
<file path=[Content_Types].xml><?xml version="1.0" encoding="utf-8"?>
<Types xmlns="http://schemas.openxmlformats.org/package/2006/content-types">
  <Default ContentType="image/jpeg" Extension="jpg"/>
  <Default ContentType="application/x-fontdata" Extension="fntdata"/>
  <Default ContentType="image/gif" Extension="gif"/>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37.xml"/>
  <Override ContentType="application/vnd.openxmlformats-officedocument.presentationml.notesSlide+xml" PartName="/ppt/notesSlides/notesSlide29.xml"/>
  <Override ContentType="application/vnd.openxmlformats-officedocument.presentationml.notesSlide+xml" PartName="/ppt/notesSlides/notesSlide32.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28.xml"/>
  <Override ContentType="application/vnd.openxmlformats-officedocument.presentationml.notesSlide+xml" PartName="/ppt/notesSlides/notesSlide33.xml"/>
  <Override ContentType="application/vnd.openxmlformats-officedocument.presentationml.notesSlide+xml" PartName="/ppt/notesSlides/notesSlide41.xml"/>
  <Override ContentType="application/vnd.openxmlformats-officedocument.presentationml.notesSlide+xml" PartName="/ppt/notesSlides/notesSlide15.xml"/>
  <Override ContentType="application/vnd.openxmlformats-officedocument.presentationml.notesSlide+xml" PartName="/ppt/notesSlides/notesSlide11.xml"/>
  <Override ContentType="application/vnd.openxmlformats-officedocument.presentationml.notesSlide+xml" PartName="/ppt/notesSlides/notesSlide24.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42.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34.xml"/>
  <Override ContentType="application/vnd.openxmlformats-officedocument.presentationml.notesSlide+xml" PartName="/ppt/notesSlides/notesSlide38.xml"/>
  <Override ContentType="application/vnd.openxmlformats-officedocument.presentationml.notesSlide+xml" PartName="/ppt/notesSlides/notesSlide4.xml"/>
  <Override ContentType="application/vnd.openxmlformats-officedocument.presentationml.notesSlide+xml" PartName="/ppt/notesSlides/notesSlide25.xml"/>
  <Override ContentType="application/vnd.openxmlformats-officedocument.presentationml.notesSlide+xml" PartName="/ppt/notesSlides/notesSlide18.xml"/>
  <Override ContentType="application/vnd.openxmlformats-officedocument.presentationml.notesSlide+xml" PartName="/ppt/notesSlides/notesSlide43.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0.xml"/>
  <Override ContentType="application/vnd.openxmlformats-officedocument.presentationml.notesSlide+xml" PartName="/ppt/notesSlides/notesSlide22.xml"/>
  <Override ContentType="application/vnd.openxmlformats-officedocument.presentationml.notesSlide+xml" PartName="/ppt/notesSlides/notesSlide7.xml"/>
  <Override ContentType="application/vnd.openxmlformats-officedocument.presentationml.notesSlide+xml" PartName="/ppt/notesSlides/notesSlide26.xml"/>
  <Override ContentType="application/vnd.openxmlformats-officedocument.presentationml.notesSlide+xml" PartName="/ppt/notesSlides/notesSlide35.xml"/>
  <Override ContentType="application/vnd.openxmlformats-officedocument.presentationml.notesSlide+xml" PartName="/ppt/notesSlides/notesSlide5.xml"/>
  <Override ContentType="application/vnd.openxmlformats-officedocument.presentationml.notesSlide+xml" PartName="/ppt/notesSlides/notesSlide39.xml"/>
  <Override ContentType="application/vnd.openxmlformats-officedocument.presentationml.notesSlide+xml" PartName="/ppt/notesSlides/notesSlide31.xml"/>
  <Override ContentType="application/vnd.openxmlformats-officedocument.presentationml.notesSlide+xml" PartName="/ppt/notesSlides/notesSlide36.xml"/>
  <Override ContentType="application/vnd.openxmlformats-officedocument.presentationml.notesSlide+xml" PartName="/ppt/notesSlides/notesSlide19.xml"/>
  <Override ContentType="application/vnd.openxmlformats-officedocument.presentationml.notesSlide+xml" PartName="/ppt/notesSlides/notesSlide44.xml"/>
  <Override ContentType="application/vnd.openxmlformats-officedocument.presentationml.notesSlide+xml" PartName="/ppt/notesSlides/notesSlide27.xml"/>
  <Override ContentType="application/vnd.openxmlformats-officedocument.presentationml.notesSlide+xml" PartName="/ppt/notesSlides/notesSlide40.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24.xml"/>
  <Override ContentType="application/vnd.openxmlformats-officedocument.presentationml.slideLayout+xml" PartName="/ppt/slideLayouts/slideLayout1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20.xml"/>
  <Override ContentType="application/vnd.openxmlformats-officedocument.presentationml.slideLayout+xml" PartName="/ppt/slideLayouts/slideLayout25.xml"/>
  <Override ContentType="application/vnd.openxmlformats-officedocument.presentationml.slideLayout+xml" PartName="/ppt/slideLayouts/slideLayout17.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6.xml"/>
  <Override ContentType="application/vnd.openxmlformats-officedocument.presentationml.slideLayout+xml" PartName="/ppt/slideLayouts/slideLayout21.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26.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22.xml"/>
  <Override ContentType="application/vnd.openxmlformats-officedocument.presentationml.slideLayout+xml" PartName="/ppt/slideLayouts/slideLayout9.xml"/>
  <Override ContentType="application/vnd.openxmlformats-officedocument.presentationml.slideLayout+xml" PartName="/ppt/slideLayouts/slideLayout19.xml"/>
  <Override ContentType="application/vnd.openxmlformats-officedocument.presentationml.slideLayout+xml" PartName="/ppt/slideLayouts/slideLayout4.xml"/>
  <Override ContentType="application/vnd.openxmlformats-officedocument.presentationml.slideLayout+xml" PartName="/ppt/slideLayouts/slideLayout14.xml"/>
  <Override ContentType="application/vnd.openxmlformats-officedocument.presentationml.slideLayout+xml" PartName="/ppt/slideLayouts/slideLayout28.xml"/>
  <Override ContentType="application/vnd.openxmlformats-officedocument.presentationml.slideLayout+xml" PartName="/ppt/slideLayouts/slideLayout27.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23.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43.xml"/>
  <Override ContentType="application/vnd.openxmlformats-officedocument.presentationml.slide+xml" PartName="/ppt/slides/slide30.xml"/>
  <Override ContentType="application/vnd.openxmlformats-officedocument.presentationml.slide+xml" PartName="/ppt/slides/slide22.xml"/>
  <Override ContentType="application/vnd.openxmlformats-officedocument.presentationml.slide+xml" PartName="/ppt/slides/slide35.xml"/>
  <Override ContentType="application/vnd.openxmlformats-officedocument.presentationml.slide+xml" PartName="/ppt/slides/slide26.xml"/>
  <Override ContentType="application/vnd.openxmlformats-officedocument.presentationml.slide+xml" PartName="/ppt/slides/slide19.xml"/>
  <Override ContentType="application/vnd.openxmlformats-officedocument.presentationml.slide+xml" PartName="/ppt/slides/slide3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42.xml"/>
  <Override ContentType="application/vnd.openxmlformats-officedocument.presentationml.slide+xml" PartName="/ppt/slides/slide25.xml"/>
  <Override ContentType="application/vnd.openxmlformats-officedocument.presentationml.slide+xml" PartName="/ppt/slides/slide34.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33.xml"/>
  <Override ContentType="application/vnd.openxmlformats-officedocument.presentationml.slide+xml" PartName="/ppt/slides/slide38.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29.xml"/>
  <Override ContentType="application/vnd.openxmlformats-officedocument.presentationml.slide+xml" PartName="/ppt/slides/slide24.xml"/>
  <Override ContentType="application/vnd.openxmlformats-officedocument.presentationml.slide+xml" PartName="/ppt/slides/slide11.xml"/>
  <Override ContentType="application/vnd.openxmlformats-officedocument.presentationml.slide+xml" PartName="/ppt/slides/slide32.xml"/>
  <Override ContentType="application/vnd.openxmlformats-officedocument.presentationml.slide+xml" PartName="/ppt/slides/slide37.xml"/>
  <Override ContentType="application/vnd.openxmlformats-officedocument.presentationml.slide+xml" PartName="/ppt/slides/slide1.xml"/>
  <Override ContentType="application/vnd.openxmlformats-officedocument.presentationml.slide+xml" PartName="/ppt/slides/slide28.xml"/>
  <Override ContentType="application/vnd.openxmlformats-officedocument.presentationml.slide+xml" PartName="/ppt/slides/slide41.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36.xml"/>
  <Override ContentType="application/vnd.openxmlformats-officedocument.presentationml.slide+xml" PartName="/ppt/slides/slide31.xml"/>
  <Override ContentType="application/vnd.openxmlformats-officedocument.presentationml.slide+xml" PartName="/ppt/slides/slide23.xml"/>
  <Override ContentType="application/vnd.openxmlformats-officedocument.presentationml.slide+xml" PartName="/ppt/slides/slide27.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44.xml"/>
  <Override ContentType="application/vnd.openxmlformats-officedocument.presentationml.slide+xml" PartName="/ppt/slides/slide6.xml"/>
  <Override ContentType="application/vnd.openxmlformats-officedocument.presentationml.slide+xml" PartName="/ppt/slides/slide14.xml"/>
  <Override ContentType="application/vnd.openxmlformats-officedocument.presentationml.slide+xml" PartName="/ppt/slides/slide40.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76"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 id="278" r:id="rId28"/>
    <p:sldId id="279" r:id="rId29"/>
    <p:sldId id="280" r:id="rId30"/>
    <p:sldId id="281" r:id="rId31"/>
    <p:sldId id="282" r:id="rId32"/>
    <p:sldId id="283" r:id="rId33"/>
    <p:sldId id="284" r:id="rId34"/>
    <p:sldId id="285" r:id="rId35"/>
    <p:sldId id="286" r:id="rId36"/>
    <p:sldId id="287" r:id="rId37"/>
    <p:sldId id="288" r:id="rId38"/>
    <p:sldId id="289" r:id="rId39"/>
    <p:sldId id="290" r:id="rId40"/>
    <p:sldId id="291" r:id="rId41"/>
    <p:sldId id="292" r:id="rId42"/>
    <p:sldId id="293" r:id="rId43"/>
    <p:sldId id="294" r:id="rId44"/>
    <p:sldId id="295" r:id="rId45"/>
    <p:sldId id="296" r:id="rId46"/>
    <p:sldId id="297" r:id="rId47"/>
    <p:sldId id="298" r:id="rId48"/>
    <p:sldId id="299" r:id="rId49"/>
  </p:sldIdLst>
  <p:sldSz cy="6858000" cx="12192000"/>
  <p:notesSz cx="6858000" cy="9144000"/>
  <p:embeddedFontLst>
    <p:embeddedFont>
      <p:font typeface="Mountains of Christmas"/>
      <p:regular r:id="rId50"/>
      <p:bold r:id="rId51"/>
    </p:embeddedFont>
    <p:embeddedFont>
      <p:font typeface="Carme"/>
      <p:regular r:id="rId52"/>
    </p:embeddedFont>
    <p:embeddedFont>
      <p:font typeface="Abril Fatface"/>
      <p:regular r:id="rId53"/>
    </p:embeddedFont>
    <p:embeddedFont>
      <p:font typeface="Griffy"/>
      <p:regular r:id="rId54"/>
    </p:embeddedFont>
    <p:embeddedFont>
      <p:font typeface="Poppins"/>
      <p:regular r:id="rId55"/>
      <p:bold r:id="rId56"/>
      <p:italic r:id="rId57"/>
      <p:boldItalic r:id="rId58"/>
    </p:embeddedFont>
    <p:embeddedFont>
      <p:font typeface="Barlow Condensed"/>
      <p:regular r:id="rId59"/>
      <p:bold r:id="rId60"/>
      <p:italic r:id="rId61"/>
      <p:boldItalic r:id="rId62"/>
    </p:embeddedFont>
    <p:embeddedFont>
      <p:font typeface="Happy Monkey"/>
      <p:regular r:id="rId63"/>
    </p:embeddedFont>
    <p:embeddedFont>
      <p:font typeface="Homemade Apple"/>
      <p:regular r:id="rId64"/>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slide" Target="slides/slide35.xml"/><Relationship Id="rId42" Type="http://schemas.openxmlformats.org/officeDocument/2006/relationships/slide" Target="slides/slide37.xml"/><Relationship Id="rId41" Type="http://schemas.openxmlformats.org/officeDocument/2006/relationships/slide" Target="slides/slide36.xml"/><Relationship Id="rId44" Type="http://schemas.openxmlformats.org/officeDocument/2006/relationships/slide" Target="slides/slide39.xml"/><Relationship Id="rId43" Type="http://schemas.openxmlformats.org/officeDocument/2006/relationships/slide" Target="slides/slide38.xml"/><Relationship Id="rId46" Type="http://schemas.openxmlformats.org/officeDocument/2006/relationships/slide" Target="slides/slide41.xml"/><Relationship Id="rId45" Type="http://schemas.openxmlformats.org/officeDocument/2006/relationships/slide" Target="slides/slide40.xml"/><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48" Type="http://schemas.openxmlformats.org/officeDocument/2006/relationships/slide" Target="slides/slide43.xml"/><Relationship Id="rId47" Type="http://schemas.openxmlformats.org/officeDocument/2006/relationships/slide" Target="slides/slide42.xml"/><Relationship Id="rId49" Type="http://schemas.openxmlformats.org/officeDocument/2006/relationships/slide" Target="slides/slide44.xml"/><Relationship Id="rId5" Type="http://schemas.openxmlformats.org/officeDocument/2006/relationships/notesMaster" Target="notesMasters/notesMaster1.xml"/><Relationship Id="rId6" Type="http://schemas.openxmlformats.org/officeDocument/2006/relationships/slide" Target="slides/slide1.xml"/><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slide" Target="slides/slide26.xml"/><Relationship Id="rId30" Type="http://schemas.openxmlformats.org/officeDocument/2006/relationships/slide" Target="slides/slide25.xml"/><Relationship Id="rId33" Type="http://schemas.openxmlformats.org/officeDocument/2006/relationships/slide" Target="slides/slide28.xml"/><Relationship Id="rId32" Type="http://schemas.openxmlformats.org/officeDocument/2006/relationships/slide" Target="slides/slide27.xml"/><Relationship Id="rId35" Type="http://schemas.openxmlformats.org/officeDocument/2006/relationships/slide" Target="slides/slide30.xml"/><Relationship Id="rId34" Type="http://schemas.openxmlformats.org/officeDocument/2006/relationships/slide" Target="slides/slide29.xml"/><Relationship Id="rId37" Type="http://schemas.openxmlformats.org/officeDocument/2006/relationships/slide" Target="slides/slide32.xml"/><Relationship Id="rId36" Type="http://schemas.openxmlformats.org/officeDocument/2006/relationships/slide" Target="slides/slide31.xml"/><Relationship Id="rId39" Type="http://schemas.openxmlformats.org/officeDocument/2006/relationships/slide" Target="slides/slide34.xml"/><Relationship Id="rId38" Type="http://schemas.openxmlformats.org/officeDocument/2006/relationships/slide" Target="slides/slide33.xml"/><Relationship Id="rId62" Type="http://schemas.openxmlformats.org/officeDocument/2006/relationships/font" Target="fonts/BarlowCondensed-boldItalic.fntdata"/><Relationship Id="rId61" Type="http://schemas.openxmlformats.org/officeDocument/2006/relationships/font" Target="fonts/BarlowCondensed-italic.fntdata"/><Relationship Id="rId20" Type="http://schemas.openxmlformats.org/officeDocument/2006/relationships/slide" Target="slides/slide15.xml"/><Relationship Id="rId64" Type="http://schemas.openxmlformats.org/officeDocument/2006/relationships/font" Target="fonts/HomemadeApple-regular.fntdata"/><Relationship Id="rId63" Type="http://schemas.openxmlformats.org/officeDocument/2006/relationships/font" Target="fonts/HappyMonkey-regular.fntdata"/><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slide" Target="slides/slide19.xml"/><Relationship Id="rId23" Type="http://schemas.openxmlformats.org/officeDocument/2006/relationships/slide" Target="slides/slide18.xml"/><Relationship Id="rId60" Type="http://schemas.openxmlformats.org/officeDocument/2006/relationships/font" Target="fonts/BarlowCondensed-bold.fntdata"/><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slide" Target="slides/slide23.xml"/><Relationship Id="rId27" Type="http://schemas.openxmlformats.org/officeDocument/2006/relationships/slide" Target="slides/slide22.xml"/><Relationship Id="rId29" Type="http://schemas.openxmlformats.org/officeDocument/2006/relationships/slide" Target="slides/slide24.xml"/><Relationship Id="rId51" Type="http://schemas.openxmlformats.org/officeDocument/2006/relationships/font" Target="fonts/MountainsofChristmas-bold.fntdata"/><Relationship Id="rId50" Type="http://schemas.openxmlformats.org/officeDocument/2006/relationships/font" Target="fonts/MountainsofChristmas-regular.fntdata"/><Relationship Id="rId53" Type="http://schemas.openxmlformats.org/officeDocument/2006/relationships/font" Target="fonts/AbrilFatface-regular.fntdata"/><Relationship Id="rId52" Type="http://schemas.openxmlformats.org/officeDocument/2006/relationships/font" Target="fonts/Carme-regular.fntdata"/><Relationship Id="rId11" Type="http://schemas.openxmlformats.org/officeDocument/2006/relationships/slide" Target="slides/slide6.xml"/><Relationship Id="rId55" Type="http://schemas.openxmlformats.org/officeDocument/2006/relationships/font" Target="fonts/Poppins-regular.fntdata"/><Relationship Id="rId10" Type="http://schemas.openxmlformats.org/officeDocument/2006/relationships/slide" Target="slides/slide5.xml"/><Relationship Id="rId54" Type="http://schemas.openxmlformats.org/officeDocument/2006/relationships/font" Target="fonts/Griffy-regular.fntdata"/><Relationship Id="rId13" Type="http://schemas.openxmlformats.org/officeDocument/2006/relationships/slide" Target="slides/slide8.xml"/><Relationship Id="rId57" Type="http://schemas.openxmlformats.org/officeDocument/2006/relationships/font" Target="fonts/Poppins-italic.fntdata"/><Relationship Id="rId12" Type="http://schemas.openxmlformats.org/officeDocument/2006/relationships/slide" Target="slides/slide7.xml"/><Relationship Id="rId56" Type="http://schemas.openxmlformats.org/officeDocument/2006/relationships/font" Target="fonts/Poppins-bold.fntdata"/><Relationship Id="rId15" Type="http://schemas.openxmlformats.org/officeDocument/2006/relationships/slide" Target="slides/slide10.xml"/><Relationship Id="rId59" Type="http://schemas.openxmlformats.org/officeDocument/2006/relationships/font" Target="fonts/BarlowCondensed-regular.fntdata"/><Relationship Id="rId14" Type="http://schemas.openxmlformats.org/officeDocument/2006/relationships/slide" Target="slides/slide9.xml"/><Relationship Id="rId58" Type="http://schemas.openxmlformats.org/officeDocument/2006/relationships/font" Target="fonts/Poppins-boldItalic.fntdata"/><Relationship Id="rId17" Type="http://schemas.openxmlformats.org/officeDocument/2006/relationships/slide" Target="slides/slide12.xml"/><Relationship Id="rId16" Type="http://schemas.openxmlformats.org/officeDocument/2006/relationships/slide" Target="slides/slide11.xml"/><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17" name="Shape 917"/>
        <p:cNvGrpSpPr/>
        <p:nvPr/>
      </p:nvGrpSpPr>
      <p:grpSpPr>
        <a:xfrm>
          <a:off x="0" y="0"/>
          <a:ext cx="0" cy="0"/>
          <a:chOff x="0" y="0"/>
          <a:chExt cx="0" cy="0"/>
        </a:xfrm>
      </p:grpSpPr>
      <p:sp>
        <p:nvSpPr>
          <p:cNvPr id="918" name="Google Shape;918;gf2bb62445e_1_51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19" name="Google Shape;919;gf2bb62445e_1_51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22" name="Shape 922"/>
        <p:cNvGrpSpPr/>
        <p:nvPr/>
      </p:nvGrpSpPr>
      <p:grpSpPr>
        <a:xfrm>
          <a:off x="0" y="0"/>
          <a:ext cx="0" cy="0"/>
          <a:chOff x="0" y="0"/>
          <a:chExt cx="0" cy="0"/>
        </a:xfrm>
      </p:grpSpPr>
      <p:sp>
        <p:nvSpPr>
          <p:cNvPr id="923" name="Google Shape;923;gf2bb62445e_1_107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24" name="Google Shape;924;gf2bb62445e_1_107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42" name="Shape 942"/>
        <p:cNvGrpSpPr/>
        <p:nvPr/>
      </p:nvGrpSpPr>
      <p:grpSpPr>
        <a:xfrm>
          <a:off x="0" y="0"/>
          <a:ext cx="0" cy="0"/>
          <a:chOff x="0" y="0"/>
          <a:chExt cx="0" cy="0"/>
        </a:xfrm>
      </p:grpSpPr>
      <p:sp>
        <p:nvSpPr>
          <p:cNvPr id="943" name="Google Shape;943;ga073618e60_0_2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44" name="Google Shape;944;ga073618e60_0_2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56" name="Shape 956"/>
        <p:cNvGrpSpPr/>
        <p:nvPr/>
      </p:nvGrpSpPr>
      <p:grpSpPr>
        <a:xfrm>
          <a:off x="0" y="0"/>
          <a:ext cx="0" cy="0"/>
          <a:chOff x="0" y="0"/>
          <a:chExt cx="0" cy="0"/>
        </a:xfrm>
      </p:grpSpPr>
      <p:sp>
        <p:nvSpPr>
          <p:cNvPr id="957" name="Google Shape;957;ga073618e60_0_3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58" name="Google Shape;958;ga073618e60_0_3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63" name="Shape 963"/>
        <p:cNvGrpSpPr/>
        <p:nvPr/>
      </p:nvGrpSpPr>
      <p:grpSpPr>
        <a:xfrm>
          <a:off x="0" y="0"/>
          <a:ext cx="0" cy="0"/>
          <a:chOff x="0" y="0"/>
          <a:chExt cx="0" cy="0"/>
        </a:xfrm>
      </p:grpSpPr>
      <p:sp>
        <p:nvSpPr>
          <p:cNvPr id="964" name="Google Shape;964;ga073618e60_0_6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65" name="Google Shape;965;ga073618e60_0_6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70" name="Shape 970"/>
        <p:cNvGrpSpPr/>
        <p:nvPr/>
      </p:nvGrpSpPr>
      <p:grpSpPr>
        <a:xfrm>
          <a:off x="0" y="0"/>
          <a:ext cx="0" cy="0"/>
          <a:chOff x="0" y="0"/>
          <a:chExt cx="0" cy="0"/>
        </a:xfrm>
      </p:grpSpPr>
      <p:sp>
        <p:nvSpPr>
          <p:cNvPr id="971" name="Google Shape;971;ga073618e60_0_4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72" name="Google Shape;972;ga073618e60_0_4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79" name="Shape 979"/>
        <p:cNvGrpSpPr/>
        <p:nvPr/>
      </p:nvGrpSpPr>
      <p:grpSpPr>
        <a:xfrm>
          <a:off x="0" y="0"/>
          <a:ext cx="0" cy="0"/>
          <a:chOff x="0" y="0"/>
          <a:chExt cx="0" cy="0"/>
        </a:xfrm>
      </p:grpSpPr>
      <p:sp>
        <p:nvSpPr>
          <p:cNvPr id="980" name="Google Shape;980;ga073618e60_0_8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81" name="Google Shape;981;ga073618e60_0_8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88" name="Shape 988"/>
        <p:cNvGrpSpPr/>
        <p:nvPr/>
      </p:nvGrpSpPr>
      <p:grpSpPr>
        <a:xfrm>
          <a:off x="0" y="0"/>
          <a:ext cx="0" cy="0"/>
          <a:chOff x="0" y="0"/>
          <a:chExt cx="0" cy="0"/>
        </a:xfrm>
      </p:grpSpPr>
      <p:sp>
        <p:nvSpPr>
          <p:cNvPr id="989" name="Google Shape;989;ga073618e60_0_10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90" name="Google Shape;990;ga073618e60_0_10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99" name="Shape 999"/>
        <p:cNvGrpSpPr/>
        <p:nvPr/>
      </p:nvGrpSpPr>
      <p:grpSpPr>
        <a:xfrm>
          <a:off x="0" y="0"/>
          <a:ext cx="0" cy="0"/>
          <a:chOff x="0" y="0"/>
          <a:chExt cx="0" cy="0"/>
        </a:xfrm>
      </p:grpSpPr>
      <p:sp>
        <p:nvSpPr>
          <p:cNvPr id="1000" name="Google Shape;1000;ga073618e60_0_9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01" name="Google Shape;1001;ga073618e60_0_9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04" name="Shape 1004"/>
        <p:cNvGrpSpPr/>
        <p:nvPr/>
      </p:nvGrpSpPr>
      <p:grpSpPr>
        <a:xfrm>
          <a:off x="0" y="0"/>
          <a:ext cx="0" cy="0"/>
          <a:chOff x="0" y="0"/>
          <a:chExt cx="0" cy="0"/>
        </a:xfrm>
      </p:grpSpPr>
      <p:sp>
        <p:nvSpPr>
          <p:cNvPr id="1005" name="Google Shape;1005;ga073618e60_0_14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06" name="Google Shape;1006;ga073618e60_0_14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29" name="Shape 1029"/>
        <p:cNvGrpSpPr/>
        <p:nvPr/>
      </p:nvGrpSpPr>
      <p:grpSpPr>
        <a:xfrm>
          <a:off x="0" y="0"/>
          <a:ext cx="0" cy="0"/>
          <a:chOff x="0" y="0"/>
          <a:chExt cx="0" cy="0"/>
        </a:xfrm>
      </p:grpSpPr>
      <p:sp>
        <p:nvSpPr>
          <p:cNvPr id="1030" name="Google Shape;1030;ga073618e60_0_17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31" name="Google Shape;1031;ga073618e60_0_17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46" name="Shape 1046"/>
        <p:cNvGrpSpPr/>
        <p:nvPr/>
      </p:nvGrpSpPr>
      <p:grpSpPr>
        <a:xfrm>
          <a:off x="0" y="0"/>
          <a:ext cx="0" cy="0"/>
          <a:chOff x="0" y="0"/>
          <a:chExt cx="0" cy="0"/>
        </a:xfrm>
      </p:grpSpPr>
      <p:sp>
        <p:nvSpPr>
          <p:cNvPr id="1047" name="Google Shape;1047;ga073618e60_0_1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48" name="Google Shape;1048;ga073618e60_0_1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63" name="Shape 1063"/>
        <p:cNvGrpSpPr/>
        <p:nvPr/>
      </p:nvGrpSpPr>
      <p:grpSpPr>
        <a:xfrm>
          <a:off x="0" y="0"/>
          <a:ext cx="0" cy="0"/>
          <a:chOff x="0" y="0"/>
          <a:chExt cx="0" cy="0"/>
        </a:xfrm>
      </p:grpSpPr>
      <p:sp>
        <p:nvSpPr>
          <p:cNvPr id="1064" name="Google Shape;1064;ga073618e60_0_21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65" name="Google Shape;1065;ga073618e60_0_2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86" name="Shape 1286"/>
        <p:cNvGrpSpPr/>
        <p:nvPr/>
      </p:nvGrpSpPr>
      <p:grpSpPr>
        <a:xfrm>
          <a:off x="0" y="0"/>
          <a:ext cx="0" cy="0"/>
          <a:chOff x="0" y="0"/>
          <a:chExt cx="0" cy="0"/>
        </a:xfrm>
      </p:grpSpPr>
      <p:sp>
        <p:nvSpPr>
          <p:cNvPr id="1287" name="Google Shape;1287;ga073618e60_0_66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88" name="Google Shape;1288;ga073618e60_0_66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06" name="Shape 1306"/>
        <p:cNvGrpSpPr/>
        <p:nvPr/>
      </p:nvGrpSpPr>
      <p:grpSpPr>
        <a:xfrm>
          <a:off x="0" y="0"/>
          <a:ext cx="0" cy="0"/>
          <a:chOff x="0" y="0"/>
          <a:chExt cx="0" cy="0"/>
        </a:xfrm>
      </p:grpSpPr>
      <p:sp>
        <p:nvSpPr>
          <p:cNvPr id="1307" name="Google Shape;1307;ga073618e60_0_68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08" name="Google Shape;1308;ga073618e60_0_68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23" name="Shape 1323"/>
        <p:cNvGrpSpPr/>
        <p:nvPr/>
      </p:nvGrpSpPr>
      <p:grpSpPr>
        <a:xfrm>
          <a:off x="0" y="0"/>
          <a:ext cx="0" cy="0"/>
          <a:chOff x="0" y="0"/>
          <a:chExt cx="0" cy="0"/>
        </a:xfrm>
      </p:grpSpPr>
      <p:sp>
        <p:nvSpPr>
          <p:cNvPr id="1324" name="Google Shape;1324;ga073618e60_0_69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25" name="Google Shape;1325;ga073618e60_0_69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37" name="Shape 1337"/>
        <p:cNvGrpSpPr/>
        <p:nvPr/>
      </p:nvGrpSpPr>
      <p:grpSpPr>
        <a:xfrm>
          <a:off x="0" y="0"/>
          <a:ext cx="0" cy="0"/>
          <a:chOff x="0" y="0"/>
          <a:chExt cx="0" cy="0"/>
        </a:xfrm>
      </p:grpSpPr>
      <p:sp>
        <p:nvSpPr>
          <p:cNvPr id="1338" name="Google Shape;1338;ga073618e60_0_71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39" name="Google Shape;1339;ga073618e60_0_71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48" name="Shape 1348"/>
        <p:cNvGrpSpPr/>
        <p:nvPr/>
      </p:nvGrpSpPr>
      <p:grpSpPr>
        <a:xfrm>
          <a:off x="0" y="0"/>
          <a:ext cx="0" cy="0"/>
          <a:chOff x="0" y="0"/>
          <a:chExt cx="0" cy="0"/>
        </a:xfrm>
      </p:grpSpPr>
      <p:sp>
        <p:nvSpPr>
          <p:cNvPr id="1349" name="Google Shape;1349;ga073618e60_0_7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50" name="Google Shape;1350;ga073618e60_0_7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59" name="Shape 1359"/>
        <p:cNvGrpSpPr/>
        <p:nvPr/>
      </p:nvGrpSpPr>
      <p:grpSpPr>
        <a:xfrm>
          <a:off x="0" y="0"/>
          <a:ext cx="0" cy="0"/>
          <a:chOff x="0" y="0"/>
          <a:chExt cx="0" cy="0"/>
        </a:xfrm>
      </p:grpSpPr>
      <p:sp>
        <p:nvSpPr>
          <p:cNvPr id="1360" name="Google Shape;1360;ga073618e60_0_75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61" name="Google Shape;1361;ga073618e60_0_75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72" name="Shape 1372"/>
        <p:cNvGrpSpPr/>
        <p:nvPr/>
      </p:nvGrpSpPr>
      <p:grpSpPr>
        <a:xfrm>
          <a:off x="0" y="0"/>
          <a:ext cx="0" cy="0"/>
          <a:chOff x="0" y="0"/>
          <a:chExt cx="0" cy="0"/>
        </a:xfrm>
      </p:grpSpPr>
      <p:sp>
        <p:nvSpPr>
          <p:cNvPr id="1373" name="Google Shape;1373;gf2bb62445e_2_159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74" name="Google Shape;1374;gf2bb62445e_2_159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27" name="Shape 1427"/>
        <p:cNvGrpSpPr/>
        <p:nvPr/>
      </p:nvGrpSpPr>
      <p:grpSpPr>
        <a:xfrm>
          <a:off x="0" y="0"/>
          <a:ext cx="0" cy="0"/>
          <a:chOff x="0" y="0"/>
          <a:chExt cx="0" cy="0"/>
        </a:xfrm>
      </p:grpSpPr>
      <p:sp>
        <p:nvSpPr>
          <p:cNvPr id="1428" name="Google Shape;1428;ga073618e60_0_9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29" name="Google Shape;1429;ga073618e60_0_9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33" name="Shape 1433"/>
        <p:cNvGrpSpPr/>
        <p:nvPr/>
      </p:nvGrpSpPr>
      <p:grpSpPr>
        <a:xfrm>
          <a:off x="0" y="0"/>
          <a:ext cx="0" cy="0"/>
          <a:chOff x="0" y="0"/>
          <a:chExt cx="0" cy="0"/>
        </a:xfrm>
      </p:grpSpPr>
      <p:sp>
        <p:nvSpPr>
          <p:cNvPr id="1434" name="Google Shape;1434;ga073618e60_0_9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35" name="Google Shape;1435;ga073618e60_0_9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34" name="Shape 1734"/>
        <p:cNvGrpSpPr/>
        <p:nvPr/>
      </p:nvGrpSpPr>
      <p:grpSpPr>
        <a:xfrm>
          <a:off x="0" y="0"/>
          <a:ext cx="0" cy="0"/>
          <a:chOff x="0" y="0"/>
          <a:chExt cx="0" cy="0"/>
        </a:xfrm>
      </p:grpSpPr>
      <p:sp>
        <p:nvSpPr>
          <p:cNvPr id="1735" name="Google Shape;1735;gf2bb62445e_2_104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36" name="Google Shape;1736;gf2bb62445e_2_104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40" name="Shape 1740"/>
        <p:cNvGrpSpPr/>
        <p:nvPr/>
      </p:nvGrpSpPr>
      <p:grpSpPr>
        <a:xfrm>
          <a:off x="0" y="0"/>
          <a:ext cx="0" cy="0"/>
          <a:chOff x="0" y="0"/>
          <a:chExt cx="0" cy="0"/>
        </a:xfrm>
      </p:grpSpPr>
      <p:sp>
        <p:nvSpPr>
          <p:cNvPr id="1741" name="Google Shape;1741;gf2bb62445e_2_30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42" name="Google Shape;1742;gf2bb62445e_2_30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45" name="Shape 1745"/>
        <p:cNvGrpSpPr/>
        <p:nvPr/>
      </p:nvGrpSpPr>
      <p:grpSpPr>
        <a:xfrm>
          <a:off x="0" y="0"/>
          <a:ext cx="0" cy="0"/>
          <a:chOff x="0" y="0"/>
          <a:chExt cx="0" cy="0"/>
        </a:xfrm>
      </p:grpSpPr>
      <p:sp>
        <p:nvSpPr>
          <p:cNvPr id="1746" name="Google Shape;1746;gf2bb62445e_2_3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47" name="Google Shape;1747;gf2bb62445e_2_3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70" name="Shape 1770"/>
        <p:cNvGrpSpPr/>
        <p:nvPr/>
      </p:nvGrpSpPr>
      <p:grpSpPr>
        <a:xfrm>
          <a:off x="0" y="0"/>
          <a:ext cx="0" cy="0"/>
          <a:chOff x="0" y="0"/>
          <a:chExt cx="0" cy="0"/>
        </a:xfrm>
      </p:grpSpPr>
      <p:sp>
        <p:nvSpPr>
          <p:cNvPr id="1771" name="Google Shape;1771;gf2bb62445e_2_32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72" name="Google Shape;1772;gf2bb62445e_2_32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28" name="Shape 1828"/>
        <p:cNvGrpSpPr/>
        <p:nvPr/>
      </p:nvGrpSpPr>
      <p:grpSpPr>
        <a:xfrm>
          <a:off x="0" y="0"/>
          <a:ext cx="0" cy="0"/>
          <a:chOff x="0" y="0"/>
          <a:chExt cx="0" cy="0"/>
        </a:xfrm>
      </p:grpSpPr>
      <p:sp>
        <p:nvSpPr>
          <p:cNvPr id="1829" name="Google Shape;1829;gf2bb62445e_2_34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30" name="Google Shape;1830;gf2bb62445e_2_34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35" name="Shape 1835"/>
        <p:cNvGrpSpPr/>
        <p:nvPr/>
      </p:nvGrpSpPr>
      <p:grpSpPr>
        <a:xfrm>
          <a:off x="0" y="0"/>
          <a:ext cx="0" cy="0"/>
          <a:chOff x="0" y="0"/>
          <a:chExt cx="0" cy="0"/>
        </a:xfrm>
      </p:grpSpPr>
      <p:sp>
        <p:nvSpPr>
          <p:cNvPr id="1836" name="Google Shape;1836;gf2bb62445e_2_34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37" name="Google Shape;1837;gf2bb62445e_2_34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42" name="Shape 1842"/>
        <p:cNvGrpSpPr/>
        <p:nvPr/>
      </p:nvGrpSpPr>
      <p:grpSpPr>
        <a:xfrm>
          <a:off x="0" y="0"/>
          <a:ext cx="0" cy="0"/>
          <a:chOff x="0" y="0"/>
          <a:chExt cx="0" cy="0"/>
        </a:xfrm>
      </p:grpSpPr>
      <p:sp>
        <p:nvSpPr>
          <p:cNvPr id="1843" name="Google Shape;1843;gf2bb62445e_2_35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44" name="Google Shape;1844;gf2bb62445e_2_35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51" name="Shape 1851"/>
        <p:cNvGrpSpPr/>
        <p:nvPr/>
      </p:nvGrpSpPr>
      <p:grpSpPr>
        <a:xfrm>
          <a:off x="0" y="0"/>
          <a:ext cx="0" cy="0"/>
          <a:chOff x="0" y="0"/>
          <a:chExt cx="0" cy="0"/>
        </a:xfrm>
      </p:grpSpPr>
      <p:sp>
        <p:nvSpPr>
          <p:cNvPr id="1852" name="Google Shape;1852;gf2bb62445e_2_36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53" name="Google Shape;1853;gf2bb62445e_2_36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60" name="Shape 1860"/>
        <p:cNvGrpSpPr/>
        <p:nvPr/>
      </p:nvGrpSpPr>
      <p:grpSpPr>
        <a:xfrm>
          <a:off x="0" y="0"/>
          <a:ext cx="0" cy="0"/>
          <a:chOff x="0" y="0"/>
          <a:chExt cx="0" cy="0"/>
        </a:xfrm>
      </p:grpSpPr>
      <p:sp>
        <p:nvSpPr>
          <p:cNvPr id="1861" name="Google Shape;1861;gf2bb62445e_2_37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62" name="Google Shape;1862;gf2bb62445e_2_37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71" name="Shape 1871"/>
        <p:cNvGrpSpPr/>
        <p:nvPr/>
      </p:nvGrpSpPr>
      <p:grpSpPr>
        <a:xfrm>
          <a:off x="0" y="0"/>
          <a:ext cx="0" cy="0"/>
          <a:chOff x="0" y="0"/>
          <a:chExt cx="0" cy="0"/>
        </a:xfrm>
      </p:grpSpPr>
      <p:sp>
        <p:nvSpPr>
          <p:cNvPr id="1872" name="Google Shape;1872;gf2bb62445e_2_38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73" name="Google Shape;1873;gf2bb62445e_2_38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76" name="Shape 1876"/>
        <p:cNvGrpSpPr/>
        <p:nvPr/>
      </p:nvGrpSpPr>
      <p:grpSpPr>
        <a:xfrm>
          <a:off x="0" y="0"/>
          <a:ext cx="0" cy="0"/>
          <a:chOff x="0" y="0"/>
          <a:chExt cx="0" cy="0"/>
        </a:xfrm>
      </p:grpSpPr>
      <p:sp>
        <p:nvSpPr>
          <p:cNvPr id="1877" name="Google Shape;1877;gf2bb62445e_2_38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78" name="Google Shape;1878;gf2bb62445e_2_38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23" name="Shape 1923"/>
        <p:cNvGrpSpPr/>
        <p:nvPr/>
      </p:nvGrpSpPr>
      <p:grpSpPr>
        <a:xfrm>
          <a:off x="0" y="0"/>
          <a:ext cx="0" cy="0"/>
          <a:chOff x="0" y="0"/>
          <a:chExt cx="0" cy="0"/>
        </a:xfrm>
      </p:grpSpPr>
      <p:sp>
        <p:nvSpPr>
          <p:cNvPr id="1924" name="Google Shape;1924;gf2bb62445e_2_40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25" name="Google Shape;1925;gf2bb62445e_2_40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40" name="Shape 1940"/>
        <p:cNvGrpSpPr/>
        <p:nvPr/>
      </p:nvGrpSpPr>
      <p:grpSpPr>
        <a:xfrm>
          <a:off x="0" y="0"/>
          <a:ext cx="0" cy="0"/>
          <a:chOff x="0" y="0"/>
          <a:chExt cx="0" cy="0"/>
        </a:xfrm>
      </p:grpSpPr>
      <p:sp>
        <p:nvSpPr>
          <p:cNvPr id="1941" name="Google Shape;1941;gf2bb62445e_2_42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42" name="Google Shape;1942;gf2bb62445e_2_42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57" name="Shape 1957"/>
        <p:cNvGrpSpPr/>
        <p:nvPr/>
      </p:nvGrpSpPr>
      <p:grpSpPr>
        <a:xfrm>
          <a:off x="0" y="0"/>
          <a:ext cx="0" cy="0"/>
          <a:chOff x="0" y="0"/>
          <a:chExt cx="0" cy="0"/>
        </a:xfrm>
      </p:grpSpPr>
      <p:sp>
        <p:nvSpPr>
          <p:cNvPr id="1958" name="Google Shape;1958;gf2bb62445e_2_44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59" name="Google Shape;1959;gf2bb62445e_2_44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191" name="Shape 2191"/>
        <p:cNvGrpSpPr/>
        <p:nvPr/>
      </p:nvGrpSpPr>
      <p:grpSpPr>
        <a:xfrm>
          <a:off x="0" y="0"/>
          <a:ext cx="0" cy="0"/>
          <a:chOff x="0" y="0"/>
          <a:chExt cx="0" cy="0"/>
        </a:xfrm>
      </p:grpSpPr>
      <p:sp>
        <p:nvSpPr>
          <p:cNvPr id="2192" name="Google Shape;2192;gf2bb62445e_2_66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193" name="Google Shape;2193;gf2bb62445e_2_66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266" name="Shape 2266"/>
        <p:cNvGrpSpPr/>
        <p:nvPr/>
      </p:nvGrpSpPr>
      <p:grpSpPr>
        <a:xfrm>
          <a:off x="0" y="0"/>
          <a:ext cx="0" cy="0"/>
          <a:chOff x="0" y="0"/>
          <a:chExt cx="0" cy="0"/>
        </a:xfrm>
      </p:grpSpPr>
      <p:sp>
        <p:nvSpPr>
          <p:cNvPr id="2267" name="Google Shape;2267;gf2bb62445e_2_68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268" name="Google Shape;2268;gf2bb62445e_2_68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283" name="Shape 2283"/>
        <p:cNvGrpSpPr/>
        <p:nvPr/>
      </p:nvGrpSpPr>
      <p:grpSpPr>
        <a:xfrm>
          <a:off x="0" y="0"/>
          <a:ext cx="0" cy="0"/>
          <a:chOff x="0" y="0"/>
          <a:chExt cx="0" cy="0"/>
        </a:xfrm>
      </p:grpSpPr>
      <p:sp>
        <p:nvSpPr>
          <p:cNvPr id="2284" name="Google Shape;2284;gf2bb62445e_2_69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285" name="Google Shape;2285;gf2bb62445e_2_69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297" name="Shape 2297"/>
        <p:cNvGrpSpPr/>
        <p:nvPr/>
      </p:nvGrpSpPr>
      <p:grpSpPr>
        <a:xfrm>
          <a:off x="0" y="0"/>
          <a:ext cx="0" cy="0"/>
          <a:chOff x="0" y="0"/>
          <a:chExt cx="0" cy="0"/>
        </a:xfrm>
      </p:grpSpPr>
      <p:sp>
        <p:nvSpPr>
          <p:cNvPr id="2298" name="Google Shape;2298;gf2bb62445e_2_7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299" name="Google Shape;2299;gf2bb62445e_2_7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08" name="Shape 2308"/>
        <p:cNvGrpSpPr/>
        <p:nvPr/>
      </p:nvGrpSpPr>
      <p:grpSpPr>
        <a:xfrm>
          <a:off x="0" y="0"/>
          <a:ext cx="0" cy="0"/>
          <a:chOff x="0" y="0"/>
          <a:chExt cx="0" cy="0"/>
        </a:xfrm>
      </p:grpSpPr>
      <p:sp>
        <p:nvSpPr>
          <p:cNvPr id="2309" name="Google Shape;2309;gf2bb62445e_2_72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310" name="Google Shape;2310;gf2bb62445e_2_72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19" name="Shape 2319"/>
        <p:cNvGrpSpPr/>
        <p:nvPr/>
      </p:nvGrpSpPr>
      <p:grpSpPr>
        <a:xfrm>
          <a:off x="0" y="0"/>
          <a:ext cx="0" cy="0"/>
          <a:chOff x="0" y="0"/>
          <a:chExt cx="0" cy="0"/>
        </a:xfrm>
      </p:grpSpPr>
      <p:sp>
        <p:nvSpPr>
          <p:cNvPr id="2320" name="Google Shape;2320;gf2bb62445e_2_73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321" name="Google Shape;2321;gf2bb62445e_2_73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32" name="Shape 2332"/>
        <p:cNvGrpSpPr/>
        <p:nvPr/>
      </p:nvGrpSpPr>
      <p:grpSpPr>
        <a:xfrm>
          <a:off x="0" y="0"/>
          <a:ext cx="0" cy="0"/>
          <a:chOff x="0" y="0"/>
          <a:chExt cx="0" cy="0"/>
        </a:xfrm>
      </p:grpSpPr>
      <p:sp>
        <p:nvSpPr>
          <p:cNvPr id="2333" name="Google Shape;2333;gf2bb62445e_2_74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334" name="Google Shape;2334;gf2bb62445e_2_74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38" name="Shape 2338"/>
        <p:cNvGrpSpPr/>
        <p:nvPr/>
      </p:nvGrpSpPr>
      <p:grpSpPr>
        <a:xfrm>
          <a:off x="0" y="0"/>
          <a:ext cx="0" cy="0"/>
          <a:chOff x="0" y="0"/>
          <a:chExt cx="0" cy="0"/>
        </a:xfrm>
      </p:grpSpPr>
      <p:sp>
        <p:nvSpPr>
          <p:cNvPr id="2339" name="Google Shape;2339;ga0744a8d92_0_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340" name="Google Shape;2340;ga0744a8d92_0_2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gif"/><Relationship Id="rId3" Type="http://schemas.openxmlformats.org/officeDocument/2006/relationships/image" Target="../media/image2.gif"/><Relationship Id="rId4" Type="http://schemas.openxmlformats.org/officeDocument/2006/relationships/image" Target="../media/image3.gif"/></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gif"/><Relationship Id="rId3" Type="http://schemas.openxmlformats.org/officeDocument/2006/relationships/image" Target="../media/image1.gif"/></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gif"/></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gif"/><Relationship Id="rId3" Type="http://schemas.openxmlformats.org/officeDocument/2006/relationships/image" Target="../media/image4.gif"/></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4.gif"/></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4.gif"/></Relationships>
</file>

<file path=ppt/slideLayouts/_rels/slideLayout2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4.gif"/></Relationships>
</file>

<file path=ppt/slideLayouts/_rels/slideLayout2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3.gif"/></Relationships>
</file>

<file path=ppt/slideLayouts/_rels/slideLayout2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7.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gif"/><Relationship Id="rId3" Type="http://schemas.openxmlformats.org/officeDocument/2006/relationships/image" Target="../media/image4.gif"/><Relationship Id="rId4" Type="http://schemas.openxmlformats.org/officeDocument/2006/relationships/image" Target="../media/image3.gif"/></Relationships>
</file>

<file path=ppt/slideLayouts/_rels/slideLayout28.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5.png"/><Relationship Id="rId11" Type="http://schemas.openxmlformats.org/officeDocument/2006/relationships/image" Target="../media/image7.png"/><Relationship Id="rId10" Type="http://schemas.openxmlformats.org/officeDocument/2006/relationships/image" Target="../media/image6.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10.png"/><Relationship Id="rId7" Type="http://schemas.openxmlformats.org/officeDocument/2006/relationships/hyperlink" Target="https://www.pinterest.com/slidesmania/" TargetMode="External"/><Relationship Id="rId8" Type="http://schemas.openxmlformats.org/officeDocument/2006/relationships/image" Target="../media/image8.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p:cSld name="CUSTOM">
    <p:spTree>
      <p:nvGrpSpPr>
        <p:cNvPr id="50" name="Shape 50"/>
        <p:cNvGrpSpPr/>
        <p:nvPr/>
      </p:nvGrpSpPr>
      <p:grpSpPr>
        <a:xfrm>
          <a:off x="0" y="0"/>
          <a:ext cx="0" cy="0"/>
          <a:chOff x="0" y="0"/>
          <a:chExt cx="0" cy="0"/>
        </a:xfrm>
      </p:grpSpPr>
      <p:grpSp>
        <p:nvGrpSpPr>
          <p:cNvPr id="51" name="Google Shape;51;p2"/>
          <p:cNvGrpSpPr/>
          <p:nvPr/>
        </p:nvGrpSpPr>
        <p:grpSpPr>
          <a:xfrm>
            <a:off x="500057" y="717990"/>
            <a:ext cx="1647362" cy="646546"/>
            <a:chOff x="500057" y="717990"/>
            <a:chExt cx="1647362" cy="646546"/>
          </a:xfrm>
        </p:grpSpPr>
        <p:sp>
          <p:nvSpPr>
            <p:cNvPr id="52" name="Google Shape;52;p2"/>
            <p:cNvSpPr/>
            <p:nvPr/>
          </p:nvSpPr>
          <p:spPr>
            <a:xfrm>
              <a:off x="500535" y="718062"/>
              <a:ext cx="1646884" cy="646206"/>
            </a:xfrm>
            <a:custGeom>
              <a:rect b="b" l="l" r="r" t="t"/>
              <a:pathLst>
                <a:path extrusionOk="0" h="412911" w="1052322">
                  <a:moveTo>
                    <a:pt x="-305" y="412866"/>
                  </a:moveTo>
                  <a:cubicBezTo>
                    <a:pt x="10049" y="387443"/>
                    <a:pt x="28718" y="366288"/>
                    <a:pt x="52654" y="352858"/>
                  </a:cubicBezTo>
                  <a:cubicBezTo>
                    <a:pt x="105899" y="324283"/>
                    <a:pt x="160191" y="350191"/>
                    <a:pt x="165621" y="352858"/>
                  </a:cubicBezTo>
                  <a:cubicBezTo>
                    <a:pt x="156096" y="286183"/>
                    <a:pt x="183813" y="221127"/>
                    <a:pt x="236296" y="186933"/>
                  </a:cubicBezTo>
                  <a:cubicBezTo>
                    <a:pt x="302018" y="144070"/>
                    <a:pt x="396411" y="157024"/>
                    <a:pt x="455371" y="222270"/>
                  </a:cubicBezTo>
                  <a:cubicBezTo>
                    <a:pt x="450370" y="201077"/>
                    <a:pt x="463505" y="179837"/>
                    <a:pt x="484698" y="174836"/>
                  </a:cubicBezTo>
                  <a:cubicBezTo>
                    <a:pt x="500348" y="171150"/>
                    <a:pt x="516674" y="177331"/>
                    <a:pt x="525951" y="190457"/>
                  </a:cubicBezTo>
                  <a:cubicBezTo>
                    <a:pt x="542430" y="77395"/>
                    <a:pt x="630726" y="-615"/>
                    <a:pt x="713022" y="-43"/>
                  </a:cubicBezTo>
                  <a:cubicBezTo>
                    <a:pt x="814082" y="433"/>
                    <a:pt x="920382" y="118734"/>
                    <a:pt x="893140" y="264752"/>
                  </a:cubicBezTo>
                  <a:cubicBezTo>
                    <a:pt x="938746" y="265047"/>
                    <a:pt x="982199" y="284221"/>
                    <a:pt x="1013155" y="317711"/>
                  </a:cubicBezTo>
                  <a:cubicBezTo>
                    <a:pt x="1035558" y="343362"/>
                    <a:pt x="1049169" y="375499"/>
                    <a:pt x="1052017" y="409437"/>
                  </a:cubicBezTo>
                  <a:close/>
                </a:path>
              </a:pathLst>
            </a:custGeom>
            <a:gradFill>
              <a:gsLst>
                <a:gs pos="0">
                  <a:srgbClr val="FFFFFF"/>
                </a:gs>
                <a:gs pos="100000">
                  <a:srgbClr val="D8D8D8"/>
                </a:gs>
              </a:gsLst>
              <a:lin ang="5400012" scaled="0"/>
            </a:gradFill>
            <a:ln>
              <a:noFill/>
            </a:ln>
            <a:effectLst>
              <a:outerShdw blurRad="11430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53" name="Google Shape;53;p2"/>
            <p:cNvSpPr/>
            <p:nvPr/>
          </p:nvSpPr>
          <p:spPr>
            <a:xfrm>
              <a:off x="500057" y="717990"/>
              <a:ext cx="1521718" cy="646546"/>
            </a:xfrm>
            <a:custGeom>
              <a:rect b="b" l="l" r="r" t="t"/>
              <a:pathLst>
                <a:path extrusionOk="0" h="646546" w="1521718">
                  <a:moveTo>
                    <a:pt x="1425018" y="417482"/>
                  </a:moveTo>
                  <a:lnTo>
                    <a:pt x="1451648" y="420403"/>
                  </a:lnTo>
                  <a:cubicBezTo>
                    <a:pt x="1468827" y="424102"/>
                    <a:pt x="1485541" y="429537"/>
                    <a:pt x="1501539" y="436596"/>
                  </a:cubicBezTo>
                  <a:lnTo>
                    <a:pt x="1521718" y="448077"/>
                  </a:lnTo>
                  <a:lnTo>
                    <a:pt x="1476876" y="433523"/>
                  </a:lnTo>
                  <a:cubicBezTo>
                    <a:pt x="1459698" y="429824"/>
                    <a:pt x="1442056" y="427861"/>
                    <a:pt x="1424204" y="427746"/>
                  </a:cubicBezTo>
                  <a:close/>
                  <a:moveTo>
                    <a:pt x="759428" y="273833"/>
                  </a:moveTo>
                  <a:cubicBezTo>
                    <a:pt x="771681" y="270947"/>
                    <a:pt x="784198" y="271924"/>
                    <a:pt x="795468" y="276191"/>
                  </a:cubicBezTo>
                  <a:lnTo>
                    <a:pt x="811655" y="288720"/>
                  </a:lnTo>
                  <a:lnTo>
                    <a:pt x="784656" y="286953"/>
                  </a:lnTo>
                  <a:cubicBezTo>
                    <a:pt x="751472" y="294784"/>
                    <a:pt x="730905" y="328042"/>
                    <a:pt x="738736" y="361226"/>
                  </a:cubicBezTo>
                  <a:lnTo>
                    <a:pt x="714970" y="339106"/>
                  </a:lnTo>
                  <a:lnTo>
                    <a:pt x="721087" y="301462"/>
                  </a:lnTo>
                  <a:cubicBezTo>
                    <a:pt x="729398" y="288021"/>
                    <a:pt x="742836" y="277748"/>
                    <a:pt x="759428" y="273833"/>
                  </a:cubicBezTo>
                  <a:close/>
                  <a:moveTo>
                    <a:pt x="499894" y="253850"/>
                  </a:moveTo>
                  <a:cubicBezTo>
                    <a:pt x="545818" y="252972"/>
                    <a:pt x="592762" y="264093"/>
                    <a:pt x="635433" y="286922"/>
                  </a:cubicBezTo>
                  <a:lnTo>
                    <a:pt x="645654" y="293576"/>
                  </a:lnTo>
                  <a:lnTo>
                    <a:pt x="616762" y="281126"/>
                  </a:lnTo>
                  <a:cubicBezTo>
                    <a:pt x="541876" y="256140"/>
                    <a:pt x="460021" y="263947"/>
                    <a:pt x="395703" y="305895"/>
                  </a:cubicBezTo>
                  <a:cubicBezTo>
                    <a:pt x="313524" y="359437"/>
                    <a:pt x="270124" y="461303"/>
                    <a:pt x="285039" y="565704"/>
                  </a:cubicBezTo>
                  <a:cubicBezTo>
                    <a:pt x="276536" y="561528"/>
                    <a:pt x="191525" y="520960"/>
                    <a:pt x="108153" y="565704"/>
                  </a:cubicBezTo>
                  <a:cubicBezTo>
                    <a:pt x="89413" y="576218"/>
                    <a:pt x="72735" y="589757"/>
                    <a:pt x="58716" y="605643"/>
                  </a:cubicBezTo>
                  <a:lnTo>
                    <a:pt x="33429" y="646437"/>
                  </a:lnTo>
                  <a:lnTo>
                    <a:pt x="0" y="646546"/>
                  </a:lnTo>
                  <a:cubicBezTo>
                    <a:pt x="16213" y="606738"/>
                    <a:pt x="45445" y="573613"/>
                    <a:pt x="82925" y="552584"/>
                  </a:cubicBezTo>
                  <a:cubicBezTo>
                    <a:pt x="166297" y="507840"/>
                    <a:pt x="251308" y="548408"/>
                    <a:pt x="259811" y="552584"/>
                  </a:cubicBezTo>
                  <a:cubicBezTo>
                    <a:pt x="244896" y="448183"/>
                    <a:pt x="288296" y="346317"/>
                    <a:pt x="370475" y="292775"/>
                  </a:cubicBezTo>
                  <a:cubicBezTo>
                    <a:pt x="409066" y="267606"/>
                    <a:pt x="453970" y="254728"/>
                    <a:pt x="499894" y="253850"/>
                  </a:cubicBezTo>
                  <a:close/>
                  <a:moveTo>
                    <a:pt x="1116943" y="4"/>
                  </a:moveTo>
                  <a:cubicBezTo>
                    <a:pt x="1156503" y="190"/>
                    <a:pt x="1196577" y="11907"/>
                    <a:pt x="1233767" y="32951"/>
                  </a:cubicBezTo>
                  <a:lnTo>
                    <a:pt x="1242059" y="38918"/>
                  </a:lnTo>
                  <a:lnTo>
                    <a:pt x="1201472" y="21776"/>
                  </a:lnTo>
                  <a:cubicBezTo>
                    <a:pt x="1181860" y="16193"/>
                    <a:pt x="1161951" y="13217"/>
                    <a:pt x="1142171" y="13124"/>
                  </a:cubicBezTo>
                  <a:cubicBezTo>
                    <a:pt x="1013310" y="12228"/>
                    <a:pt x="875054" y="134378"/>
                    <a:pt x="849251" y="311413"/>
                  </a:cubicBezTo>
                  <a:lnTo>
                    <a:pt x="825655" y="293150"/>
                  </a:lnTo>
                  <a:lnTo>
                    <a:pt x="862557" y="176873"/>
                  </a:lnTo>
                  <a:cubicBezTo>
                    <a:pt x="918367" y="67873"/>
                    <a:pt x="1020297" y="-668"/>
                    <a:pt x="1116943" y="4"/>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grpSp>
        <p:nvGrpSpPr>
          <p:cNvPr id="54" name="Google Shape;54;p2"/>
          <p:cNvGrpSpPr/>
          <p:nvPr/>
        </p:nvGrpSpPr>
        <p:grpSpPr>
          <a:xfrm>
            <a:off x="10557880" y="1241558"/>
            <a:ext cx="1218416" cy="478021"/>
            <a:chOff x="9875305" y="1414383"/>
            <a:chExt cx="1218416" cy="478021"/>
          </a:xfrm>
        </p:grpSpPr>
        <p:sp>
          <p:nvSpPr>
            <p:cNvPr id="55" name="Google Shape;55;p2"/>
            <p:cNvSpPr/>
            <p:nvPr/>
          </p:nvSpPr>
          <p:spPr>
            <a:xfrm>
              <a:off x="9875658" y="1414436"/>
              <a:ext cx="1218063" cy="477944"/>
            </a:xfrm>
            <a:custGeom>
              <a:rect b="b" l="l" r="r" t="t"/>
              <a:pathLst>
                <a:path extrusionOk="0" h="412911" w="1052322">
                  <a:moveTo>
                    <a:pt x="-305" y="412866"/>
                  </a:moveTo>
                  <a:cubicBezTo>
                    <a:pt x="10049" y="387443"/>
                    <a:pt x="28718" y="366288"/>
                    <a:pt x="52654" y="352858"/>
                  </a:cubicBezTo>
                  <a:cubicBezTo>
                    <a:pt x="105899" y="324283"/>
                    <a:pt x="160191" y="350191"/>
                    <a:pt x="165621" y="352858"/>
                  </a:cubicBezTo>
                  <a:cubicBezTo>
                    <a:pt x="156096" y="286183"/>
                    <a:pt x="183813" y="221127"/>
                    <a:pt x="236296" y="186933"/>
                  </a:cubicBezTo>
                  <a:cubicBezTo>
                    <a:pt x="302018" y="144070"/>
                    <a:pt x="396411" y="157024"/>
                    <a:pt x="455371" y="222270"/>
                  </a:cubicBezTo>
                  <a:cubicBezTo>
                    <a:pt x="450370" y="201077"/>
                    <a:pt x="463505" y="179837"/>
                    <a:pt x="484698" y="174836"/>
                  </a:cubicBezTo>
                  <a:cubicBezTo>
                    <a:pt x="500348" y="171150"/>
                    <a:pt x="516674" y="177331"/>
                    <a:pt x="525951" y="190457"/>
                  </a:cubicBezTo>
                  <a:cubicBezTo>
                    <a:pt x="542430" y="77395"/>
                    <a:pt x="630726" y="-615"/>
                    <a:pt x="713022" y="-43"/>
                  </a:cubicBezTo>
                  <a:cubicBezTo>
                    <a:pt x="814082" y="433"/>
                    <a:pt x="920382" y="118734"/>
                    <a:pt x="893140" y="264752"/>
                  </a:cubicBezTo>
                  <a:cubicBezTo>
                    <a:pt x="938746" y="265047"/>
                    <a:pt x="982199" y="284221"/>
                    <a:pt x="1013155" y="317711"/>
                  </a:cubicBezTo>
                  <a:cubicBezTo>
                    <a:pt x="1035558" y="343362"/>
                    <a:pt x="1049169" y="375499"/>
                    <a:pt x="1052017" y="409437"/>
                  </a:cubicBezTo>
                  <a:close/>
                </a:path>
              </a:pathLst>
            </a:custGeom>
            <a:gradFill>
              <a:gsLst>
                <a:gs pos="0">
                  <a:srgbClr val="FFFFFF"/>
                </a:gs>
                <a:gs pos="100000">
                  <a:srgbClr val="D8D8D8"/>
                </a:gs>
              </a:gsLst>
              <a:lin ang="5400012" scaled="0"/>
            </a:gradFill>
            <a:ln>
              <a:noFill/>
            </a:ln>
            <a:effectLst>
              <a:outerShdw blurRad="11430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56" name="Google Shape;56;p2"/>
            <p:cNvSpPr/>
            <p:nvPr/>
          </p:nvSpPr>
          <p:spPr>
            <a:xfrm>
              <a:off x="9875305" y="1414383"/>
              <a:ext cx="1122816" cy="478021"/>
            </a:xfrm>
            <a:custGeom>
              <a:rect b="b" l="l" r="r" t="t"/>
              <a:pathLst>
                <a:path extrusionOk="0" h="478021" w="1122816">
                  <a:moveTo>
                    <a:pt x="1059308" y="309292"/>
                  </a:moveTo>
                  <a:lnTo>
                    <a:pt x="1073269" y="310824"/>
                  </a:lnTo>
                  <a:cubicBezTo>
                    <a:pt x="1085970" y="313558"/>
                    <a:pt x="1098328" y="317577"/>
                    <a:pt x="1110155" y="322796"/>
                  </a:cubicBezTo>
                  <a:lnTo>
                    <a:pt x="1122816" y="331837"/>
                  </a:lnTo>
                  <a:lnTo>
                    <a:pt x="1098497" y="323944"/>
                  </a:lnTo>
                  <a:cubicBezTo>
                    <a:pt x="1085797" y="321209"/>
                    <a:pt x="1072753" y="319757"/>
                    <a:pt x="1059554" y="319672"/>
                  </a:cubicBezTo>
                  <a:close/>
                  <a:moveTo>
                    <a:pt x="561479" y="202458"/>
                  </a:moveTo>
                  <a:cubicBezTo>
                    <a:pt x="570538" y="200324"/>
                    <a:pt x="579793" y="201046"/>
                    <a:pt x="588125" y="204201"/>
                  </a:cubicBezTo>
                  <a:lnTo>
                    <a:pt x="604312" y="216730"/>
                  </a:lnTo>
                  <a:lnTo>
                    <a:pt x="586707" y="215578"/>
                  </a:lnTo>
                  <a:cubicBezTo>
                    <a:pt x="562173" y="221367"/>
                    <a:pt x="546967" y="245956"/>
                    <a:pt x="552756" y="270491"/>
                  </a:cubicBezTo>
                  <a:lnTo>
                    <a:pt x="528487" y="251472"/>
                  </a:lnTo>
                  <a:lnTo>
                    <a:pt x="533132" y="222885"/>
                  </a:lnTo>
                  <a:cubicBezTo>
                    <a:pt x="539277" y="212947"/>
                    <a:pt x="549212" y="205353"/>
                    <a:pt x="561479" y="202458"/>
                  </a:cubicBezTo>
                  <a:close/>
                  <a:moveTo>
                    <a:pt x="403654" y="189983"/>
                  </a:moveTo>
                  <a:cubicBezTo>
                    <a:pt x="426335" y="193477"/>
                    <a:pt x="448771" y="200883"/>
                    <a:pt x="469804" y="212135"/>
                  </a:cubicBezTo>
                  <a:lnTo>
                    <a:pt x="480213" y="220293"/>
                  </a:lnTo>
                  <a:lnTo>
                    <a:pt x="428882" y="203103"/>
                  </a:lnTo>
                  <a:cubicBezTo>
                    <a:pt x="383520" y="196115"/>
                    <a:pt x="337180" y="204771"/>
                    <a:pt x="299137" y="229582"/>
                  </a:cubicBezTo>
                  <a:cubicBezTo>
                    <a:pt x="238378" y="269168"/>
                    <a:pt x="206291" y="344482"/>
                    <a:pt x="217318" y="421671"/>
                  </a:cubicBezTo>
                  <a:cubicBezTo>
                    <a:pt x="211031" y="418583"/>
                    <a:pt x="148178" y="388590"/>
                    <a:pt x="86538" y="421671"/>
                  </a:cubicBezTo>
                  <a:cubicBezTo>
                    <a:pt x="72683" y="429445"/>
                    <a:pt x="60352" y="439454"/>
                    <a:pt x="49987" y="451199"/>
                  </a:cubicBezTo>
                  <a:lnTo>
                    <a:pt x="33428" y="477912"/>
                  </a:lnTo>
                  <a:lnTo>
                    <a:pt x="0" y="478021"/>
                  </a:lnTo>
                  <a:cubicBezTo>
                    <a:pt x="11987" y="448589"/>
                    <a:pt x="33599" y="424098"/>
                    <a:pt x="61310" y="408551"/>
                  </a:cubicBezTo>
                  <a:cubicBezTo>
                    <a:pt x="122950" y="375470"/>
                    <a:pt x="185803" y="405463"/>
                    <a:pt x="192090" y="408551"/>
                  </a:cubicBezTo>
                  <a:cubicBezTo>
                    <a:pt x="181063" y="331362"/>
                    <a:pt x="213150" y="256048"/>
                    <a:pt x="273909" y="216462"/>
                  </a:cubicBezTo>
                  <a:cubicBezTo>
                    <a:pt x="311952" y="191651"/>
                    <a:pt x="358292" y="182995"/>
                    <a:pt x="403654" y="189983"/>
                  </a:cubicBezTo>
                  <a:close/>
                  <a:moveTo>
                    <a:pt x="825806" y="3"/>
                  </a:moveTo>
                  <a:cubicBezTo>
                    <a:pt x="855055" y="141"/>
                    <a:pt x="884683" y="8804"/>
                    <a:pt x="912180" y="24362"/>
                  </a:cubicBezTo>
                  <a:lnTo>
                    <a:pt x="920472" y="30330"/>
                  </a:lnTo>
                  <a:lnTo>
                    <a:pt x="894878" y="19520"/>
                  </a:lnTo>
                  <a:cubicBezTo>
                    <a:pt x="880378" y="15392"/>
                    <a:pt x="865659" y="13192"/>
                    <a:pt x="851034" y="13123"/>
                  </a:cubicBezTo>
                  <a:cubicBezTo>
                    <a:pt x="755762" y="12461"/>
                    <a:pt x="653543" y="102772"/>
                    <a:pt x="634465" y="233662"/>
                  </a:cubicBezTo>
                  <a:cubicBezTo>
                    <a:pt x="629096" y="226064"/>
                    <a:pt x="621686" y="220476"/>
                    <a:pt x="613353" y="217321"/>
                  </a:cubicBezTo>
                  <a:lnTo>
                    <a:pt x="610322" y="217123"/>
                  </a:lnTo>
                  <a:lnTo>
                    <a:pt x="637727" y="130770"/>
                  </a:lnTo>
                  <a:cubicBezTo>
                    <a:pt x="678990" y="50182"/>
                    <a:pt x="754352" y="-493"/>
                    <a:pt x="825806" y="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grpSp>
        <p:nvGrpSpPr>
          <p:cNvPr id="57" name="Google Shape;57;p2"/>
          <p:cNvGrpSpPr/>
          <p:nvPr/>
        </p:nvGrpSpPr>
        <p:grpSpPr>
          <a:xfrm>
            <a:off x="-12112" y="2329789"/>
            <a:ext cx="6845727" cy="4529221"/>
            <a:chOff x="-12112" y="2329789"/>
            <a:chExt cx="6845727" cy="4529221"/>
          </a:xfrm>
        </p:grpSpPr>
        <p:sp>
          <p:nvSpPr>
            <p:cNvPr id="58" name="Google Shape;58;p2"/>
            <p:cNvSpPr/>
            <p:nvPr/>
          </p:nvSpPr>
          <p:spPr>
            <a:xfrm>
              <a:off x="-6659" y="2329789"/>
              <a:ext cx="6840274" cy="4528211"/>
            </a:xfrm>
            <a:custGeom>
              <a:rect b="b" l="l" r="r" t="t"/>
              <a:pathLst>
                <a:path extrusionOk="0" h="4528211" w="6840274">
                  <a:moveTo>
                    <a:pt x="1186196" y="384"/>
                  </a:moveTo>
                  <a:cubicBezTo>
                    <a:pt x="1214762" y="1365"/>
                    <a:pt x="1243048" y="4230"/>
                    <a:pt x="1270892" y="9048"/>
                  </a:cubicBezTo>
                  <a:cubicBezTo>
                    <a:pt x="1697668" y="82760"/>
                    <a:pt x="2073100" y="623943"/>
                    <a:pt x="1915301" y="1215256"/>
                  </a:cubicBezTo>
                  <a:cubicBezTo>
                    <a:pt x="2077668" y="1212158"/>
                    <a:pt x="2211766" y="1341389"/>
                    <a:pt x="2214825" y="1503772"/>
                  </a:cubicBezTo>
                  <a:cubicBezTo>
                    <a:pt x="2214837" y="1504984"/>
                    <a:pt x="2214852" y="1506197"/>
                    <a:pt x="2214864" y="1507411"/>
                  </a:cubicBezTo>
                  <a:cubicBezTo>
                    <a:pt x="2244106" y="1496899"/>
                    <a:pt x="2495834" y="1368880"/>
                    <a:pt x="2682201" y="1503637"/>
                  </a:cubicBezTo>
                  <a:cubicBezTo>
                    <a:pt x="2861294" y="1633273"/>
                    <a:pt x="2790680" y="1868693"/>
                    <a:pt x="2791894" y="1882033"/>
                  </a:cubicBezTo>
                  <a:cubicBezTo>
                    <a:pt x="2940571" y="1889311"/>
                    <a:pt x="3055223" y="2015714"/>
                    <a:pt x="3047999" y="2164351"/>
                  </a:cubicBezTo>
                  <a:cubicBezTo>
                    <a:pt x="3047716" y="2170144"/>
                    <a:pt x="3047245" y="2175939"/>
                    <a:pt x="3046584" y="2181733"/>
                  </a:cubicBezTo>
                  <a:cubicBezTo>
                    <a:pt x="3051571" y="2178903"/>
                    <a:pt x="3151830" y="2125405"/>
                    <a:pt x="3248719" y="2181733"/>
                  </a:cubicBezTo>
                  <a:cubicBezTo>
                    <a:pt x="3300049" y="2212998"/>
                    <a:pt x="3335504" y="2264879"/>
                    <a:pt x="3346149" y="2324037"/>
                  </a:cubicBezTo>
                  <a:cubicBezTo>
                    <a:pt x="3461313" y="2217713"/>
                    <a:pt x="3626767" y="2185776"/>
                    <a:pt x="3773193" y="2241701"/>
                  </a:cubicBezTo>
                  <a:cubicBezTo>
                    <a:pt x="3983819" y="2323633"/>
                    <a:pt x="4025997" y="2544904"/>
                    <a:pt x="4027885" y="2556358"/>
                  </a:cubicBezTo>
                  <a:cubicBezTo>
                    <a:pt x="4064269" y="2539917"/>
                    <a:pt x="4335669" y="2421601"/>
                    <a:pt x="4619871" y="2563903"/>
                  </a:cubicBezTo>
                  <a:cubicBezTo>
                    <a:pt x="4855561" y="2681413"/>
                    <a:pt x="4939515" y="2897561"/>
                    <a:pt x="4956764" y="2945941"/>
                  </a:cubicBezTo>
                  <a:cubicBezTo>
                    <a:pt x="4973608" y="2931386"/>
                    <a:pt x="5080067" y="2842716"/>
                    <a:pt x="5226277" y="2863603"/>
                  </a:cubicBezTo>
                  <a:cubicBezTo>
                    <a:pt x="5353219" y="2881526"/>
                    <a:pt x="5460754" y="2974913"/>
                    <a:pt x="5503473" y="3103336"/>
                  </a:cubicBezTo>
                  <a:cubicBezTo>
                    <a:pt x="5638230" y="3026525"/>
                    <a:pt x="5802634" y="3043235"/>
                    <a:pt x="5907744" y="3140799"/>
                  </a:cubicBezTo>
                  <a:cubicBezTo>
                    <a:pt x="6039401" y="3262080"/>
                    <a:pt x="6007194" y="3444542"/>
                    <a:pt x="6005038" y="3455455"/>
                  </a:cubicBezTo>
                  <a:cubicBezTo>
                    <a:pt x="6057863" y="3452761"/>
                    <a:pt x="6379123" y="3441979"/>
                    <a:pt x="6619395" y="3687642"/>
                  </a:cubicBezTo>
                  <a:cubicBezTo>
                    <a:pt x="6777061" y="3849350"/>
                    <a:pt x="6853771" y="4073518"/>
                    <a:pt x="6838326" y="4302102"/>
                  </a:cubicBezTo>
                  <a:lnTo>
                    <a:pt x="6792115" y="4528211"/>
                  </a:lnTo>
                  <a:lnTo>
                    <a:pt x="0" y="4528211"/>
                  </a:lnTo>
                  <a:lnTo>
                    <a:pt x="1751" y="1035357"/>
                  </a:lnTo>
                  <a:cubicBezTo>
                    <a:pt x="29134" y="1001398"/>
                    <a:pt x="67095" y="977681"/>
                    <a:pt x="109556" y="967978"/>
                  </a:cubicBezTo>
                  <a:cubicBezTo>
                    <a:pt x="161519" y="957466"/>
                    <a:pt x="215503" y="968383"/>
                    <a:pt x="259406" y="998028"/>
                  </a:cubicBezTo>
                  <a:cubicBezTo>
                    <a:pt x="266229" y="394907"/>
                    <a:pt x="757702" y="-14330"/>
                    <a:pt x="1186196" y="384"/>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59" name="Google Shape;59;p2"/>
            <p:cNvSpPr/>
            <p:nvPr/>
          </p:nvSpPr>
          <p:spPr>
            <a:xfrm>
              <a:off x="-12112" y="2330799"/>
              <a:ext cx="6840274" cy="4528211"/>
            </a:xfrm>
            <a:custGeom>
              <a:rect b="b" l="l" r="r" t="t"/>
              <a:pathLst>
                <a:path extrusionOk="0" h="4528211" w="6840274">
                  <a:moveTo>
                    <a:pt x="6036748" y="3454583"/>
                  </a:moveTo>
                  <a:cubicBezTo>
                    <a:pt x="6136913" y="3454073"/>
                    <a:pt x="6409157" y="3472687"/>
                    <a:pt x="6619395" y="3687642"/>
                  </a:cubicBezTo>
                  <a:cubicBezTo>
                    <a:pt x="6777061" y="3849350"/>
                    <a:pt x="6853771" y="4073518"/>
                    <a:pt x="6838326" y="4302102"/>
                  </a:cubicBezTo>
                  <a:lnTo>
                    <a:pt x="6837531" y="4305992"/>
                  </a:lnTo>
                  <a:lnTo>
                    <a:pt x="6833690" y="4187907"/>
                  </a:lnTo>
                  <a:cubicBezTo>
                    <a:pt x="6811240" y="4020846"/>
                    <a:pt x="6738529" y="3864431"/>
                    <a:pt x="6620279" y="3743150"/>
                  </a:cubicBezTo>
                  <a:cubicBezTo>
                    <a:pt x="6380007" y="3497487"/>
                    <a:pt x="6058747" y="3508269"/>
                    <a:pt x="6005922" y="3510963"/>
                  </a:cubicBezTo>
                  <a:cubicBezTo>
                    <a:pt x="6006461" y="3508235"/>
                    <a:pt x="6008878" y="3494785"/>
                    <a:pt x="6010144" y="3474249"/>
                  </a:cubicBezTo>
                  <a:lnTo>
                    <a:pt x="6010492" y="3455305"/>
                  </a:lnTo>
                  <a:close/>
                  <a:moveTo>
                    <a:pt x="3176962" y="2157572"/>
                  </a:moveTo>
                  <a:cubicBezTo>
                    <a:pt x="3200064" y="2160433"/>
                    <a:pt x="3224497" y="2167651"/>
                    <a:pt x="3248719" y="2181733"/>
                  </a:cubicBezTo>
                  <a:cubicBezTo>
                    <a:pt x="3300049" y="2212998"/>
                    <a:pt x="3335504" y="2264879"/>
                    <a:pt x="3346149" y="2324037"/>
                  </a:cubicBezTo>
                  <a:cubicBezTo>
                    <a:pt x="3461313" y="2217713"/>
                    <a:pt x="3626767" y="2185776"/>
                    <a:pt x="3773193" y="2241701"/>
                  </a:cubicBezTo>
                  <a:cubicBezTo>
                    <a:pt x="3983819" y="2323633"/>
                    <a:pt x="4025997" y="2544904"/>
                    <a:pt x="4027885" y="2556358"/>
                  </a:cubicBezTo>
                  <a:cubicBezTo>
                    <a:pt x="4064269" y="2539917"/>
                    <a:pt x="4335669" y="2421601"/>
                    <a:pt x="4619871" y="2563903"/>
                  </a:cubicBezTo>
                  <a:cubicBezTo>
                    <a:pt x="4855561" y="2681413"/>
                    <a:pt x="4939515" y="2897561"/>
                    <a:pt x="4956764" y="2945941"/>
                  </a:cubicBezTo>
                  <a:cubicBezTo>
                    <a:pt x="4973608" y="2931386"/>
                    <a:pt x="5080067" y="2842716"/>
                    <a:pt x="5226277" y="2863603"/>
                  </a:cubicBezTo>
                  <a:cubicBezTo>
                    <a:pt x="5353219" y="2881526"/>
                    <a:pt x="5460754" y="2974913"/>
                    <a:pt x="5503473" y="3103336"/>
                  </a:cubicBezTo>
                  <a:cubicBezTo>
                    <a:pt x="5638230" y="3026525"/>
                    <a:pt x="5802634" y="3043235"/>
                    <a:pt x="5907744" y="3140799"/>
                  </a:cubicBezTo>
                  <a:cubicBezTo>
                    <a:pt x="5990030" y="3216600"/>
                    <a:pt x="6008306" y="3316299"/>
                    <a:pt x="6009916" y="3383079"/>
                  </a:cubicBezTo>
                  <a:lnTo>
                    <a:pt x="6009263" y="3418572"/>
                  </a:lnTo>
                  <a:lnTo>
                    <a:pt x="6007455" y="3395023"/>
                  </a:lnTo>
                  <a:cubicBezTo>
                    <a:pt x="5999319" y="3332884"/>
                    <a:pt x="5974457" y="3256948"/>
                    <a:pt x="5908628" y="3196307"/>
                  </a:cubicBezTo>
                  <a:cubicBezTo>
                    <a:pt x="5803518" y="3098743"/>
                    <a:pt x="5639114" y="3082033"/>
                    <a:pt x="5504357" y="3158844"/>
                  </a:cubicBezTo>
                  <a:cubicBezTo>
                    <a:pt x="5461638" y="3030421"/>
                    <a:pt x="5354103" y="2937034"/>
                    <a:pt x="5227161" y="2919111"/>
                  </a:cubicBezTo>
                  <a:cubicBezTo>
                    <a:pt x="5080951" y="2898224"/>
                    <a:pt x="4974492" y="2986894"/>
                    <a:pt x="4957648" y="3001449"/>
                  </a:cubicBezTo>
                  <a:cubicBezTo>
                    <a:pt x="4940399" y="2953069"/>
                    <a:pt x="4856445" y="2736921"/>
                    <a:pt x="4620755" y="2619411"/>
                  </a:cubicBezTo>
                  <a:cubicBezTo>
                    <a:pt x="4336553" y="2477109"/>
                    <a:pt x="4065153" y="2595425"/>
                    <a:pt x="4028769" y="2611866"/>
                  </a:cubicBezTo>
                  <a:cubicBezTo>
                    <a:pt x="4026881" y="2600412"/>
                    <a:pt x="3984703" y="2379141"/>
                    <a:pt x="3774077" y="2297209"/>
                  </a:cubicBezTo>
                  <a:cubicBezTo>
                    <a:pt x="3627651" y="2241284"/>
                    <a:pt x="3462197" y="2273221"/>
                    <a:pt x="3347033" y="2379545"/>
                  </a:cubicBezTo>
                  <a:cubicBezTo>
                    <a:pt x="3336388" y="2320387"/>
                    <a:pt x="3300933" y="2268506"/>
                    <a:pt x="3249603" y="2237241"/>
                  </a:cubicBezTo>
                  <a:cubicBezTo>
                    <a:pt x="3152714" y="2180913"/>
                    <a:pt x="3052455" y="2234411"/>
                    <a:pt x="3047468" y="2237241"/>
                  </a:cubicBezTo>
                  <a:cubicBezTo>
                    <a:pt x="3048129" y="2231447"/>
                    <a:pt x="3048600" y="2225652"/>
                    <a:pt x="3048883" y="2219859"/>
                  </a:cubicBezTo>
                  <a:lnTo>
                    <a:pt x="3046895" y="2181592"/>
                  </a:lnTo>
                  <a:lnTo>
                    <a:pt x="3066647" y="2172618"/>
                  </a:lnTo>
                  <a:cubicBezTo>
                    <a:pt x="3089876" y="2163552"/>
                    <a:pt x="3130757" y="2151849"/>
                    <a:pt x="3176962" y="2157572"/>
                  </a:cubicBezTo>
                  <a:close/>
                  <a:moveTo>
                    <a:pt x="2801065" y="1883413"/>
                  </a:moveTo>
                  <a:lnTo>
                    <a:pt x="2845882" y="1890157"/>
                  </a:lnTo>
                  <a:cubicBezTo>
                    <a:pt x="2967330" y="1921259"/>
                    <a:pt x="3054320" y="2034294"/>
                    <a:pt x="3047999" y="2164351"/>
                  </a:cubicBezTo>
                  <a:lnTo>
                    <a:pt x="3046778" y="2179350"/>
                  </a:lnTo>
                  <a:lnTo>
                    <a:pt x="3046051" y="2165352"/>
                  </a:lnTo>
                  <a:cubicBezTo>
                    <a:pt x="3026913" y="2041483"/>
                    <a:pt x="2922871" y="1943910"/>
                    <a:pt x="2792778" y="1937541"/>
                  </a:cubicBezTo>
                  <a:cubicBezTo>
                    <a:pt x="2792475" y="1934206"/>
                    <a:pt x="2796660" y="1916991"/>
                    <a:pt x="2800312" y="1891019"/>
                  </a:cubicBezTo>
                  <a:close/>
                  <a:moveTo>
                    <a:pt x="1927785" y="1216276"/>
                  </a:moveTo>
                  <a:lnTo>
                    <a:pt x="1974663" y="1220104"/>
                  </a:lnTo>
                  <a:cubicBezTo>
                    <a:pt x="2109145" y="1244984"/>
                    <a:pt x="2212149" y="1361687"/>
                    <a:pt x="2214825" y="1503772"/>
                  </a:cubicBezTo>
                  <a:cubicBezTo>
                    <a:pt x="2214837" y="1504984"/>
                    <a:pt x="2214852" y="1506197"/>
                    <a:pt x="2214864" y="1507411"/>
                  </a:cubicBezTo>
                  <a:cubicBezTo>
                    <a:pt x="2244106" y="1496899"/>
                    <a:pt x="2495834" y="1368880"/>
                    <a:pt x="2682201" y="1503637"/>
                  </a:cubicBezTo>
                  <a:cubicBezTo>
                    <a:pt x="2771748" y="1568455"/>
                    <a:pt x="2798867" y="1659719"/>
                    <a:pt x="2803752" y="1736446"/>
                  </a:cubicBezTo>
                  <a:lnTo>
                    <a:pt x="2803866" y="1786523"/>
                  </a:lnTo>
                  <a:lnTo>
                    <a:pt x="2796176" y="1732324"/>
                  </a:lnTo>
                  <a:cubicBezTo>
                    <a:pt x="2782290" y="1671248"/>
                    <a:pt x="2750245" y="1607759"/>
                    <a:pt x="2683085" y="1559145"/>
                  </a:cubicBezTo>
                  <a:cubicBezTo>
                    <a:pt x="2496718" y="1424388"/>
                    <a:pt x="2244990" y="1552407"/>
                    <a:pt x="2215748" y="1562919"/>
                  </a:cubicBezTo>
                  <a:cubicBezTo>
                    <a:pt x="2215736" y="1561705"/>
                    <a:pt x="2215721" y="1560492"/>
                    <a:pt x="2215709" y="1559280"/>
                  </a:cubicBezTo>
                  <a:cubicBezTo>
                    <a:pt x="2212650" y="1396897"/>
                    <a:pt x="2078552" y="1267666"/>
                    <a:pt x="1916185" y="1270764"/>
                  </a:cubicBezTo>
                  <a:close/>
                  <a:moveTo>
                    <a:pt x="1186196" y="384"/>
                  </a:moveTo>
                  <a:cubicBezTo>
                    <a:pt x="1214762" y="1365"/>
                    <a:pt x="1243048" y="4230"/>
                    <a:pt x="1270892" y="9048"/>
                  </a:cubicBezTo>
                  <a:cubicBezTo>
                    <a:pt x="1644321" y="73546"/>
                    <a:pt x="1978440" y="495952"/>
                    <a:pt x="1950422" y="996679"/>
                  </a:cubicBezTo>
                  <a:lnTo>
                    <a:pt x="1949311" y="1006996"/>
                  </a:lnTo>
                  <a:lnTo>
                    <a:pt x="1942083" y="843200"/>
                  </a:lnTo>
                  <a:cubicBezTo>
                    <a:pt x="1883059" y="438077"/>
                    <a:pt x="1591858" y="119840"/>
                    <a:pt x="1271776" y="64556"/>
                  </a:cubicBezTo>
                  <a:cubicBezTo>
                    <a:pt x="1243932" y="59738"/>
                    <a:pt x="1215646" y="56873"/>
                    <a:pt x="1187080" y="55892"/>
                  </a:cubicBezTo>
                  <a:cubicBezTo>
                    <a:pt x="758586" y="41178"/>
                    <a:pt x="267113" y="450415"/>
                    <a:pt x="260290" y="1053536"/>
                  </a:cubicBezTo>
                  <a:cubicBezTo>
                    <a:pt x="216387" y="1023891"/>
                    <a:pt x="162403" y="1012974"/>
                    <a:pt x="110440" y="1023486"/>
                  </a:cubicBezTo>
                  <a:cubicBezTo>
                    <a:pt x="67979" y="1033189"/>
                    <a:pt x="30018" y="1056906"/>
                    <a:pt x="2635" y="1090865"/>
                  </a:cubicBezTo>
                  <a:lnTo>
                    <a:pt x="912" y="4528211"/>
                  </a:lnTo>
                  <a:lnTo>
                    <a:pt x="0" y="4528211"/>
                  </a:lnTo>
                  <a:lnTo>
                    <a:pt x="1751" y="1035357"/>
                  </a:lnTo>
                  <a:cubicBezTo>
                    <a:pt x="29134" y="1001398"/>
                    <a:pt x="67095" y="977681"/>
                    <a:pt x="109556" y="967978"/>
                  </a:cubicBezTo>
                  <a:cubicBezTo>
                    <a:pt x="161519" y="957466"/>
                    <a:pt x="215503" y="968383"/>
                    <a:pt x="259406" y="998028"/>
                  </a:cubicBezTo>
                  <a:cubicBezTo>
                    <a:pt x="266229" y="394907"/>
                    <a:pt x="757702" y="-14330"/>
                    <a:pt x="1186196" y="384"/>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grpSp>
        <p:nvGrpSpPr>
          <p:cNvPr id="60" name="Google Shape;60;p2"/>
          <p:cNvGrpSpPr/>
          <p:nvPr/>
        </p:nvGrpSpPr>
        <p:grpSpPr>
          <a:xfrm>
            <a:off x="-12112" y="4331080"/>
            <a:ext cx="4811433" cy="2527930"/>
            <a:chOff x="-12112" y="4331080"/>
            <a:chExt cx="4811433" cy="2527930"/>
          </a:xfrm>
        </p:grpSpPr>
        <p:sp>
          <p:nvSpPr>
            <p:cNvPr id="61" name="Google Shape;61;p2"/>
            <p:cNvSpPr/>
            <p:nvPr/>
          </p:nvSpPr>
          <p:spPr>
            <a:xfrm>
              <a:off x="-4909" y="4331080"/>
              <a:ext cx="4804230" cy="2526921"/>
            </a:xfrm>
            <a:custGeom>
              <a:rect b="b" l="l" r="r" t="t"/>
              <a:pathLst>
                <a:path extrusionOk="0" h="2526921" w="4804230">
                  <a:moveTo>
                    <a:pt x="2433188" y="165"/>
                  </a:moveTo>
                  <a:cubicBezTo>
                    <a:pt x="2532639" y="2321"/>
                    <a:pt x="2630557" y="25609"/>
                    <a:pt x="2719395" y="71696"/>
                  </a:cubicBezTo>
                  <a:cubicBezTo>
                    <a:pt x="3030684" y="233404"/>
                    <a:pt x="3185115" y="651150"/>
                    <a:pt x="3026641" y="1023214"/>
                  </a:cubicBezTo>
                  <a:cubicBezTo>
                    <a:pt x="3099168" y="1035208"/>
                    <a:pt x="3163905" y="1075635"/>
                    <a:pt x="3206408" y="1135602"/>
                  </a:cubicBezTo>
                  <a:cubicBezTo>
                    <a:pt x="3250418" y="1201768"/>
                    <a:pt x="3264057" y="1283564"/>
                    <a:pt x="3243869" y="1360376"/>
                  </a:cubicBezTo>
                  <a:cubicBezTo>
                    <a:pt x="3327931" y="1323049"/>
                    <a:pt x="3426358" y="1360914"/>
                    <a:pt x="3463712" y="1445004"/>
                  </a:cubicBezTo>
                  <a:cubicBezTo>
                    <a:pt x="3469763" y="1458614"/>
                    <a:pt x="3473967" y="1473033"/>
                    <a:pt x="3476190" y="1487721"/>
                  </a:cubicBezTo>
                  <a:cubicBezTo>
                    <a:pt x="3577784" y="1355391"/>
                    <a:pt x="3767441" y="1330461"/>
                    <a:pt x="3899812" y="1431931"/>
                  </a:cubicBezTo>
                  <a:cubicBezTo>
                    <a:pt x="3985827" y="1497963"/>
                    <a:pt x="4029866" y="1605095"/>
                    <a:pt x="4015219" y="1712496"/>
                  </a:cubicBezTo>
                  <a:cubicBezTo>
                    <a:pt x="4131069" y="1641749"/>
                    <a:pt x="4282348" y="1678268"/>
                    <a:pt x="4353108" y="1794158"/>
                  </a:cubicBezTo>
                  <a:cubicBezTo>
                    <a:pt x="4406242" y="1881077"/>
                    <a:pt x="4400165" y="1991847"/>
                    <a:pt x="4337827" y="2072566"/>
                  </a:cubicBezTo>
                  <a:cubicBezTo>
                    <a:pt x="4360735" y="2069332"/>
                    <a:pt x="4535245" y="2047637"/>
                    <a:pt x="4674719" y="2177408"/>
                  </a:cubicBezTo>
                  <a:cubicBezTo>
                    <a:pt x="4805955" y="2299329"/>
                    <a:pt x="4806781" y="2462210"/>
                    <a:pt x="4803402" y="2514025"/>
                  </a:cubicBezTo>
                  <a:lnTo>
                    <a:pt x="4802249" y="2526921"/>
                  </a:lnTo>
                  <a:lnTo>
                    <a:pt x="0" y="2526921"/>
                  </a:lnTo>
                  <a:lnTo>
                    <a:pt x="0" y="101611"/>
                  </a:lnTo>
                  <a:cubicBezTo>
                    <a:pt x="56059" y="75470"/>
                    <a:pt x="312368" y="-37189"/>
                    <a:pt x="614089" y="64149"/>
                  </a:cubicBezTo>
                  <a:cubicBezTo>
                    <a:pt x="974833" y="185430"/>
                    <a:pt x="1106220" y="513159"/>
                    <a:pt x="1123604" y="558708"/>
                  </a:cubicBezTo>
                  <a:cubicBezTo>
                    <a:pt x="1139775" y="539437"/>
                    <a:pt x="1252971" y="408724"/>
                    <a:pt x="1438262" y="408858"/>
                  </a:cubicBezTo>
                  <a:cubicBezTo>
                    <a:pt x="1534343" y="409800"/>
                    <a:pt x="1627083" y="444299"/>
                    <a:pt x="1700499" y="506288"/>
                  </a:cubicBezTo>
                  <a:cubicBezTo>
                    <a:pt x="1822689" y="177413"/>
                    <a:pt x="2134837" y="-6304"/>
                    <a:pt x="2433188" y="165"/>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62" name="Google Shape;62;p2"/>
            <p:cNvSpPr/>
            <p:nvPr/>
          </p:nvSpPr>
          <p:spPr>
            <a:xfrm>
              <a:off x="-12112" y="4332089"/>
              <a:ext cx="4804230" cy="2526921"/>
            </a:xfrm>
            <a:custGeom>
              <a:rect b="b" l="l" r="r" t="t"/>
              <a:pathLst>
                <a:path extrusionOk="0" h="2526921" w="4804230">
                  <a:moveTo>
                    <a:pt x="4380517" y="2069334"/>
                  </a:moveTo>
                  <a:cubicBezTo>
                    <a:pt x="4445800" y="2067951"/>
                    <a:pt x="4570114" y="2080080"/>
                    <a:pt x="4674719" y="2177408"/>
                  </a:cubicBezTo>
                  <a:cubicBezTo>
                    <a:pt x="4789551" y="2284089"/>
                    <a:pt x="4804537" y="2422130"/>
                    <a:pt x="4804226" y="2489685"/>
                  </a:cubicBezTo>
                  <a:lnTo>
                    <a:pt x="4803567" y="2509158"/>
                  </a:lnTo>
                  <a:lnTo>
                    <a:pt x="4790425" y="2427515"/>
                  </a:lnTo>
                  <a:cubicBezTo>
                    <a:pt x="4774237" y="2365077"/>
                    <a:pt x="4741221" y="2293877"/>
                    <a:pt x="4675603" y="2232916"/>
                  </a:cubicBezTo>
                  <a:cubicBezTo>
                    <a:pt x="4536129" y="2103145"/>
                    <a:pt x="4361619" y="2124840"/>
                    <a:pt x="4338711" y="2128074"/>
                  </a:cubicBezTo>
                  <a:lnTo>
                    <a:pt x="4370933" y="2069855"/>
                  </a:lnTo>
                  <a:close/>
                  <a:moveTo>
                    <a:pt x="4154383" y="1676688"/>
                  </a:moveTo>
                  <a:cubicBezTo>
                    <a:pt x="4233206" y="1680300"/>
                    <a:pt x="4308883" y="1721727"/>
                    <a:pt x="4353108" y="1794158"/>
                  </a:cubicBezTo>
                  <a:cubicBezTo>
                    <a:pt x="4379675" y="1837618"/>
                    <a:pt x="4391440" y="1887040"/>
                    <a:pt x="4388770" y="1935687"/>
                  </a:cubicBezTo>
                  <a:lnTo>
                    <a:pt x="4385779" y="1950163"/>
                  </a:lnTo>
                  <a:lnTo>
                    <a:pt x="4382787" y="1918485"/>
                  </a:lnTo>
                  <a:cubicBezTo>
                    <a:pt x="4376859" y="1894616"/>
                    <a:pt x="4367276" y="1871396"/>
                    <a:pt x="4353992" y="1849666"/>
                  </a:cubicBezTo>
                  <a:cubicBezTo>
                    <a:pt x="4283232" y="1733776"/>
                    <a:pt x="4131953" y="1697257"/>
                    <a:pt x="4016103" y="1768004"/>
                  </a:cubicBezTo>
                  <a:lnTo>
                    <a:pt x="4016273" y="1711990"/>
                  </a:lnTo>
                  <a:lnTo>
                    <a:pt x="4060097" y="1690940"/>
                  </a:lnTo>
                  <a:cubicBezTo>
                    <a:pt x="4090821" y="1679848"/>
                    <a:pt x="4122853" y="1675243"/>
                    <a:pt x="4154383" y="1676688"/>
                  </a:cubicBezTo>
                  <a:close/>
                  <a:moveTo>
                    <a:pt x="3308430" y="1346027"/>
                  </a:moveTo>
                  <a:cubicBezTo>
                    <a:pt x="3373328" y="1344871"/>
                    <a:pt x="3435697" y="1381937"/>
                    <a:pt x="3463712" y="1445004"/>
                  </a:cubicBezTo>
                  <a:cubicBezTo>
                    <a:pt x="3469763" y="1458614"/>
                    <a:pt x="3473967" y="1473033"/>
                    <a:pt x="3476190" y="1487721"/>
                  </a:cubicBezTo>
                  <a:cubicBezTo>
                    <a:pt x="3577784" y="1355391"/>
                    <a:pt x="3767441" y="1330461"/>
                    <a:pt x="3899812" y="1431931"/>
                  </a:cubicBezTo>
                  <a:cubicBezTo>
                    <a:pt x="3964323" y="1481455"/>
                    <a:pt x="4005223" y="1554098"/>
                    <a:pt x="4015462" y="1632634"/>
                  </a:cubicBezTo>
                  <a:lnTo>
                    <a:pt x="4015305" y="1684229"/>
                  </a:lnTo>
                  <a:lnTo>
                    <a:pt x="3996148" y="1612208"/>
                  </a:lnTo>
                  <a:cubicBezTo>
                    <a:pt x="3976217" y="1563746"/>
                    <a:pt x="3943704" y="1520455"/>
                    <a:pt x="3900696" y="1487439"/>
                  </a:cubicBezTo>
                  <a:cubicBezTo>
                    <a:pt x="3768325" y="1385969"/>
                    <a:pt x="3578668" y="1410899"/>
                    <a:pt x="3477074" y="1543229"/>
                  </a:cubicBezTo>
                  <a:cubicBezTo>
                    <a:pt x="3474851" y="1528541"/>
                    <a:pt x="3470647" y="1514122"/>
                    <a:pt x="3464596" y="1500512"/>
                  </a:cubicBezTo>
                  <a:cubicBezTo>
                    <a:pt x="3427242" y="1416422"/>
                    <a:pt x="3328815" y="1378557"/>
                    <a:pt x="3244753" y="1415884"/>
                  </a:cubicBezTo>
                  <a:lnTo>
                    <a:pt x="3247337" y="1359605"/>
                  </a:lnTo>
                  <a:close/>
                  <a:moveTo>
                    <a:pt x="3043783" y="1027828"/>
                  </a:moveTo>
                  <a:lnTo>
                    <a:pt x="3079350" y="1037402"/>
                  </a:lnTo>
                  <a:cubicBezTo>
                    <a:pt x="3130147" y="1056643"/>
                    <a:pt x="3174531" y="1090627"/>
                    <a:pt x="3206408" y="1135602"/>
                  </a:cubicBezTo>
                  <a:cubicBezTo>
                    <a:pt x="3228413" y="1168685"/>
                    <a:pt x="3242825" y="1205676"/>
                    <a:pt x="3249213" y="1243997"/>
                  </a:cubicBezTo>
                  <a:lnTo>
                    <a:pt x="3247022" y="1291718"/>
                  </a:lnTo>
                  <a:lnTo>
                    <a:pt x="3207292" y="1191110"/>
                  </a:lnTo>
                  <a:cubicBezTo>
                    <a:pt x="3164789" y="1131143"/>
                    <a:pt x="3100052" y="1090716"/>
                    <a:pt x="3027525" y="1078722"/>
                  </a:cubicBezTo>
                  <a:close/>
                  <a:moveTo>
                    <a:pt x="2433188" y="165"/>
                  </a:moveTo>
                  <a:cubicBezTo>
                    <a:pt x="2532639" y="2321"/>
                    <a:pt x="2630557" y="25609"/>
                    <a:pt x="2719395" y="71696"/>
                  </a:cubicBezTo>
                  <a:cubicBezTo>
                    <a:pt x="2952862" y="192977"/>
                    <a:pt x="3098096" y="458280"/>
                    <a:pt x="3089265" y="740315"/>
                  </a:cubicBezTo>
                  <a:lnTo>
                    <a:pt x="3087663" y="753253"/>
                  </a:lnTo>
                  <a:lnTo>
                    <a:pt x="3082031" y="656789"/>
                  </a:lnTo>
                  <a:cubicBezTo>
                    <a:pt x="3048118" y="429354"/>
                    <a:pt x="2914835" y="228272"/>
                    <a:pt x="2720279" y="127204"/>
                  </a:cubicBezTo>
                  <a:cubicBezTo>
                    <a:pt x="2631441" y="81117"/>
                    <a:pt x="2533523" y="57829"/>
                    <a:pt x="2434072" y="55673"/>
                  </a:cubicBezTo>
                  <a:cubicBezTo>
                    <a:pt x="2135721" y="49204"/>
                    <a:pt x="1823573" y="232921"/>
                    <a:pt x="1701383" y="561796"/>
                  </a:cubicBezTo>
                  <a:cubicBezTo>
                    <a:pt x="1627967" y="499807"/>
                    <a:pt x="1535227" y="465308"/>
                    <a:pt x="1439146" y="464366"/>
                  </a:cubicBezTo>
                  <a:cubicBezTo>
                    <a:pt x="1253855" y="464232"/>
                    <a:pt x="1140659" y="594945"/>
                    <a:pt x="1124488" y="614216"/>
                  </a:cubicBezTo>
                  <a:cubicBezTo>
                    <a:pt x="1107104" y="568667"/>
                    <a:pt x="975717" y="240938"/>
                    <a:pt x="614973" y="119657"/>
                  </a:cubicBezTo>
                  <a:cubicBezTo>
                    <a:pt x="313252" y="18319"/>
                    <a:pt x="56943" y="130978"/>
                    <a:pt x="884" y="157119"/>
                  </a:cubicBezTo>
                  <a:lnTo>
                    <a:pt x="884" y="2526921"/>
                  </a:lnTo>
                  <a:lnTo>
                    <a:pt x="0" y="2526921"/>
                  </a:lnTo>
                  <a:lnTo>
                    <a:pt x="0" y="101611"/>
                  </a:lnTo>
                  <a:cubicBezTo>
                    <a:pt x="56059" y="75470"/>
                    <a:pt x="312368" y="-37189"/>
                    <a:pt x="614089" y="64149"/>
                  </a:cubicBezTo>
                  <a:cubicBezTo>
                    <a:pt x="974833" y="185430"/>
                    <a:pt x="1106220" y="513159"/>
                    <a:pt x="1123604" y="558708"/>
                  </a:cubicBezTo>
                  <a:cubicBezTo>
                    <a:pt x="1139775" y="539437"/>
                    <a:pt x="1252971" y="408724"/>
                    <a:pt x="1438262" y="408858"/>
                  </a:cubicBezTo>
                  <a:cubicBezTo>
                    <a:pt x="1534343" y="409800"/>
                    <a:pt x="1627083" y="444299"/>
                    <a:pt x="1700499" y="506288"/>
                  </a:cubicBezTo>
                  <a:cubicBezTo>
                    <a:pt x="1822689" y="177413"/>
                    <a:pt x="2134837" y="-6304"/>
                    <a:pt x="2433188" y="165"/>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grpSp>
        <p:nvGrpSpPr>
          <p:cNvPr id="63" name="Google Shape;63;p2"/>
          <p:cNvGrpSpPr/>
          <p:nvPr/>
        </p:nvGrpSpPr>
        <p:grpSpPr>
          <a:xfrm>
            <a:off x="-12112" y="5322167"/>
            <a:ext cx="3358863" cy="1535833"/>
            <a:chOff x="-12112" y="5322167"/>
            <a:chExt cx="3358863" cy="1535833"/>
          </a:xfrm>
        </p:grpSpPr>
        <p:sp>
          <p:nvSpPr>
            <p:cNvPr id="64" name="Google Shape;64;p2"/>
            <p:cNvSpPr/>
            <p:nvPr/>
          </p:nvSpPr>
          <p:spPr>
            <a:xfrm>
              <a:off x="-4908" y="5333269"/>
              <a:ext cx="3351659" cy="1524731"/>
            </a:xfrm>
            <a:custGeom>
              <a:rect b="b" l="l" r="r" t="t"/>
              <a:pathLst>
                <a:path extrusionOk="0" h="1524731" w="3351659">
                  <a:moveTo>
                    <a:pt x="0" y="0"/>
                  </a:moveTo>
                  <a:cubicBezTo>
                    <a:pt x="147816" y="54848"/>
                    <a:pt x="263221" y="173029"/>
                    <a:pt x="314389" y="322204"/>
                  </a:cubicBezTo>
                  <a:cubicBezTo>
                    <a:pt x="467445" y="93253"/>
                    <a:pt x="777090" y="31804"/>
                    <a:pt x="1006014" y="184888"/>
                  </a:cubicBezTo>
                  <a:cubicBezTo>
                    <a:pt x="1089039" y="240408"/>
                    <a:pt x="1153480" y="319511"/>
                    <a:pt x="1190983" y="412089"/>
                  </a:cubicBezTo>
                  <a:cubicBezTo>
                    <a:pt x="1207827" y="408314"/>
                    <a:pt x="1383145" y="370987"/>
                    <a:pt x="1520733" y="494560"/>
                  </a:cubicBezTo>
                  <a:cubicBezTo>
                    <a:pt x="1593987" y="562478"/>
                    <a:pt x="1637108" y="656940"/>
                    <a:pt x="1640532" y="756796"/>
                  </a:cubicBezTo>
                  <a:cubicBezTo>
                    <a:pt x="1676647" y="744130"/>
                    <a:pt x="1950473" y="653169"/>
                    <a:pt x="2217426" y="816764"/>
                  </a:cubicBezTo>
                  <a:cubicBezTo>
                    <a:pt x="2461335" y="966344"/>
                    <a:pt x="2516182" y="1216721"/>
                    <a:pt x="2524672" y="1258765"/>
                  </a:cubicBezTo>
                  <a:cubicBezTo>
                    <a:pt x="2569681" y="1240843"/>
                    <a:pt x="2802944" y="1153521"/>
                    <a:pt x="3056557" y="1266312"/>
                  </a:cubicBezTo>
                  <a:cubicBezTo>
                    <a:pt x="3156261" y="1311287"/>
                    <a:pt x="3243244" y="1379229"/>
                    <a:pt x="3310738" y="1464000"/>
                  </a:cubicBezTo>
                  <a:lnTo>
                    <a:pt x="3351659" y="1524731"/>
                  </a:lnTo>
                  <a:lnTo>
                    <a:pt x="0" y="1524731"/>
                  </a:ln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 name="Google Shape;65;p2"/>
            <p:cNvSpPr/>
            <p:nvPr/>
          </p:nvSpPr>
          <p:spPr>
            <a:xfrm>
              <a:off x="-12112" y="5322167"/>
              <a:ext cx="3351659" cy="1524731"/>
            </a:xfrm>
            <a:custGeom>
              <a:rect b="b" l="l" r="r" t="t"/>
              <a:pathLst>
                <a:path extrusionOk="0" h="1524731" w="3351659">
                  <a:moveTo>
                    <a:pt x="0" y="0"/>
                  </a:moveTo>
                  <a:cubicBezTo>
                    <a:pt x="147816" y="54848"/>
                    <a:pt x="263221" y="173029"/>
                    <a:pt x="314389" y="322204"/>
                  </a:cubicBezTo>
                  <a:cubicBezTo>
                    <a:pt x="467445" y="93253"/>
                    <a:pt x="777090" y="31804"/>
                    <a:pt x="1006014" y="184888"/>
                  </a:cubicBezTo>
                  <a:cubicBezTo>
                    <a:pt x="1089039" y="240408"/>
                    <a:pt x="1153480" y="319511"/>
                    <a:pt x="1190983" y="412089"/>
                  </a:cubicBezTo>
                  <a:cubicBezTo>
                    <a:pt x="1207827" y="408314"/>
                    <a:pt x="1383145" y="370987"/>
                    <a:pt x="1520733" y="494560"/>
                  </a:cubicBezTo>
                  <a:cubicBezTo>
                    <a:pt x="1593987" y="562478"/>
                    <a:pt x="1637108" y="656940"/>
                    <a:pt x="1640532" y="756796"/>
                  </a:cubicBezTo>
                  <a:cubicBezTo>
                    <a:pt x="1676647" y="744130"/>
                    <a:pt x="1950473" y="653169"/>
                    <a:pt x="2217426" y="816764"/>
                  </a:cubicBezTo>
                  <a:cubicBezTo>
                    <a:pt x="2461335" y="966344"/>
                    <a:pt x="2516182" y="1216721"/>
                    <a:pt x="2524672" y="1258765"/>
                  </a:cubicBezTo>
                  <a:cubicBezTo>
                    <a:pt x="2569681" y="1240843"/>
                    <a:pt x="2802944" y="1153521"/>
                    <a:pt x="3056557" y="1266312"/>
                  </a:cubicBezTo>
                  <a:cubicBezTo>
                    <a:pt x="3156261" y="1311287"/>
                    <a:pt x="3243244" y="1379229"/>
                    <a:pt x="3310738" y="1464000"/>
                  </a:cubicBezTo>
                  <a:lnTo>
                    <a:pt x="3351659" y="1524731"/>
                  </a:lnTo>
                  <a:lnTo>
                    <a:pt x="3315141" y="1524731"/>
                  </a:lnTo>
                  <a:lnTo>
                    <a:pt x="3311622" y="1519508"/>
                  </a:lnTo>
                  <a:cubicBezTo>
                    <a:pt x="3244128" y="1434737"/>
                    <a:pt x="3157145" y="1366795"/>
                    <a:pt x="3057441" y="1321820"/>
                  </a:cubicBezTo>
                  <a:cubicBezTo>
                    <a:pt x="2803828" y="1209029"/>
                    <a:pt x="2570565" y="1296351"/>
                    <a:pt x="2525556" y="1314273"/>
                  </a:cubicBezTo>
                  <a:cubicBezTo>
                    <a:pt x="2517066" y="1272229"/>
                    <a:pt x="2462219" y="1021852"/>
                    <a:pt x="2218310" y="872272"/>
                  </a:cubicBezTo>
                  <a:cubicBezTo>
                    <a:pt x="1951357" y="708677"/>
                    <a:pt x="1677531" y="799638"/>
                    <a:pt x="1641416" y="812304"/>
                  </a:cubicBezTo>
                  <a:cubicBezTo>
                    <a:pt x="1637992" y="712448"/>
                    <a:pt x="1594871" y="617986"/>
                    <a:pt x="1521617" y="550068"/>
                  </a:cubicBezTo>
                  <a:cubicBezTo>
                    <a:pt x="1384029" y="426495"/>
                    <a:pt x="1208711" y="463822"/>
                    <a:pt x="1191867" y="467597"/>
                  </a:cubicBezTo>
                  <a:cubicBezTo>
                    <a:pt x="1154364" y="375019"/>
                    <a:pt x="1089923" y="295916"/>
                    <a:pt x="1006898" y="240396"/>
                  </a:cubicBezTo>
                  <a:cubicBezTo>
                    <a:pt x="777974" y="87312"/>
                    <a:pt x="468329" y="148761"/>
                    <a:pt x="315273" y="377712"/>
                  </a:cubicBezTo>
                  <a:cubicBezTo>
                    <a:pt x="264105" y="228537"/>
                    <a:pt x="148700" y="110356"/>
                    <a:pt x="884" y="55508"/>
                  </a:cubicBezTo>
                  <a:lnTo>
                    <a:pt x="884" y="1524731"/>
                  </a:lnTo>
                  <a:lnTo>
                    <a:pt x="0" y="1524731"/>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6" name="Google Shape;66;p2"/>
          <p:cNvGrpSpPr/>
          <p:nvPr/>
        </p:nvGrpSpPr>
        <p:grpSpPr>
          <a:xfrm>
            <a:off x="4870251" y="2516244"/>
            <a:ext cx="7308753" cy="4341756"/>
            <a:chOff x="4870251" y="2516244"/>
            <a:chExt cx="7308753" cy="4341756"/>
          </a:xfrm>
        </p:grpSpPr>
        <p:sp>
          <p:nvSpPr>
            <p:cNvPr id="67" name="Google Shape;67;p2"/>
            <p:cNvSpPr/>
            <p:nvPr/>
          </p:nvSpPr>
          <p:spPr>
            <a:xfrm>
              <a:off x="4870251" y="2516244"/>
              <a:ext cx="7308753" cy="4341756"/>
            </a:xfrm>
            <a:custGeom>
              <a:rect b="b" l="l" r="r" t="t"/>
              <a:pathLst>
                <a:path extrusionOk="0" h="4341756" w="7308753">
                  <a:moveTo>
                    <a:pt x="7110886" y="101"/>
                  </a:moveTo>
                  <a:cubicBezTo>
                    <a:pt x="7211330" y="-1977"/>
                    <a:pt x="7290731" y="28417"/>
                    <a:pt x="7308753" y="35912"/>
                  </a:cubicBezTo>
                  <a:lnTo>
                    <a:pt x="7308753" y="4341756"/>
                  </a:lnTo>
                  <a:lnTo>
                    <a:pt x="45625" y="4341756"/>
                  </a:lnTo>
                  <a:lnTo>
                    <a:pt x="7570" y="4185900"/>
                  </a:lnTo>
                  <a:cubicBezTo>
                    <a:pt x="-43691" y="3817116"/>
                    <a:pt x="169077" y="3450821"/>
                    <a:pt x="533756" y="3321826"/>
                  </a:cubicBezTo>
                  <a:cubicBezTo>
                    <a:pt x="685331" y="3268193"/>
                    <a:pt x="849518" y="3261590"/>
                    <a:pt x="1004959" y="3302555"/>
                  </a:cubicBezTo>
                  <a:cubicBezTo>
                    <a:pt x="1059537" y="2969706"/>
                    <a:pt x="1312610" y="2705851"/>
                    <a:pt x="1634409" y="2643190"/>
                  </a:cubicBezTo>
                  <a:cubicBezTo>
                    <a:pt x="1925484" y="2586592"/>
                    <a:pt x="2227340" y="2703156"/>
                    <a:pt x="2413574" y="2942889"/>
                  </a:cubicBezTo>
                  <a:cubicBezTo>
                    <a:pt x="2578274" y="2864865"/>
                    <a:pt x="2773806" y="2894511"/>
                    <a:pt x="2907997" y="3017814"/>
                  </a:cubicBezTo>
                  <a:cubicBezTo>
                    <a:pt x="2861601" y="2573655"/>
                    <a:pt x="3184035" y="2175987"/>
                    <a:pt x="3628152" y="2129632"/>
                  </a:cubicBezTo>
                  <a:cubicBezTo>
                    <a:pt x="3857508" y="2105645"/>
                    <a:pt x="4086177" y="2180838"/>
                    <a:pt x="4256646" y="2336078"/>
                  </a:cubicBezTo>
                  <a:cubicBezTo>
                    <a:pt x="4256646" y="2319639"/>
                    <a:pt x="4249503" y="1977086"/>
                    <a:pt x="4541387" y="1789101"/>
                  </a:cubicBezTo>
                  <a:cubicBezTo>
                    <a:pt x="4827879" y="1604484"/>
                    <a:pt x="5131081" y="1743418"/>
                    <a:pt x="5147793" y="1751638"/>
                  </a:cubicBezTo>
                  <a:cubicBezTo>
                    <a:pt x="5146175" y="1746382"/>
                    <a:pt x="5112217" y="1629413"/>
                    <a:pt x="5192801" y="1541821"/>
                  </a:cubicBezTo>
                  <a:cubicBezTo>
                    <a:pt x="5235829" y="1497217"/>
                    <a:pt x="5295648" y="1472692"/>
                    <a:pt x="5357609" y="1474442"/>
                  </a:cubicBezTo>
                  <a:cubicBezTo>
                    <a:pt x="4954146" y="1125154"/>
                    <a:pt x="4983389" y="549741"/>
                    <a:pt x="5260179" y="313108"/>
                  </a:cubicBezTo>
                  <a:cubicBezTo>
                    <a:pt x="5533601" y="79440"/>
                    <a:pt x="6096751" y="134825"/>
                    <a:pt x="6384053" y="575344"/>
                  </a:cubicBezTo>
                  <a:cubicBezTo>
                    <a:pt x="6435801" y="492604"/>
                    <a:pt x="6544683" y="467404"/>
                    <a:pt x="6627559" y="519152"/>
                  </a:cubicBezTo>
                  <a:cubicBezTo>
                    <a:pt x="6659900" y="539365"/>
                    <a:pt x="6684965" y="569686"/>
                    <a:pt x="6698710" y="605395"/>
                  </a:cubicBezTo>
                  <a:cubicBezTo>
                    <a:pt x="6644807" y="375500"/>
                    <a:pt x="6738193" y="148435"/>
                    <a:pt x="6916074" y="50871"/>
                  </a:cubicBezTo>
                  <a:cubicBezTo>
                    <a:pt x="6982778" y="14285"/>
                    <a:pt x="7050620" y="1348"/>
                    <a:pt x="7110886" y="101"/>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68" name="Google Shape;68;p2"/>
            <p:cNvSpPr/>
            <p:nvPr/>
          </p:nvSpPr>
          <p:spPr>
            <a:xfrm>
              <a:off x="4870756" y="2516245"/>
              <a:ext cx="7308248" cy="4092327"/>
            </a:xfrm>
            <a:custGeom>
              <a:rect b="b" l="l" r="r" t="t"/>
              <a:pathLst>
                <a:path extrusionOk="0" h="4092327" w="7308248">
                  <a:moveTo>
                    <a:pt x="4854246" y="1693950"/>
                  </a:moveTo>
                  <a:cubicBezTo>
                    <a:pt x="4982439" y="1691032"/>
                    <a:pt x="5086385" y="1726416"/>
                    <a:pt x="5128184" y="1743316"/>
                  </a:cubicBezTo>
                  <a:lnTo>
                    <a:pt x="5140873" y="1748844"/>
                  </a:lnTo>
                  <a:lnTo>
                    <a:pt x="5143190" y="1784463"/>
                  </a:lnTo>
                  <a:cubicBezTo>
                    <a:pt x="5145342" y="1797536"/>
                    <a:pt x="5147768" y="1805832"/>
                    <a:pt x="5148172" y="1807146"/>
                  </a:cubicBezTo>
                  <a:cubicBezTo>
                    <a:pt x="5131460" y="1798926"/>
                    <a:pt x="4828258" y="1659992"/>
                    <a:pt x="4541766" y="1844609"/>
                  </a:cubicBezTo>
                  <a:cubicBezTo>
                    <a:pt x="4249882" y="2032594"/>
                    <a:pt x="4257025" y="2375147"/>
                    <a:pt x="4257025" y="2391586"/>
                  </a:cubicBezTo>
                  <a:cubicBezTo>
                    <a:pt x="4086556" y="2236346"/>
                    <a:pt x="3857887" y="2161153"/>
                    <a:pt x="3628531" y="2185140"/>
                  </a:cubicBezTo>
                  <a:cubicBezTo>
                    <a:pt x="3184414" y="2231495"/>
                    <a:pt x="2861980" y="2629163"/>
                    <a:pt x="2908376" y="3073322"/>
                  </a:cubicBezTo>
                  <a:cubicBezTo>
                    <a:pt x="2774185" y="2950019"/>
                    <a:pt x="2578653" y="2920373"/>
                    <a:pt x="2413953" y="2998397"/>
                  </a:cubicBezTo>
                  <a:cubicBezTo>
                    <a:pt x="2227719" y="2758664"/>
                    <a:pt x="1925863" y="2642100"/>
                    <a:pt x="1634788" y="2698698"/>
                  </a:cubicBezTo>
                  <a:cubicBezTo>
                    <a:pt x="1312989" y="2761359"/>
                    <a:pt x="1059916" y="3025214"/>
                    <a:pt x="1005338" y="3358063"/>
                  </a:cubicBezTo>
                  <a:cubicBezTo>
                    <a:pt x="849897" y="3317098"/>
                    <a:pt x="685710" y="3323701"/>
                    <a:pt x="534135" y="3377334"/>
                  </a:cubicBezTo>
                  <a:cubicBezTo>
                    <a:pt x="260626" y="3474080"/>
                    <a:pt x="72567" y="3704308"/>
                    <a:pt x="17257" y="3968956"/>
                  </a:cubicBezTo>
                  <a:lnTo>
                    <a:pt x="2265" y="4092327"/>
                  </a:lnTo>
                  <a:lnTo>
                    <a:pt x="0" y="4048182"/>
                  </a:lnTo>
                  <a:cubicBezTo>
                    <a:pt x="11370" y="3729250"/>
                    <a:pt x="214157" y="3434697"/>
                    <a:pt x="533251" y="3321826"/>
                  </a:cubicBezTo>
                  <a:cubicBezTo>
                    <a:pt x="684826" y="3268193"/>
                    <a:pt x="849013" y="3261590"/>
                    <a:pt x="1004454" y="3302555"/>
                  </a:cubicBezTo>
                  <a:cubicBezTo>
                    <a:pt x="1059032" y="2969706"/>
                    <a:pt x="1312105" y="2705851"/>
                    <a:pt x="1633904" y="2643190"/>
                  </a:cubicBezTo>
                  <a:cubicBezTo>
                    <a:pt x="1924979" y="2586592"/>
                    <a:pt x="2226835" y="2703156"/>
                    <a:pt x="2413069" y="2942889"/>
                  </a:cubicBezTo>
                  <a:cubicBezTo>
                    <a:pt x="2577769" y="2864865"/>
                    <a:pt x="2773301" y="2894511"/>
                    <a:pt x="2907492" y="3017814"/>
                  </a:cubicBezTo>
                  <a:cubicBezTo>
                    <a:pt x="2861096" y="2573655"/>
                    <a:pt x="3183530" y="2175987"/>
                    <a:pt x="3627647" y="2129632"/>
                  </a:cubicBezTo>
                  <a:cubicBezTo>
                    <a:pt x="3857003" y="2105645"/>
                    <a:pt x="4085672" y="2180838"/>
                    <a:pt x="4256141" y="2336078"/>
                  </a:cubicBezTo>
                  <a:cubicBezTo>
                    <a:pt x="4256141" y="2319639"/>
                    <a:pt x="4248998" y="1977086"/>
                    <a:pt x="4540882" y="1789101"/>
                  </a:cubicBezTo>
                  <a:cubicBezTo>
                    <a:pt x="4648316" y="1719870"/>
                    <a:pt x="4758101" y="1696138"/>
                    <a:pt x="4854246" y="1693950"/>
                  </a:cubicBezTo>
                  <a:close/>
                  <a:moveTo>
                    <a:pt x="5309774" y="1478396"/>
                  </a:moveTo>
                  <a:lnTo>
                    <a:pt x="5357988" y="1529950"/>
                  </a:lnTo>
                  <a:cubicBezTo>
                    <a:pt x="5296027" y="1528200"/>
                    <a:pt x="5236208" y="1552725"/>
                    <a:pt x="5193180" y="1597329"/>
                  </a:cubicBezTo>
                  <a:cubicBezTo>
                    <a:pt x="5173034" y="1619227"/>
                    <a:pt x="5160047" y="1642961"/>
                    <a:pt x="5151924" y="1666327"/>
                  </a:cubicBezTo>
                  <a:lnTo>
                    <a:pt x="5141855" y="1722024"/>
                  </a:lnTo>
                  <a:lnTo>
                    <a:pt x="5138966" y="1677606"/>
                  </a:lnTo>
                  <a:cubicBezTo>
                    <a:pt x="5140347" y="1636758"/>
                    <a:pt x="5152004" y="1585617"/>
                    <a:pt x="5192296" y="1541821"/>
                  </a:cubicBezTo>
                  <a:cubicBezTo>
                    <a:pt x="5213810" y="1519519"/>
                    <a:pt x="5239522" y="1502237"/>
                    <a:pt x="5267600" y="1490749"/>
                  </a:cubicBezTo>
                  <a:close/>
                  <a:moveTo>
                    <a:pt x="5659678" y="177243"/>
                  </a:moveTo>
                  <a:cubicBezTo>
                    <a:pt x="5916667" y="175138"/>
                    <a:pt x="6203984" y="300020"/>
                    <a:pt x="6383548" y="575344"/>
                  </a:cubicBezTo>
                  <a:cubicBezTo>
                    <a:pt x="6435296" y="492604"/>
                    <a:pt x="6544178" y="467404"/>
                    <a:pt x="6627054" y="519152"/>
                  </a:cubicBezTo>
                  <a:cubicBezTo>
                    <a:pt x="6643225" y="529259"/>
                    <a:pt x="6657576" y="541892"/>
                    <a:pt x="6669603" y="556463"/>
                  </a:cubicBezTo>
                  <a:lnTo>
                    <a:pt x="6687549" y="587165"/>
                  </a:lnTo>
                  <a:lnTo>
                    <a:pt x="6699089" y="660903"/>
                  </a:lnTo>
                  <a:cubicBezTo>
                    <a:pt x="6685344" y="625194"/>
                    <a:pt x="6660279" y="594873"/>
                    <a:pt x="6627938" y="574660"/>
                  </a:cubicBezTo>
                  <a:cubicBezTo>
                    <a:pt x="6545062" y="522912"/>
                    <a:pt x="6436180" y="548112"/>
                    <a:pt x="6384432" y="630852"/>
                  </a:cubicBezTo>
                  <a:cubicBezTo>
                    <a:pt x="6097130" y="190333"/>
                    <a:pt x="5533980" y="134948"/>
                    <a:pt x="5260558" y="368616"/>
                  </a:cubicBezTo>
                  <a:cubicBezTo>
                    <a:pt x="5156762" y="457354"/>
                    <a:pt x="5087777" y="593732"/>
                    <a:pt x="5063367" y="747961"/>
                  </a:cubicBezTo>
                  <a:lnTo>
                    <a:pt x="5056178" y="872414"/>
                  </a:lnTo>
                  <a:lnTo>
                    <a:pt x="5053294" y="851530"/>
                  </a:lnTo>
                  <a:cubicBezTo>
                    <a:pt x="5044771" y="634436"/>
                    <a:pt x="5121279" y="431425"/>
                    <a:pt x="5259674" y="313108"/>
                  </a:cubicBezTo>
                  <a:cubicBezTo>
                    <a:pt x="5362207" y="225483"/>
                    <a:pt x="5505484" y="178505"/>
                    <a:pt x="5659678" y="177243"/>
                  </a:cubicBezTo>
                  <a:close/>
                  <a:moveTo>
                    <a:pt x="7110381" y="101"/>
                  </a:moveTo>
                  <a:cubicBezTo>
                    <a:pt x="7210825" y="-1977"/>
                    <a:pt x="7290226" y="28417"/>
                    <a:pt x="7308248" y="35912"/>
                  </a:cubicBezTo>
                  <a:lnTo>
                    <a:pt x="7308248" y="91092"/>
                  </a:lnTo>
                  <a:lnTo>
                    <a:pt x="7284737" y="82371"/>
                  </a:lnTo>
                  <a:cubicBezTo>
                    <a:pt x="7250094" y="70758"/>
                    <a:pt x="7186598" y="54051"/>
                    <a:pt x="7111265" y="55609"/>
                  </a:cubicBezTo>
                  <a:cubicBezTo>
                    <a:pt x="7050999" y="56856"/>
                    <a:pt x="6983157" y="69793"/>
                    <a:pt x="6916453" y="106379"/>
                  </a:cubicBezTo>
                  <a:cubicBezTo>
                    <a:pt x="6783042" y="179552"/>
                    <a:pt x="6697160" y="325570"/>
                    <a:pt x="6685297" y="490992"/>
                  </a:cubicBezTo>
                  <a:lnTo>
                    <a:pt x="6685438" y="523812"/>
                  </a:lnTo>
                  <a:lnTo>
                    <a:pt x="6684773" y="519565"/>
                  </a:lnTo>
                  <a:cubicBezTo>
                    <a:pt x="6668969" y="320757"/>
                    <a:pt x="6759923" y="136240"/>
                    <a:pt x="6915569" y="50871"/>
                  </a:cubicBezTo>
                  <a:cubicBezTo>
                    <a:pt x="6982273" y="14285"/>
                    <a:pt x="7050115" y="1348"/>
                    <a:pt x="7110381" y="101"/>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grpSp>
        <p:nvGrpSpPr>
          <p:cNvPr id="69" name="Google Shape;69;p2"/>
          <p:cNvGrpSpPr/>
          <p:nvPr/>
        </p:nvGrpSpPr>
        <p:grpSpPr>
          <a:xfrm>
            <a:off x="5288232" y="3813215"/>
            <a:ext cx="6903768" cy="3051851"/>
            <a:chOff x="5288232" y="3813215"/>
            <a:chExt cx="6903768" cy="3051851"/>
          </a:xfrm>
        </p:grpSpPr>
        <p:sp>
          <p:nvSpPr>
            <p:cNvPr id="70" name="Google Shape;70;p2"/>
            <p:cNvSpPr/>
            <p:nvPr/>
          </p:nvSpPr>
          <p:spPr>
            <a:xfrm>
              <a:off x="5288232" y="3813215"/>
              <a:ext cx="6891656" cy="3050841"/>
            </a:xfrm>
            <a:custGeom>
              <a:rect b="b" l="l" r="r" t="t"/>
              <a:pathLst>
                <a:path extrusionOk="0" h="3050841" w="6891656">
                  <a:moveTo>
                    <a:pt x="6674374" y="68"/>
                  </a:moveTo>
                  <a:cubicBezTo>
                    <a:pt x="6790387" y="-2243"/>
                    <a:pt x="6881348" y="54229"/>
                    <a:pt x="6891656" y="60898"/>
                  </a:cubicBezTo>
                  <a:lnTo>
                    <a:pt x="6891656" y="3050841"/>
                  </a:lnTo>
                  <a:lnTo>
                    <a:pt x="0" y="3050841"/>
                  </a:lnTo>
                  <a:lnTo>
                    <a:pt x="16887" y="3016614"/>
                  </a:lnTo>
                  <a:cubicBezTo>
                    <a:pt x="75476" y="2904075"/>
                    <a:pt x="261498" y="2601557"/>
                    <a:pt x="643651" y="2490837"/>
                  </a:cubicBezTo>
                  <a:cubicBezTo>
                    <a:pt x="995906" y="2388690"/>
                    <a:pt x="1287656" y="2515362"/>
                    <a:pt x="1362984" y="2550803"/>
                  </a:cubicBezTo>
                  <a:cubicBezTo>
                    <a:pt x="1373765" y="2534228"/>
                    <a:pt x="1451924" y="2419415"/>
                    <a:pt x="1602717" y="2400953"/>
                  </a:cubicBezTo>
                  <a:cubicBezTo>
                    <a:pt x="1694217" y="2390846"/>
                    <a:pt x="1785972" y="2417798"/>
                    <a:pt x="1857407" y="2475878"/>
                  </a:cubicBezTo>
                  <a:cubicBezTo>
                    <a:pt x="1830456" y="2250296"/>
                    <a:pt x="1926268" y="2034953"/>
                    <a:pt x="2097140" y="1936850"/>
                  </a:cubicBezTo>
                  <a:cubicBezTo>
                    <a:pt x="2329326" y="1802901"/>
                    <a:pt x="2680233" y="1896423"/>
                    <a:pt x="2846388" y="2191540"/>
                  </a:cubicBezTo>
                  <a:cubicBezTo>
                    <a:pt x="2861279" y="2151788"/>
                    <a:pt x="2892044" y="2120120"/>
                    <a:pt x="2931286" y="2104083"/>
                  </a:cubicBezTo>
                  <a:cubicBezTo>
                    <a:pt x="2976120" y="2088183"/>
                    <a:pt x="3025790" y="2093706"/>
                    <a:pt x="3066043" y="2119040"/>
                  </a:cubicBezTo>
                  <a:cubicBezTo>
                    <a:pt x="2866332" y="1750616"/>
                    <a:pt x="3021977" y="1311848"/>
                    <a:pt x="3330705" y="1165098"/>
                  </a:cubicBezTo>
                  <a:cubicBezTo>
                    <a:pt x="3659915" y="1008510"/>
                    <a:pt x="4131160" y="1199192"/>
                    <a:pt x="4259854" y="1629605"/>
                  </a:cubicBezTo>
                  <a:cubicBezTo>
                    <a:pt x="4338551" y="1538914"/>
                    <a:pt x="4459698" y="1504550"/>
                    <a:pt x="4561979" y="1542148"/>
                  </a:cubicBezTo>
                  <a:cubicBezTo>
                    <a:pt x="4669784" y="1582575"/>
                    <a:pt x="4710212" y="1685259"/>
                    <a:pt x="4716814" y="1701969"/>
                  </a:cubicBezTo>
                  <a:cubicBezTo>
                    <a:pt x="4770205" y="1637152"/>
                    <a:pt x="4866004" y="1627987"/>
                    <a:pt x="4930808" y="1681351"/>
                  </a:cubicBezTo>
                  <a:cubicBezTo>
                    <a:pt x="4931078" y="1681620"/>
                    <a:pt x="4931348" y="1681756"/>
                    <a:pt x="4931618" y="1682025"/>
                  </a:cubicBezTo>
                  <a:cubicBezTo>
                    <a:pt x="4845400" y="1466414"/>
                    <a:pt x="4950349" y="1221695"/>
                    <a:pt x="5165824" y="1135585"/>
                  </a:cubicBezTo>
                  <a:cubicBezTo>
                    <a:pt x="5263522" y="1096505"/>
                    <a:pt x="5372272" y="1095428"/>
                    <a:pt x="5470645" y="1132621"/>
                  </a:cubicBezTo>
                  <a:cubicBezTo>
                    <a:pt x="5365938" y="812303"/>
                    <a:pt x="5540718" y="467865"/>
                    <a:pt x="5861036" y="363294"/>
                  </a:cubicBezTo>
                  <a:cubicBezTo>
                    <a:pt x="6017892" y="311951"/>
                    <a:pt x="6188764" y="326506"/>
                    <a:pt x="6334706" y="403316"/>
                  </a:cubicBezTo>
                  <a:cubicBezTo>
                    <a:pt x="6321231" y="238104"/>
                    <a:pt x="6411248" y="85963"/>
                    <a:pt x="6552069" y="25997"/>
                  </a:cubicBezTo>
                  <a:cubicBezTo>
                    <a:pt x="6594248" y="8141"/>
                    <a:pt x="6635703" y="839"/>
                    <a:pt x="6674374" y="68"/>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71" name="Google Shape;71;p2"/>
            <p:cNvSpPr/>
            <p:nvPr/>
          </p:nvSpPr>
          <p:spPr>
            <a:xfrm>
              <a:off x="5300344" y="3814225"/>
              <a:ext cx="6891656" cy="3050841"/>
            </a:xfrm>
            <a:custGeom>
              <a:rect b="b" l="l" r="r" t="t"/>
              <a:pathLst>
                <a:path extrusionOk="0" h="3050841" w="6891656">
                  <a:moveTo>
                    <a:pt x="2288798" y="1878635"/>
                  </a:moveTo>
                  <a:cubicBezTo>
                    <a:pt x="2493233" y="1862262"/>
                    <a:pt x="2721772" y="1970203"/>
                    <a:pt x="2846388" y="2191540"/>
                  </a:cubicBezTo>
                  <a:cubicBezTo>
                    <a:pt x="2861279" y="2151788"/>
                    <a:pt x="2892044" y="2120120"/>
                    <a:pt x="2931286" y="2104083"/>
                  </a:cubicBezTo>
                  <a:cubicBezTo>
                    <a:pt x="2964912" y="2092158"/>
                    <a:pt x="3001258" y="2092284"/>
                    <a:pt x="3034311" y="2103779"/>
                  </a:cubicBezTo>
                  <a:lnTo>
                    <a:pt x="3038234" y="2105666"/>
                  </a:lnTo>
                  <a:lnTo>
                    <a:pt x="3066927" y="2174548"/>
                  </a:lnTo>
                  <a:cubicBezTo>
                    <a:pt x="3026674" y="2149214"/>
                    <a:pt x="2977004" y="2143691"/>
                    <a:pt x="2932170" y="2159591"/>
                  </a:cubicBezTo>
                  <a:cubicBezTo>
                    <a:pt x="2892928" y="2175628"/>
                    <a:pt x="2862163" y="2207296"/>
                    <a:pt x="2847272" y="2247048"/>
                  </a:cubicBezTo>
                  <a:cubicBezTo>
                    <a:pt x="2681117" y="1951931"/>
                    <a:pt x="2330210" y="1858409"/>
                    <a:pt x="2098024" y="1992358"/>
                  </a:cubicBezTo>
                  <a:cubicBezTo>
                    <a:pt x="1927152" y="2090461"/>
                    <a:pt x="1831340" y="2305804"/>
                    <a:pt x="1858291" y="2531386"/>
                  </a:cubicBezTo>
                  <a:cubicBezTo>
                    <a:pt x="1786856" y="2473306"/>
                    <a:pt x="1695101" y="2446354"/>
                    <a:pt x="1603601" y="2456461"/>
                  </a:cubicBezTo>
                  <a:cubicBezTo>
                    <a:pt x="1452808" y="2474923"/>
                    <a:pt x="1374649" y="2589736"/>
                    <a:pt x="1363868" y="2606311"/>
                  </a:cubicBezTo>
                  <a:cubicBezTo>
                    <a:pt x="1288540" y="2570870"/>
                    <a:pt x="996790" y="2444198"/>
                    <a:pt x="644535" y="2546345"/>
                  </a:cubicBezTo>
                  <a:cubicBezTo>
                    <a:pt x="310151" y="2643225"/>
                    <a:pt x="125930" y="2886951"/>
                    <a:pt x="45850" y="3021761"/>
                  </a:cubicBezTo>
                  <a:lnTo>
                    <a:pt x="29636" y="3050841"/>
                  </a:lnTo>
                  <a:lnTo>
                    <a:pt x="0" y="3050841"/>
                  </a:lnTo>
                  <a:lnTo>
                    <a:pt x="16887" y="3016614"/>
                  </a:lnTo>
                  <a:cubicBezTo>
                    <a:pt x="75476" y="2904075"/>
                    <a:pt x="261498" y="2601557"/>
                    <a:pt x="643651" y="2490837"/>
                  </a:cubicBezTo>
                  <a:cubicBezTo>
                    <a:pt x="995906" y="2388690"/>
                    <a:pt x="1287656" y="2515362"/>
                    <a:pt x="1362984" y="2550803"/>
                  </a:cubicBezTo>
                  <a:cubicBezTo>
                    <a:pt x="1373765" y="2534228"/>
                    <a:pt x="1451924" y="2419415"/>
                    <a:pt x="1602717" y="2400953"/>
                  </a:cubicBezTo>
                  <a:cubicBezTo>
                    <a:pt x="1694217" y="2390846"/>
                    <a:pt x="1785972" y="2417798"/>
                    <a:pt x="1857407" y="2475878"/>
                  </a:cubicBezTo>
                  <a:cubicBezTo>
                    <a:pt x="1830456" y="2250296"/>
                    <a:pt x="1926268" y="2034953"/>
                    <a:pt x="2097140" y="1936850"/>
                  </a:cubicBezTo>
                  <a:cubicBezTo>
                    <a:pt x="2155187" y="1903363"/>
                    <a:pt x="2220653" y="1884093"/>
                    <a:pt x="2288798" y="1878635"/>
                  </a:cubicBezTo>
                  <a:close/>
                  <a:moveTo>
                    <a:pt x="3596672" y="1111090"/>
                  </a:moveTo>
                  <a:cubicBezTo>
                    <a:pt x="3874128" y="1118834"/>
                    <a:pt x="4163333" y="1306796"/>
                    <a:pt x="4259854" y="1629605"/>
                  </a:cubicBezTo>
                  <a:cubicBezTo>
                    <a:pt x="4338551" y="1538914"/>
                    <a:pt x="4459698" y="1504550"/>
                    <a:pt x="4561979" y="1542148"/>
                  </a:cubicBezTo>
                  <a:cubicBezTo>
                    <a:pt x="4669784" y="1582575"/>
                    <a:pt x="4710212" y="1685259"/>
                    <a:pt x="4716814" y="1701969"/>
                  </a:cubicBezTo>
                  <a:cubicBezTo>
                    <a:pt x="4756857" y="1653356"/>
                    <a:pt x="4820755" y="1636048"/>
                    <a:pt x="4877540" y="1652945"/>
                  </a:cubicBezTo>
                  <a:lnTo>
                    <a:pt x="4913735" y="1672247"/>
                  </a:lnTo>
                  <a:lnTo>
                    <a:pt x="4932502" y="1737533"/>
                  </a:lnTo>
                  <a:cubicBezTo>
                    <a:pt x="4932232" y="1737264"/>
                    <a:pt x="4931962" y="1737128"/>
                    <a:pt x="4931692" y="1736859"/>
                  </a:cubicBezTo>
                  <a:cubicBezTo>
                    <a:pt x="4866888" y="1683495"/>
                    <a:pt x="4771089" y="1692660"/>
                    <a:pt x="4717698" y="1757477"/>
                  </a:cubicBezTo>
                  <a:cubicBezTo>
                    <a:pt x="4711096" y="1740767"/>
                    <a:pt x="4670668" y="1638083"/>
                    <a:pt x="4562863" y="1597656"/>
                  </a:cubicBezTo>
                  <a:cubicBezTo>
                    <a:pt x="4460582" y="1560058"/>
                    <a:pt x="4339435" y="1594422"/>
                    <a:pt x="4260738" y="1685113"/>
                  </a:cubicBezTo>
                  <a:cubicBezTo>
                    <a:pt x="4132044" y="1254700"/>
                    <a:pt x="3660799" y="1064018"/>
                    <a:pt x="3331589" y="1220606"/>
                  </a:cubicBezTo>
                  <a:cubicBezTo>
                    <a:pt x="3138634" y="1312325"/>
                    <a:pt x="3005477" y="1518113"/>
                    <a:pt x="2981502" y="1749504"/>
                  </a:cubicBezTo>
                  <a:lnTo>
                    <a:pt x="2980923" y="1841369"/>
                  </a:lnTo>
                  <a:lnTo>
                    <a:pt x="2979729" y="1835195"/>
                  </a:lnTo>
                  <a:cubicBezTo>
                    <a:pt x="2953723" y="1549483"/>
                    <a:pt x="3099159" y="1275161"/>
                    <a:pt x="3330705" y="1165098"/>
                  </a:cubicBezTo>
                  <a:cubicBezTo>
                    <a:pt x="3413008" y="1125951"/>
                    <a:pt x="3504187" y="1108509"/>
                    <a:pt x="3596672" y="1111090"/>
                  </a:cubicBezTo>
                  <a:close/>
                  <a:moveTo>
                    <a:pt x="5317981" y="1105501"/>
                  </a:moveTo>
                  <a:cubicBezTo>
                    <a:pt x="5343830" y="1105248"/>
                    <a:pt x="5369699" y="1107379"/>
                    <a:pt x="5395254" y="1111898"/>
                  </a:cubicBezTo>
                  <a:lnTo>
                    <a:pt x="5458658" y="1129326"/>
                  </a:lnTo>
                  <a:lnTo>
                    <a:pt x="5471529" y="1188129"/>
                  </a:lnTo>
                  <a:cubicBezTo>
                    <a:pt x="5373156" y="1150936"/>
                    <a:pt x="5264406" y="1152013"/>
                    <a:pt x="5166708" y="1191093"/>
                  </a:cubicBezTo>
                  <a:cubicBezTo>
                    <a:pt x="5058971" y="1234148"/>
                    <a:pt x="4978864" y="1316856"/>
                    <a:pt x="4936470" y="1415750"/>
                  </a:cubicBezTo>
                  <a:lnTo>
                    <a:pt x="4905003" y="1561359"/>
                  </a:lnTo>
                  <a:lnTo>
                    <a:pt x="4901538" y="1517792"/>
                  </a:lnTo>
                  <a:cubicBezTo>
                    <a:pt x="4904782" y="1353968"/>
                    <a:pt x="5004218" y="1200168"/>
                    <a:pt x="5165824" y="1135585"/>
                  </a:cubicBezTo>
                  <a:cubicBezTo>
                    <a:pt x="5214673" y="1116045"/>
                    <a:pt x="5266285" y="1106006"/>
                    <a:pt x="5317981" y="1105501"/>
                  </a:cubicBezTo>
                  <a:close/>
                  <a:moveTo>
                    <a:pt x="6674374" y="68"/>
                  </a:moveTo>
                  <a:cubicBezTo>
                    <a:pt x="6790387" y="-2243"/>
                    <a:pt x="6881348" y="54229"/>
                    <a:pt x="6891656" y="60898"/>
                  </a:cubicBezTo>
                  <a:lnTo>
                    <a:pt x="6891656" y="115898"/>
                  </a:lnTo>
                  <a:lnTo>
                    <a:pt x="6870555" y="103763"/>
                  </a:lnTo>
                  <a:cubicBezTo>
                    <a:pt x="6835186" y="85175"/>
                    <a:pt x="6762268" y="53843"/>
                    <a:pt x="6675258" y="55576"/>
                  </a:cubicBezTo>
                  <a:cubicBezTo>
                    <a:pt x="6636587" y="56347"/>
                    <a:pt x="6595132" y="63649"/>
                    <a:pt x="6552953" y="81505"/>
                  </a:cubicBezTo>
                  <a:cubicBezTo>
                    <a:pt x="6412132" y="141471"/>
                    <a:pt x="6322115" y="293612"/>
                    <a:pt x="6335590" y="458824"/>
                  </a:cubicBezTo>
                  <a:cubicBezTo>
                    <a:pt x="6189648" y="382014"/>
                    <a:pt x="6018776" y="367459"/>
                    <a:pt x="5861920" y="418802"/>
                  </a:cubicBezTo>
                  <a:cubicBezTo>
                    <a:pt x="5621682" y="497231"/>
                    <a:pt x="5463308" y="710584"/>
                    <a:pt x="5443310" y="947493"/>
                  </a:cubicBezTo>
                  <a:lnTo>
                    <a:pt x="5444277" y="1012150"/>
                  </a:lnTo>
                  <a:lnTo>
                    <a:pt x="5444219" y="1011887"/>
                  </a:lnTo>
                  <a:cubicBezTo>
                    <a:pt x="5411907" y="729942"/>
                    <a:pt x="5580758" y="454794"/>
                    <a:pt x="5861036" y="363294"/>
                  </a:cubicBezTo>
                  <a:cubicBezTo>
                    <a:pt x="6017892" y="311951"/>
                    <a:pt x="6188764" y="326506"/>
                    <a:pt x="6334706" y="403316"/>
                  </a:cubicBezTo>
                  <a:cubicBezTo>
                    <a:pt x="6321231" y="238104"/>
                    <a:pt x="6411248" y="85963"/>
                    <a:pt x="6552069" y="25997"/>
                  </a:cubicBezTo>
                  <a:cubicBezTo>
                    <a:pt x="6594248" y="8141"/>
                    <a:pt x="6635703" y="839"/>
                    <a:pt x="6674374" y="68"/>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grpSp>
        <p:nvGrpSpPr>
          <p:cNvPr id="72" name="Google Shape;72;p2"/>
          <p:cNvGrpSpPr/>
          <p:nvPr/>
        </p:nvGrpSpPr>
        <p:grpSpPr>
          <a:xfrm>
            <a:off x="8876017" y="4842601"/>
            <a:ext cx="3303871" cy="2015399"/>
            <a:chOff x="8876017" y="4842601"/>
            <a:chExt cx="3303871" cy="2015399"/>
          </a:xfrm>
        </p:grpSpPr>
        <p:sp>
          <p:nvSpPr>
            <p:cNvPr id="73" name="Google Shape;73;p2"/>
            <p:cNvSpPr/>
            <p:nvPr/>
          </p:nvSpPr>
          <p:spPr>
            <a:xfrm>
              <a:off x="8876017" y="4877926"/>
              <a:ext cx="3303529" cy="1980074"/>
            </a:xfrm>
            <a:custGeom>
              <a:rect b="b" l="l" r="r" t="t"/>
              <a:pathLst>
                <a:path extrusionOk="0" h="1980074" w="3303529">
                  <a:moveTo>
                    <a:pt x="3303529" y="0"/>
                  </a:moveTo>
                  <a:lnTo>
                    <a:pt x="3303529" y="1980074"/>
                  </a:lnTo>
                  <a:lnTo>
                    <a:pt x="71" y="1980074"/>
                  </a:lnTo>
                  <a:lnTo>
                    <a:pt x="0" y="1975617"/>
                  </a:lnTo>
                  <a:cubicBezTo>
                    <a:pt x="-29" y="1952498"/>
                    <a:pt x="4275" y="1871638"/>
                    <a:pt x="75022" y="1820701"/>
                  </a:cubicBezTo>
                  <a:cubicBezTo>
                    <a:pt x="155876" y="1762485"/>
                    <a:pt x="250206" y="1800082"/>
                    <a:pt x="254787" y="1801970"/>
                  </a:cubicBezTo>
                  <a:cubicBezTo>
                    <a:pt x="222985" y="1731627"/>
                    <a:pt x="254289" y="1648751"/>
                    <a:pt x="324699" y="1616949"/>
                  </a:cubicBezTo>
                  <a:cubicBezTo>
                    <a:pt x="359467" y="1601181"/>
                    <a:pt x="399153" y="1600373"/>
                    <a:pt x="434553" y="1614657"/>
                  </a:cubicBezTo>
                  <a:cubicBezTo>
                    <a:pt x="432653" y="1292588"/>
                    <a:pt x="692155" y="1030082"/>
                    <a:pt x="1014183" y="1028060"/>
                  </a:cubicBezTo>
                  <a:cubicBezTo>
                    <a:pt x="1185958" y="1027118"/>
                    <a:pt x="1349417" y="1101908"/>
                    <a:pt x="1460996" y="1232486"/>
                  </a:cubicBezTo>
                  <a:cubicBezTo>
                    <a:pt x="1514899" y="1188826"/>
                    <a:pt x="1582817" y="1166320"/>
                    <a:pt x="1652081" y="1168882"/>
                  </a:cubicBezTo>
                  <a:cubicBezTo>
                    <a:pt x="1712453" y="1171981"/>
                    <a:pt x="1770128" y="1194217"/>
                    <a:pt x="1816890" y="1232486"/>
                  </a:cubicBezTo>
                  <a:cubicBezTo>
                    <a:pt x="1806783" y="1021997"/>
                    <a:pt x="1969299" y="843039"/>
                    <a:pt x="2179790" y="833067"/>
                  </a:cubicBezTo>
                  <a:cubicBezTo>
                    <a:pt x="2307943" y="826869"/>
                    <a:pt x="2430437" y="885488"/>
                    <a:pt x="2506171" y="988981"/>
                  </a:cubicBezTo>
                  <a:cubicBezTo>
                    <a:pt x="2555897" y="884813"/>
                    <a:pt x="2680681" y="840749"/>
                    <a:pt x="2784848" y="890474"/>
                  </a:cubicBezTo>
                  <a:cubicBezTo>
                    <a:pt x="2785657" y="890744"/>
                    <a:pt x="2786331" y="891149"/>
                    <a:pt x="2787140" y="891552"/>
                  </a:cubicBezTo>
                  <a:cubicBezTo>
                    <a:pt x="2779323" y="845195"/>
                    <a:pt x="2718279" y="440925"/>
                    <a:pt x="2996956" y="172353"/>
                  </a:cubicBezTo>
                  <a:cubicBezTo>
                    <a:pt x="3083335" y="90422"/>
                    <a:pt x="3188580" y="31128"/>
                    <a:pt x="3303529" y="0"/>
                  </a:cubicBezTo>
                  <a:close/>
                </a:path>
              </a:pathLst>
            </a:custGeom>
            <a:gradFill>
              <a:gsLst>
                <a:gs pos="0">
                  <a:srgbClr val="FFFFFF"/>
                </a:gs>
                <a:gs pos="100000">
                  <a:srgbClr val="D8D8D8"/>
                </a:gs>
              </a:gsLst>
              <a:lin ang="0" scaled="0"/>
            </a:gradFill>
            <a:ln>
              <a:noFill/>
            </a:ln>
            <a:effectLst>
              <a:outerShdw blurRad="200025" rotWithShape="0" algn="bl" dir="5400000" dist="19050">
                <a:srgbClr val="000000">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74" name="Google Shape;74;p2"/>
            <p:cNvSpPr/>
            <p:nvPr/>
          </p:nvSpPr>
          <p:spPr>
            <a:xfrm>
              <a:off x="8876359" y="4842601"/>
              <a:ext cx="3303529" cy="1980074"/>
            </a:xfrm>
            <a:custGeom>
              <a:rect b="b" l="l" r="r" t="t"/>
              <a:pathLst>
                <a:path extrusionOk="0" h="1980074" w="3303529">
                  <a:moveTo>
                    <a:pt x="193507" y="1788797"/>
                  </a:moveTo>
                  <a:cubicBezTo>
                    <a:pt x="210638" y="1789976"/>
                    <a:pt x="225385" y="1793033"/>
                    <a:pt x="236136" y="1795914"/>
                  </a:cubicBezTo>
                  <a:lnTo>
                    <a:pt x="244107" y="1798502"/>
                  </a:lnTo>
                  <a:lnTo>
                    <a:pt x="243277" y="1803365"/>
                  </a:lnTo>
                  <a:cubicBezTo>
                    <a:pt x="243714" y="1821523"/>
                    <a:pt x="247721" y="1839892"/>
                    <a:pt x="255671" y="1857478"/>
                  </a:cubicBezTo>
                  <a:cubicBezTo>
                    <a:pt x="251090" y="1855590"/>
                    <a:pt x="156760" y="1817993"/>
                    <a:pt x="75906" y="1876209"/>
                  </a:cubicBezTo>
                  <a:cubicBezTo>
                    <a:pt x="40533" y="1901678"/>
                    <a:pt x="21770" y="1934627"/>
                    <a:pt x="11854" y="1964099"/>
                  </a:cubicBezTo>
                  <a:lnTo>
                    <a:pt x="8197" y="1980074"/>
                  </a:lnTo>
                  <a:lnTo>
                    <a:pt x="71" y="1980074"/>
                  </a:lnTo>
                  <a:lnTo>
                    <a:pt x="0" y="1975617"/>
                  </a:lnTo>
                  <a:cubicBezTo>
                    <a:pt x="-29" y="1952498"/>
                    <a:pt x="4275" y="1871638"/>
                    <a:pt x="75022" y="1820701"/>
                  </a:cubicBezTo>
                  <a:cubicBezTo>
                    <a:pt x="115449" y="1791593"/>
                    <a:pt x="159245" y="1786438"/>
                    <a:pt x="193507" y="1788797"/>
                  </a:cubicBezTo>
                  <a:close/>
                  <a:moveTo>
                    <a:pt x="2179790" y="833067"/>
                  </a:moveTo>
                  <a:cubicBezTo>
                    <a:pt x="2307943" y="826869"/>
                    <a:pt x="2430437" y="885488"/>
                    <a:pt x="2506171" y="988981"/>
                  </a:cubicBezTo>
                  <a:cubicBezTo>
                    <a:pt x="2549681" y="897834"/>
                    <a:pt x="2650658" y="852704"/>
                    <a:pt x="2745006" y="876158"/>
                  </a:cubicBezTo>
                  <a:lnTo>
                    <a:pt x="2781325" y="889208"/>
                  </a:lnTo>
                  <a:lnTo>
                    <a:pt x="2783365" y="913863"/>
                  </a:lnTo>
                  <a:cubicBezTo>
                    <a:pt x="2785238" y="929879"/>
                    <a:pt x="2787047" y="941266"/>
                    <a:pt x="2788024" y="947060"/>
                  </a:cubicBezTo>
                  <a:cubicBezTo>
                    <a:pt x="2787215" y="946657"/>
                    <a:pt x="2786541" y="946252"/>
                    <a:pt x="2785732" y="945982"/>
                  </a:cubicBezTo>
                  <a:cubicBezTo>
                    <a:pt x="2681565" y="896257"/>
                    <a:pt x="2556781" y="940321"/>
                    <a:pt x="2507055" y="1044489"/>
                  </a:cubicBezTo>
                  <a:cubicBezTo>
                    <a:pt x="2431321" y="940996"/>
                    <a:pt x="2308827" y="882377"/>
                    <a:pt x="2180674" y="888575"/>
                  </a:cubicBezTo>
                  <a:cubicBezTo>
                    <a:pt x="1970183" y="898547"/>
                    <a:pt x="1807667" y="1077505"/>
                    <a:pt x="1817774" y="1287994"/>
                  </a:cubicBezTo>
                  <a:cubicBezTo>
                    <a:pt x="1771012" y="1249725"/>
                    <a:pt x="1713337" y="1227489"/>
                    <a:pt x="1652965" y="1224390"/>
                  </a:cubicBezTo>
                  <a:cubicBezTo>
                    <a:pt x="1583701" y="1221828"/>
                    <a:pt x="1515783" y="1244334"/>
                    <a:pt x="1461880" y="1287994"/>
                  </a:cubicBezTo>
                  <a:cubicBezTo>
                    <a:pt x="1350301" y="1157416"/>
                    <a:pt x="1186842" y="1082626"/>
                    <a:pt x="1015067" y="1083568"/>
                  </a:cubicBezTo>
                  <a:cubicBezTo>
                    <a:pt x="693039" y="1085590"/>
                    <a:pt x="433537" y="1348096"/>
                    <a:pt x="435437" y="1670165"/>
                  </a:cubicBezTo>
                  <a:cubicBezTo>
                    <a:pt x="400037" y="1655881"/>
                    <a:pt x="360351" y="1656689"/>
                    <a:pt x="325583" y="1672457"/>
                  </a:cubicBezTo>
                  <a:cubicBezTo>
                    <a:pt x="290378" y="1688358"/>
                    <a:pt x="264950" y="1717028"/>
                    <a:pt x="252298" y="1750515"/>
                  </a:cubicBezTo>
                  <a:lnTo>
                    <a:pt x="248328" y="1773771"/>
                  </a:lnTo>
                  <a:lnTo>
                    <a:pt x="242393" y="1747857"/>
                  </a:lnTo>
                  <a:cubicBezTo>
                    <a:pt x="241081" y="1693381"/>
                    <a:pt x="271892" y="1640801"/>
                    <a:pt x="324699" y="1616949"/>
                  </a:cubicBezTo>
                  <a:cubicBezTo>
                    <a:pt x="359467" y="1601181"/>
                    <a:pt x="399153" y="1600373"/>
                    <a:pt x="434553" y="1614657"/>
                  </a:cubicBezTo>
                  <a:cubicBezTo>
                    <a:pt x="432653" y="1292588"/>
                    <a:pt x="692155" y="1030082"/>
                    <a:pt x="1014183" y="1028060"/>
                  </a:cubicBezTo>
                  <a:cubicBezTo>
                    <a:pt x="1185958" y="1027118"/>
                    <a:pt x="1349417" y="1101908"/>
                    <a:pt x="1460996" y="1232486"/>
                  </a:cubicBezTo>
                  <a:cubicBezTo>
                    <a:pt x="1514899" y="1188826"/>
                    <a:pt x="1582817" y="1166320"/>
                    <a:pt x="1652081" y="1168882"/>
                  </a:cubicBezTo>
                  <a:cubicBezTo>
                    <a:pt x="1712453" y="1171981"/>
                    <a:pt x="1770128" y="1194217"/>
                    <a:pt x="1816890" y="1232486"/>
                  </a:cubicBezTo>
                  <a:cubicBezTo>
                    <a:pt x="1806783" y="1021997"/>
                    <a:pt x="1969299" y="843039"/>
                    <a:pt x="2179790" y="833067"/>
                  </a:cubicBezTo>
                  <a:close/>
                  <a:moveTo>
                    <a:pt x="3303529" y="0"/>
                  </a:moveTo>
                  <a:lnTo>
                    <a:pt x="3303529" y="55808"/>
                  </a:lnTo>
                  <a:lnTo>
                    <a:pt x="3220164" y="84049"/>
                  </a:lnTo>
                  <a:cubicBezTo>
                    <a:pt x="3138021" y="117698"/>
                    <a:pt x="3062624" y="166413"/>
                    <a:pt x="2997840" y="227861"/>
                  </a:cubicBezTo>
                  <a:cubicBezTo>
                    <a:pt x="2823667" y="395719"/>
                    <a:pt x="2782197" y="616583"/>
                    <a:pt x="2777497" y="769944"/>
                  </a:cubicBezTo>
                  <a:lnTo>
                    <a:pt x="2777815" y="801954"/>
                  </a:lnTo>
                  <a:lnTo>
                    <a:pt x="2777437" y="797388"/>
                  </a:lnTo>
                  <a:cubicBezTo>
                    <a:pt x="2770034" y="651541"/>
                    <a:pt x="2787948" y="373782"/>
                    <a:pt x="2996956" y="172353"/>
                  </a:cubicBezTo>
                  <a:cubicBezTo>
                    <a:pt x="3083335" y="90422"/>
                    <a:pt x="3188580" y="31128"/>
                    <a:pt x="330352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grpSp>
        <p:nvGrpSpPr>
          <p:cNvPr id="75" name="Google Shape;75;p2"/>
          <p:cNvGrpSpPr/>
          <p:nvPr/>
        </p:nvGrpSpPr>
        <p:grpSpPr>
          <a:xfrm>
            <a:off x="744578" y="1721765"/>
            <a:ext cx="3140146" cy="4155587"/>
            <a:chOff x="2256777" y="2198862"/>
            <a:chExt cx="2823618" cy="3736703"/>
          </a:xfrm>
        </p:grpSpPr>
        <p:grpSp>
          <p:nvGrpSpPr>
            <p:cNvPr id="76" name="Google Shape;76;p2"/>
            <p:cNvGrpSpPr/>
            <p:nvPr/>
          </p:nvGrpSpPr>
          <p:grpSpPr>
            <a:xfrm>
              <a:off x="3294899" y="5120706"/>
              <a:ext cx="748973" cy="454603"/>
              <a:chOff x="5910230" y="3314449"/>
              <a:chExt cx="375256" cy="227768"/>
            </a:xfrm>
          </p:grpSpPr>
          <p:sp>
            <p:nvSpPr>
              <p:cNvPr id="77" name="Google Shape;77;p2"/>
              <p:cNvSpPr/>
              <p:nvPr/>
            </p:nvSpPr>
            <p:spPr>
              <a:xfrm rot="-788041">
                <a:off x="5936369" y="3312998"/>
                <a:ext cx="9535" cy="231160"/>
              </a:xfrm>
              <a:custGeom>
                <a:rect b="b" l="l" r="r" t="t"/>
                <a:pathLst>
                  <a:path extrusionOk="0" h="230885" w="9524">
                    <a:moveTo>
                      <a:pt x="-431" y="-319"/>
                    </a:moveTo>
                    <a:lnTo>
                      <a:pt x="9094" y="-319"/>
                    </a:lnTo>
                    <a:lnTo>
                      <a:pt x="9094" y="230567"/>
                    </a:lnTo>
                    <a:lnTo>
                      <a:pt x="-431" y="230567"/>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 name="Google Shape;78;p2"/>
              <p:cNvSpPr/>
              <p:nvPr/>
            </p:nvSpPr>
            <p:spPr>
              <a:xfrm rot="-4611959">
                <a:off x="6139000" y="3423321"/>
                <a:ext cx="231160" cy="9535"/>
              </a:xfrm>
              <a:custGeom>
                <a:rect b="b" l="l" r="r" t="t"/>
                <a:pathLst>
                  <a:path extrusionOk="0" h="9524" w="230885">
                    <a:moveTo>
                      <a:pt x="-431" y="-319"/>
                    </a:moveTo>
                    <a:lnTo>
                      <a:pt x="230455" y="-319"/>
                    </a:lnTo>
                    <a:lnTo>
                      <a:pt x="230455" y="9206"/>
                    </a:lnTo>
                    <a:lnTo>
                      <a:pt x="-431" y="9206"/>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79" name="Google Shape;79;p2"/>
            <p:cNvSpPr/>
            <p:nvPr/>
          </p:nvSpPr>
          <p:spPr>
            <a:xfrm>
              <a:off x="3376049" y="5519665"/>
              <a:ext cx="585689" cy="415900"/>
            </a:xfrm>
            <a:custGeom>
              <a:rect b="b" l="l" r="r" t="t"/>
              <a:pathLst>
                <a:path extrusionOk="0" h="194119" w="273367">
                  <a:moveTo>
                    <a:pt x="273368" y="0"/>
                  </a:moveTo>
                  <a:lnTo>
                    <a:pt x="234125" y="194119"/>
                  </a:lnTo>
                  <a:lnTo>
                    <a:pt x="39243" y="194119"/>
                  </a:lnTo>
                  <a:lnTo>
                    <a:pt x="0" y="0"/>
                  </a:lnTo>
                  <a:lnTo>
                    <a:pt x="273368" y="0"/>
                  </a:lnTo>
                  <a:close/>
                </a:path>
              </a:pathLst>
            </a:custGeom>
            <a:solidFill>
              <a:schemeClr val="accent1"/>
            </a:solidFill>
            <a:ln>
              <a:noFill/>
            </a:ln>
            <a:effectLst>
              <a:outerShdw blurRad="2540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 name="Google Shape;80;p2"/>
            <p:cNvSpPr/>
            <p:nvPr/>
          </p:nvSpPr>
          <p:spPr>
            <a:xfrm>
              <a:off x="2256777" y="2203261"/>
              <a:ext cx="2823618" cy="3023507"/>
            </a:xfrm>
            <a:custGeom>
              <a:rect b="b" l="l" r="r" t="t"/>
              <a:pathLst>
                <a:path extrusionOk="0" h="3023507" w="2823618">
                  <a:moveTo>
                    <a:pt x="1352512" y="192"/>
                  </a:moveTo>
                  <a:cubicBezTo>
                    <a:pt x="1376236" y="-205"/>
                    <a:pt x="1396240" y="73"/>
                    <a:pt x="1411904" y="483"/>
                  </a:cubicBezTo>
                  <a:cubicBezTo>
                    <a:pt x="1537215" y="-2797"/>
                    <a:pt x="1940079" y="2382"/>
                    <a:pt x="2304277" y="293914"/>
                  </a:cubicBezTo>
                  <a:cubicBezTo>
                    <a:pt x="2791372" y="683831"/>
                    <a:pt x="2817780" y="1272419"/>
                    <a:pt x="2822095" y="1379779"/>
                  </a:cubicBezTo>
                  <a:cubicBezTo>
                    <a:pt x="2854201" y="2097474"/>
                    <a:pt x="2369177" y="2553500"/>
                    <a:pt x="2294266" y="2622543"/>
                  </a:cubicBezTo>
                  <a:cubicBezTo>
                    <a:pt x="2048354" y="2843720"/>
                    <a:pt x="1740252" y="2983722"/>
                    <a:pt x="1411904" y="3023507"/>
                  </a:cubicBezTo>
                  <a:cubicBezTo>
                    <a:pt x="1083486" y="2983807"/>
                    <a:pt x="775298" y="2843788"/>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gradFill>
              <a:gsLst>
                <a:gs pos="0">
                  <a:schemeClr val="accent2"/>
                </a:gs>
                <a:gs pos="100000">
                  <a:schemeClr val="accent1"/>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 name="Google Shape;81;p2"/>
            <p:cNvSpPr/>
            <p:nvPr/>
          </p:nvSpPr>
          <p:spPr>
            <a:xfrm>
              <a:off x="3376049" y="5519665"/>
              <a:ext cx="585633" cy="415859"/>
            </a:xfrm>
            <a:custGeom>
              <a:rect b="b" l="l" r="r" t="t"/>
              <a:pathLst>
                <a:path extrusionOk="0" h="415859" w="585633">
                  <a:moveTo>
                    <a:pt x="0" y="0"/>
                  </a:moveTo>
                  <a:lnTo>
                    <a:pt x="585633" y="0"/>
                  </a:lnTo>
                  <a:lnTo>
                    <a:pt x="575636" y="49454"/>
                  </a:lnTo>
                  <a:lnTo>
                    <a:pt x="31288" y="49454"/>
                  </a:lnTo>
                  <a:lnTo>
                    <a:pt x="105361" y="415859"/>
                  </a:lnTo>
                  <a:lnTo>
                    <a:pt x="84070" y="415859"/>
                  </a:lnTo>
                  <a:lnTo>
                    <a:pt x="0" y="0"/>
                  </a:ln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 name="Google Shape;82;p2"/>
            <p:cNvSpPr/>
            <p:nvPr/>
          </p:nvSpPr>
          <p:spPr>
            <a:xfrm>
              <a:off x="2710203" y="2203261"/>
              <a:ext cx="1916798" cy="3023507"/>
            </a:xfrm>
            <a:custGeom>
              <a:rect b="b" l="l" r="r" t="t"/>
              <a:pathLst>
                <a:path extrusionOk="0" h="3023507" w="1916798">
                  <a:moveTo>
                    <a:pt x="998748" y="192"/>
                  </a:moveTo>
                  <a:cubicBezTo>
                    <a:pt x="1111384" y="2972"/>
                    <a:pt x="1347878" y="38824"/>
                    <a:pt x="1564153" y="293914"/>
                  </a:cubicBezTo>
                  <a:cubicBezTo>
                    <a:pt x="1894695" y="683831"/>
                    <a:pt x="1912472" y="1272419"/>
                    <a:pt x="1915752" y="1379779"/>
                  </a:cubicBezTo>
                  <a:cubicBezTo>
                    <a:pt x="1937673" y="2097474"/>
                    <a:pt x="1608513" y="2553500"/>
                    <a:pt x="1557593" y="2622543"/>
                  </a:cubicBezTo>
                  <a:cubicBezTo>
                    <a:pt x="1323713" y="2935995"/>
                    <a:pt x="1062387" y="3004692"/>
                    <a:pt x="958479" y="3023507"/>
                  </a:cubicBezTo>
                  <a:lnTo>
                    <a:pt x="958479" y="483"/>
                  </a:lnTo>
                  <a:cubicBezTo>
                    <a:pt x="969094" y="73"/>
                    <a:pt x="982657" y="-205"/>
                    <a:pt x="998748" y="192"/>
                  </a:cubicBezTo>
                  <a:close/>
                  <a:moveTo>
                    <a:pt x="918150" y="192"/>
                  </a:moveTo>
                  <a:cubicBezTo>
                    <a:pt x="934257" y="-205"/>
                    <a:pt x="947839" y="73"/>
                    <a:pt x="958476" y="483"/>
                  </a:cubicBezTo>
                  <a:lnTo>
                    <a:pt x="958476" y="3023507"/>
                  </a:lnTo>
                  <a:cubicBezTo>
                    <a:pt x="854394" y="3004692"/>
                    <a:pt x="593069" y="2935995"/>
                    <a:pt x="359188" y="2622715"/>
                  </a:cubicBez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gradFill>
              <a:gsLst>
                <a:gs pos="0">
                  <a:schemeClr val="accent3"/>
                </a:gs>
                <a:gs pos="100000">
                  <a:schemeClr val="accent2"/>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 name="Google Shape;83;p2"/>
            <p:cNvSpPr/>
            <p:nvPr/>
          </p:nvSpPr>
          <p:spPr>
            <a:xfrm>
              <a:off x="2711213" y="2222437"/>
              <a:ext cx="1593165" cy="3015570"/>
            </a:xfrm>
            <a:custGeom>
              <a:rect b="b" l="l" r="r" t="t"/>
              <a:pathLst>
                <a:path extrusionOk="0" h="3015570" w="1593165">
                  <a:moveTo>
                    <a:pt x="998748" y="192"/>
                  </a:moveTo>
                  <a:cubicBezTo>
                    <a:pt x="1111384" y="2972"/>
                    <a:pt x="1347878" y="38824"/>
                    <a:pt x="1564153" y="293914"/>
                  </a:cubicBezTo>
                  <a:lnTo>
                    <a:pt x="1593165" y="334631"/>
                  </a:lnTo>
                  <a:lnTo>
                    <a:pt x="1519727" y="257623"/>
                  </a:lnTo>
                  <a:cubicBezTo>
                    <a:pt x="1328034" y="79832"/>
                    <a:pt x="1134648" y="52079"/>
                    <a:pt x="1036092" y="49646"/>
                  </a:cubicBezTo>
                  <a:cubicBezTo>
                    <a:pt x="1020001" y="49249"/>
                    <a:pt x="1006438" y="49527"/>
                    <a:pt x="995823" y="49937"/>
                  </a:cubicBezTo>
                  <a:lnTo>
                    <a:pt x="995823" y="3015569"/>
                  </a:lnTo>
                  <a:lnTo>
                    <a:pt x="995820" y="3015570"/>
                  </a:lnTo>
                  <a:lnTo>
                    <a:pt x="995820" y="49937"/>
                  </a:lnTo>
                  <a:lnTo>
                    <a:pt x="958479" y="49668"/>
                  </a:lnTo>
                  <a:lnTo>
                    <a:pt x="958479" y="483"/>
                  </a:lnTo>
                  <a:cubicBezTo>
                    <a:pt x="969094" y="73"/>
                    <a:pt x="982657" y="-205"/>
                    <a:pt x="998748" y="192"/>
                  </a:cubicBezTo>
                  <a:close/>
                  <a:moveTo>
                    <a:pt x="918150" y="192"/>
                  </a:moveTo>
                  <a:cubicBezTo>
                    <a:pt x="934257" y="-205"/>
                    <a:pt x="947839" y="73"/>
                    <a:pt x="958476" y="483"/>
                  </a:cubicBezTo>
                  <a:lnTo>
                    <a:pt x="958476" y="49668"/>
                  </a:lnTo>
                  <a:lnTo>
                    <a:pt x="955494" y="49646"/>
                  </a:lnTo>
                  <a:cubicBezTo>
                    <a:pt x="842746" y="52426"/>
                    <a:pt x="606270" y="88278"/>
                    <a:pt x="390146" y="343368"/>
                  </a:cubicBezTo>
                  <a:cubicBezTo>
                    <a:pt x="59605" y="733803"/>
                    <a:pt x="41482" y="1322045"/>
                    <a:pt x="38374" y="1429405"/>
                  </a:cubicBezTo>
                  <a:cubicBezTo>
                    <a:pt x="19345" y="2057390"/>
                    <a:pt x="268847" y="2485032"/>
                    <a:pt x="365631" y="2628383"/>
                  </a:cubicBezTo>
                  <a:lnTo>
                    <a:pt x="375174" y="2641905"/>
                  </a:lnTo>
                  <a:lnTo>
                    <a:pt x="359188" y="2622715"/>
                  </a:ln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 name="Google Shape;84;p2"/>
            <p:cNvSpPr/>
            <p:nvPr/>
          </p:nvSpPr>
          <p:spPr>
            <a:xfrm>
              <a:off x="3150463" y="2198862"/>
              <a:ext cx="1036590" cy="3027906"/>
            </a:xfrm>
            <a:custGeom>
              <a:rect b="b" l="l" r="r" t="t"/>
              <a:pathLst>
                <a:path extrusionOk="0" h="3027906" w="1036590">
                  <a:moveTo>
                    <a:pt x="496386" y="4591"/>
                  </a:moveTo>
                  <a:cubicBezTo>
                    <a:pt x="505103" y="4194"/>
                    <a:pt x="512455" y="4472"/>
                    <a:pt x="518216" y="4882"/>
                  </a:cubicBezTo>
                  <a:lnTo>
                    <a:pt x="518216" y="3027906"/>
                  </a:lnTo>
                  <a:cubicBezTo>
                    <a:pt x="461429" y="3009091"/>
                    <a:pt x="320582" y="2940394"/>
                    <a:pt x="194235" y="2627114"/>
                  </a:cubicBez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cubicBezTo>
                    <a:pt x="1024815" y="683831"/>
                    <a:pt x="1034481" y="1272419"/>
                    <a:pt x="1036035" y="1379779"/>
                  </a:cubicBezTo>
                  <a:cubicBezTo>
                    <a:pt x="1047773" y="2097474"/>
                    <a:pt x="869815" y="2553500"/>
                    <a:pt x="842370" y="2622543"/>
                  </a:cubicBezTo>
                  <a:cubicBezTo>
                    <a:pt x="715678" y="2935995"/>
                    <a:pt x="574486" y="3004692"/>
                    <a:pt x="518217" y="3023507"/>
                  </a:cubicBezTo>
                  <a:lnTo>
                    <a:pt x="518217" y="483"/>
                  </a:lnTo>
                  <a:cubicBezTo>
                    <a:pt x="523956" y="73"/>
                    <a:pt x="531289" y="-205"/>
                    <a:pt x="539990" y="192"/>
                  </a:cubicBezTo>
                  <a:close/>
                </a:path>
              </a:pathLst>
            </a:custGeom>
            <a:gradFill>
              <a:gsLst>
                <a:gs pos="0">
                  <a:schemeClr val="accent4"/>
                </a:gs>
                <a:gs pos="50000">
                  <a:schemeClr val="accent3"/>
                </a:gs>
                <a:gs pos="52000">
                  <a:schemeClr val="accent4"/>
                </a:gs>
                <a:gs pos="100000">
                  <a:schemeClr val="accent3"/>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 name="Google Shape;85;p2"/>
            <p:cNvSpPr/>
            <p:nvPr/>
          </p:nvSpPr>
          <p:spPr>
            <a:xfrm>
              <a:off x="3169640" y="2199871"/>
              <a:ext cx="864956" cy="3015976"/>
            </a:xfrm>
            <a:custGeom>
              <a:rect b="b" l="l" r="r" t="t"/>
              <a:pathLst>
                <a:path extrusionOk="0" h="3015976" w="864956">
                  <a:moveTo>
                    <a:pt x="496386" y="4591"/>
                  </a:moveTo>
                  <a:cubicBezTo>
                    <a:pt x="505103" y="4194"/>
                    <a:pt x="512455" y="4472"/>
                    <a:pt x="518216" y="4882"/>
                  </a:cubicBezTo>
                  <a:lnTo>
                    <a:pt x="518216" y="54080"/>
                  </a:lnTo>
                  <a:lnTo>
                    <a:pt x="515562" y="54045"/>
                  </a:lnTo>
                  <a:cubicBezTo>
                    <a:pt x="454545" y="56825"/>
                    <a:pt x="326641" y="92677"/>
                    <a:pt x="209440" y="347767"/>
                  </a:cubicBezTo>
                  <a:cubicBezTo>
                    <a:pt x="31829" y="738202"/>
                    <a:pt x="21473" y="1326444"/>
                    <a:pt x="19747" y="1433804"/>
                  </a:cubicBezTo>
                  <a:cubicBezTo>
                    <a:pt x="10816" y="1972077"/>
                    <a:pt x="108683" y="2363159"/>
                    <a:pt x="169826" y="2554185"/>
                  </a:cubicBezTo>
                  <a:lnTo>
                    <a:pt x="196316" y="2631739"/>
                  </a:lnTo>
                  <a:lnTo>
                    <a:pt x="194235" y="2627114"/>
                  </a:ln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lnTo>
                    <a:pt x="864956" y="342697"/>
                  </a:lnTo>
                  <a:lnTo>
                    <a:pt x="776562" y="190249"/>
                  </a:lnTo>
                  <a:cubicBezTo>
                    <a:pt x="688220" y="72419"/>
                    <a:pt x="604844" y="51731"/>
                    <a:pt x="559166" y="49646"/>
                  </a:cubicBezTo>
                  <a:cubicBezTo>
                    <a:pt x="550465" y="49249"/>
                    <a:pt x="543132" y="49527"/>
                    <a:pt x="537393" y="49937"/>
                  </a:cubicBezTo>
                  <a:lnTo>
                    <a:pt x="537393" y="3015976"/>
                  </a:lnTo>
                  <a:lnTo>
                    <a:pt x="537392" y="3015976"/>
                  </a:lnTo>
                  <a:lnTo>
                    <a:pt x="537392" y="54336"/>
                  </a:lnTo>
                  <a:lnTo>
                    <a:pt x="518217" y="54081"/>
                  </a:lnTo>
                  <a:lnTo>
                    <a:pt x="518217" y="483"/>
                  </a:lnTo>
                  <a:cubicBezTo>
                    <a:pt x="523956" y="73"/>
                    <a:pt x="531289" y="-205"/>
                    <a:pt x="53999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 name="Google Shape;86;p2"/>
            <p:cNvSpPr/>
            <p:nvPr/>
          </p:nvSpPr>
          <p:spPr>
            <a:xfrm>
              <a:off x="2257788" y="2204270"/>
              <a:ext cx="2049602" cy="2904841"/>
            </a:xfrm>
            <a:custGeom>
              <a:rect b="b" l="l" r="r" t="t"/>
              <a:pathLst>
                <a:path extrusionOk="0" h="2904841" w="2049602">
                  <a:moveTo>
                    <a:pt x="1352512" y="192"/>
                  </a:moveTo>
                  <a:cubicBezTo>
                    <a:pt x="1376236" y="-205"/>
                    <a:pt x="1396240" y="73"/>
                    <a:pt x="1411904" y="483"/>
                  </a:cubicBezTo>
                  <a:cubicBezTo>
                    <a:pt x="1505888" y="-1977"/>
                    <a:pt x="1755994" y="321"/>
                    <a:pt x="2028820" y="124614"/>
                  </a:cubicBezTo>
                  <a:lnTo>
                    <a:pt x="2049602" y="135611"/>
                  </a:lnTo>
                  <a:lnTo>
                    <a:pt x="1949422" y="96315"/>
                  </a:lnTo>
                  <a:cubicBezTo>
                    <a:pt x="1731466" y="23911"/>
                    <a:pt x="1544728" y="22657"/>
                    <a:pt x="1466408" y="24707"/>
                  </a:cubicBezTo>
                  <a:cubicBezTo>
                    <a:pt x="1450744" y="24297"/>
                    <a:pt x="1430740" y="24019"/>
                    <a:pt x="1407016" y="24416"/>
                  </a:cubicBezTo>
                  <a:cubicBezTo>
                    <a:pt x="1240944" y="27196"/>
                    <a:pt x="892536" y="63048"/>
                    <a:pt x="573861" y="318138"/>
                  </a:cubicBezTo>
                  <a:cubicBezTo>
                    <a:pt x="86768" y="708055"/>
                    <a:pt x="60360" y="1296643"/>
                    <a:pt x="56043" y="1404003"/>
                  </a:cubicBezTo>
                  <a:cubicBezTo>
                    <a:pt x="23767" y="2121698"/>
                    <a:pt x="508789" y="2577724"/>
                    <a:pt x="583873" y="2646767"/>
                  </a:cubicBezTo>
                  <a:cubicBezTo>
                    <a:pt x="676097" y="2729734"/>
                    <a:pt x="777075" y="2801279"/>
                    <a:pt x="884593" y="2860394"/>
                  </a:cubicBezTo>
                  <a:lnTo>
                    <a:pt x="973281" y="2904841"/>
                  </a:lnTo>
                  <a:lnTo>
                    <a:pt x="939703" y="2891105"/>
                  </a:lnTo>
                  <a:cubicBezTo>
                    <a:pt x="790863" y="2823482"/>
                    <a:pt x="652334" y="2733166"/>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87" name="Google Shape;87;p2"/>
          <p:cNvSpPr txBox="1"/>
          <p:nvPr>
            <p:ph type="title"/>
          </p:nvPr>
        </p:nvSpPr>
        <p:spPr>
          <a:xfrm>
            <a:off x="4373425" y="2171475"/>
            <a:ext cx="6410400" cy="2254500"/>
          </a:xfrm>
          <a:prstGeom prst="rect">
            <a:avLst/>
          </a:prstGeom>
        </p:spPr>
        <p:txBody>
          <a:bodyPr anchorCtr="0" anchor="t" bIns="121900" lIns="121900" spcFirstLastPara="1" rIns="121900" wrap="square" tIns="121900">
            <a:noAutofit/>
          </a:bodyPr>
          <a:lstStyle>
            <a:lvl1pPr lvl="0" rtl="0">
              <a:spcBef>
                <a:spcPts val="0"/>
              </a:spcBef>
              <a:spcAft>
                <a:spcPts val="0"/>
              </a:spcAft>
              <a:buSzPts val="6000"/>
              <a:buNone/>
              <a:defRPr sz="6000"/>
            </a:lvl1pPr>
            <a:lvl2pPr lvl="1" rtl="0">
              <a:spcBef>
                <a:spcPts val="0"/>
              </a:spcBef>
              <a:spcAft>
                <a:spcPts val="0"/>
              </a:spcAft>
              <a:buSzPts val="5500"/>
              <a:buNone/>
              <a:defRPr sz="5500"/>
            </a:lvl2pPr>
            <a:lvl3pPr lvl="2" rtl="0">
              <a:spcBef>
                <a:spcPts val="0"/>
              </a:spcBef>
              <a:spcAft>
                <a:spcPts val="0"/>
              </a:spcAft>
              <a:buSzPts val="5500"/>
              <a:buNone/>
              <a:defRPr sz="5500"/>
            </a:lvl3pPr>
            <a:lvl4pPr lvl="3" rtl="0">
              <a:spcBef>
                <a:spcPts val="0"/>
              </a:spcBef>
              <a:spcAft>
                <a:spcPts val="0"/>
              </a:spcAft>
              <a:buSzPts val="5500"/>
              <a:buNone/>
              <a:defRPr sz="5500"/>
            </a:lvl4pPr>
            <a:lvl5pPr lvl="4" rtl="0">
              <a:spcBef>
                <a:spcPts val="0"/>
              </a:spcBef>
              <a:spcAft>
                <a:spcPts val="0"/>
              </a:spcAft>
              <a:buSzPts val="5500"/>
              <a:buNone/>
              <a:defRPr sz="5500"/>
            </a:lvl5pPr>
            <a:lvl6pPr lvl="5" rtl="0">
              <a:spcBef>
                <a:spcPts val="0"/>
              </a:spcBef>
              <a:spcAft>
                <a:spcPts val="0"/>
              </a:spcAft>
              <a:buSzPts val="5500"/>
              <a:buNone/>
              <a:defRPr sz="5500"/>
            </a:lvl6pPr>
            <a:lvl7pPr lvl="6" rtl="0">
              <a:spcBef>
                <a:spcPts val="0"/>
              </a:spcBef>
              <a:spcAft>
                <a:spcPts val="0"/>
              </a:spcAft>
              <a:buSzPts val="5500"/>
              <a:buNone/>
              <a:defRPr sz="5500"/>
            </a:lvl7pPr>
            <a:lvl8pPr lvl="7" rtl="0">
              <a:spcBef>
                <a:spcPts val="0"/>
              </a:spcBef>
              <a:spcAft>
                <a:spcPts val="0"/>
              </a:spcAft>
              <a:buSzPts val="5500"/>
              <a:buNone/>
              <a:defRPr sz="5500"/>
            </a:lvl8pPr>
            <a:lvl9pPr lvl="8" rtl="0">
              <a:spcBef>
                <a:spcPts val="0"/>
              </a:spcBef>
              <a:spcAft>
                <a:spcPts val="0"/>
              </a:spcAft>
              <a:buSzPts val="5500"/>
              <a:buNone/>
              <a:defRPr sz="5500"/>
            </a:lvl9pPr>
          </a:lstStyle>
          <a:p/>
        </p:txBody>
      </p:sp>
      <p:grpSp>
        <p:nvGrpSpPr>
          <p:cNvPr id="88" name="Google Shape;88;p2"/>
          <p:cNvGrpSpPr/>
          <p:nvPr/>
        </p:nvGrpSpPr>
        <p:grpSpPr>
          <a:xfrm>
            <a:off x="3651871" y="647394"/>
            <a:ext cx="1218391" cy="1612387"/>
            <a:chOff x="2256777" y="2198862"/>
            <a:chExt cx="2823618" cy="3736703"/>
          </a:xfrm>
        </p:grpSpPr>
        <p:grpSp>
          <p:nvGrpSpPr>
            <p:cNvPr id="89" name="Google Shape;89;p2"/>
            <p:cNvGrpSpPr/>
            <p:nvPr/>
          </p:nvGrpSpPr>
          <p:grpSpPr>
            <a:xfrm>
              <a:off x="3294899" y="5120706"/>
              <a:ext cx="748973" cy="454603"/>
              <a:chOff x="5910230" y="3314449"/>
              <a:chExt cx="375256" cy="227768"/>
            </a:xfrm>
          </p:grpSpPr>
          <p:sp>
            <p:nvSpPr>
              <p:cNvPr id="90" name="Google Shape;90;p2"/>
              <p:cNvSpPr/>
              <p:nvPr/>
            </p:nvSpPr>
            <p:spPr>
              <a:xfrm rot="-788041">
                <a:off x="5936369" y="3312998"/>
                <a:ext cx="9535" cy="231160"/>
              </a:xfrm>
              <a:custGeom>
                <a:rect b="b" l="l" r="r" t="t"/>
                <a:pathLst>
                  <a:path extrusionOk="0" h="230885" w="9524">
                    <a:moveTo>
                      <a:pt x="-431" y="-319"/>
                    </a:moveTo>
                    <a:lnTo>
                      <a:pt x="9094" y="-319"/>
                    </a:lnTo>
                    <a:lnTo>
                      <a:pt x="9094" y="230567"/>
                    </a:lnTo>
                    <a:lnTo>
                      <a:pt x="-431" y="230567"/>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 name="Google Shape;91;p2"/>
              <p:cNvSpPr/>
              <p:nvPr/>
            </p:nvSpPr>
            <p:spPr>
              <a:xfrm rot="-4611959">
                <a:off x="6139000" y="3423321"/>
                <a:ext cx="231160" cy="9535"/>
              </a:xfrm>
              <a:custGeom>
                <a:rect b="b" l="l" r="r" t="t"/>
                <a:pathLst>
                  <a:path extrusionOk="0" h="9524" w="230885">
                    <a:moveTo>
                      <a:pt x="-431" y="-319"/>
                    </a:moveTo>
                    <a:lnTo>
                      <a:pt x="230455" y="-319"/>
                    </a:lnTo>
                    <a:lnTo>
                      <a:pt x="230455" y="9206"/>
                    </a:lnTo>
                    <a:lnTo>
                      <a:pt x="-431" y="9206"/>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92" name="Google Shape;92;p2"/>
            <p:cNvSpPr/>
            <p:nvPr/>
          </p:nvSpPr>
          <p:spPr>
            <a:xfrm>
              <a:off x="3376049" y="5519665"/>
              <a:ext cx="585689" cy="415900"/>
            </a:xfrm>
            <a:custGeom>
              <a:rect b="b" l="l" r="r" t="t"/>
              <a:pathLst>
                <a:path extrusionOk="0" h="194119" w="273367">
                  <a:moveTo>
                    <a:pt x="273368" y="0"/>
                  </a:moveTo>
                  <a:lnTo>
                    <a:pt x="234125" y="194119"/>
                  </a:lnTo>
                  <a:lnTo>
                    <a:pt x="39243" y="194119"/>
                  </a:lnTo>
                  <a:lnTo>
                    <a:pt x="0" y="0"/>
                  </a:lnTo>
                  <a:lnTo>
                    <a:pt x="273368" y="0"/>
                  </a:lnTo>
                  <a:close/>
                </a:path>
              </a:pathLst>
            </a:custGeom>
            <a:solidFill>
              <a:schemeClr val="accent1"/>
            </a:solidFill>
            <a:ln>
              <a:noFill/>
            </a:ln>
            <a:effectLst>
              <a:outerShdw blurRad="2540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 name="Google Shape;93;p2"/>
            <p:cNvSpPr/>
            <p:nvPr/>
          </p:nvSpPr>
          <p:spPr>
            <a:xfrm>
              <a:off x="2256777" y="2203261"/>
              <a:ext cx="2823618" cy="3023507"/>
            </a:xfrm>
            <a:custGeom>
              <a:rect b="b" l="l" r="r" t="t"/>
              <a:pathLst>
                <a:path extrusionOk="0" h="3023507" w="2823618">
                  <a:moveTo>
                    <a:pt x="1352512" y="192"/>
                  </a:moveTo>
                  <a:cubicBezTo>
                    <a:pt x="1376236" y="-205"/>
                    <a:pt x="1396240" y="73"/>
                    <a:pt x="1411904" y="483"/>
                  </a:cubicBezTo>
                  <a:cubicBezTo>
                    <a:pt x="1537215" y="-2797"/>
                    <a:pt x="1940079" y="2382"/>
                    <a:pt x="2304277" y="293914"/>
                  </a:cubicBezTo>
                  <a:cubicBezTo>
                    <a:pt x="2791372" y="683831"/>
                    <a:pt x="2817780" y="1272419"/>
                    <a:pt x="2822095" y="1379779"/>
                  </a:cubicBezTo>
                  <a:cubicBezTo>
                    <a:pt x="2854201" y="2097474"/>
                    <a:pt x="2369177" y="2553500"/>
                    <a:pt x="2294266" y="2622543"/>
                  </a:cubicBezTo>
                  <a:cubicBezTo>
                    <a:pt x="2048354" y="2843720"/>
                    <a:pt x="1740252" y="2983722"/>
                    <a:pt x="1411904" y="3023507"/>
                  </a:cubicBezTo>
                  <a:cubicBezTo>
                    <a:pt x="1083486" y="2983807"/>
                    <a:pt x="775298" y="2843788"/>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gradFill>
              <a:gsLst>
                <a:gs pos="0">
                  <a:schemeClr val="accent2"/>
                </a:gs>
                <a:gs pos="100000">
                  <a:schemeClr val="accent1"/>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 name="Google Shape;94;p2"/>
            <p:cNvSpPr/>
            <p:nvPr/>
          </p:nvSpPr>
          <p:spPr>
            <a:xfrm>
              <a:off x="3376049" y="5519665"/>
              <a:ext cx="585633" cy="415859"/>
            </a:xfrm>
            <a:custGeom>
              <a:rect b="b" l="l" r="r" t="t"/>
              <a:pathLst>
                <a:path extrusionOk="0" h="415859" w="585633">
                  <a:moveTo>
                    <a:pt x="0" y="0"/>
                  </a:moveTo>
                  <a:lnTo>
                    <a:pt x="585633" y="0"/>
                  </a:lnTo>
                  <a:lnTo>
                    <a:pt x="575636" y="49454"/>
                  </a:lnTo>
                  <a:lnTo>
                    <a:pt x="31288" y="49454"/>
                  </a:lnTo>
                  <a:lnTo>
                    <a:pt x="105361" y="415859"/>
                  </a:lnTo>
                  <a:lnTo>
                    <a:pt x="84070" y="415859"/>
                  </a:lnTo>
                  <a:lnTo>
                    <a:pt x="0" y="0"/>
                  </a:ln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 name="Google Shape;95;p2"/>
            <p:cNvSpPr/>
            <p:nvPr/>
          </p:nvSpPr>
          <p:spPr>
            <a:xfrm>
              <a:off x="2710203" y="2203261"/>
              <a:ext cx="1916798" cy="3023507"/>
            </a:xfrm>
            <a:custGeom>
              <a:rect b="b" l="l" r="r" t="t"/>
              <a:pathLst>
                <a:path extrusionOk="0" h="3023507" w="1916798">
                  <a:moveTo>
                    <a:pt x="998748" y="192"/>
                  </a:moveTo>
                  <a:cubicBezTo>
                    <a:pt x="1111384" y="2972"/>
                    <a:pt x="1347878" y="38824"/>
                    <a:pt x="1564153" y="293914"/>
                  </a:cubicBezTo>
                  <a:cubicBezTo>
                    <a:pt x="1894695" y="683831"/>
                    <a:pt x="1912472" y="1272419"/>
                    <a:pt x="1915752" y="1379779"/>
                  </a:cubicBezTo>
                  <a:cubicBezTo>
                    <a:pt x="1937673" y="2097474"/>
                    <a:pt x="1608513" y="2553500"/>
                    <a:pt x="1557593" y="2622543"/>
                  </a:cubicBezTo>
                  <a:cubicBezTo>
                    <a:pt x="1323713" y="2935995"/>
                    <a:pt x="1062387" y="3004692"/>
                    <a:pt x="958479" y="3023507"/>
                  </a:cubicBezTo>
                  <a:lnTo>
                    <a:pt x="958479" y="483"/>
                  </a:lnTo>
                  <a:cubicBezTo>
                    <a:pt x="969094" y="73"/>
                    <a:pt x="982657" y="-205"/>
                    <a:pt x="998748" y="192"/>
                  </a:cubicBezTo>
                  <a:close/>
                  <a:moveTo>
                    <a:pt x="918150" y="192"/>
                  </a:moveTo>
                  <a:cubicBezTo>
                    <a:pt x="934257" y="-205"/>
                    <a:pt x="947839" y="73"/>
                    <a:pt x="958476" y="483"/>
                  </a:cubicBezTo>
                  <a:lnTo>
                    <a:pt x="958476" y="3023507"/>
                  </a:lnTo>
                  <a:cubicBezTo>
                    <a:pt x="854394" y="3004692"/>
                    <a:pt x="593069" y="2935995"/>
                    <a:pt x="359188" y="2622715"/>
                  </a:cubicBez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gradFill>
              <a:gsLst>
                <a:gs pos="0">
                  <a:schemeClr val="accent3"/>
                </a:gs>
                <a:gs pos="100000">
                  <a:schemeClr val="accent2"/>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 name="Google Shape;96;p2"/>
            <p:cNvSpPr/>
            <p:nvPr/>
          </p:nvSpPr>
          <p:spPr>
            <a:xfrm>
              <a:off x="2711213" y="2222437"/>
              <a:ext cx="1593165" cy="3015570"/>
            </a:xfrm>
            <a:custGeom>
              <a:rect b="b" l="l" r="r" t="t"/>
              <a:pathLst>
                <a:path extrusionOk="0" h="3015570" w="1593165">
                  <a:moveTo>
                    <a:pt x="998748" y="192"/>
                  </a:moveTo>
                  <a:cubicBezTo>
                    <a:pt x="1111384" y="2972"/>
                    <a:pt x="1347878" y="38824"/>
                    <a:pt x="1564153" y="293914"/>
                  </a:cubicBezTo>
                  <a:lnTo>
                    <a:pt x="1593165" y="334631"/>
                  </a:lnTo>
                  <a:lnTo>
                    <a:pt x="1519727" y="257623"/>
                  </a:lnTo>
                  <a:cubicBezTo>
                    <a:pt x="1328034" y="79832"/>
                    <a:pt x="1134648" y="52079"/>
                    <a:pt x="1036092" y="49646"/>
                  </a:cubicBezTo>
                  <a:cubicBezTo>
                    <a:pt x="1020001" y="49249"/>
                    <a:pt x="1006438" y="49527"/>
                    <a:pt x="995823" y="49937"/>
                  </a:cubicBezTo>
                  <a:lnTo>
                    <a:pt x="995823" y="3015569"/>
                  </a:lnTo>
                  <a:lnTo>
                    <a:pt x="995820" y="3015570"/>
                  </a:lnTo>
                  <a:lnTo>
                    <a:pt x="995820" y="49937"/>
                  </a:lnTo>
                  <a:lnTo>
                    <a:pt x="958479" y="49668"/>
                  </a:lnTo>
                  <a:lnTo>
                    <a:pt x="958479" y="483"/>
                  </a:lnTo>
                  <a:cubicBezTo>
                    <a:pt x="969094" y="73"/>
                    <a:pt x="982657" y="-205"/>
                    <a:pt x="998748" y="192"/>
                  </a:cubicBezTo>
                  <a:close/>
                  <a:moveTo>
                    <a:pt x="918150" y="192"/>
                  </a:moveTo>
                  <a:cubicBezTo>
                    <a:pt x="934257" y="-205"/>
                    <a:pt x="947839" y="73"/>
                    <a:pt x="958476" y="483"/>
                  </a:cubicBezTo>
                  <a:lnTo>
                    <a:pt x="958476" y="49668"/>
                  </a:lnTo>
                  <a:lnTo>
                    <a:pt x="955494" y="49646"/>
                  </a:lnTo>
                  <a:cubicBezTo>
                    <a:pt x="842746" y="52426"/>
                    <a:pt x="606270" y="88278"/>
                    <a:pt x="390146" y="343368"/>
                  </a:cubicBezTo>
                  <a:cubicBezTo>
                    <a:pt x="59605" y="733803"/>
                    <a:pt x="41482" y="1322045"/>
                    <a:pt x="38374" y="1429405"/>
                  </a:cubicBezTo>
                  <a:cubicBezTo>
                    <a:pt x="19345" y="2057390"/>
                    <a:pt x="268847" y="2485032"/>
                    <a:pt x="365631" y="2628383"/>
                  </a:cubicBezTo>
                  <a:lnTo>
                    <a:pt x="375174" y="2641905"/>
                  </a:lnTo>
                  <a:lnTo>
                    <a:pt x="359188" y="2622715"/>
                  </a:ln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 name="Google Shape;97;p2"/>
            <p:cNvSpPr/>
            <p:nvPr/>
          </p:nvSpPr>
          <p:spPr>
            <a:xfrm>
              <a:off x="3150463" y="2198862"/>
              <a:ext cx="1036590" cy="3027906"/>
            </a:xfrm>
            <a:custGeom>
              <a:rect b="b" l="l" r="r" t="t"/>
              <a:pathLst>
                <a:path extrusionOk="0" h="3027906" w="1036590">
                  <a:moveTo>
                    <a:pt x="496386" y="4591"/>
                  </a:moveTo>
                  <a:cubicBezTo>
                    <a:pt x="505103" y="4194"/>
                    <a:pt x="512455" y="4472"/>
                    <a:pt x="518216" y="4882"/>
                  </a:cubicBezTo>
                  <a:lnTo>
                    <a:pt x="518216" y="3027906"/>
                  </a:lnTo>
                  <a:cubicBezTo>
                    <a:pt x="461429" y="3009091"/>
                    <a:pt x="320582" y="2940394"/>
                    <a:pt x="194235" y="2627114"/>
                  </a:cubicBez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cubicBezTo>
                    <a:pt x="1024815" y="683831"/>
                    <a:pt x="1034481" y="1272419"/>
                    <a:pt x="1036035" y="1379779"/>
                  </a:cubicBezTo>
                  <a:cubicBezTo>
                    <a:pt x="1047773" y="2097474"/>
                    <a:pt x="869815" y="2553500"/>
                    <a:pt x="842370" y="2622543"/>
                  </a:cubicBezTo>
                  <a:cubicBezTo>
                    <a:pt x="715678" y="2935995"/>
                    <a:pt x="574486" y="3004692"/>
                    <a:pt x="518217" y="3023507"/>
                  </a:cubicBezTo>
                  <a:lnTo>
                    <a:pt x="518217" y="483"/>
                  </a:lnTo>
                  <a:cubicBezTo>
                    <a:pt x="523956" y="73"/>
                    <a:pt x="531289" y="-205"/>
                    <a:pt x="539990" y="192"/>
                  </a:cubicBezTo>
                  <a:close/>
                </a:path>
              </a:pathLst>
            </a:custGeom>
            <a:gradFill>
              <a:gsLst>
                <a:gs pos="0">
                  <a:schemeClr val="accent4"/>
                </a:gs>
                <a:gs pos="50000">
                  <a:schemeClr val="accent3"/>
                </a:gs>
                <a:gs pos="52000">
                  <a:schemeClr val="accent4"/>
                </a:gs>
                <a:gs pos="100000">
                  <a:schemeClr val="accent3"/>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 name="Google Shape;98;p2"/>
            <p:cNvSpPr/>
            <p:nvPr/>
          </p:nvSpPr>
          <p:spPr>
            <a:xfrm>
              <a:off x="3169640" y="2199871"/>
              <a:ext cx="864956" cy="3015976"/>
            </a:xfrm>
            <a:custGeom>
              <a:rect b="b" l="l" r="r" t="t"/>
              <a:pathLst>
                <a:path extrusionOk="0" h="3015976" w="864956">
                  <a:moveTo>
                    <a:pt x="496386" y="4591"/>
                  </a:moveTo>
                  <a:cubicBezTo>
                    <a:pt x="505103" y="4194"/>
                    <a:pt x="512455" y="4472"/>
                    <a:pt x="518216" y="4882"/>
                  </a:cubicBezTo>
                  <a:lnTo>
                    <a:pt x="518216" y="54080"/>
                  </a:lnTo>
                  <a:lnTo>
                    <a:pt x="515562" y="54045"/>
                  </a:lnTo>
                  <a:cubicBezTo>
                    <a:pt x="454545" y="56825"/>
                    <a:pt x="326641" y="92677"/>
                    <a:pt x="209440" y="347767"/>
                  </a:cubicBezTo>
                  <a:cubicBezTo>
                    <a:pt x="31829" y="738202"/>
                    <a:pt x="21473" y="1326444"/>
                    <a:pt x="19747" y="1433804"/>
                  </a:cubicBezTo>
                  <a:cubicBezTo>
                    <a:pt x="10816" y="1972077"/>
                    <a:pt x="108683" y="2363159"/>
                    <a:pt x="169826" y="2554185"/>
                  </a:cubicBezTo>
                  <a:lnTo>
                    <a:pt x="196316" y="2631739"/>
                  </a:lnTo>
                  <a:lnTo>
                    <a:pt x="194235" y="2627114"/>
                  </a:ln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lnTo>
                    <a:pt x="864956" y="342697"/>
                  </a:lnTo>
                  <a:lnTo>
                    <a:pt x="776562" y="190249"/>
                  </a:lnTo>
                  <a:cubicBezTo>
                    <a:pt x="688220" y="72419"/>
                    <a:pt x="604844" y="51731"/>
                    <a:pt x="559166" y="49646"/>
                  </a:cubicBezTo>
                  <a:cubicBezTo>
                    <a:pt x="550465" y="49249"/>
                    <a:pt x="543132" y="49527"/>
                    <a:pt x="537393" y="49937"/>
                  </a:cubicBezTo>
                  <a:lnTo>
                    <a:pt x="537393" y="3015976"/>
                  </a:lnTo>
                  <a:lnTo>
                    <a:pt x="537392" y="3015976"/>
                  </a:lnTo>
                  <a:lnTo>
                    <a:pt x="537392" y="54336"/>
                  </a:lnTo>
                  <a:lnTo>
                    <a:pt x="518217" y="54081"/>
                  </a:lnTo>
                  <a:lnTo>
                    <a:pt x="518217" y="483"/>
                  </a:lnTo>
                  <a:cubicBezTo>
                    <a:pt x="523956" y="73"/>
                    <a:pt x="531289" y="-205"/>
                    <a:pt x="53999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 name="Google Shape;99;p2"/>
            <p:cNvSpPr/>
            <p:nvPr/>
          </p:nvSpPr>
          <p:spPr>
            <a:xfrm>
              <a:off x="2257788" y="2204270"/>
              <a:ext cx="2049602" cy="2904841"/>
            </a:xfrm>
            <a:custGeom>
              <a:rect b="b" l="l" r="r" t="t"/>
              <a:pathLst>
                <a:path extrusionOk="0" h="2904841" w="2049602">
                  <a:moveTo>
                    <a:pt x="1352512" y="192"/>
                  </a:moveTo>
                  <a:cubicBezTo>
                    <a:pt x="1376236" y="-205"/>
                    <a:pt x="1396240" y="73"/>
                    <a:pt x="1411904" y="483"/>
                  </a:cubicBezTo>
                  <a:cubicBezTo>
                    <a:pt x="1505888" y="-1977"/>
                    <a:pt x="1755994" y="321"/>
                    <a:pt x="2028820" y="124614"/>
                  </a:cubicBezTo>
                  <a:lnTo>
                    <a:pt x="2049602" y="135611"/>
                  </a:lnTo>
                  <a:lnTo>
                    <a:pt x="1949422" y="96315"/>
                  </a:lnTo>
                  <a:cubicBezTo>
                    <a:pt x="1731466" y="23911"/>
                    <a:pt x="1544728" y="22657"/>
                    <a:pt x="1466408" y="24707"/>
                  </a:cubicBezTo>
                  <a:cubicBezTo>
                    <a:pt x="1450744" y="24297"/>
                    <a:pt x="1430740" y="24019"/>
                    <a:pt x="1407016" y="24416"/>
                  </a:cubicBezTo>
                  <a:cubicBezTo>
                    <a:pt x="1240944" y="27196"/>
                    <a:pt x="892536" y="63048"/>
                    <a:pt x="573861" y="318138"/>
                  </a:cubicBezTo>
                  <a:cubicBezTo>
                    <a:pt x="86768" y="708055"/>
                    <a:pt x="60360" y="1296643"/>
                    <a:pt x="56043" y="1404003"/>
                  </a:cubicBezTo>
                  <a:cubicBezTo>
                    <a:pt x="23767" y="2121698"/>
                    <a:pt x="508789" y="2577724"/>
                    <a:pt x="583873" y="2646767"/>
                  </a:cubicBezTo>
                  <a:cubicBezTo>
                    <a:pt x="676097" y="2729734"/>
                    <a:pt x="777075" y="2801279"/>
                    <a:pt x="884593" y="2860394"/>
                  </a:cubicBezTo>
                  <a:lnTo>
                    <a:pt x="973281" y="2904841"/>
                  </a:lnTo>
                  <a:lnTo>
                    <a:pt x="939703" y="2891105"/>
                  </a:lnTo>
                  <a:cubicBezTo>
                    <a:pt x="790863" y="2823482"/>
                    <a:pt x="652334" y="2733166"/>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00" name="Google Shape;100;p2"/>
          <p:cNvGrpSpPr/>
          <p:nvPr/>
        </p:nvGrpSpPr>
        <p:grpSpPr>
          <a:xfrm>
            <a:off x="2378390" y="221394"/>
            <a:ext cx="702234" cy="929318"/>
            <a:chOff x="2256777" y="2198862"/>
            <a:chExt cx="2823618" cy="3736703"/>
          </a:xfrm>
        </p:grpSpPr>
        <p:grpSp>
          <p:nvGrpSpPr>
            <p:cNvPr id="101" name="Google Shape;101;p2"/>
            <p:cNvGrpSpPr/>
            <p:nvPr/>
          </p:nvGrpSpPr>
          <p:grpSpPr>
            <a:xfrm>
              <a:off x="3294899" y="5120706"/>
              <a:ext cx="748973" cy="454603"/>
              <a:chOff x="5910230" y="3314449"/>
              <a:chExt cx="375256" cy="227768"/>
            </a:xfrm>
          </p:grpSpPr>
          <p:sp>
            <p:nvSpPr>
              <p:cNvPr id="102" name="Google Shape;102;p2"/>
              <p:cNvSpPr/>
              <p:nvPr/>
            </p:nvSpPr>
            <p:spPr>
              <a:xfrm rot="-788041">
                <a:off x="5936369" y="3312998"/>
                <a:ext cx="9535" cy="231160"/>
              </a:xfrm>
              <a:custGeom>
                <a:rect b="b" l="l" r="r" t="t"/>
                <a:pathLst>
                  <a:path extrusionOk="0" h="230885" w="9524">
                    <a:moveTo>
                      <a:pt x="-431" y="-319"/>
                    </a:moveTo>
                    <a:lnTo>
                      <a:pt x="9094" y="-319"/>
                    </a:lnTo>
                    <a:lnTo>
                      <a:pt x="9094" y="230567"/>
                    </a:lnTo>
                    <a:lnTo>
                      <a:pt x="-431" y="230567"/>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 name="Google Shape;103;p2"/>
              <p:cNvSpPr/>
              <p:nvPr/>
            </p:nvSpPr>
            <p:spPr>
              <a:xfrm rot="-4611959">
                <a:off x="6139000" y="3423321"/>
                <a:ext cx="231160" cy="9535"/>
              </a:xfrm>
              <a:custGeom>
                <a:rect b="b" l="l" r="r" t="t"/>
                <a:pathLst>
                  <a:path extrusionOk="0" h="9524" w="230885">
                    <a:moveTo>
                      <a:pt x="-431" y="-319"/>
                    </a:moveTo>
                    <a:lnTo>
                      <a:pt x="230455" y="-319"/>
                    </a:lnTo>
                    <a:lnTo>
                      <a:pt x="230455" y="9206"/>
                    </a:lnTo>
                    <a:lnTo>
                      <a:pt x="-431" y="9206"/>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04" name="Google Shape;104;p2"/>
            <p:cNvSpPr/>
            <p:nvPr/>
          </p:nvSpPr>
          <p:spPr>
            <a:xfrm>
              <a:off x="3376049" y="5519665"/>
              <a:ext cx="585689" cy="415900"/>
            </a:xfrm>
            <a:custGeom>
              <a:rect b="b" l="l" r="r" t="t"/>
              <a:pathLst>
                <a:path extrusionOk="0" h="194119" w="273367">
                  <a:moveTo>
                    <a:pt x="273368" y="0"/>
                  </a:moveTo>
                  <a:lnTo>
                    <a:pt x="234125" y="194119"/>
                  </a:lnTo>
                  <a:lnTo>
                    <a:pt x="39243" y="194119"/>
                  </a:lnTo>
                  <a:lnTo>
                    <a:pt x="0" y="0"/>
                  </a:lnTo>
                  <a:lnTo>
                    <a:pt x="273368" y="0"/>
                  </a:lnTo>
                  <a:close/>
                </a:path>
              </a:pathLst>
            </a:custGeom>
            <a:solidFill>
              <a:schemeClr val="accent1"/>
            </a:solidFill>
            <a:ln>
              <a:noFill/>
            </a:ln>
            <a:effectLst>
              <a:outerShdw blurRad="2540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 name="Google Shape;105;p2"/>
            <p:cNvSpPr/>
            <p:nvPr/>
          </p:nvSpPr>
          <p:spPr>
            <a:xfrm>
              <a:off x="2256777" y="2203261"/>
              <a:ext cx="2823618" cy="3023507"/>
            </a:xfrm>
            <a:custGeom>
              <a:rect b="b" l="l" r="r" t="t"/>
              <a:pathLst>
                <a:path extrusionOk="0" h="3023507" w="2823618">
                  <a:moveTo>
                    <a:pt x="1352512" y="192"/>
                  </a:moveTo>
                  <a:cubicBezTo>
                    <a:pt x="1376236" y="-205"/>
                    <a:pt x="1396240" y="73"/>
                    <a:pt x="1411904" y="483"/>
                  </a:cubicBezTo>
                  <a:cubicBezTo>
                    <a:pt x="1537215" y="-2797"/>
                    <a:pt x="1940079" y="2382"/>
                    <a:pt x="2304277" y="293914"/>
                  </a:cubicBezTo>
                  <a:cubicBezTo>
                    <a:pt x="2791372" y="683831"/>
                    <a:pt x="2817780" y="1272419"/>
                    <a:pt x="2822095" y="1379779"/>
                  </a:cubicBezTo>
                  <a:cubicBezTo>
                    <a:pt x="2854201" y="2097474"/>
                    <a:pt x="2369177" y="2553500"/>
                    <a:pt x="2294266" y="2622543"/>
                  </a:cubicBezTo>
                  <a:cubicBezTo>
                    <a:pt x="2048354" y="2843720"/>
                    <a:pt x="1740252" y="2983722"/>
                    <a:pt x="1411904" y="3023507"/>
                  </a:cubicBezTo>
                  <a:cubicBezTo>
                    <a:pt x="1083486" y="2983807"/>
                    <a:pt x="775298" y="2843788"/>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gradFill>
              <a:gsLst>
                <a:gs pos="0">
                  <a:schemeClr val="accent2"/>
                </a:gs>
                <a:gs pos="100000">
                  <a:schemeClr val="accent1"/>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 name="Google Shape;106;p2"/>
            <p:cNvSpPr/>
            <p:nvPr/>
          </p:nvSpPr>
          <p:spPr>
            <a:xfrm>
              <a:off x="3376049" y="5519665"/>
              <a:ext cx="585633" cy="415859"/>
            </a:xfrm>
            <a:custGeom>
              <a:rect b="b" l="l" r="r" t="t"/>
              <a:pathLst>
                <a:path extrusionOk="0" h="415859" w="585633">
                  <a:moveTo>
                    <a:pt x="0" y="0"/>
                  </a:moveTo>
                  <a:lnTo>
                    <a:pt x="585633" y="0"/>
                  </a:lnTo>
                  <a:lnTo>
                    <a:pt x="575636" y="49454"/>
                  </a:lnTo>
                  <a:lnTo>
                    <a:pt x="31288" y="49454"/>
                  </a:lnTo>
                  <a:lnTo>
                    <a:pt x="105361" y="415859"/>
                  </a:lnTo>
                  <a:lnTo>
                    <a:pt x="84070" y="415859"/>
                  </a:lnTo>
                  <a:lnTo>
                    <a:pt x="0" y="0"/>
                  </a:ln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 name="Google Shape;107;p2"/>
            <p:cNvSpPr/>
            <p:nvPr/>
          </p:nvSpPr>
          <p:spPr>
            <a:xfrm>
              <a:off x="2710203" y="2203261"/>
              <a:ext cx="1916798" cy="3023507"/>
            </a:xfrm>
            <a:custGeom>
              <a:rect b="b" l="l" r="r" t="t"/>
              <a:pathLst>
                <a:path extrusionOk="0" h="3023507" w="1916798">
                  <a:moveTo>
                    <a:pt x="998748" y="192"/>
                  </a:moveTo>
                  <a:cubicBezTo>
                    <a:pt x="1111384" y="2972"/>
                    <a:pt x="1347878" y="38824"/>
                    <a:pt x="1564153" y="293914"/>
                  </a:cubicBezTo>
                  <a:cubicBezTo>
                    <a:pt x="1894695" y="683831"/>
                    <a:pt x="1912472" y="1272419"/>
                    <a:pt x="1915752" y="1379779"/>
                  </a:cubicBezTo>
                  <a:cubicBezTo>
                    <a:pt x="1937673" y="2097474"/>
                    <a:pt x="1608513" y="2553500"/>
                    <a:pt x="1557593" y="2622543"/>
                  </a:cubicBezTo>
                  <a:cubicBezTo>
                    <a:pt x="1323713" y="2935995"/>
                    <a:pt x="1062387" y="3004692"/>
                    <a:pt x="958479" y="3023507"/>
                  </a:cubicBezTo>
                  <a:lnTo>
                    <a:pt x="958479" y="483"/>
                  </a:lnTo>
                  <a:cubicBezTo>
                    <a:pt x="969094" y="73"/>
                    <a:pt x="982657" y="-205"/>
                    <a:pt x="998748" y="192"/>
                  </a:cubicBezTo>
                  <a:close/>
                  <a:moveTo>
                    <a:pt x="918150" y="192"/>
                  </a:moveTo>
                  <a:cubicBezTo>
                    <a:pt x="934257" y="-205"/>
                    <a:pt x="947839" y="73"/>
                    <a:pt x="958476" y="483"/>
                  </a:cubicBezTo>
                  <a:lnTo>
                    <a:pt x="958476" y="3023507"/>
                  </a:lnTo>
                  <a:cubicBezTo>
                    <a:pt x="854394" y="3004692"/>
                    <a:pt x="593069" y="2935995"/>
                    <a:pt x="359188" y="2622715"/>
                  </a:cubicBez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gradFill>
              <a:gsLst>
                <a:gs pos="0">
                  <a:schemeClr val="accent3"/>
                </a:gs>
                <a:gs pos="100000">
                  <a:schemeClr val="accent2"/>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 name="Google Shape;108;p2"/>
            <p:cNvSpPr/>
            <p:nvPr/>
          </p:nvSpPr>
          <p:spPr>
            <a:xfrm>
              <a:off x="2711213" y="2222437"/>
              <a:ext cx="1593165" cy="3015570"/>
            </a:xfrm>
            <a:custGeom>
              <a:rect b="b" l="l" r="r" t="t"/>
              <a:pathLst>
                <a:path extrusionOk="0" h="3015570" w="1593165">
                  <a:moveTo>
                    <a:pt x="998748" y="192"/>
                  </a:moveTo>
                  <a:cubicBezTo>
                    <a:pt x="1111384" y="2972"/>
                    <a:pt x="1347878" y="38824"/>
                    <a:pt x="1564153" y="293914"/>
                  </a:cubicBezTo>
                  <a:lnTo>
                    <a:pt x="1593165" y="334631"/>
                  </a:lnTo>
                  <a:lnTo>
                    <a:pt x="1519727" y="257623"/>
                  </a:lnTo>
                  <a:cubicBezTo>
                    <a:pt x="1328034" y="79832"/>
                    <a:pt x="1134648" y="52079"/>
                    <a:pt x="1036092" y="49646"/>
                  </a:cubicBezTo>
                  <a:cubicBezTo>
                    <a:pt x="1020001" y="49249"/>
                    <a:pt x="1006438" y="49527"/>
                    <a:pt x="995823" y="49937"/>
                  </a:cubicBezTo>
                  <a:lnTo>
                    <a:pt x="995823" y="3015569"/>
                  </a:lnTo>
                  <a:lnTo>
                    <a:pt x="995820" y="3015570"/>
                  </a:lnTo>
                  <a:lnTo>
                    <a:pt x="995820" y="49937"/>
                  </a:lnTo>
                  <a:lnTo>
                    <a:pt x="958479" y="49668"/>
                  </a:lnTo>
                  <a:lnTo>
                    <a:pt x="958479" y="483"/>
                  </a:lnTo>
                  <a:cubicBezTo>
                    <a:pt x="969094" y="73"/>
                    <a:pt x="982657" y="-205"/>
                    <a:pt x="998748" y="192"/>
                  </a:cubicBezTo>
                  <a:close/>
                  <a:moveTo>
                    <a:pt x="918150" y="192"/>
                  </a:moveTo>
                  <a:cubicBezTo>
                    <a:pt x="934257" y="-205"/>
                    <a:pt x="947839" y="73"/>
                    <a:pt x="958476" y="483"/>
                  </a:cubicBezTo>
                  <a:lnTo>
                    <a:pt x="958476" y="49668"/>
                  </a:lnTo>
                  <a:lnTo>
                    <a:pt x="955494" y="49646"/>
                  </a:lnTo>
                  <a:cubicBezTo>
                    <a:pt x="842746" y="52426"/>
                    <a:pt x="606270" y="88278"/>
                    <a:pt x="390146" y="343368"/>
                  </a:cubicBezTo>
                  <a:cubicBezTo>
                    <a:pt x="59605" y="733803"/>
                    <a:pt x="41482" y="1322045"/>
                    <a:pt x="38374" y="1429405"/>
                  </a:cubicBezTo>
                  <a:cubicBezTo>
                    <a:pt x="19345" y="2057390"/>
                    <a:pt x="268847" y="2485032"/>
                    <a:pt x="365631" y="2628383"/>
                  </a:cubicBezTo>
                  <a:lnTo>
                    <a:pt x="375174" y="2641905"/>
                  </a:lnTo>
                  <a:lnTo>
                    <a:pt x="359188" y="2622715"/>
                  </a:ln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 name="Google Shape;109;p2"/>
            <p:cNvSpPr/>
            <p:nvPr/>
          </p:nvSpPr>
          <p:spPr>
            <a:xfrm>
              <a:off x="3150463" y="2198862"/>
              <a:ext cx="1036590" cy="3027906"/>
            </a:xfrm>
            <a:custGeom>
              <a:rect b="b" l="l" r="r" t="t"/>
              <a:pathLst>
                <a:path extrusionOk="0" h="3027906" w="1036590">
                  <a:moveTo>
                    <a:pt x="496386" y="4591"/>
                  </a:moveTo>
                  <a:cubicBezTo>
                    <a:pt x="505103" y="4194"/>
                    <a:pt x="512455" y="4472"/>
                    <a:pt x="518216" y="4882"/>
                  </a:cubicBezTo>
                  <a:lnTo>
                    <a:pt x="518216" y="3027906"/>
                  </a:lnTo>
                  <a:cubicBezTo>
                    <a:pt x="461429" y="3009091"/>
                    <a:pt x="320582" y="2940394"/>
                    <a:pt x="194235" y="2627114"/>
                  </a:cubicBez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cubicBezTo>
                    <a:pt x="1024815" y="683831"/>
                    <a:pt x="1034481" y="1272419"/>
                    <a:pt x="1036035" y="1379779"/>
                  </a:cubicBezTo>
                  <a:cubicBezTo>
                    <a:pt x="1047773" y="2097474"/>
                    <a:pt x="869815" y="2553500"/>
                    <a:pt x="842370" y="2622543"/>
                  </a:cubicBezTo>
                  <a:cubicBezTo>
                    <a:pt x="715678" y="2935995"/>
                    <a:pt x="574486" y="3004692"/>
                    <a:pt x="518217" y="3023507"/>
                  </a:cubicBezTo>
                  <a:lnTo>
                    <a:pt x="518217" y="483"/>
                  </a:lnTo>
                  <a:cubicBezTo>
                    <a:pt x="523956" y="73"/>
                    <a:pt x="531289" y="-205"/>
                    <a:pt x="539990" y="192"/>
                  </a:cubicBezTo>
                  <a:close/>
                </a:path>
              </a:pathLst>
            </a:custGeom>
            <a:gradFill>
              <a:gsLst>
                <a:gs pos="0">
                  <a:schemeClr val="accent4"/>
                </a:gs>
                <a:gs pos="50000">
                  <a:schemeClr val="accent3"/>
                </a:gs>
                <a:gs pos="52000">
                  <a:schemeClr val="accent4"/>
                </a:gs>
                <a:gs pos="100000">
                  <a:schemeClr val="accent3"/>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 name="Google Shape;110;p2"/>
            <p:cNvSpPr/>
            <p:nvPr/>
          </p:nvSpPr>
          <p:spPr>
            <a:xfrm>
              <a:off x="3169640" y="2199871"/>
              <a:ext cx="864956" cy="3015976"/>
            </a:xfrm>
            <a:custGeom>
              <a:rect b="b" l="l" r="r" t="t"/>
              <a:pathLst>
                <a:path extrusionOk="0" h="3015976" w="864956">
                  <a:moveTo>
                    <a:pt x="496386" y="4591"/>
                  </a:moveTo>
                  <a:cubicBezTo>
                    <a:pt x="505103" y="4194"/>
                    <a:pt x="512455" y="4472"/>
                    <a:pt x="518216" y="4882"/>
                  </a:cubicBezTo>
                  <a:lnTo>
                    <a:pt x="518216" y="54080"/>
                  </a:lnTo>
                  <a:lnTo>
                    <a:pt x="515562" y="54045"/>
                  </a:lnTo>
                  <a:cubicBezTo>
                    <a:pt x="454545" y="56825"/>
                    <a:pt x="326641" y="92677"/>
                    <a:pt x="209440" y="347767"/>
                  </a:cubicBezTo>
                  <a:cubicBezTo>
                    <a:pt x="31829" y="738202"/>
                    <a:pt x="21473" y="1326444"/>
                    <a:pt x="19747" y="1433804"/>
                  </a:cubicBezTo>
                  <a:cubicBezTo>
                    <a:pt x="10816" y="1972077"/>
                    <a:pt x="108683" y="2363159"/>
                    <a:pt x="169826" y="2554185"/>
                  </a:cubicBezTo>
                  <a:lnTo>
                    <a:pt x="196316" y="2631739"/>
                  </a:lnTo>
                  <a:lnTo>
                    <a:pt x="194235" y="2627114"/>
                  </a:ln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lnTo>
                    <a:pt x="864956" y="342697"/>
                  </a:lnTo>
                  <a:lnTo>
                    <a:pt x="776562" y="190249"/>
                  </a:lnTo>
                  <a:cubicBezTo>
                    <a:pt x="688220" y="72419"/>
                    <a:pt x="604844" y="51731"/>
                    <a:pt x="559166" y="49646"/>
                  </a:cubicBezTo>
                  <a:cubicBezTo>
                    <a:pt x="550465" y="49249"/>
                    <a:pt x="543132" y="49527"/>
                    <a:pt x="537393" y="49937"/>
                  </a:cubicBezTo>
                  <a:lnTo>
                    <a:pt x="537393" y="3015976"/>
                  </a:lnTo>
                  <a:lnTo>
                    <a:pt x="537392" y="3015976"/>
                  </a:lnTo>
                  <a:lnTo>
                    <a:pt x="537392" y="54336"/>
                  </a:lnTo>
                  <a:lnTo>
                    <a:pt x="518217" y="54081"/>
                  </a:lnTo>
                  <a:lnTo>
                    <a:pt x="518217" y="483"/>
                  </a:lnTo>
                  <a:cubicBezTo>
                    <a:pt x="523956" y="73"/>
                    <a:pt x="531289" y="-205"/>
                    <a:pt x="53999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 name="Google Shape;111;p2"/>
            <p:cNvSpPr/>
            <p:nvPr/>
          </p:nvSpPr>
          <p:spPr>
            <a:xfrm>
              <a:off x="2257788" y="2204270"/>
              <a:ext cx="2049602" cy="2904841"/>
            </a:xfrm>
            <a:custGeom>
              <a:rect b="b" l="l" r="r" t="t"/>
              <a:pathLst>
                <a:path extrusionOk="0" h="2904841" w="2049602">
                  <a:moveTo>
                    <a:pt x="1352512" y="192"/>
                  </a:moveTo>
                  <a:cubicBezTo>
                    <a:pt x="1376236" y="-205"/>
                    <a:pt x="1396240" y="73"/>
                    <a:pt x="1411904" y="483"/>
                  </a:cubicBezTo>
                  <a:cubicBezTo>
                    <a:pt x="1505888" y="-1977"/>
                    <a:pt x="1755994" y="321"/>
                    <a:pt x="2028820" y="124614"/>
                  </a:cubicBezTo>
                  <a:lnTo>
                    <a:pt x="2049602" y="135611"/>
                  </a:lnTo>
                  <a:lnTo>
                    <a:pt x="1949422" y="96315"/>
                  </a:lnTo>
                  <a:cubicBezTo>
                    <a:pt x="1731466" y="23911"/>
                    <a:pt x="1544728" y="22657"/>
                    <a:pt x="1466408" y="24707"/>
                  </a:cubicBezTo>
                  <a:cubicBezTo>
                    <a:pt x="1450744" y="24297"/>
                    <a:pt x="1430740" y="24019"/>
                    <a:pt x="1407016" y="24416"/>
                  </a:cubicBezTo>
                  <a:cubicBezTo>
                    <a:pt x="1240944" y="27196"/>
                    <a:pt x="892536" y="63048"/>
                    <a:pt x="573861" y="318138"/>
                  </a:cubicBezTo>
                  <a:cubicBezTo>
                    <a:pt x="86768" y="708055"/>
                    <a:pt x="60360" y="1296643"/>
                    <a:pt x="56043" y="1404003"/>
                  </a:cubicBezTo>
                  <a:cubicBezTo>
                    <a:pt x="23767" y="2121698"/>
                    <a:pt x="508789" y="2577724"/>
                    <a:pt x="583873" y="2646767"/>
                  </a:cubicBezTo>
                  <a:cubicBezTo>
                    <a:pt x="676097" y="2729734"/>
                    <a:pt x="777075" y="2801279"/>
                    <a:pt x="884593" y="2860394"/>
                  </a:cubicBezTo>
                  <a:lnTo>
                    <a:pt x="973281" y="2904841"/>
                  </a:lnTo>
                  <a:lnTo>
                    <a:pt x="939703" y="2891105"/>
                  </a:lnTo>
                  <a:cubicBezTo>
                    <a:pt x="790863" y="2823482"/>
                    <a:pt x="652334" y="2733166"/>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12" name="Google Shape;112;p2"/>
          <p:cNvGrpSpPr/>
          <p:nvPr/>
        </p:nvGrpSpPr>
        <p:grpSpPr>
          <a:xfrm>
            <a:off x="8710237" y="422989"/>
            <a:ext cx="1537631" cy="663281"/>
            <a:chOff x="3033562" y="1043489"/>
            <a:chExt cx="1537631" cy="663281"/>
          </a:xfrm>
        </p:grpSpPr>
        <p:sp>
          <p:nvSpPr>
            <p:cNvPr id="113" name="Google Shape;113;p2"/>
            <p:cNvSpPr/>
            <p:nvPr/>
          </p:nvSpPr>
          <p:spPr>
            <a:xfrm>
              <a:off x="3034040" y="1043562"/>
              <a:ext cx="1537152" cy="662932"/>
            </a:xfrm>
            <a:custGeom>
              <a:rect b="b" l="l" r="r" t="t"/>
              <a:pathLst>
                <a:path extrusionOk="0" h="423599" w="982206">
                  <a:moveTo>
                    <a:pt x="-305" y="423553"/>
                  </a:moveTo>
                  <a:cubicBezTo>
                    <a:pt x="46539" y="334487"/>
                    <a:pt x="156715" y="300260"/>
                    <a:pt x="245783" y="347104"/>
                  </a:cubicBezTo>
                  <a:cubicBezTo>
                    <a:pt x="254813" y="351854"/>
                    <a:pt x="263433" y="357353"/>
                    <a:pt x="271539" y="363546"/>
                  </a:cubicBezTo>
                  <a:cubicBezTo>
                    <a:pt x="262290" y="309890"/>
                    <a:pt x="298294" y="258898"/>
                    <a:pt x="351948" y="249651"/>
                  </a:cubicBezTo>
                  <a:cubicBezTo>
                    <a:pt x="376809" y="245366"/>
                    <a:pt x="402374" y="250778"/>
                    <a:pt x="423367" y="264771"/>
                  </a:cubicBezTo>
                  <a:cubicBezTo>
                    <a:pt x="401079" y="117610"/>
                    <a:pt x="514426" y="-1929"/>
                    <a:pt x="624631" y="-24"/>
                  </a:cubicBezTo>
                  <a:cubicBezTo>
                    <a:pt x="727881" y="1405"/>
                    <a:pt x="832752" y="109038"/>
                    <a:pt x="822274" y="247626"/>
                  </a:cubicBezTo>
                  <a:cubicBezTo>
                    <a:pt x="826370" y="246769"/>
                    <a:pt x="896474" y="233720"/>
                    <a:pt x="946099" y="286393"/>
                  </a:cubicBezTo>
                  <a:cubicBezTo>
                    <a:pt x="979675" y="322420"/>
                    <a:pt x="990666" y="374020"/>
                    <a:pt x="974674" y="420600"/>
                  </a:cubicBezTo>
                  <a:close/>
                </a:path>
              </a:pathLst>
            </a:custGeom>
            <a:gradFill>
              <a:gsLst>
                <a:gs pos="0">
                  <a:srgbClr val="FFFFFF"/>
                </a:gs>
                <a:gs pos="100000">
                  <a:srgbClr val="D8D8D8"/>
                </a:gs>
              </a:gsLst>
              <a:lin ang="5400012" scaled="0"/>
            </a:gradFill>
            <a:ln>
              <a:noFill/>
            </a:ln>
            <a:effectLst>
              <a:outerShdw blurRad="11430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114" name="Google Shape;114;p2"/>
            <p:cNvSpPr/>
            <p:nvPr/>
          </p:nvSpPr>
          <p:spPr>
            <a:xfrm>
              <a:off x="3033562" y="1043489"/>
              <a:ext cx="1440584" cy="663281"/>
            </a:xfrm>
            <a:custGeom>
              <a:rect b="b" l="l" r="r" t="t"/>
              <a:pathLst>
                <a:path extrusionOk="0" h="663281" w="1440584">
                  <a:moveTo>
                    <a:pt x="276601" y="511724"/>
                  </a:moveTo>
                  <a:cubicBezTo>
                    <a:pt x="313532" y="514835"/>
                    <a:pt x="350464" y="525238"/>
                    <a:pt x="385330" y="543576"/>
                  </a:cubicBezTo>
                  <a:lnTo>
                    <a:pt x="397838" y="551560"/>
                  </a:lnTo>
                  <a:lnTo>
                    <a:pt x="356968" y="535060"/>
                  </a:lnTo>
                  <a:cubicBezTo>
                    <a:pt x="247722" y="503368"/>
                    <a:pt x="129181" y="540194"/>
                    <a:pt x="57125" y="628208"/>
                  </a:cubicBezTo>
                  <a:lnTo>
                    <a:pt x="33980" y="663178"/>
                  </a:lnTo>
                  <a:lnTo>
                    <a:pt x="0" y="663281"/>
                  </a:lnTo>
                  <a:cubicBezTo>
                    <a:pt x="55013" y="558685"/>
                    <a:pt x="165806" y="502390"/>
                    <a:pt x="276601" y="511724"/>
                  </a:cubicBezTo>
                  <a:close/>
                  <a:moveTo>
                    <a:pt x="1311299" y="385172"/>
                  </a:moveTo>
                  <a:lnTo>
                    <a:pt x="1358222" y="386730"/>
                  </a:lnTo>
                  <a:cubicBezTo>
                    <a:pt x="1377201" y="389247"/>
                    <a:pt x="1398407" y="394383"/>
                    <a:pt x="1419726" y="404045"/>
                  </a:cubicBezTo>
                  <a:lnTo>
                    <a:pt x="1440584" y="415935"/>
                  </a:lnTo>
                  <a:lnTo>
                    <a:pt x="1383450" y="399850"/>
                  </a:lnTo>
                  <a:cubicBezTo>
                    <a:pt x="1345493" y="394816"/>
                    <a:pt x="1316447" y="400260"/>
                    <a:pt x="1313240" y="400931"/>
                  </a:cubicBezTo>
                  <a:close/>
                  <a:moveTo>
                    <a:pt x="978539" y="35"/>
                  </a:moveTo>
                  <a:cubicBezTo>
                    <a:pt x="1018956" y="595"/>
                    <a:pt x="1059533" y="11548"/>
                    <a:pt x="1097406" y="31053"/>
                  </a:cubicBezTo>
                  <a:lnTo>
                    <a:pt x="1110125" y="39336"/>
                  </a:lnTo>
                  <a:lnTo>
                    <a:pt x="1064155" y="21560"/>
                  </a:lnTo>
                  <a:cubicBezTo>
                    <a:pt x="1044224" y="16313"/>
                    <a:pt x="1023975" y="13435"/>
                    <a:pt x="1003767" y="13155"/>
                  </a:cubicBezTo>
                  <a:cubicBezTo>
                    <a:pt x="831205" y="10173"/>
                    <a:pt x="653724" y="197349"/>
                    <a:pt x="688623" y="427777"/>
                  </a:cubicBezTo>
                  <a:cubicBezTo>
                    <a:pt x="655752" y="405866"/>
                    <a:pt x="615722" y="397392"/>
                    <a:pt x="576794" y="404102"/>
                  </a:cubicBezTo>
                  <a:cubicBezTo>
                    <a:pt x="492781" y="418581"/>
                    <a:pt x="436405" y="498425"/>
                    <a:pt x="450888" y="582441"/>
                  </a:cubicBezTo>
                  <a:lnTo>
                    <a:pt x="425743" y="566389"/>
                  </a:lnTo>
                  <a:lnTo>
                    <a:pt x="427408" y="508047"/>
                  </a:lnTo>
                  <a:cubicBezTo>
                    <a:pt x="441093" y="449468"/>
                    <a:pt x="488556" y="401841"/>
                    <a:pt x="551566" y="390982"/>
                  </a:cubicBezTo>
                  <a:cubicBezTo>
                    <a:pt x="590494" y="384272"/>
                    <a:pt x="630524" y="392746"/>
                    <a:pt x="663395" y="414657"/>
                  </a:cubicBezTo>
                  <a:cubicBezTo>
                    <a:pt x="628496" y="184229"/>
                    <a:pt x="805977" y="-2947"/>
                    <a:pt x="978539" y="3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grpSp>
        <p:nvGrpSpPr>
          <p:cNvPr id="115" name="Google Shape;115;p2"/>
          <p:cNvGrpSpPr/>
          <p:nvPr/>
        </p:nvGrpSpPr>
        <p:grpSpPr>
          <a:xfrm>
            <a:off x="3080620" y="1241555"/>
            <a:ext cx="982511" cy="424058"/>
            <a:chOff x="8575645" y="726630"/>
            <a:chExt cx="982511" cy="424058"/>
          </a:xfrm>
        </p:grpSpPr>
        <p:sp>
          <p:nvSpPr>
            <p:cNvPr id="116" name="Google Shape;116;p2"/>
            <p:cNvSpPr/>
            <p:nvPr/>
          </p:nvSpPr>
          <p:spPr>
            <a:xfrm>
              <a:off x="8575950" y="726676"/>
              <a:ext cx="982206" cy="423599"/>
            </a:xfrm>
            <a:custGeom>
              <a:rect b="b" l="l" r="r" t="t"/>
              <a:pathLst>
                <a:path extrusionOk="0" h="423599" w="982206">
                  <a:moveTo>
                    <a:pt x="-305" y="423553"/>
                  </a:moveTo>
                  <a:cubicBezTo>
                    <a:pt x="46539" y="334487"/>
                    <a:pt x="156715" y="300260"/>
                    <a:pt x="245783" y="347104"/>
                  </a:cubicBezTo>
                  <a:cubicBezTo>
                    <a:pt x="254813" y="351854"/>
                    <a:pt x="263433" y="357353"/>
                    <a:pt x="271539" y="363546"/>
                  </a:cubicBezTo>
                  <a:cubicBezTo>
                    <a:pt x="262290" y="309890"/>
                    <a:pt x="298294" y="258898"/>
                    <a:pt x="351948" y="249651"/>
                  </a:cubicBezTo>
                  <a:cubicBezTo>
                    <a:pt x="376809" y="245366"/>
                    <a:pt x="402374" y="250778"/>
                    <a:pt x="423367" y="264771"/>
                  </a:cubicBezTo>
                  <a:cubicBezTo>
                    <a:pt x="401079" y="117610"/>
                    <a:pt x="514426" y="-1929"/>
                    <a:pt x="624631" y="-24"/>
                  </a:cubicBezTo>
                  <a:cubicBezTo>
                    <a:pt x="727881" y="1405"/>
                    <a:pt x="832752" y="109038"/>
                    <a:pt x="822274" y="247626"/>
                  </a:cubicBezTo>
                  <a:cubicBezTo>
                    <a:pt x="826370" y="246769"/>
                    <a:pt x="896474" y="233720"/>
                    <a:pt x="946099" y="286393"/>
                  </a:cubicBezTo>
                  <a:cubicBezTo>
                    <a:pt x="979675" y="322420"/>
                    <a:pt x="990666" y="374020"/>
                    <a:pt x="974674" y="420600"/>
                  </a:cubicBezTo>
                  <a:close/>
                </a:path>
              </a:pathLst>
            </a:custGeom>
            <a:gradFill>
              <a:gsLst>
                <a:gs pos="0">
                  <a:srgbClr val="FFFFFF"/>
                </a:gs>
                <a:gs pos="100000">
                  <a:srgbClr val="D8D8D8"/>
                </a:gs>
              </a:gsLst>
              <a:lin ang="5400012" scaled="0"/>
            </a:gradFill>
            <a:ln>
              <a:noFill/>
            </a:ln>
            <a:effectLst>
              <a:outerShdw blurRad="11430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117" name="Google Shape;117;p2"/>
            <p:cNvSpPr/>
            <p:nvPr/>
          </p:nvSpPr>
          <p:spPr>
            <a:xfrm>
              <a:off x="8575645" y="726630"/>
              <a:ext cx="921555" cy="424058"/>
            </a:xfrm>
            <a:custGeom>
              <a:rect b="b" l="l" r="r" t="t"/>
              <a:pathLst>
                <a:path extrusionOk="0" h="424058" w="921555">
                  <a:moveTo>
                    <a:pt x="176840" y="327162"/>
                  </a:moveTo>
                  <a:cubicBezTo>
                    <a:pt x="200452" y="329151"/>
                    <a:pt x="224064" y="335802"/>
                    <a:pt x="246355" y="347526"/>
                  </a:cubicBezTo>
                  <a:lnTo>
                    <a:pt x="258861" y="355510"/>
                  </a:lnTo>
                  <a:lnTo>
                    <a:pt x="237321" y="346814"/>
                  </a:lnTo>
                  <a:cubicBezTo>
                    <a:pt x="179116" y="329929"/>
                    <a:pt x="116785" y="343465"/>
                    <a:pt x="70966" y="381010"/>
                  </a:cubicBezTo>
                  <a:lnTo>
                    <a:pt x="36000" y="423949"/>
                  </a:lnTo>
                  <a:lnTo>
                    <a:pt x="0" y="424058"/>
                  </a:lnTo>
                  <a:cubicBezTo>
                    <a:pt x="35171" y="357186"/>
                    <a:pt x="106005" y="321195"/>
                    <a:pt x="176840" y="327162"/>
                  </a:cubicBezTo>
                  <a:close/>
                  <a:moveTo>
                    <a:pt x="846910" y="246537"/>
                  </a:moveTo>
                  <a:lnTo>
                    <a:pt x="868358" y="247249"/>
                  </a:lnTo>
                  <a:cubicBezTo>
                    <a:pt x="880492" y="248858"/>
                    <a:pt x="894050" y="252142"/>
                    <a:pt x="907680" y="258319"/>
                  </a:cubicBezTo>
                  <a:lnTo>
                    <a:pt x="921555" y="268243"/>
                  </a:lnTo>
                  <a:lnTo>
                    <a:pt x="893586" y="260369"/>
                  </a:lnTo>
                  <a:cubicBezTo>
                    <a:pt x="869319" y="257151"/>
                    <a:pt x="850749" y="260631"/>
                    <a:pt x="848699" y="261060"/>
                  </a:cubicBezTo>
                  <a:close/>
                  <a:moveTo>
                    <a:pt x="625613" y="22"/>
                  </a:moveTo>
                  <a:cubicBezTo>
                    <a:pt x="651453" y="380"/>
                    <a:pt x="677395" y="7382"/>
                    <a:pt x="701609" y="19853"/>
                  </a:cubicBezTo>
                  <a:lnTo>
                    <a:pt x="714328" y="28136"/>
                  </a:lnTo>
                  <a:lnTo>
                    <a:pt x="689449" y="18515"/>
                  </a:lnTo>
                  <a:cubicBezTo>
                    <a:pt x="676707" y="15161"/>
                    <a:pt x="663761" y="13321"/>
                    <a:pt x="650841" y="13142"/>
                  </a:cubicBezTo>
                  <a:cubicBezTo>
                    <a:pt x="540517" y="11235"/>
                    <a:pt x="427047" y="130903"/>
                    <a:pt x="449359" y="278224"/>
                  </a:cubicBezTo>
                  <a:cubicBezTo>
                    <a:pt x="428343" y="264216"/>
                    <a:pt x="402751" y="258798"/>
                    <a:pt x="377863" y="263088"/>
                  </a:cubicBezTo>
                  <a:cubicBezTo>
                    <a:pt x="324150" y="272345"/>
                    <a:pt x="288107" y="323392"/>
                    <a:pt x="297366" y="377106"/>
                  </a:cubicBezTo>
                  <a:lnTo>
                    <a:pt x="272222" y="361054"/>
                  </a:lnTo>
                  <a:lnTo>
                    <a:pt x="273256" y="324812"/>
                  </a:lnTo>
                  <a:cubicBezTo>
                    <a:pt x="282005" y="287360"/>
                    <a:pt x="312350" y="256910"/>
                    <a:pt x="352635" y="249968"/>
                  </a:cubicBezTo>
                  <a:cubicBezTo>
                    <a:pt x="377523" y="245678"/>
                    <a:pt x="403115" y="251096"/>
                    <a:pt x="424131" y="265104"/>
                  </a:cubicBezTo>
                  <a:cubicBezTo>
                    <a:pt x="401819" y="117783"/>
                    <a:pt x="515289" y="-1885"/>
                    <a:pt x="625613" y="2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grpSp>
        <p:nvGrpSpPr>
          <p:cNvPr id="118" name="Google Shape;118;p2"/>
          <p:cNvGrpSpPr/>
          <p:nvPr/>
        </p:nvGrpSpPr>
        <p:grpSpPr>
          <a:xfrm>
            <a:off x="2415757" y="3476290"/>
            <a:ext cx="1647362" cy="646546"/>
            <a:chOff x="500057" y="717990"/>
            <a:chExt cx="1647362" cy="646546"/>
          </a:xfrm>
        </p:grpSpPr>
        <p:sp>
          <p:nvSpPr>
            <p:cNvPr id="119" name="Google Shape;119;p2"/>
            <p:cNvSpPr/>
            <p:nvPr/>
          </p:nvSpPr>
          <p:spPr>
            <a:xfrm>
              <a:off x="500535" y="718062"/>
              <a:ext cx="1646884" cy="646206"/>
            </a:xfrm>
            <a:custGeom>
              <a:rect b="b" l="l" r="r" t="t"/>
              <a:pathLst>
                <a:path extrusionOk="0" h="412911" w="1052322">
                  <a:moveTo>
                    <a:pt x="-305" y="412866"/>
                  </a:moveTo>
                  <a:cubicBezTo>
                    <a:pt x="10049" y="387443"/>
                    <a:pt x="28718" y="366288"/>
                    <a:pt x="52654" y="352858"/>
                  </a:cubicBezTo>
                  <a:cubicBezTo>
                    <a:pt x="105899" y="324283"/>
                    <a:pt x="160191" y="350191"/>
                    <a:pt x="165621" y="352858"/>
                  </a:cubicBezTo>
                  <a:cubicBezTo>
                    <a:pt x="156096" y="286183"/>
                    <a:pt x="183813" y="221127"/>
                    <a:pt x="236296" y="186933"/>
                  </a:cubicBezTo>
                  <a:cubicBezTo>
                    <a:pt x="302018" y="144070"/>
                    <a:pt x="396411" y="157024"/>
                    <a:pt x="455371" y="222270"/>
                  </a:cubicBezTo>
                  <a:cubicBezTo>
                    <a:pt x="450370" y="201077"/>
                    <a:pt x="463505" y="179837"/>
                    <a:pt x="484698" y="174836"/>
                  </a:cubicBezTo>
                  <a:cubicBezTo>
                    <a:pt x="500348" y="171150"/>
                    <a:pt x="516674" y="177331"/>
                    <a:pt x="525951" y="190457"/>
                  </a:cubicBezTo>
                  <a:cubicBezTo>
                    <a:pt x="542430" y="77395"/>
                    <a:pt x="630726" y="-615"/>
                    <a:pt x="713022" y="-43"/>
                  </a:cubicBezTo>
                  <a:cubicBezTo>
                    <a:pt x="814082" y="433"/>
                    <a:pt x="920382" y="118734"/>
                    <a:pt x="893140" y="264752"/>
                  </a:cubicBezTo>
                  <a:cubicBezTo>
                    <a:pt x="938746" y="265047"/>
                    <a:pt x="982199" y="284221"/>
                    <a:pt x="1013155" y="317711"/>
                  </a:cubicBezTo>
                  <a:cubicBezTo>
                    <a:pt x="1035558" y="343362"/>
                    <a:pt x="1049169" y="375499"/>
                    <a:pt x="1052017" y="409437"/>
                  </a:cubicBezTo>
                  <a:close/>
                </a:path>
              </a:pathLst>
            </a:custGeom>
            <a:gradFill>
              <a:gsLst>
                <a:gs pos="0">
                  <a:srgbClr val="FFFFFF"/>
                </a:gs>
                <a:gs pos="100000">
                  <a:srgbClr val="D8D8D8"/>
                </a:gs>
              </a:gsLst>
              <a:lin ang="5400012" scaled="0"/>
            </a:gradFill>
            <a:ln>
              <a:noFill/>
            </a:ln>
            <a:effectLst>
              <a:outerShdw blurRad="11430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120" name="Google Shape;120;p2"/>
            <p:cNvSpPr/>
            <p:nvPr/>
          </p:nvSpPr>
          <p:spPr>
            <a:xfrm>
              <a:off x="500057" y="717990"/>
              <a:ext cx="1521718" cy="646546"/>
            </a:xfrm>
            <a:custGeom>
              <a:rect b="b" l="l" r="r" t="t"/>
              <a:pathLst>
                <a:path extrusionOk="0" h="646546" w="1521718">
                  <a:moveTo>
                    <a:pt x="1425018" y="417482"/>
                  </a:moveTo>
                  <a:lnTo>
                    <a:pt x="1451648" y="420403"/>
                  </a:lnTo>
                  <a:cubicBezTo>
                    <a:pt x="1468827" y="424102"/>
                    <a:pt x="1485541" y="429537"/>
                    <a:pt x="1501539" y="436596"/>
                  </a:cubicBezTo>
                  <a:lnTo>
                    <a:pt x="1521718" y="448077"/>
                  </a:lnTo>
                  <a:lnTo>
                    <a:pt x="1476876" y="433523"/>
                  </a:lnTo>
                  <a:cubicBezTo>
                    <a:pt x="1459698" y="429824"/>
                    <a:pt x="1442056" y="427861"/>
                    <a:pt x="1424204" y="427746"/>
                  </a:cubicBezTo>
                  <a:close/>
                  <a:moveTo>
                    <a:pt x="759428" y="273833"/>
                  </a:moveTo>
                  <a:cubicBezTo>
                    <a:pt x="771681" y="270947"/>
                    <a:pt x="784198" y="271924"/>
                    <a:pt x="795468" y="276191"/>
                  </a:cubicBezTo>
                  <a:lnTo>
                    <a:pt x="811655" y="288720"/>
                  </a:lnTo>
                  <a:lnTo>
                    <a:pt x="784656" y="286953"/>
                  </a:lnTo>
                  <a:cubicBezTo>
                    <a:pt x="751472" y="294784"/>
                    <a:pt x="730905" y="328042"/>
                    <a:pt x="738736" y="361226"/>
                  </a:cubicBezTo>
                  <a:lnTo>
                    <a:pt x="714970" y="339106"/>
                  </a:lnTo>
                  <a:lnTo>
                    <a:pt x="721087" y="301462"/>
                  </a:lnTo>
                  <a:cubicBezTo>
                    <a:pt x="729398" y="288021"/>
                    <a:pt x="742836" y="277748"/>
                    <a:pt x="759428" y="273833"/>
                  </a:cubicBezTo>
                  <a:close/>
                  <a:moveTo>
                    <a:pt x="499894" y="253850"/>
                  </a:moveTo>
                  <a:cubicBezTo>
                    <a:pt x="545818" y="252972"/>
                    <a:pt x="592762" y="264093"/>
                    <a:pt x="635433" y="286922"/>
                  </a:cubicBezTo>
                  <a:lnTo>
                    <a:pt x="645654" y="293576"/>
                  </a:lnTo>
                  <a:lnTo>
                    <a:pt x="616762" y="281126"/>
                  </a:lnTo>
                  <a:cubicBezTo>
                    <a:pt x="541876" y="256140"/>
                    <a:pt x="460021" y="263947"/>
                    <a:pt x="395703" y="305895"/>
                  </a:cubicBezTo>
                  <a:cubicBezTo>
                    <a:pt x="313524" y="359437"/>
                    <a:pt x="270124" y="461303"/>
                    <a:pt x="285039" y="565704"/>
                  </a:cubicBezTo>
                  <a:cubicBezTo>
                    <a:pt x="276536" y="561528"/>
                    <a:pt x="191525" y="520960"/>
                    <a:pt x="108153" y="565704"/>
                  </a:cubicBezTo>
                  <a:cubicBezTo>
                    <a:pt x="89413" y="576218"/>
                    <a:pt x="72735" y="589757"/>
                    <a:pt x="58716" y="605643"/>
                  </a:cubicBezTo>
                  <a:lnTo>
                    <a:pt x="33429" y="646437"/>
                  </a:lnTo>
                  <a:lnTo>
                    <a:pt x="0" y="646546"/>
                  </a:lnTo>
                  <a:cubicBezTo>
                    <a:pt x="16213" y="606738"/>
                    <a:pt x="45445" y="573613"/>
                    <a:pt x="82925" y="552584"/>
                  </a:cubicBezTo>
                  <a:cubicBezTo>
                    <a:pt x="166297" y="507840"/>
                    <a:pt x="251308" y="548408"/>
                    <a:pt x="259811" y="552584"/>
                  </a:cubicBezTo>
                  <a:cubicBezTo>
                    <a:pt x="244896" y="448183"/>
                    <a:pt x="288296" y="346317"/>
                    <a:pt x="370475" y="292775"/>
                  </a:cubicBezTo>
                  <a:cubicBezTo>
                    <a:pt x="409066" y="267606"/>
                    <a:pt x="453970" y="254728"/>
                    <a:pt x="499894" y="253850"/>
                  </a:cubicBezTo>
                  <a:close/>
                  <a:moveTo>
                    <a:pt x="1116943" y="4"/>
                  </a:moveTo>
                  <a:cubicBezTo>
                    <a:pt x="1156503" y="190"/>
                    <a:pt x="1196577" y="11907"/>
                    <a:pt x="1233767" y="32951"/>
                  </a:cubicBezTo>
                  <a:lnTo>
                    <a:pt x="1242059" y="38918"/>
                  </a:lnTo>
                  <a:lnTo>
                    <a:pt x="1201472" y="21776"/>
                  </a:lnTo>
                  <a:cubicBezTo>
                    <a:pt x="1181860" y="16193"/>
                    <a:pt x="1161951" y="13217"/>
                    <a:pt x="1142171" y="13124"/>
                  </a:cubicBezTo>
                  <a:cubicBezTo>
                    <a:pt x="1013310" y="12228"/>
                    <a:pt x="875054" y="134378"/>
                    <a:pt x="849251" y="311413"/>
                  </a:cubicBezTo>
                  <a:lnTo>
                    <a:pt x="825655" y="293150"/>
                  </a:lnTo>
                  <a:lnTo>
                    <a:pt x="862557" y="176873"/>
                  </a:lnTo>
                  <a:cubicBezTo>
                    <a:pt x="918367" y="67873"/>
                    <a:pt x="1020297" y="-668"/>
                    <a:pt x="1116943" y="4"/>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1 1">
  <p:cSld name="CUSTOM_21_1">
    <p:spTree>
      <p:nvGrpSpPr>
        <p:cNvPr id="121" name="Shape 121"/>
        <p:cNvGrpSpPr/>
        <p:nvPr/>
      </p:nvGrpSpPr>
      <p:grpSpPr>
        <a:xfrm>
          <a:off x="0" y="0"/>
          <a:ext cx="0" cy="0"/>
          <a:chOff x="0" y="0"/>
          <a:chExt cx="0" cy="0"/>
        </a:xfrm>
      </p:grpSpPr>
      <p:pic>
        <p:nvPicPr>
          <p:cNvPr id="122" name="Google Shape;122;p3"/>
          <p:cNvPicPr preferRelativeResize="0"/>
          <p:nvPr/>
        </p:nvPicPr>
        <p:blipFill rotWithShape="1">
          <a:blip r:embed="rId2">
            <a:alphaModFix/>
          </a:blip>
          <a:srcRect b="10176" l="0" r="18526" t="0"/>
          <a:stretch/>
        </p:blipFill>
        <p:spPr>
          <a:xfrm>
            <a:off x="3105125" y="0"/>
            <a:ext cx="2044957" cy="2254500"/>
          </a:xfrm>
          <a:prstGeom prst="rect">
            <a:avLst/>
          </a:prstGeom>
          <a:noFill/>
          <a:ln>
            <a:noFill/>
          </a:ln>
          <a:effectLst>
            <a:outerShdw blurRad="142875" rotWithShape="0" algn="bl" dir="5400000" dist="19050">
              <a:srgbClr val="000000">
                <a:alpha val="67000"/>
              </a:srgbClr>
            </a:outerShdw>
          </a:effectLst>
        </p:spPr>
      </p:pic>
      <p:grpSp>
        <p:nvGrpSpPr>
          <p:cNvPr id="123" name="Google Shape;123;p3"/>
          <p:cNvGrpSpPr/>
          <p:nvPr/>
        </p:nvGrpSpPr>
        <p:grpSpPr>
          <a:xfrm>
            <a:off x="500057" y="717990"/>
            <a:ext cx="1647362" cy="646546"/>
            <a:chOff x="500057" y="717990"/>
            <a:chExt cx="1647362" cy="646546"/>
          </a:xfrm>
        </p:grpSpPr>
        <p:sp>
          <p:nvSpPr>
            <p:cNvPr id="124" name="Google Shape;124;p3"/>
            <p:cNvSpPr/>
            <p:nvPr/>
          </p:nvSpPr>
          <p:spPr>
            <a:xfrm>
              <a:off x="500535" y="718062"/>
              <a:ext cx="1646884" cy="646206"/>
            </a:xfrm>
            <a:custGeom>
              <a:rect b="b" l="l" r="r" t="t"/>
              <a:pathLst>
                <a:path extrusionOk="0" h="412911" w="1052322">
                  <a:moveTo>
                    <a:pt x="-305" y="412866"/>
                  </a:moveTo>
                  <a:cubicBezTo>
                    <a:pt x="10049" y="387443"/>
                    <a:pt x="28718" y="366288"/>
                    <a:pt x="52654" y="352858"/>
                  </a:cubicBezTo>
                  <a:cubicBezTo>
                    <a:pt x="105899" y="324283"/>
                    <a:pt x="160191" y="350191"/>
                    <a:pt x="165621" y="352858"/>
                  </a:cubicBezTo>
                  <a:cubicBezTo>
                    <a:pt x="156096" y="286183"/>
                    <a:pt x="183813" y="221127"/>
                    <a:pt x="236296" y="186933"/>
                  </a:cubicBezTo>
                  <a:cubicBezTo>
                    <a:pt x="302018" y="144070"/>
                    <a:pt x="396411" y="157024"/>
                    <a:pt x="455371" y="222270"/>
                  </a:cubicBezTo>
                  <a:cubicBezTo>
                    <a:pt x="450370" y="201077"/>
                    <a:pt x="463505" y="179837"/>
                    <a:pt x="484698" y="174836"/>
                  </a:cubicBezTo>
                  <a:cubicBezTo>
                    <a:pt x="500348" y="171150"/>
                    <a:pt x="516674" y="177331"/>
                    <a:pt x="525951" y="190457"/>
                  </a:cubicBezTo>
                  <a:cubicBezTo>
                    <a:pt x="542430" y="77395"/>
                    <a:pt x="630726" y="-615"/>
                    <a:pt x="713022" y="-43"/>
                  </a:cubicBezTo>
                  <a:cubicBezTo>
                    <a:pt x="814082" y="433"/>
                    <a:pt x="920382" y="118734"/>
                    <a:pt x="893140" y="264752"/>
                  </a:cubicBezTo>
                  <a:cubicBezTo>
                    <a:pt x="938746" y="265047"/>
                    <a:pt x="982199" y="284221"/>
                    <a:pt x="1013155" y="317711"/>
                  </a:cubicBezTo>
                  <a:cubicBezTo>
                    <a:pt x="1035558" y="343362"/>
                    <a:pt x="1049169" y="375499"/>
                    <a:pt x="1052017" y="409437"/>
                  </a:cubicBezTo>
                  <a:close/>
                </a:path>
              </a:pathLst>
            </a:custGeom>
            <a:gradFill>
              <a:gsLst>
                <a:gs pos="0">
                  <a:srgbClr val="FFFFFF"/>
                </a:gs>
                <a:gs pos="100000">
                  <a:srgbClr val="D8D8D8"/>
                </a:gs>
              </a:gsLst>
              <a:lin ang="5400012" scaled="0"/>
            </a:gradFill>
            <a:ln>
              <a:noFill/>
            </a:ln>
            <a:effectLst>
              <a:outerShdw blurRad="11430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125" name="Google Shape;125;p3"/>
            <p:cNvSpPr/>
            <p:nvPr/>
          </p:nvSpPr>
          <p:spPr>
            <a:xfrm>
              <a:off x="500057" y="717990"/>
              <a:ext cx="1521718" cy="646546"/>
            </a:xfrm>
            <a:custGeom>
              <a:rect b="b" l="l" r="r" t="t"/>
              <a:pathLst>
                <a:path extrusionOk="0" h="646546" w="1521718">
                  <a:moveTo>
                    <a:pt x="1425018" y="417482"/>
                  </a:moveTo>
                  <a:lnTo>
                    <a:pt x="1451648" y="420403"/>
                  </a:lnTo>
                  <a:cubicBezTo>
                    <a:pt x="1468827" y="424102"/>
                    <a:pt x="1485541" y="429537"/>
                    <a:pt x="1501539" y="436596"/>
                  </a:cubicBezTo>
                  <a:lnTo>
                    <a:pt x="1521718" y="448077"/>
                  </a:lnTo>
                  <a:lnTo>
                    <a:pt x="1476876" y="433523"/>
                  </a:lnTo>
                  <a:cubicBezTo>
                    <a:pt x="1459698" y="429824"/>
                    <a:pt x="1442056" y="427861"/>
                    <a:pt x="1424204" y="427746"/>
                  </a:cubicBezTo>
                  <a:close/>
                  <a:moveTo>
                    <a:pt x="759428" y="273833"/>
                  </a:moveTo>
                  <a:cubicBezTo>
                    <a:pt x="771681" y="270947"/>
                    <a:pt x="784198" y="271924"/>
                    <a:pt x="795468" y="276191"/>
                  </a:cubicBezTo>
                  <a:lnTo>
                    <a:pt x="811655" y="288720"/>
                  </a:lnTo>
                  <a:lnTo>
                    <a:pt x="784656" y="286953"/>
                  </a:lnTo>
                  <a:cubicBezTo>
                    <a:pt x="751472" y="294784"/>
                    <a:pt x="730905" y="328042"/>
                    <a:pt x="738736" y="361226"/>
                  </a:cubicBezTo>
                  <a:lnTo>
                    <a:pt x="714970" y="339106"/>
                  </a:lnTo>
                  <a:lnTo>
                    <a:pt x="721087" y="301462"/>
                  </a:lnTo>
                  <a:cubicBezTo>
                    <a:pt x="729398" y="288021"/>
                    <a:pt x="742836" y="277748"/>
                    <a:pt x="759428" y="273833"/>
                  </a:cubicBezTo>
                  <a:close/>
                  <a:moveTo>
                    <a:pt x="499894" y="253850"/>
                  </a:moveTo>
                  <a:cubicBezTo>
                    <a:pt x="545818" y="252972"/>
                    <a:pt x="592762" y="264093"/>
                    <a:pt x="635433" y="286922"/>
                  </a:cubicBezTo>
                  <a:lnTo>
                    <a:pt x="645654" y="293576"/>
                  </a:lnTo>
                  <a:lnTo>
                    <a:pt x="616762" y="281126"/>
                  </a:lnTo>
                  <a:cubicBezTo>
                    <a:pt x="541876" y="256140"/>
                    <a:pt x="460021" y="263947"/>
                    <a:pt x="395703" y="305895"/>
                  </a:cubicBezTo>
                  <a:cubicBezTo>
                    <a:pt x="313524" y="359437"/>
                    <a:pt x="270124" y="461303"/>
                    <a:pt x="285039" y="565704"/>
                  </a:cubicBezTo>
                  <a:cubicBezTo>
                    <a:pt x="276536" y="561528"/>
                    <a:pt x="191525" y="520960"/>
                    <a:pt x="108153" y="565704"/>
                  </a:cubicBezTo>
                  <a:cubicBezTo>
                    <a:pt x="89413" y="576218"/>
                    <a:pt x="72735" y="589757"/>
                    <a:pt x="58716" y="605643"/>
                  </a:cubicBezTo>
                  <a:lnTo>
                    <a:pt x="33429" y="646437"/>
                  </a:lnTo>
                  <a:lnTo>
                    <a:pt x="0" y="646546"/>
                  </a:lnTo>
                  <a:cubicBezTo>
                    <a:pt x="16213" y="606738"/>
                    <a:pt x="45445" y="573613"/>
                    <a:pt x="82925" y="552584"/>
                  </a:cubicBezTo>
                  <a:cubicBezTo>
                    <a:pt x="166297" y="507840"/>
                    <a:pt x="251308" y="548408"/>
                    <a:pt x="259811" y="552584"/>
                  </a:cubicBezTo>
                  <a:cubicBezTo>
                    <a:pt x="244896" y="448183"/>
                    <a:pt x="288296" y="346317"/>
                    <a:pt x="370475" y="292775"/>
                  </a:cubicBezTo>
                  <a:cubicBezTo>
                    <a:pt x="409066" y="267606"/>
                    <a:pt x="453970" y="254728"/>
                    <a:pt x="499894" y="253850"/>
                  </a:cubicBezTo>
                  <a:close/>
                  <a:moveTo>
                    <a:pt x="1116943" y="4"/>
                  </a:moveTo>
                  <a:cubicBezTo>
                    <a:pt x="1156503" y="190"/>
                    <a:pt x="1196577" y="11907"/>
                    <a:pt x="1233767" y="32951"/>
                  </a:cubicBezTo>
                  <a:lnTo>
                    <a:pt x="1242059" y="38918"/>
                  </a:lnTo>
                  <a:lnTo>
                    <a:pt x="1201472" y="21776"/>
                  </a:lnTo>
                  <a:cubicBezTo>
                    <a:pt x="1181860" y="16193"/>
                    <a:pt x="1161951" y="13217"/>
                    <a:pt x="1142171" y="13124"/>
                  </a:cubicBezTo>
                  <a:cubicBezTo>
                    <a:pt x="1013310" y="12228"/>
                    <a:pt x="875054" y="134378"/>
                    <a:pt x="849251" y="311413"/>
                  </a:cubicBezTo>
                  <a:lnTo>
                    <a:pt x="825655" y="293150"/>
                  </a:lnTo>
                  <a:lnTo>
                    <a:pt x="862557" y="176873"/>
                  </a:lnTo>
                  <a:cubicBezTo>
                    <a:pt x="918367" y="67873"/>
                    <a:pt x="1020297" y="-668"/>
                    <a:pt x="1116943" y="4"/>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pic>
        <p:nvPicPr>
          <p:cNvPr id="126" name="Google Shape;126;p3"/>
          <p:cNvPicPr preferRelativeResize="0"/>
          <p:nvPr/>
        </p:nvPicPr>
        <p:blipFill rotWithShape="1">
          <a:blip r:embed="rId3">
            <a:alphaModFix/>
          </a:blip>
          <a:srcRect b="0" l="0" r="11520" t="0"/>
          <a:stretch/>
        </p:blipFill>
        <p:spPr>
          <a:xfrm>
            <a:off x="1500199" y="-121050"/>
            <a:ext cx="1358924" cy="1535825"/>
          </a:xfrm>
          <a:prstGeom prst="rect">
            <a:avLst/>
          </a:prstGeom>
          <a:noFill/>
          <a:ln>
            <a:noFill/>
          </a:ln>
          <a:effectLst>
            <a:outerShdw blurRad="142875" rotWithShape="0" algn="bl" dir="5400000" dist="19050">
              <a:srgbClr val="000000">
                <a:alpha val="67000"/>
              </a:srgbClr>
            </a:outerShdw>
          </a:effectLst>
        </p:spPr>
      </p:pic>
      <p:grpSp>
        <p:nvGrpSpPr>
          <p:cNvPr id="127" name="Google Shape;127;p3"/>
          <p:cNvGrpSpPr/>
          <p:nvPr/>
        </p:nvGrpSpPr>
        <p:grpSpPr>
          <a:xfrm>
            <a:off x="-12112" y="2329789"/>
            <a:ext cx="6845727" cy="4529221"/>
            <a:chOff x="-12112" y="2329789"/>
            <a:chExt cx="6845727" cy="4529221"/>
          </a:xfrm>
        </p:grpSpPr>
        <p:sp>
          <p:nvSpPr>
            <p:cNvPr id="128" name="Google Shape;128;p3"/>
            <p:cNvSpPr/>
            <p:nvPr/>
          </p:nvSpPr>
          <p:spPr>
            <a:xfrm>
              <a:off x="-6659" y="2329789"/>
              <a:ext cx="6840274" cy="4528211"/>
            </a:xfrm>
            <a:custGeom>
              <a:rect b="b" l="l" r="r" t="t"/>
              <a:pathLst>
                <a:path extrusionOk="0" h="4528211" w="6840274">
                  <a:moveTo>
                    <a:pt x="1186196" y="384"/>
                  </a:moveTo>
                  <a:cubicBezTo>
                    <a:pt x="1214762" y="1365"/>
                    <a:pt x="1243048" y="4230"/>
                    <a:pt x="1270892" y="9048"/>
                  </a:cubicBezTo>
                  <a:cubicBezTo>
                    <a:pt x="1697668" y="82760"/>
                    <a:pt x="2073100" y="623943"/>
                    <a:pt x="1915301" y="1215256"/>
                  </a:cubicBezTo>
                  <a:cubicBezTo>
                    <a:pt x="2077668" y="1212158"/>
                    <a:pt x="2211766" y="1341389"/>
                    <a:pt x="2214825" y="1503772"/>
                  </a:cubicBezTo>
                  <a:cubicBezTo>
                    <a:pt x="2214837" y="1504984"/>
                    <a:pt x="2214852" y="1506197"/>
                    <a:pt x="2214864" y="1507411"/>
                  </a:cubicBezTo>
                  <a:cubicBezTo>
                    <a:pt x="2244106" y="1496899"/>
                    <a:pt x="2495834" y="1368880"/>
                    <a:pt x="2682201" y="1503637"/>
                  </a:cubicBezTo>
                  <a:cubicBezTo>
                    <a:pt x="2861294" y="1633273"/>
                    <a:pt x="2790680" y="1868693"/>
                    <a:pt x="2791894" y="1882033"/>
                  </a:cubicBezTo>
                  <a:cubicBezTo>
                    <a:pt x="2940571" y="1889311"/>
                    <a:pt x="3055223" y="2015714"/>
                    <a:pt x="3047999" y="2164351"/>
                  </a:cubicBezTo>
                  <a:cubicBezTo>
                    <a:pt x="3047716" y="2170144"/>
                    <a:pt x="3047245" y="2175939"/>
                    <a:pt x="3046584" y="2181733"/>
                  </a:cubicBezTo>
                  <a:cubicBezTo>
                    <a:pt x="3051571" y="2178903"/>
                    <a:pt x="3151830" y="2125405"/>
                    <a:pt x="3248719" y="2181733"/>
                  </a:cubicBezTo>
                  <a:cubicBezTo>
                    <a:pt x="3300049" y="2212998"/>
                    <a:pt x="3335504" y="2264879"/>
                    <a:pt x="3346149" y="2324037"/>
                  </a:cubicBezTo>
                  <a:cubicBezTo>
                    <a:pt x="3461313" y="2217713"/>
                    <a:pt x="3626767" y="2185776"/>
                    <a:pt x="3773193" y="2241701"/>
                  </a:cubicBezTo>
                  <a:cubicBezTo>
                    <a:pt x="3983819" y="2323633"/>
                    <a:pt x="4025997" y="2544904"/>
                    <a:pt x="4027885" y="2556358"/>
                  </a:cubicBezTo>
                  <a:cubicBezTo>
                    <a:pt x="4064269" y="2539917"/>
                    <a:pt x="4335669" y="2421601"/>
                    <a:pt x="4619871" y="2563903"/>
                  </a:cubicBezTo>
                  <a:cubicBezTo>
                    <a:pt x="4855561" y="2681413"/>
                    <a:pt x="4939515" y="2897561"/>
                    <a:pt x="4956764" y="2945941"/>
                  </a:cubicBezTo>
                  <a:cubicBezTo>
                    <a:pt x="4973608" y="2931386"/>
                    <a:pt x="5080067" y="2842716"/>
                    <a:pt x="5226277" y="2863603"/>
                  </a:cubicBezTo>
                  <a:cubicBezTo>
                    <a:pt x="5353219" y="2881526"/>
                    <a:pt x="5460754" y="2974913"/>
                    <a:pt x="5503473" y="3103336"/>
                  </a:cubicBezTo>
                  <a:cubicBezTo>
                    <a:pt x="5638230" y="3026525"/>
                    <a:pt x="5802634" y="3043235"/>
                    <a:pt x="5907744" y="3140799"/>
                  </a:cubicBezTo>
                  <a:cubicBezTo>
                    <a:pt x="6039401" y="3262080"/>
                    <a:pt x="6007194" y="3444542"/>
                    <a:pt x="6005038" y="3455455"/>
                  </a:cubicBezTo>
                  <a:cubicBezTo>
                    <a:pt x="6057863" y="3452761"/>
                    <a:pt x="6379123" y="3441979"/>
                    <a:pt x="6619395" y="3687642"/>
                  </a:cubicBezTo>
                  <a:cubicBezTo>
                    <a:pt x="6777061" y="3849350"/>
                    <a:pt x="6853771" y="4073518"/>
                    <a:pt x="6838326" y="4302102"/>
                  </a:cubicBezTo>
                  <a:lnTo>
                    <a:pt x="6792115" y="4528211"/>
                  </a:lnTo>
                  <a:lnTo>
                    <a:pt x="0" y="4528211"/>
                  </a:lnTo>
                  <a:lnTo>
                    <a:pt x="1751" y="1035357"/>
                  </a:lnTo>
                  <a:cubicBezTo>
                    <a:pt x="29134" y="1001398"/>
                    <a:pt x="67095" y="977681"/>
                    <a:pt x="109556" y="967978"/>
                  </a:cubicBezTo>
                  <a:cubicBezTo>
                    <a:pt x="161519" y="957466"/>
                    <a:pt x="215503" y="968383"/>
                    <a:pt x="259406" y="998028"/>
                  </a:cubicBezTo>
                  <a:cubicBezTo>
                    <a:pt x="266229" y="394907"/>
                    <a:pt x="757702" y="-14330"/>
                    <a:pt x="1186196" y="384"/>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129" name="Google Shape;129;p3"/>
            <p:cNvSpPr/>
            <p:nvPr/>
          </p:nvSpPr>
          <p:spPr>
            <a:xfrm>
              <a:off x="-12112" y="2330799"/>
              <a:ext cx="6840274" cy="4528211"/>
            </a:xfrm>
            <a:custGeom>
              <a:rect b="b" l="l" r="r" t="t"/>
              <a:pathLst>
                <a:path extrusionOk="0" h="4528211" w="6840274">
                  <a:moveTo>
                    <a:pt x="6036748" y="3454583"/>
                  </a:moveTo>
                  <a:cubicBezTo>
                    <a:pt x="6136913" y="3454073"/>
                    <a:pt x="6409157" y="3472687"/>
                    <a:pt x="6619395" y="3687642"/>
                  </a:cubicBezTo>
                  <a:cubicBezTo>
                    <a:pt x="6777061" y="3849350"/>
                    <a:pt x="6853771" y="4073518"/>
                    <a:pt x="6838326" y="4302102"/>
                  </a:cubicBezTo>
                  <a:lnTo>
                    <a:pt x="6837531" y="4305992"/>
                  </a:lnTo>
                  <a:lnTo>
                    <a:pt x="6833690" y="4187907"/>
                  </a:lnTo>
                  <a:cubicBezTo>
                    <a:pt x="6811240" y="4020846"/>
                    <a:pt x="6738529" y="3864431"/>
                    <a:pt x="6620279" y="3743150"/>
                  </a:cubicBezTo>
                  <a:cubicBezTo>
                    <a:pt x="6380007" y="3497487"/>
                    <a:pt x="6058747" y="3508269"/>
                    <a:pt x="6005922" y="3510963"/>
                  </a:cubicBezTo>
                  <a:cubicBezTo>
                    <a:pt x="6006461" y="3508235"/>
                    <a:pt x="6008878" y="3494785"/>
                    <a:pt x="6010144" y="3474249"/>
                  </a:cubicBezTo>
                  <a:lnTo>
                    <a:pt x="6010492" y="3455305"/>
                  </a:lnTo>
                  <a:close/>
                  <a:moveTo>
                    <a:pt x="3176962" y="2157572"/>
                  </a:moveTo>
                  <a:cubicBezTo>
                    <a:pt x="3200064" y="2160433"/>
                    <a:pt x="3224497" y="2167651"/>
                    <a:pt x="3248719" y="2181733"/>
                  </a:cubicBezTo>
                  <a:cubicBezTo>
                    <a:pt x="3300049" y="2212998"/>
                    <a:pt x="3335504" y="2264879"/>
                    <a:pt x="3346149" y="2324037"/>
                  </a:cubicBezTo>
                  <a:cubicBezTo>
                    <a:pt x="3461313" y="2217713"/>
                    <a:pt x="3626767" y="2185776"/>
                    <a:pt x="3773193" y="2241701"/>
                  </a:cubicBezTo>
                  <a:cubicBezTo>
                    <a:pt x="3983819" y="2323633"/>
                    <a:pt x="4025997" y="2544904"/>
                    <a:pt x="4027885" y="2556358"/>
                  </a:cubicBezTo>
                  <a:cubicBezTo>
                    <a:pt x="4064269" y="2539917"/>
                    <a:pt x="4335669" y="2421601"/>
                    <a:pt x="4619871" y="2563903"/>
                  </a:cubicBezTo>
                  <a:cubicBezTo>
                    <a:pt x="4855561" y="2681413"/>
                    <a:pt x="4939515" y="2897561"/>
                    <a:pt x="4956764" y="2945941"/>
                  </a:cubicBezTo>
                  <a:cubicBezTo>
                    <a:pt x="4973608" y="2931386"/>
                    <a:pt x="5080067" y="2842716"/>
                    <a:pt x="5226277" y="2863603"/>
                  </a:cubicBezTo>
                  <a:cubicBezTo>
                    <a:pt x="5353219" y="2881526"/>
                    <a:pt x="5460754" y="2974913"/>
                    <a:pt x="5503473" y="3103336"/>
                  </a:cubicBezTo>
                  <a:cubicBezTo>
                    <a:pt x="5638230" y="3026525"/>
                    <a:pt x="5802634" y="3043235"/>
                    <a:pt x="5907744" y="3140799"/>
                  </a:cubicBezTo>
                  <a:cubicBezTo>
                    <a:pt x="5990030" y="3216600"/>
                    <a:pt x="6008306" y="3316299"/>
                    <a:pt x="6009916" y="3383079"/>
                  </a:cubicBezTo>
                  <a:lnTo>
                    <a:pt x="6009263" y="3418572"/>
                  </a:lnTo>
                  <a:lnTo>
                    <a:pt x="6007455" y="3395023"/>
                  </a:lnTo>
                  <a:cubicBezTo>
                    <a:pt x="5999319" y="3332884"/>
                    <a:pt x="5974457" y="3256948"/>
                    <a:pt x="5908628" y="3196307"/>
                  </a:cubicBezTo>
                  <a:cubicBezTo>
                    <a:pt x="5803518" y="3098743"/>
                    <a:pt x="5639114" y="3082033"/>
                    <a:pt x="5504357" y="3158844"/>
                  </a:cubicBezTo>
                  <a:cubicBezTo>
                    <a:pt x="5461638" y="3030421"/>
                    <a:pt x="5354103" y="2937034"/>
                    <a:pt x="5227161" y="2919111"/>
                  </a:cubicBezTo>
                  <a:cubicBezTo>
                    <a:pt x="5080951" y="2898224"/>
                    <a:pt x="4974492" y="2986894"/>
                    <a:pt x="4957648" y="3001449"/>
                  </a:cubicBezTo>
                  <a:cubicBezTo>
                    <a:pt x="4940399" y="2953069"/>
                    <a:pt x="4856445" y="2736921"/>
                    <a:pt x="4620755" y="2619411"/>
                  </a:cubicBezTo>
                  <a:cubicBezTo>
                    <a:pt x="4336553" y="2477109"/>
                    <a:pt x="4065153" y="2595425"/>
                    <a:pt x="4028769" y="2611866"/>
                  </a:cubicBezTo>
                  <a:cubicBezTo>
                    <a:pt x="4026881" y="2600412"/>
                    <a:pt x="3984703" y="2379141"/>
                    <a:pt x="3774077" y="2297209"/>
                  </a:cubicBezTo>
                  <a:cubicBezTo>
                    <a:pt x="3627651" y="2241284"/>
                    <a:pt x="3462197" y="2273221"/>
                    <a:pt x="3347033" y="2379545"/>
                  </a:cubicBezTo>
                  <a:cubicBezTo>
                    <a:pt x="3336388" y="2320387"/>
                    <a:pt x="3300933" y="2268506"/>
                    <a:pt x="3249603" y="2237241"/>
                  </a:cubicBezTo>
                  <a:cubicBezTo>
                    <a:pt x="3152714" y="2180913"/>
                    <a:pt x="3052455" y="2234411"/>
                    <a:pt x="3047468" y="2237241"/>
                  </a:cubicBezTo>
                  <a:cubicBezTo>
                    <a:pt x="3048129" y="2231447"/>
                    <a:pt x="3048600" y="2225652"/>
                    <a:pt x="3048883" y="2219859"/>
                  </a:cubicBezTo>
                  <a:lnTo>
                    <a:pt x="3046895" y="2181592"/>
                  </a:lnTo>
                  <a:lnTo>
                    <a:pt x="3066647" y="2172618"/>
                  </a:lnTo>
                  <a:cubicBezTo>
                    <a:pt x="3089876" y="2163552"/>
                    <a:pt x="3130757" y="2151849"/>
                    <a:pt x="3176962" y="2157572"/>
                  </a:cubicBezTo>
                  <a:close/>
                  <a:moveTo>
                    <a:pt x="2801065" y="1883413"/>
                  </a:moveTo>
                  <a:lnTo>
                    <a:pt x="2845882" y="1890157"/>
                  </a:lnTo>
                  <a:cubicBezTo>
                    <a:pt x="2967330" y="1921259"/>
                    <a:pt x="3054320" y="2034294"/>
                    <a:pt x="3047999" y="2164351"/>
                  </a:cubicBezTo>
                  <a:lnTo>
                    <a:pt x="3046778" y="2179350"/>
                  </a:lnTo>
                  <a:lnTo>
                    <a:pt x="3046051" y="2165352"/>
                  </a:lnTo>
                  <a:cubicBezTo>
                    <a:pt x="3026913" y="2041483"/>
                    <a:pt x="2922871" y="1943910"/>
                    <a:pt x="2792778" y="1937541"/>
                  </a:cubicBezTo>
                  <a:cubicBezTo>
                    <a:pt x="2792475" y="1934206"/>
                    <a:pt x="2796660" y="1916991"/>
                    <a:pt x="2800312" y="1891019"/>
                  </a:cubicBezTo>
                  <a:close/>
                  <a:moveTo>
                    <a:pt x="1927785" y="1216276"/>
                  </a:moveTo>
                  <a:lnTo>
                    <a:pt x="1974663" y="1220104"/>
                  </a:lnTo>
                  <a:cubicBezTo>
                    <a:pt x="2109145" y="1244984"/>
                    <a:pt x="2212149" y="1361687"/>
                    <a:pt x="2214825" y="1503772"/>
                  </a:cubicBezTo>
                  <a:cubicBezTo>
                    <a:pt x="2214837" y="1504984"/>
                    <a:pt x="2214852" y="1506197"/>
                    <a:pt x="2214864" y="1507411"/>
                  </a:cubicBezTo>
                  <a:cubicBezTo>
                    <a:pt x="2244106" y="1496899"/>
                    <a:pt x="2495834" y="1368880"/>
                    <a:pt x="2682201" y="1503637"/>
                  </a:cubicBezTo>
                  <a:cubicBezTo>
                    <a:pt x="2771748" y="1568455"/>
                    <a:pt x="2798867" y="1659719"/>
                    <a:pt x="2803752" y="1736446"/>
                  </a:cubicBezTo>
                  <a:lnTo>
                    <a:pt x="2803866" y="1786523"/>
                  </a:lnTo>
                  <a:lnTo>
                    <a:pt x="2796176" y="1732324"/>
                  </a:lnTo>
                  <a:cubicBezTo>
                    <a:pt x="2782290" y="1671248"/>
                    <a:pt x="2750245" y="1607759"/>
                    <a:pt x="2683085" y="1559145"/>
                  </a:cubicBezTo>
                  <a:cubicBezTo>
                    <a:pt x="2496718" y="1424388"/>
                    <a:pt x="2244990" y="1552407"/>
                    <a:pt x="2215748" y="1562919"/>
                  </a:cubicBezTo>
                  <a:cubicBezTo>
                    <a:pt x="2215736" y="1561705"/>
                    <a:pt x="2215721" y="1560492"/>
                    <a:pt x="2215709" y="1559280"/>
                  </a:cubicBezTo>
                  <a:cubicBezTo>
                    <a:pt x="2212650" y="1396897"/>
                    <a:pt x="2078552" y="1267666"/>
                    <a:pt x="1916185" y="1270764"/>
                  </a:cubicBezTo>
                  <a:close/>
                  <a:moveTo>
                    <a:pt x="1186196" y="384"/>
                  </a:moveTo>
                  <a:cubicBezTo>
                    <a:pt x="1214762" y="1365"/>
                    <a:pt x="1243048" y="4230"/>
                    <a:pt x="1270892" y="9048"/>
                  </a:cubicBezTo>
                  <a:cubicBezTo>
                    <a:pt x="1644321" y="73546"/>
                    <a:pt x="1978440" y="495952"/>
                    <a:pt x="1950422" y="996679"/>
                  </a:cubicBezTo>
                  <a:lnTo>
                    <a:pt x="1949311" y="1006996"/>
                  </a:lnTo>
                  <a:lnTo>
                    <a:pt x="1942083" y="843200"/>
                  </a:lnTo>
                  <a:cubicBezTo>
                    <a:pt x="1883059" y="438077"/>
                    <a:pt x="1591858" y="119840"/>
                    <a:pt x="1271776" y="64556"/>
                  </a:cubicBezTo>
                  <a:cubicBezTo>
                    <a:pt x="1243932" y="59738"/>
                    <a:pt x="1215646" y="56873"/>
                    <a:pt x="1187080" y="55892"/>
                  </a:cubicBezTo>
                  <a:cubicBezTo>
                    <a:pt x="758586" y="41178"/>
                    <a:pt x="267113" y="450415"/>
                    <a:pt x="260290" y="1053536"/>
                  </a:cubicBezTo>
                  <a:cubicBezTo>
                    <a:pt x="216387" y="1023891"/>
                    <a:pt x="162403" y="1012974"/>
                    <a:pt x="110440" y="1023486"/>
                  </a:cubicBezTo>
                  <a:cubicBezTo>
                    <a:pt x="67979" y="1033189"/>
                    <a:pt x="30018" y="1056906"/>
                    <a:pt x="2635" y="1090865"/>
                  </a:cubicBezTo>
                  <a:lnTo>
                    <a:pt x="912" y="4528211"/>
                  </a:lnTo>
                  <a:lnTo>
                    <a:pt x="0" y="4528211"/>
                  </a:lnTo>
                  <a:lnTo>
                    <a:pt x="1751" y="1035357"/>
                  </a:lnTo>
                  <a:cubicBezTo>
                    <a:pt x="29134" y="1001398"/>
                    <a:pt x="67095" y="977681"/>
                    <a:pt x="109556" y="967978"/>
                  </a:cubicBezTo>
                  <a:cubicBezTo>
                    <a:pt x="161519" y="957466"/>
                    <a:pt x="215503" y="968383"/>
                    <a:pt x="259406" y="998028"/>
                  </a:cubicBezTo>
                  <a:cubicBezTo>
                    <a:pt x="266229" y="394907"/>
                    <a:pt x="757702" y="-14330"/>
                    <a:pt x="1186196" y="384"/>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grpSp>
        <p:nvGrpSpPr>
          <p:cNvPr id="130" name="Google Shape;130;p3"/>
          <p:cNvGrpSpPr/>
          <p:nvPr/>
        </p:nvGrpSpPr>
        <p:grpSpPr>
          <a:xfrm>
            <a:off x="-12112" y="4331080"/>
            <a:ext cx="4811433" cy="2527930"/>
            <a:chOff x="-12112" y="4331080"/>
            <a:chExt cx="4811433" cy="2527930"/>
          </a:xfrm>
        </p:grpSpPr>
        <p:sp>
          <p:nvSpPr>
            <p:cNvPr id="131" name="Google Shape;131;p3"/>
            <p:cNvSpPr/>
            <p:nvPr/>
          </p:nvSpPr>
          <p:spPr>
            <a:xfrm>
              <a:off x="-4909" y="4331080"/>
              <a:ext cx="4804230" cy="2526921"/>
            </a:xfrm>
            <a:custGeom>
              <a:rect b="b" l="l" r="r" t="t"/>
              <a:pathLst>
                <a:path extrusionOk="0" h="2526921" w="4804230">
                  <a:moveTo>
                    <a:pt x="2433188" y="165"/>
                  </a:moveTo>
                  <a:cubicBezTo>
                    <a:pt x="2532639" y="2321"/>
                    <a:pt x="2630557" y="25609"/>
                    <a:pt x="2719395" y="71696"/>
                  </a:cubicBezTo>
                  <a:cubicBezTo>
                    <a:pt x="3030684" y="233404"/>
                    <a:pt x="3185115" y="651150"/>
                    <a:pt x="3026641" y="1023214"/>
                  </a:cubicBezTo>
                  <a:cubicBezTo>
                    <a:pt x="3099168" y="1035208"/>
                    <a:pt x="3163905" y="1075635"/>
                    <a:pt x="3206408" y="1135602"/>
                  </a:cubicBezTo>
                  <a:cubicBezTo>
                    <a:pt x="3250418" y="1201768"/>
                    <a:pt x="3264057" y="1283564"/>
                    <a:pt x="3243869" y="1360376"/>
                  </a:cubicBezTo>
                  <a:cubicBezTo>
                    <a:pt x="3327931" y="1323049"/>
                    <a:pt x="3426358" y="1360914"/>
                    <a:pt x="3463712" y="1445004"/>
                  </a:cubicBezTo>
                  <a:cubicBezTo>
                    <a:pt x="3469763" y="1458614"/>
                    <a:pt x="3473967" y="1473033"/>
                    <a:pt x="3476190" y="1487721"/>
                  </a:cubicBezTo>
                  <a:cubicBezTo>
                    <a:pt x="3577784" y="1355391"/>
                    <a:pt x="3767441" y="1330461"/>
                    <a:pt x="3899812" y="1431931"/>
                  </a:cubicBezTo>
                  <a:cubicBezTo>
                    <a:pt x="3985827" y="1497963"/>
                    <a:pt x="4029866" y="1605095"/>
                    <a:pt x="4015219" y="1712496"/>
                  </a:cubicBezTo>
                  <a:cubicBezTo>
                    <a:pt x="4131069" y="1641749"/>
                    <a:pt x="4282348" y="1678268"/>
                    <a:pt x="4353108" y="1794158"/>
                  </a:cubicBezTo>
                  <a:cubicBezTo>
                    <a:pt x="4406242" y="1881077"/>
                    <a:pt x="4400165" y="1991847"/>
                    <a:pt x="4337827" y="2072566"/>
                  </a:cubicBezTo>
                  <a:cubicBezTo>
                    <a:pt x="4360735" y="2069332"/>
                    <a:pt x="4535245" y="2047637"/>
                    <a:pt x="4674719" y="2177408"/>
                  </a:cubicBezTo>
                  <a:cubicBezTo>
                    <a:pt x="4805955" y="2299329"/>
                    <a:pt x="4806781" y="2462210"/>
                    <a:pt x="4803402" y="2514025"/>
                  </a:cubicBezTo>
                  <a:lnTo>
                    <a:pt x="4802249" y="2526921"/>
                  </a:lnTo>
                  <a:lnTo>
                    <a:pt x="0" y="2526921"/>
                  </a:lnTo>
                  <a:lnTo>
                    <a:pt x="0" y="101611"/>
                  </a:lnTo>
                  <a:cubicBezTo>
                    <a:pt x="56059" y="75470"/>
                    <a:pt x="312368" y="-37189"/>
                    <a:pt x="614089" y="64149"/>
                  </a:cubicBezTo>
                  <a:cubicBezTo>
                    <a:pt x="974833" y="185430"/>
                    <a:pt x="1106220" y="513159"/>
                    <a:pt x="1123604" y="558708"/>
                  </a:cubicBezTo>
                  <a:cubicBezTo>
                    <a:pt x="1139775" y="539437"/>
                    <a:pt x="1252971" y="408724"/>
                    <a:pt x="1438262" y="408858"/>
                  </a:cubicBezTo>
                  <a:cubicBezTo>
                    <a:pt x="1534343" y="409800"/>
                    <a:pt x="1627083" y="444299"/>
                    <a:pt x="1700499" y="506288"/>
                  </a:cubicBezTo>
                  <a:cubicBezTo>
                    <a:pt x="1822689" y="177413"/>
                    <a:pt x="2134837" y="-6304"/>
                    <a:pt x="2433188" y="165"/>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132" name="Google Shape;132;p3"/>
            <p:cNvSpPr/>
            <p:nvPr/>
          </p:nvSpPr>
          <p:spPr>
            <a:xfrm>
              <a:off x="-12112" y="4332089"/>
              <a:ext cx="4804230" cy="2526921"/>
            </a:xfrm>
            <a:custGeom>
              <a:rect b="b" l="l" r="r" t="t"/>
              <a:pathLst>
                <a:path extrusionOk="0" h="2526921" w="4804230">
                  <a:moveTo>
                    <a:pt x="4380517" y="2069334"/>
                  </a:moveTo>
                  <a:cubicBezTo>
                    <a:pt x="4445800" y="2067951"/>
                    <a:pt x="4570114" y="2080080"/>
                    <a:pt x="4674719" y="2177408"/>
                  </a:cubicBezTo>
                  <a:cubicBezTo>
                    <a:pt x="4789551" y="2284089"/>
                    <a:pt x="4804537" y="2422130"/>
                    <a:pt x="4804226" y="2489685"/>
                  </a:cubicBezTo>
                  <a:lnTo>
                    <a:pt x="4803567" y="2509158"/>
                  </a:lnTo>
                  <a:lnTo>
                    <a:pt x="4790425" y="2427515"/>
                  </a:lnTo>
                  <a:cubicBezTo>
                    <a:pt x="4774237" y="2365077"/>
                    <a:pt x="4741221" y="2293877"/>
                    <a:pt x="4675603" y="2232916"/>
                  </a:cubicBezTo>
                  <a:cubicBezTo>
                    <a:pt x="4536129" y="2103145"/>
                    <a:pt x="4361619" y="2124840"/>
                    <a:pt x="4338711" y="2128074"/>
                  </a:cubicBezTo>
                  <a:lnTo>
                    <a:pt x="4370933" y="2069855"/>
                  </a:lnTo>
                  <a:close/>
                  <a:moveTo>
                    <a:pt x="4154383" y="1676688"/>
                  </a:moveTo>
                  <a:cubicBezTo>
                    <a:pt x="4233206" y="1680300"/>
                    <a:pt x="4308883" y="1721727"/>
                    <a:pt x="4353108" y="1794158"/>
                  </a:cubicBezTo>
                  <a:cubicBezTo>
                    <a:pt x="4379675" y="1837618"/>
                    <a:pt x="4391440" y="1887040"/>
                    <a:pt x="4388770" y="1935687"/>
                  </a:cubicBezTo>
                  <a:lnTo>
                    <a:pt x="4385779" y="1950163"/>
                  </a:lnTo>
                  <a:lnTo>
                    <a:pt x="4382787" y="1918485"/>
                  </a:lnTo>
                  <a:cubicBezTo>
                    <a:pt x="4376859" y="1894616"/>
                    <a:pt x="4367276" y="1871396"/>
                    <a:pt x="4353992" y="1849666"/>
                  </a:cubicBezTo>
                  <a:cubicBezTo>
                    <a:pt x="4283232" y="1733776"/>
                    <a:pt x="4131953" y="1697257"/>
                    <a:pt x="4016103" y="1768004"/>
                  </a:cubicBezTo>
                  <a:lnTo>
                    <a:pt x="4016273" y="1711990"/>
                  </a:lnTo>
                  <a:lnTo>
                    <a:pt x="4060097" y="1690940"/>
                  </a:lnTo>
                  <a:cubicBezTo>
                    <a:pt x="4090821" y="1679848"/>
                    <a:pt x="4122853" y="1675243"/>
                    <a:pt x="4154383" y="1676688"/>
                  </a:cubicBezTo>
                  <a:close/>
                  <a:moveTo>
                    <a:pt x="3308430" y="1346027"/>
                  </a:moveTo>
                  <a:cubicBezTo>
                    <a:pt x="3373328" y="1344871"/>
                    <a:pt x="3435697" y="1381937"/>
                    <a:pt x="3463712" y="1445004"/>
                  </a:cubicBezTo>
                  <a:cubicBezTo>
                    <a:pt x="3469763" y="1458614"/>
                    <a:pt x="3473967" y="1473033"/>
                    <a:pt x="3476190" y="1487721"/>
                  </a:cubicBezTo>
                  <a:cubicBezTo>
                    <a:pt x="3577784" y="1355391"/>
                    <a:pt x="3767441" y="1330461"/>
                    <a:pt x="3899812" y="1431931"/>
                  </a:cubicBezTo>
                  <a:cubicBezTo>
                    <a:pt x="3964323" y="1481455"/>
                    <a:pt x="4005223" y="1554098"/>
                    <a:pt x="4015462" y="1632634"/>
                  </a:cubicBezTo>
                  <a:lnTo>
                    <a:pt x="4015305" y="1684229"/>
                  </a:lnTo>
                  <a:lnTo>
                    <a:pt x="3996148" y="1612208"/>
                  </a:lnTo>
                  <a:cubicBezTo>
                    <a:pt x="3976217" y="1563746"/>
                    <a:pt x="3943704" y="1520455"/>
                    <a:pt x="3900696" y="1487439"/>
                  </a:cubicBezTo>
                  <a:cubicBezTo>
                    <a:pt x="3768325" y="1385969"/>
                    <a:pt x="3578668" y="1410899"/>
                    <a:pt x="3477074" y="1543229"/>
                  </a:cubicBezTo>
                  <a:cubicBezTo>
                    <a:pt x="3474851" y="1528541"/>
                    <a:pt x="3470647" y="1514122"/>
                    <a:pt x="3464596" y="1500512"/>
                  </a:cubicBezTo>
                  <a:cubicBezTo>
                    <a:pt x="3427242" y="1416422"/>
                    <a:pt x="3328815" y="1378557"/>
                    <a:pt x="3244753" y="1415884"/>
                  </a:cubicBezTo>
                  <a:lnTo>
                    <a:pt x="3247337" y="1359605"/>
                  </a:lnTo>
                  <a:close/>
                  <a:moveTo>
                    <a:pt x="3043783" y="1027828"/>
                  </a:moveTo>
                  <a:lnTo>
                    <a:pt x="3079350" y="1037402"/>
                  </a:lnTo>
                  <a:cubicBezTo>
                    <a:pt x="3130147" y="1056643"/>
                    <a:pt x="3174531" y="1090627"/>
                    <a:pt x="3206408" y="1135602"/>
                  </a:cubicBezTo>
                  <a:cubicBezTo>
                    <a:pt x="3228413" y="1168685"/>
                    <a:pt x="3242825" y="1205676"/>
                    <a:pt x="3249213" y="1243997"/>
                  </a:cubicBezTo>
                  <a:lnTo>
                    <a:pt x="3247022" y="1291718"/>
                  </a:lnTo>
                  <a:lnTo>
                    <a:pt x="3207292" y="1191110"/>
                  </a:lnTo>
                  <a:cubicBezTo>
                    <a:pt x="3164789" y="1131143"/>
                    <a:pt x="3100052" y="1090716"/>
                    <a:pt x="3027525" y="1078722"/>
                  </a:cubicBezTo>
                  <a:close/>
                  <a:moveTo>
                    <a:pt x="2433188" y="165"/>
                  </a:moveTo>
                  <a:cubicBezTo>
                    <a:pt x="2532639" y="2321"/>
                    <a:pt x="2630557" y="25609"/>
                    <a:pt x="2719395" y="71696"/>
                  </a:cubicBezTo>
                  <a:cubicBezTo>
                    <a:pt x="2952862" y="192977"/>
                    <a:pt x="3098096" y="458280"/>
                    <a:pt x="3089265" y="740315"/>
                  </a:cubicBezTo>
                  <a:lnTo>
                    <a:pt x="3087663" y="753253"/>
                  </a:lnTo>
                  <a:lnTo>
                    <a:pt x="3082031" y="656789"/>
                  </a:lnTo>
                  <a:cubicBezTo>
                    <a:pt x="3048118" y="429354"/>
                    <a:pt x="2914835" y="228272"/>
                    <a:pt x="2720279" y="127204"/>
                  </a:cubicBezTo>
                  <a:cubicBezTo>
                    <a:pt x="2631441" y="81117"/>
                    <a:pt x="2533523" y="57829"/>
                    <a:pt x="2434072" y="55673"/>
                  </a:cubicBezTo>
                  <a:cubicBezTo>
                    <a:pt x="2135721" y="49204"/>
                    <a:pt x="1823573" y="232921"/>
                    <a:pt x="1701383" y="561796"/>
                  </a:cubicBezTo>
                  <a:cubicBezTo>
                    <a:pt x="1627967" y="499807"/>
                    <a:pt x="1535227" y="465308"/>
                    <a:pt x="1439146" y="464366"/>
                  </a:cubicBezTo>
                  <a:cubicBezTo>
                    <a:pt x="1253855" y="464232"/>
                    <a:pt x="1140659" y="594945"/>
                    <a:pt x="1124488" y="614216"/>
                  </a:cubicBezTo>
                  <a:cubicBezTo>
                    <a:pt x="1107104" y="568667"/>
                    <a:pt x="975717" y="240938"/>
                    <a:pt x="614973" y="119657"/>
                  </a:cubicBezTo>
                  <a:cubicBezTo>
                    <a:pt x="313252" y="18319"/>
                    <a:pt x="56943" y="130978"/>
                    <a:pt x="884" y="157119"/>
                  </a:cubicBezTo>
                  <a:lnTo>
                    <a:pt x="884" y="2526921"/>
                  </a:lnTo>
                  <a:lnTo>
                    <a:pt x="0" y="2526921"/>
                  </a:lnTo>
                  <a:lnTo>
                    <a:pt x="0" y="101611"/>
                  </a:lnTo>
                  <a:cubicBezTo>
                    <a:pt x="56059" y="75470"/>
                    <a:pt x="312368" y="-37189"/>
                    <a:pt x="614089" y="64149"/>
                  </a:cubicBezTo>
                  <a:cubicBezTo>
                    <a:pt x="974833" y="185430"/>
                    <a:pt x="1106220" y="513159"/>
                    <a:pt x="1123604" y="558708"/>
                  </a:cubicBezTo>
                  <a:cubicBezTo>
                    <a:pt x="1139775" y="539437"/>
                    <a:pt x="1252971" y="408724"/>
                    <a:pt x="1438262" y="408858"/>
                  </a:cubicBezTo>
                  <a:cubicBezTo>
                    <a:pt x="1534343" y="409800"/>
                    <a:pt x="1627083" y="444299"/>
                    <a:pt x="1700499" y="506288"/>
                  </a:cubicBezTo>
                  <a:cubicBezTo>
                    <a:pt x="1822689" y="177413"/>
                    <a:pt x="2134837" y="-6304"/>
                    <a:pt x="2433188" y="165"/>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grpSp>
        <p:nvGrpSpPr>
          <p:cNvPr id="133" name="Google Shape;133;p3"/>
          <p:cNvGrpSpPr/>
          <p:nvPr/>
        </p:nvGrpSpPr>
        <p:grpSpPr>
          <a:xfrm>
            <a:off x="-12112" y="5322167"/>
            <a:ext cx="3358863" cy="1535833"/>
            <a:chOff x="-12112" y="5322167"/>
            <a:chExt cx="3358863" cy="1535833"/>
          </a:xfrm>
        </p:grpSpPr>
        <p:sp>
          <p:nvSpPr>
            <p:cNvPr id="134" name="Google Shape;134;p3"/>
            <p:cNvSpPr/>
            <p:nvPr/>
          </p:nvSpPr>
          <p:spPr>
            <a:xfrm>
              <a:off x="-4908" y="5333269"/>
              <a:ext cx="3351659" cy="1524731"/>
            </a:xfrm>
            <a:custGeom>
              <a:rect b="b" l="l" r="r" t="t"/>
              <a:pathLst>
                <a:path extrusionOk="0" h="1524731" w="3351659">
                  <a:moveTo>
                    <a:pt x="0" y="0"/>
                  </a:moveTo>
                  <a:cubicBezTo>
                    <a:pt x="147816" y="54848"/>
                    <a:pt x="263221" y="173029"/>
                    <a:pt x="314389" y="322204"/>
                  </a:cubicBezTo>
                  <a:cubicBezTo>
                    <a:pt x="467445" y="93253"/>
                    <a:pt x="777090" y="31804"/>
                    <a:pt x="1006014" y="184888"/>
                  </a:cubicBezTo>
                  <a:cubicBezTo>
                    <a:pt x="1089039" y="240408"/>
                    <a:pt x="1153480" y="319511"/>
                    <a:pt x="1190983" y="412089"/>
                  </a:cubicBezTo>
                  <a:cubicBezTo>
                    <a:pt x="1207827" y="408314"/>
                    <a:pt x="1383145" y="370987"/>
                    <a:pt x="1520733" y="494560"/>
                  </a:cubicBezTo>
                  <a:cubicBezTo>
                    <a:pt x="1593987" y="562478"/>
                    <a:pt x="1637108" y="656940"/>
                    <a:pt x="1640532" y="756796"/>
                  </a:cubicBezTo>
                  <a:cubicBezTo>
                    <a:pt x="1676647" y="744130"/>
                    <a:pt x="1950473" y="653169"/>
                    <a:pt x="2217426" y="816764"/>
                  </a:cubicBezTo>
                  <a:cubicBezTo>
                    <a:pt x="2461335" y="966344"/>
                    <a:pt x="2516182" y="1216721"/>
                    <a:pt x="2524672" y="1258765"/>
                  </a:cubicBezTo>
                  <a:cubicBezTo>
                    <a:pt x="2569681" y="1240843"/>
                    <a:pt x="2802944" y="1153521"/>
                    <a:pt x="3056557" y="1266312"/>
                  </a:cubicBezTo>
                  <a:cubicBezTo>
                    <a:pt x="3156261" y="1311287"/>
                    <a:pt x="3243244" y="1379229"/>
                    <a:pt x="3310738" y="1464000"/>
                  </a:cubicBezTo>
                  <a:lnTo>
                    <a:pt x="3351659" y="1524731"/>
                  </a:lnTo>
                  <a:lnTo>
                    <a:pt x="0" y="1524731"/>
                  </a:ln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 name="Google Shape;135;p3"/>
            <p:cNvSpPr/>
            <p:nvPr/>
          </p:nvSpPr>
          <p:spPr>
            <a:xfrm>
              <a:off x="-12112" y="5322167"/>
              <a:ext cx="3351659" cy="1524731"/>
            </a:xfrm>
            <a:custGeom>
              <a:rect b="b" l="l" r="r" t="t"/>
              <a:pathLst>
                <a:path extrusionOk="0" h="1524731" w="3351659">
                  <a:moveTo>
                    <a:pt x="0" y="0"/>
                  </a:moveTo>
                  <a:cubicBezTo>
                    <a:pt x="147816" y="54848"/>
                    <a:pt x="263221" y="173029"/>
                    <a:pt x="314389" y="322204"/>
                  </a:cubicBezTo>
                  <a:cubicBezTo>
                    <a:pt x="467445" y="93253"/>
                    <a:pt x="777090" y="31804"/>
                    <a:pt x="1006014" y="184888"/>
                  </a:cubicBezTo>
                  <a:cubicBezTo>
                    <a:pt x="1089039" y="240408"/>
                    <a:pt x="1153480" y="319511"/>
                    <a:pt x="1190983" y="412089"/>
                  </a:cubicBezTo>
                  <a:cubicBezTo>
                    <a:pt x="1207827" y="408314"/>
                    <a:pt x="1383145" y="370987"/>
                    <a:pt x="1520733" y="494560"/>
                  </a:cubicBezTo>
                  <a:cubicBezTo>
                    <a:pt x="1593987" y="562478"/>
                    <a:pt x="1637108" y="656940"/>
                    <a:pt x="1640532" y="756796"/>
                  </a:cubicBezTo>
                  <a:cubicBezTo>
                    <a:pt x="1676647" y="744130"/>
                    <a:pt x="1950473" y="653169"/>
                    <a:pt x="2217426" y="816764"/>
                  </a:cubicBezTo>
                  <a:cubicBezTo>
                    <a:pt x="2461335" y="966344"/>
                    <a:pt x="2516182" y="1216721"/>
                    <a:pt x="2524672" y="1258765"/>
                  </a:cubicBezTo>
                  <a:cubicBezTo>
                    <a:pt x="2569681" y="1240843"/>
                    <a:pt x="2802944" y="1153521"/>
                    <a:pt x="3056557" y="1266312"/>
                  </a:cubicBezTo>
                  <a:cubicBezTo>
                    <a:pt x="3156261" y="1311287"/>
                    <a:pt x="3243244" y="1379229"/>
                    <a:pt x="3310738" y="1464000"/>
                  </a:cubicBezTo>
                  <a:lnTo>
                    <a:pt x="3351659" y="1524731"/>
                  </a:lnTo>
                  <a:lnTo>
                    <a:pt x="3315141" y="1524731"/>
                  </a:lnTo>
                  <a:lnTo>
                    <a:pt x="3311622" y="1519508"/>
                  </a:lnTo>
                  <a:cubicBezTo>
                    <a:pt x="3244128" y="1434737"/>
                    <a:pt x="3157145" y="1366795"/>
                    <a:pt x="3057441" y="1321820"/>
                  </a:cubicBezTo>
                  <a:cubicBezTo>
                    <a:pt x="2803828" y="1209029"/>
                    <a:pt x="2570565" y="1296351"/>
                    <a:pt x="2525556" y="1314273"/>
                  </a:cubicBezTo>
                  <a:cubicBezTo>
                    <a:pt x="2517066" y="1272229"/>
                    <a:pt x="2462219" y="1021852"/>
                    <a:pt x="2218310" y="872272"/>
                  </a:cubicBezTo>
                  <a:cubicBezTo>
                    <a:pt x="1951357" y="708677"/>
                    <a:pt x="1677531" y="799638"/>
                    <a:pt x="1641416" y="812304"/>
                  </a:cubicBezTo>
                  <a:cubicBezTo>
                    <a:pt x="1637992" y="712448"/>
                    <a:pt x="1594871" y="617986"/>
                    <a:pt x="1521617" y="550068"/>
                  </a:cubicBezTo>
                  <a:cubicBezTo>
                    <a:pt x="1384029" y="426495"/>
                    <a:pt x="1208711" y="463822"/>
                    <a:pt x="1191867" y="467597"/>
                  </a:cubicBezTo>
                  <a:cubicBezTo>
                    <a:pt x="1154364" y="375019"/>
                    <a:pt x="1089923" y="295916"/>
                    <a:pt x="1006898" y="240396"/>
                  </a:cubicBezTo>
                  <a:cubicBezTo>
                    <a:pt x="777974" y="87312"/>
                    <a:pt x="468329" y="148761"/>
                    <a:pt x="315273" y="377712"/>
                  </a:cubicBezTo>
                  <a:cubicBezTo>
                    <a:pt x="264105" y="228537"/>
                    <a:pt x="148700" y="110356"/>
                    <a:pt x="884" y="55508"/>
                  </a:cubicBezTo>
                  <a:lnTo>
                    <a:pt x="884" y="1524731"/>
                  </a:lnTo>
                  <a:lnTo>
                    <a:pt x="0" y="1524731"/>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36" name="Google Shape;136;p3"/>
          <p:cNvGrpSpPr/>
          <p:nvPr/>
        </p:nvGrpSpPr>
        <p:grpSpPr>
          <a:xfrm>
            <a:off x="4870251" y="2516244"/>
            <a:ext cx="7308753" cy="4341756"/>
            <a:chOff x="4870251" y="2516244"/>
            <a:chExt cx="7308753" cy="4341756"/>
          </a:xfrm>
        </p:grpSpPr>
        <p:sp>
          <p:nvSpPr>
            <p:cNvPr id="137" name="Google Shape;137;p3"/>
            <p:cNvSpPr/>
            <p:nvPr/>
          </p:nvSpPr>
          <p:spPr>
            <a:xfrm>
              <a:off x="4870251" y="2516244"/>
              <a:ext cx="7308753" cy="4341756"/>
            </a:xfrm>
            <a:custGeom>
              <a:rect b="b" l="l" r="r" t="t"/>
              <a:pathLst>
                <a:path extrusionOk="0" h="4341756" w="7308753">
                  <a:moveTo>
                    <a:pt x="7110886" y="101"/>
                  </a:moveTo>
                  <a:cubicBezTo>
                    <a:pt x="7211330" y="-1977"/>
                    <a:pt x="7290731" y="28417"/>
                    <a:pt x="7308753" y="35912"/>
                  </a:cubicBezTo>
                  <a:lnTo>
                    <a:pt x="7308753" y="4341756"/>
                  </a:lnTo>
                  <a:lnTo>
                    <a:pt x="45625" y="4341756"/>
                  </a:lnTo>
                  <a:lnTo>
                    <a:pt x="7570" y="4185900"/>
                  </a:lnTo>
                  <a:cubicBezTo>
                    <a:pt x="-43691" y="3817116"/>
                    <a:pt x="169077" y="3450821"/>
                    <a:pt x="533756" y="3321826"/>
                  </a:cubicBezTo>
                  <a:cubicBezTo>
                    <a:pt x="685331" y="3268193"/>
                    <a:pt x="849518" y="3261590"/>
                    <a:pt x="1004959" y="3302555"/>
                  </a:cubicBezTo>
                  <a:cubicBezTo>
                    <a:pt x="1059537" y="2969706"/>
                    <a:pt x="1312610" y="2705851"/>
                    <a:pt x="1634409" y="2643190"/>
                  </a:cubicBezTo>
                  <a:cubicBezTo>
                    <a:pt x="1925484" y="2586592"/>
                    <a:pt x="2227340" y="2703156"/>
                    <a:pt x="2413574" y="2942889"/>
                  </a:cubicBezTo>
                  <a:cubicBezTo>
                    <a:pt x="2578274" y="2864865"/>
                    <a:pt x="2773806" y="2894511"/>
                    <a:pt x="2907997" y="3017814"/>
                  </a:cubicBezTo>
                  <a:cubicBezTo>
                    <a:pt x="2861601" y="2573655"/>
                    <a:pt x="3184035" y="2175987"/>
                    <a:pt x="3628152" y="2129632"/>
                  </a:cubicBezTo>
                  <a:cubicBezTo>
                    <a:pt x="3857508" y="2105645"/>
                    <a:pt x="4086177" y="2180838"/>
                    <a:pt x="4256646" y="2336078"/>
                  </a:cubicBezTo>
                  <a:cubicBezTo>
                    <a:pt x="4256646" y="2319639"/>
                    <a:pt x="4249503" y="1977086"/>
                    <a:pt x="4541387" y="1789101"/>
                  </a:cubicBezTo>
                  <a:cubicBezTo>
                    <a:pt x="4827879" y="1604484"/>
                    <a:pt x="5131081" y="1743418"/>
                    <a:pt x="5147793" y="1751638"/>
                  </a:cubicBezTo>
                  <a:cubicBezTo>
                    <a:pt x="5146175" y="1746382"/>
                    <a:pt x="5112217" y="1629413"/>
                    <a:pt x="5192801" y="1541821"/>
                  </a:cubicBezTo>
                  <a:cubicBezTo>
                    <a:pt x="5235829" y="1497217"/>
                    <a:pt x="5295648" y="1472692"/>
                    <a:pt x="5357609" y="1474442"/>
                  </a:cubicBezTo>
                  <a:cubicBezTo>
                    <a:pt x="4954146" y="1125154"/>
                    <a:pt x="4983389" y="549741"/>
                    <a:pt x="5260179" y="313108"/>
                  </a:cubicBezTo>
                  <a:cubicBezTo>
                    <a:pt x="5533601" y="79440"/>
                    <a:pt x="6096751" y="134825"/>
                    <a:pt x="6384053" y="575344"/>
                  </a:cubicBezTo>
                  <a:cubicBezTo>
                    <a:pt x="6435801" y="492604"/>
                    <a:pt x="6544683" y="467404"/>
                    <a:pt x="6627559" y="519152"/>
                  </a:cubicBezTo>
                  <a:cubicBezTo>
                    <a:pt x="6659900" y="539365"/>
                    <a:pt x="6684965" y="569686"/>
                    <a:pt x="6698710" y="605395"/>
                  </a:cubicBezTo>
                  <a:cubicBezTo>
                    <a:pt x="6644807" y="375500"/>
                    <a:pt x="6738193" y="148435"/>
                    <a:pt x="6916074" y="50871"/>
                  </a:cubicBezTo>
                  <a:cubicBezTo>
                    <a:pt x="6982778" y="14285"/>
                    <a:pt x="7050620" y="1348"/>
                    <a:pt x="7110886" y="101"/>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138" name="Google Shape;138;p3"/>
            <p:cNvSpPr/>
            <p:nvPr/>
          </p:nvSpPr>
          <p:spPr>
            <a:xfrm>
              <a:off x="4870756" y="2516245"/>
              <a:ext cx="7308248" cy="4092327"/>
            </a:xfrm>
            <a:custGeom>
              <a:rect b="b" l="l" r="r" t="t"/>
              <a:pathLst>
                <a:path extrusionOk="0" h="4092327" w="7308248">
                  <a:moveTo>
                    <a:pt x="4854246" y="1693950"/>
                  </a:moveTo>
                  <a:cubicBezTo>
                    <a:pt x="4982439" y="1691032"/>
                    <a:pt x="5086385" y="1726416"/>
                    <a:pt x="5128184" y="1743316"/>
                  </a:cubicBezTo>
                  <a:lnTo>
                    <a:pt x="5140873" y="1748844"/>
                  </a:lnTo>
                  <a:lnTo>
                    <a:pt x="5143190" y="1784463"/>
                  </a:lnTo>
                  <a:cubicBezTo>
                    <a:pt x="5145342" y="1797536"/>
                    <a:pt x="5147768" y="1805832"/>
                    <a:pt x="5148172" y="1807146"/>
                  </a:cubicBezTo>
                  <a:cubicBezTo>
                    <a:pt x="5131460" y="1798926"/>
                    <a:pt x="4828258" y="1659992"/>
                    <a:pt x="4541766" y="1844609"/>
                  </a:cubicBezTo>
                  <a:cubicBezTo>
                    <a:pt x="4249882" y="2032594"/>
                    <a:pt x="4257025" y="2375147"/>
                    <a:pt x="4257025" y="2391586"/>
                  </a:cubicBezTo>
                  <a:cubicBezTo>
                    <a:pt x="4086556" y="2236346"/>
                    <a:pt x="3857887" y="2161153"/>
                    <a:pt x="3628531" y="2185140"/>
                  </a:cubicBezTo>
                  <a:cubicBezTo>
                    <a:pt x="3184414" y="2231495"/>
                    <a:pt x="2861980" y="2629163"/>
                    <a:pt x="2908376" y="3073322"/>
                  </a:cubicBezTo>
                  <a:cubicBezTo>
                    <a:pt x="2774185" y="2950019"/>
                    <a:pt x="2578653" y="2920373"/>
                    <a:pt x="2413953" y="2998397"/>
                  </a:cubicBezTo>
                  <a:cubicBezTo>
                    <a:pt x="2227719" y="2758664"/>
                    <a:pt x="1925863" y="2642100"/>
                    <a:pt x="1634788" y="2698698"/>
                  </a:cubicBezTo>
                  <a:cubicBezTo>
                    <a:pt x="1312989" y="2761359"/>
                    <a:pt x="1059916" y="3025214"/>
                    <a:pt x="1005338" y="3358063"/>
                  </a:cubicBezTo>
                  <a:cubicBezTo>
                    <a:pt x="849897" y="3317098"/>
                    <a:pt x="685710" y="3323701"/>
                    <a:pt x="534135" y="3377334"/>
                  </a:cubicBezTo>
                  <a:cubicBezTo>
                    <a:pt x="260626" y="3474080"/>
                    <a:pt x="72567" y="3704308"/>
                    <a:pt x="17257" y="3968956"/>
                  </a:cubicBezTo>
                  <a:lnTo>
                    <a:pt x="2265" y="4092327"/>
                  </a:lnTo>
                  <a:lnTo>
                    <a:pt x="0" y="4048182"/>
                  </a:lnTo>
                  <a:cubicBezTo>
                    <a:pt x="11370" y="3729250"/>
                    <a:pt x="214157" y="3434697"/>
                    <a:pt x="533251" y="3321826"/>
                  </a:cubicBezTo>
                  <a:cubicBezTo>
                    <a:pt x="684826" y="3268193"/>
                    <a:pt x="849013" y="3261590"/>
                    <a:pt x="1004454" y="3302555"/>
                  </a:cubicBezTo>
                  <a:cubicBezTo>
                    <a:pt x="1059032" y="2969706"/>
                    <a:pt x="1312105" y="2705851"/>
                    <a:pt x="1633904" y="2643190"/>
                  </a:cubicBezTo>
                  <a:cubicBezTo>
                    <a:pt x="1924979" y="2586592"/>
                    <a:pt x="2226835" y="2703156"/>
                    <a:pt x="2413069" y="2942889"/>
                  </a:cubicBezTo>
                  <a:cubicBezTo>
                    <a:pt x="2577769" y="2864865"/>
                    <a:pt x="2773301" y="2894511"/>
                    <a:pt x="2907492" y="3017814"/>
                  </a:cubicBezTo>
                  <a:cubicBezTo>
                    <a:pt x="2861096" y="2573655"/>
                    <a:pt x="3183530" y="2175987"/>
                    <a:pt x="3627647" y="2129632"/>
                  </a:cubicBezTo>
                  <a:cubicBezTo>
                    <a:pt x="3857003" y="2105645"/>
                    <a:pt x="4085672" y="2180838"/>
                    <a:pt x="4256141" y="2336078"/>
                  </a:cubicBezTo>
                  <a:cubicBezTo>
                    <a:pt x="4256141" y="2319639"/>
                    <a:pt x="4248998" y="1977086"/>
                    <a:pt x="4540882" y="1789101"/>
                  </a:cubicBezTo>
                  <a:cubicBezTo>
                    <a:pt x="4648316" y="1719870"/>
                    <a:pt x="4758101" y="1696138"/>
                    <a:pt x="4854246" y="1693950"/>
                  </a:cubicBezTo>
                  <a:close/>
                  <a:moveTo>
                    <a:pt x="5309774" y="1478396"/>
                  </a:moveTo>
                  <a:lnTo>
                    <a:pt x="5357988" y="1529950"/>
                  </a:lnTo>
                  <a:cubicBezTo>
                    <a:pt x="5296027" y="1528200"/>
                    <a:pt x="5236208" y="1552725"/>
                    <a:pt x="5193180" y="1597329"/>
                  </a:cubicBezTo>
                  <a:cubicBezTo>
                    <a:pt x="5173034" y="1619227"/>
                    <a:pt x="5160047" y="1642961"/>
                    <a:pt x="5151924" y="1666327"/>
                  </a:cubicBezTo>
                  <a:lnTo>
                    <a:pt x="5141855" y="1722024"/>
                  </a:lnTo>
                  <a:lnTo>
                    <a:pt x="5138966" y="1677606"/>
                  </a:lnTo>
                  <a:cubicBezTo>
                    <a:pt x="5140347" y="1636758"/>
                    <a:pt x="5152004" y="1585617"/>
                    <a:pt x="5192296" y="1541821"/>
                  </a:cubicBezTo>
                  <a:cubicBezTo>
                    <a:pt x="5213810" y="1519519"/>
                    <a:pt x="5239522" y="1502237"/>
                    <a:pt x="5267600" y="1490749"/>
                  </a:cubicBezTo>
                  <a:close/>
                  <a:moveTo>
                    <a:pt x="5659678" y="177243"/>
                  </a:moveTo>
                  <a:cubicBezTo>
                    <a:pt x="5916667" y="175138"/>
                    <a:pt x="6203984" y="300020"/>
                    <a:pt x="6383548" y="575344"/>
                  </a:cubicBezTo>
                  <a:cubicBezTo>
                    <a:pt x="6435296" y="492604"/>
                    <a:pt x="6544178" y="467404"/>
                    <a:pt x="6627054" y="519152"/>
                  </a:cubicBezTo>
                  <a:cubicBezTo>
                    <a:pt x="6643225" y="529259"/>
                    <a:pt x="6657576" y="541892"/>
                    <a:pt x="6669603" y="556463"/>
                  </a:cubicBezTo>
                  <a:lnTo>
                    <a:pt x="6687549" y="587165"/>
                  </a:lnTo>
                  <a:lnTo>
                    <a:pt x="6699089" y="660903"/>
                  </a:lnTo>
                  <a:cubicBezTo>
                    <a:pt x="6685344" y="625194"/>
                    <a:pt x="6660279" y="594873"/>
                    <a:pt x="6627938" y="574660"/>
                  </a:cubicBezTo>
                  <a:cubicBezTo>
                    <a:pt x="6545062" y="522912"/>
                    <a:pt x="6436180" y="548112"/>
                    <a:pt x="6384432" y="630852"/>
                  </a:cubicBezTo>
                  <a:cubicBezTo>
                    <a:pt x="6097130" y="190333"/>
                    <a:pt x="5533980" y="134948"/>
                    <a:pt x="5260558" y="368616"/>
                  </a:cubicBezTo>
                  <a:cubicBezTo>
                    <a:pt x="5156762" y="457354"/>
                    <a:pt x="5087777" y="593732"/>
                    <a:pt x="5063367" y="747961"/>
                  </a:cubicBezTo>
                  <a:lnTo>
                    <a:pt x="5056178" y="872414"/>
                  </a:lnTo>
                  <a:lnTo>
                    <a:pt x="5053294" y="851530"/>
                  </a:lnTo>
                  <a:cubicBezTo>
                    <a:pt x="5044771" y="634436"/>
                    <a:pt x="5121279" y="431425"/>
                    <a:pt x="5259674" y="313108"/>
                  </a:cubicBezTo>
                  <a:cubicBezTo>
                    <a:pt x="5362207" y="225483"/>
                    <a:pt x="5505484" y="178505"/>
                    <a:pt x="5659678" y="177243"/>
                  </a:cubicBezTo>
                  <a:close/>
                  <a:moveTo>
                    <a:pt x="7110381" y="101"/>
                  </a:moveTo>
                  <a:cubicBezTo>
                    <a:pt x="7210825" y="-1977"/>
                    <a:pt x="7290226" y="28417"/>
                    <a:pt x="7308248" y="35912"/>
                  </a:cubicBezTo>
                  <a:lnTo>
                    <a:pt x="7308248" y="91092"/>
                  </a:lnTo>
                  <a:lnTo>
                    <a:pt x="7284737" y="82371"/>
                  </a:lnTo>
                  <a:cubicBezTo>
                    <a:pt x="7250094" y="70758"/>
                    <a:pt x="7186598" y="54051"/>
                    <a:pt x="7111265" y="55609"/>
                  </a:cubicBezTo>
                  <a:cubicBezTo>
                    <a:pt x="7050999" y="56856"/>
                    <a:pt x="6983157" y="69793"/>
                    <a:pt x="6916453" y="106379"/>
                  </a:cubicBezTo>
                  <a:cubicBezTo>
                    <a:pt x="6783042" y="179552"/>
                    <a:pt x="6697160" y="325570"/>
                    <a:pt x="6685297" y="490992"/>
                  </a:cubicBezTo>
                  <a:lnTo>
                    <a:pt x="6685438" y="523812"/>
                  </a:lnTo>
                  <a:lnTo>
                    <a:pt x="6684773" y="519565"/>
                  </a:lnTo>
                  <a:cubicBezTo>
                    <a:pt x="6668969" y="320757"/>
                    <a:pt x="6759923" y="136240"/>
                    <a:pt x="6915569" y="50871"/>
                  </a:cubicBezTo>
                  <a:cubicBezTo>
                    <a:pt x="6982273" y="14285"/>
                    <a:pt x="7050115" y="1348"/>
                    <a:pt x="7110381" y="101"/>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grpSp>
        <p:nvGrpSpPr>
          <p:cNvPr id="139" name="Google Shape;139;p3"/>
          <p:cNvGrpSpPr/>
          <p:nvPr/>
        </p:nvGrpSpPr>
        <p:grpSpPr>
          <a:xfrm>
            <a:off x="5288232" y="3813215"/>
            <a:ext cx="6903768" cy="3051851"/>
            <a:chOff x="5288232" y="3813215"/>
            <a:chExt cx="6903768" cy="3051851"/>
          </a:xfrm>
        </p:grpSpPr>
        <p:sp>
          <p:nvSpPr>
            <p:cNvPr id="140" name="Google Shape;140;p3"/>
            <p:cNvSpPr/>
            <p:nvPr/>
          </p:nvSpPr>
          <p:spPr>
            <a:xfrm>
              <a:off x="5288232" y="3813215"/>
              <a:ext cx="6891656" cy="3050841"/>
            </a:xfrm>
            <a:custGeom>
              <a:rect b="b" l="l" r="r" t="t"/>
              <a:pathLst>
                <a:path extrusionOk="0" h="3050841" w="6891656">
                  <a:moveTo>
                    <a:pt x="6674374" y="68"/>
                  </a:moveTo>
                  <a:cubicBezTo>
                    <a:pt x="6790387" y="-2243"/>
                    <a:pt x="6881348" y="54229"/>
                    <a:pt x="6891656" y="60898"/>
                  </a:cubicBezTo>
                  <a:lnTo>
                    <a:pt x="6891656" y="3050841"/>
                  </a:lnTo>
                  <a:lnTo>
                    <a:pt x="0" y="3050841"/>
                  </a:lnTo>
                  <a:lnTo>
                    <a:pt x="16887" y="3016614"/>
                  </a:lnTo>
                  <a:cubicBezTo>
                    <a:pt x="75476" y="2904075"/>
                    <a:pt x="261498" y="2601557"/>
                    <a:pt x="643651" y="2490837"/>
                  </a:cubicBezTo>
                  <a:cubicBezTo>
                    <a:pt x="995906" y="2388690"/>
                    <a:pt x="1287656" y="2515362"/>
                    <a:pt x="1362984" y="2550803"/>
                  </a:cubicBezTo>
                  <a:cubicBezTo>
                    <a:pt x="1373765" y="2534228"/>
                    <a:pt x="1451924" y="2419415"/>
                    <a:pt x="1602717" y="2400953"/>
                  </a:cubicBezTo>
                  <a:cubicBezTo>
                    <a:pt x="1694217" y="2390846"/>
                    <a:pt x="1785972" y="2417798"/>
                    <a:pt x="1857407" y="2475878"/>
                  </a:cubicBezTo>
                  <a:cubicBezTo>
                    <a:pt x="1830456" y="2250296"/>
                    <a:pt x="1926268" y="2034953"/>
                    <a:pt x="2097140" y="1936850"/>
                  </a:cubicBezTo>
                  <a:cubicBezTo>
                    <a:pt x="2329326" y="1802901"/>
                    <a:pt x="2680233" y="1896423"/>
                    <a:pt x="2846388" y="2191540"/>
                  </a:cubicBezTo>
                  <a:cubicBezTo>
                    <a:pt x="2861279" y="2151788"/>
                    <a:pt x="2892044" y="2120120"/>
                    <a:pt x="2931286" y="2104083"/>
                  </a:cubicBezTo>
                  <a:cubicBezTo>
                    <a:pt x="2976120" y="2088183"/>
                    <a:pt x="3025790" y="2093706"/>
                    <a:pt x="3066043" y="2119040"/>
                  </a:cubicBezTo>
                  <a:cubicBezTo>
                    <a:pt x="2866332" y="1750616"/>
                    <a:pt x="3021977" y="1311848"/>
                    <a:pt x="3330705" y="1165098"/>
                  </a:cubicBezTo>
                  <a:cubicBezTo>
                    <a:pt x="3659915" y="1008510"/>
                    <a:pt x="4131160" y="1199192"/>
                    <a:pt x="4259854" y="1629605"/>
                  </a:cubicBezTo>
                  <a:cubicBezTo>
                    <a:pt x="4338551" y="1538914"/>
                    <a:pt x="4459698" y="1504550"/>
                    <a:pt x="4561979" y="1542148"/>
                  </a:cubicBezTo>
                  <a:cubicBezTo>
                    <a:pt x="4669784" y="1582575"/>
                    <a:pt x="4710212" y="1685259"/>
                    <a:pt x="4716814" y="1701969"/>
                  </a:cubicBezTo>
                  <a:cubicBezTo>
                    <a:pt x="4770205" y="1637152"/>
                    <a:pt x="4866004" y="1627987"/>
                    <a:pt x="4930808" y="1681351"/>
                  </a:cubicBezTo>
                  <a:cubicBezTo>
                    <a:pt x="4931078" y="1681620"/>
                    <a:pt x="4931348" y="1681756"/>
                    <a:pt x="4931618" y="1682025"/>
                  </a:cubicBezTo>
                  <a:cubicBezTo>
                    <a:pt x="4845400" y="1466414"/>
                    <a:pt x="4950349" y="1221695"/>
                    <a:pt x="5165824" y="1135585"/>
                  </a:cubicBezTo>
                  <a:cubicBezTo>
                    <a:pt x="5263522" y="1096505"/>
                    <a:pt x="5372272" y="1095428"/>
                    <a:pt x="5470645" y="1132621"/>
                  </a:cubicBezTo>
                  <a:cubicBezTo>
                    <a:pt x="5365938" y="812303"/>
                    <a:pt x="5540718" y="467865"/>
                    <a:pt x="5861036" y="363294"/>
                  </a:cubicBezTo>
                  <a:cubicBezTo>
                    <a:pt x="6017892" y="311951"/>
                    <a:pt x="6188764" y="326506"/>
                    <a:pt x="6334706" y="403316"/>
                  </a:cubicBezTo>
                  <a:cubicBezTo>
                    <a:pt x="6321231" y="238104"/>
                    <a:pt x="6411248" y="85963"/>
                    <a:pt x="6552069" y="25997"/>
                  </a:cubicBezTo>
                  <a:cubicBezTo>
                    <a:pt x="6594248" y="8141"/>
                    <a:pt x="6635703" y="839"/>
                    <a:pt x="6674374" y="68"/>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141" name="Google Shape;141;p3"/>
            <p:cNvSpPr/>
            <p:nvPr/>
          </p:nvSpPr>
          <p:spPr>
            <a:xfrm>
              <a:off x="5300344" y="3814225"/>
              <a:ext cx="6891656" cy="3050841"/>
            </a:xfrm>
            <a:custGeom>
              <a:rect b="b" l="l" r="r" t="t"/>
              <a:pathLst>
                <a:path extrusionOk="0" h="3050841" w="6891656">
                  <a:moveTo>
                    <a:pt x="2288798" y="1878635"/>
                  </a:moveTo>
                  <a:cubicBezTo>
                    <a:pt x="2493233" y="1862262"/>
                    <a:pt x="2721772" y="1970203"/>
                    <a:pt x="2846388" y="2191540"/>
                  </a:cubicBezTo>
                  <a:cubicBezTo>
                    <a:pt x="2861279" y="2151788"/>
                    <a:pt x="2892044" y="2120120"/>
                    <a:pt x="2931286" y="2104083"/>
                  </a:cubicBezTo>
                  <a:cubicBezTo>
                    <a:pt x="2964912" y="2092158"/>
                    <a:pt x="3001258" y="2092284"/>
                    <a:pt x="3034311" y="2103779"/>
                  </a:cubicBezTo>
                  <a:lnTo>
                    <a:pt x="3038234" y="2105666"/>
                  </a:lnTo>
                  <a:lnTo>
                    <a:pt x="3066927" y="2174548"/>
                  </a:lnTo>
                  <a:cubicBezTo>
                    <a:pt x="3026674" y="2149214"/>
                    <a:pt x="2977004" y="2143691"/>
                    <a:pt x="2932170" y="2159591"/>
                  </a:cubicBezTo>
                  <a:cubicBezTo>
                    <a:pt x="2892928" y="2175628"/>
                    <a:pt x="2862163" y="2207296"/>
                    <a:pt x="2847272" y="2247048"/>
                  </a:cubicBezTo>
                  <a:cubicBezTo>
                    <a:pt x="2681117" y="1951931"/>
                    <a:pt x="2330210" y="1858409"/>
                    <a:pt x="2098024" y="1992358"/>
                  </a:cubicBezTo>
                  <a:cubicBezTo>
                    <a:pt x="1927152" y="2090461"/>
                    <a:pt x="1831340" y="2305804"/>
                    <a:pt x="1858291" y="2531386"/>
                  </a:cubicBezTo>
                  <a:cubicBezTo>
                    <a:pt x="1786856" y="2473306"/>
                    <a:pt x="1695101" y="2446354"/>
                    <a:pt x="1603601" y="2456461"/>
                  </a:cubicBezTo>
                  <a:cubicBezTo>
                    <a:pt x="1452808" y="2474923"/>
                    <a:pt x="1374649" y="2589736"/>
                    <a:pt x="1363868" y="2606311"/>
                  </a:cubicBezTo>
                  <a:cubicBezTo>
                    <a:pt x="1288540" y="2570870"/>
                    <a:pt x="996790" y="2444198"/>
                    <a:pt x="644535" y="2546345"/>
                  </a:cubicBezTo>
                  <a:cubicBezTo>
                    <a:pt x="310151" y="2643225"/>
                    <a:pt x="125930" y="2886951"/>
                    <a:pt x="45850" y="3021761"/>
                  </a:cubicBezTo>
                  <a:lnTo>
                    <a:pt x="29636" y="3050841"/>
                  </a:lnTo>
                  <a:lnTo>
                    <a:pt x="0" y="3050841"/>
                  </a:lnTo>
                  <a:lnTo>
                    <a:pt x="16887" y="3016614"/>
                  </a:lnTo>
                  <a:cubicBezTo>
                    <a:pt x="75476" y="2904075"/>
                    <a:pt x="261498" y="2601557"/>
                    <a:pt x="643651" y="2490837"/>
                  </a:cubicBezTo>
                  <a:cubicBezTo>
                    <a:pt x="995906" y="2388690"/>
                    <a:pt x="1287656" y="2515362"/>
                    <a:pt x="1362984" y="2550803"/>
                  </a:cubicBezTo>
                  <a:cubicBezTo>
                    <a:pt x="1373765" y="2534228"/>
                    <a:pt x="1451924" y="2419415"/>
                    <a:pt x="1602717" y="2400953"/>
                  </a:cubicBezTo>
                  <a:cubicBezTo>
                    <a:pt x="1694217" y="2390846"/>
                    <a:pt x="1785972" y="2417798"/>
                    <a:pt x="1857407" y="2475878"/>
                  </a:cubicBezTo>
                  <a:cubicBezTo>
                    <a:pt x="1830456" y="2250296"/>
                    <a:pt x="1926268" y="2034953"/>
                    <a:pt x="2097140" y="1936850"/>
                  </a:cubicBezTo>
                  <a:cubicBezTo>
                    <a:pt x="2155187" y="1903363"/>
                    <a:pt x="2220653" y="1884093"/>
                    <a:pt x="2288798" y="1878635"/>
                  </a:cubicBezTo>
                  <a:close/>
                  <a:moveTo>
                    <a:pt x="3596672" y="1111090"/>
                  </a:moveTo>
                  <a:cubicBezTo>
                    <a:pt x="3874128" y="1118834"/>
                    <a:pt x="4163333" y="1306796"/>
                    <a:pt x="4259854" y="1629605"/>
                  </a:cubicBezTo>
                  <a:cubicBezTo>
                    <a:pt x="4338551" y="1538914"/>
                    <a:pt x="4459698" y="1504550"/>
                    <a:pt x="4561979" y="1542148"/>
                  </a:cubicBezTo>
                  <a:cubicBezTo>
                    <a:pt x="4669784" y="1582575"/>
                    <a:pt x="4710212" y="1685259"/>
                    <a:pt x="4716814" y="1701969"/>
                  </a:cubicBezTo>
                  <a:cubicBezTo>
                    <a:pt x="4756857" y="1653356"/>
                    <a:pt x="4820755" y="1636048"/>
                    <a:pt x="4877540" y="1652945"/>
                  </a:cubicBezTo>
                  <a:lnTo>
                    <a:pt x="4913735" y="1672247"/>
                  </a:lnTo>
                  <a:lnTo>
                    <a:pt x="4932502" y="1737533"/>
                  </a:lnTo>
                  <a:cubicBezTo>
                    <a:pt x="4932232" y="1737264"/>
                    <a:pt x="4931962" y="1737128"/>
                    <a:pt x="4931692" y="1736859"/>
                  </a:cubicBezTo>
                  <a:cubicBezTo>
                    <a:pt x="4866888" y="1683495"/>
                    <a:pt x="4771089" y="1692660"/>
                    <a:pt x="4717698" y="1757477"/>
                  </a:cubicBezTo>
                  <a:cubicBezTo>
                    <a:pt x="4711096" y="1740767"/>
                    <a:pt x="4670668" y="1638083"/>
                    <a:pt x="4562863" y="1597656"/>
                  </a:cubicBezTo>
                  <a:cubicBezTo>
                    <a:pt x="4460582" y="1560058"/>
                    <a:pt x="4339435" y="1594422"/>
                    <a:pt x="4260738" y="1685113"/>
                  </a:cubicBezTo>
                  <a:cubicBezTo>
                    <a:pt x="4132044" y="1254700"/>
                    <a:pt x="3660799" y="1064018"/>
                    <a:pt x="3331589" y="1220606"/>
                  </a:cubicBezTo>
                  <a:cubicBezTo>
                    <a:pt x="3138634" y="1312325"/>
                    <a:pt x="3005477" y="1518113"/>
                    <a:pt x="2981502" y="1749504"/>
                  </a:cubicBezTo>
                  <a:lnTo>
                    <a:pt x="2980923" y="1841369"/>
                  </a:lnTo>
                  <a:lnTo>
                    <a:pt x="2979729" y="1835195"/>
                  </a:lnTo>
                  <a:cubicBezTo>
                    <a:pt x="2953723" y="1549483"/>
                    <a:pt x="3099159" y="1275161"/>
                    <a:pt x="3330705" y="1165098"/>
                  </a:cubicBezTo>
                  <a:cubicBezTo>
                    <a:pt x="3413008" y="1125951"/>
                    <a:pt x="3504187" y="1108509"/>
                    <a:pt x="3596672" y="1111090"/>
                  </a:cubicBezTo>
                  <a:close/>
                  <a:moveTo>
                    <a:pt x="5317981" y="1105501"/>
                  </a:moveTo>
                  <a:cubicBezTo>
                    <a:pt x="5343830" y="1105248"/>
                    <a:pt x="5369699" y="1107379"/>
                    <a:pt x="5395254" y="1111898"/>
                  </a:cubicBezTo>
                  <a:lnTo>
                    <a:pt x="5458658" y="1129326"/>
                  </a:lnTo>
                  <a:lnTo>
                    <a:pt x="5471529" y="1188129"/>
                  </a:lnTo>
                  <a:cubicBezTo>
                    <a:pt x="5373156" y="1150936"/>
                    <a:pt x="5264406" y="1152013"/>
                    <a:pt x="5166708" y="1191093"/>
                  </a:cubicBezTo>
                  <a:cubicBezTo>
                    <a:pt x="5058971" y="1234148"/>
                    <a:pt x="4978864" y="1316856"/>
                    <a:pt x="4936470" y="1415750"/>
                  </a:cubicBezTo>
                  <a:lnTo>
                    <a:pt x="4905003" y="1561359"/>
                  </a:lnTo>
                  <a:lnTo>
                    <a:pt x="4901538" y="1517792"/>
                  </a:lnTo>
                  <a:cubicBezTo>
                    <a:pt x="4904782" y="1353968"/>
                    <a:pt x="5004218" y="1200168"/>
                    <a:pt x="5165824" y="1135585"/>
                  </a:cubicBezTo>
                  <a:cubicBezTo>
                    <a:pt x="5214673" y="1116045"/>
                    <a:pt x="5266285" y="1106006"/>
                    <a:pt x="5317981" y="1105501"/>
                  </a:cubicBezTo>
                  <a:close/>
                  <a:moveTo>
                    <a:pt x="6674374" y="68"/>
                  </a:moveTo>
                  <a:cubicBezTo>
                    <a:pt x="6790387" y="-2243"/>
                    <a:pt x="6881348" y="54229"/>
                    <a:pt x="6891656" y="60898"/>
                  </a:cubicBezTo>
                  <a:lnTo>
                    <a:pt x="6891656" y="115898"/>
                  </a:lnTo>
                  <a:lnTo>
                    <a:pt x="6870555" y="103763"/>
                  </a:lnTo>
                  <a:cubicBezTo>
                    <a:pt x="6835186" y="85175"/>
                    <a:pt x="6762268" y="53843"/>
                    <a:pt x="6675258" y="55576"/>
                  </a:cubicBezTo>
                  <a:cubicBezTo>
                    <a:pt x="6636587" y="56347"/>
                    <a:pt x="6595132" y="63649"/>
                    <a:pt x="6552953" y="81505"/>
                  </a:cubicBezTo>
                  <a:cubicBezTo>
                    <a:pt x="6412132" y="141471"/>
                    <a:pt x="6322115" y="293612"/>
                    <a:pt x="6335590" y="458824"/>
                  </a:cubicBezTo>
                  <a:cubicBezTo>
                    <a:pt x="6189648" y="382014"/>
                    <a:pt x="6018776" y="367459"/>
                    <a:pt x="5861920" y="418802"/>
                  </a:cubicBezTo>
                  <a:cubicBezTo>
                    <a:pt x="5621682" y="497231"/>
                    <a:pt x="5463308" y="710584"/>
                    <a:pt x="5443310" y="947493"/>
                  </a:cubicBezTo>
                  <a:lnTo>
                    <a:pt x="5444277" y="1012150"/>
                  </a:lnTo>
                  <a:lnTo>
                    <a:pt x="5444219" y="1011887"/>
                  </a:lnTo>
                  <a:cubicBezTo>
                    <a:pt x="5411907" y="729942"/>
                    <a:pt x="5580758" y="454794"/>
                    <a:pt x="5861036" y="363294"/>
                  </a:cubicBezTo>
                  <a:cubicBezTo>
                    <a:pt x="6017892" y="311951"/>
                    <a:pt x="6188764" y="326506"/>
                    <a:pt x="6334706" y="403316"/>
                  </a:cubicBezTo>
                  <a:cubicBezTo>
                    <a:pt x="6321231" y="238104"/>
                    <a:pt x="6411248" y="85963"/>
                    <a:pt x="6552069" y="25997"/>
                  </a:cubicBezTo>
                  <a:cubicBezTo>
                    <a:pt x="6594248" y="8141"/>
                    <a:pt x="6635703" y="839"/>
                    <a:pt x="6674374" y="68"/>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grpSp>
        <p:nvGrpSpPr>
          <p:cNvPr id="142" name="Google Shape;142;p3"/>
          <p:cNvGrpSpPr/>
          <p:nvPr/>
        </p:nvGrpSpPr>
        <p:grpSpPr>
          <a:xfrm>
            <a:off x="8876017" y="4842601"/>
            <a:ext cx="3303871" cy="2015399"/>
            <a:chOff x="8876017" y="4842601"/>
            <a:chExt cx="3303871" cy="2015399"/>
          </a:xfrm>
        </p:grpSpPr>
        <p:sp>
          <p:nvSpPr>
            <p:cNvPr id="143" name="Google Shape;143;p3"/>
            <p:cNvSpPr/>
            <p:nvPr/>
          </p:nvSpPr>
          <p:spPr>
            <a:xfrm>
              <a:off x="8876017" y="4877926"/>
              <a:ext cx="3303529" cy="1980074"/>
            </a:xfrm>
            <a:custGeom>
              <a:rect b="b" l="l" r="r" t="t"/>
              <a:pathLst>
                <a:path extrusionOk="0" h="1980074" w="3303529">
                  <a:moveTo>
                    <a:pt x="3303529" y="0"/>
                  </a:moveTo>
                  <a:lnTo>
                    <a:pt x="3303529" y="1980074"/>
                  </a:lnTo>
                  <a:lnTo>
                    <a:pt x="71" y="1980074"/>
                  </a:lnTo>
                  <a:lnTo>
                    <a:pt x="0" y="1975617"/>
                  </a:lnTo>
                  <a:cubicBezTo>
                    <a:pt x="-29" y="1952498"/>
                    <a:pt x="4275" y="1871638"/>
                    <a:pt x="75022" y="1820701"/>
                  </a:cubicBezTo>
                  <a:cubicBezTo>
                    <a:pt x="155876" y="1762485"/>
                    <a:pt x="250206" y="1800082"/>
                    <a:pt x="254787" y="1801970"/>
                  </a:cubicBezTo>
                  <a:cubicBezTo>
                    <a:pt x="222985" y="1731627"/>
                    <a:pt x="254289" y="1648751"/>
                    <a:pt x="324699" y="1616949"/>
                  </a:cubicBezTo>
                  <a:cubicBezTo>
                    <a:pt x="359467" y="1601181"/>
                    <a:pt x="399153" y="1600373"/>
                    <a:pt x="434553" y="1614657"/>
                  </a:cubicBezTo>
                  <a:cubicBezTo>
                    <a:pt x="432653" y="1292588"/>
                    <a:pt x="692155" y="1030082"/>
                    <a:pt x="1014183" y="1028060"/>
                  </a:cubicBezTo>
                  <a:cubicBezTo>
                    <a:pt x="1185958" y="1027118"/>
                    <a:pt x="1349417" y="1101908"/>
                    <a:pt x="1460996" y="1232486"/>
                  </a:cubicBezTo>
                  <a:cubicBezTo>
                    <a:pt x="1514899" y="1188826"/>
                    <a:pt x="1582817" y="1166320"/>
                    <a:pt x="1652081" y="1168882"/>
                  </a:cubicBezTo>
                  <a:cubicBezTo>
                    <a:pt x="1712453" y="1171981"/>
                    <a:pt x="1770128" y="1194217"/>
                    <a:pt x="1816890" y="1232486"/>
                  </a:cubicBezTo>
                  <a:cubicBezTo>
                    <a:pt x="1806783" y="1021997"/>
                    <a:pt x="1969299" y="843039"/>
                    <a:pt x="2179790" y="833067"/>
                  </a:cubicBezTo>
                  <a:cubicBezTo>
                    <a:pt x="2307943" y="826869"/>
                    <a:pt x="2430437" y="885488"/>
                    <a:pt x="2506171" y="988981"/>
                  </a:cubicBezTo>
                  <a:cubicBezTo>
                    <a:pt x="2555897" y="884813"/>
                    <a:pt x="2680681" y="840749"/>
                    <a:pt x="2784848" y="890474"/>
                  </a:cubicBezTo>
                  <a:cubicBezTo>
                    <a:pt x="2785657" y="890744"/>
                    <a:pt x="2786331" y="891149"/>
                    <a:pt x="2787140" y="891552"/>
                  </a:cubicBezTo>
                  <a:cubicBezTo>
                    <a:pt x="2779323" y="845195"/>
                    <a:pt x="2718279" y="440925"/>
                    <a:pt x="2996956" y="172353"/>
                  </a:cubicBezTo>
                  <a:cubicBezTo>
                    <a:pt x="3083335" y="90422"/>
                    <a:pt x="3188580" y="31128"/>
                    <a:pt x="3303529" y="0"/>
                  </a:cubicBezTo>
                  <a:close/>
                </a:path>
              </a:pathLst>
            </a:custGeom>
            <a:gradFill>
              <a:gsLst>
                <a:gs pos="0">
                  <a:srgbClr val="FFFFFF"/>
                </a:gs>
                <a:gs pos="100000">
                  <a:srgbClr val="D8D8D8"/>
                </a:gs>
              </a:gsLst>
              <a:lin ang="0" scaled="0"/>
            </a:gradFill>
            <a:ln>
              <a:noFill/>
            </a:ln>
            <a:effectLst>
              <a:outerShdw blurRad="200025" rotWithShape="0" algn="bl" dir="5400000" dist="19050">
                <a:srgbClr val="000000">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144" name="Google Shape;144;p3"/>
            <p:cNvSpPr/>
            <p:nvPr/>
          </p:nvSpPr>
          <p:spPr>
            <a:xfrm>
              <a:off x="8876359" y="4842601"/>
              <a:ext cx="3303529" cy="1980074"/>
            </a:xfrm>
            <a:custGeom>
              <a:rect b="b" l="l" r="r" t="t"/>
              <a:pathLst>
                <a:path extrusionOk="0" h="1980074" w="3303529">
                  <a:moveTo>
                    <a:pt x="193507" y="1788797"/>
                  </a:moveTo>
                  <a:cubicBezTo>
                    <a:pt x="210638" y="1789976"/>
                    <a:pt x="225385" y="1793033"/>
                    <a:pt x="236136" y="1795914"/>
                  </a:cubicBezTo>
                  <a:lnTo>
                    <a:pt x="244107" y="1798502"/>
                  </a:lnTo>
                  <a:lnTo>
                    <a:pt x="243277" y="1803365"/>
                  </a:lnTo>
                  <a:cubicBezTo>
                    <a:pt x="243714" y="1821523"/>
                    <a:pt x="247721" y="1839892"/>
                    <a:pt x="255671" y="1857478"/>
                  </a:cubicBezTo>
                  <a:cubicBezTo>
                    <a:pt x="251090" y="1855590"/>
                    <a:pt x="156760" y="1817993"/>
                    <a:pt x="75906" y="1876209"/>
                  </a:cubicBezTo>
                  <a:cubicBezTo>
                    <a:pt x="40533" y="1901678"/>
                    <a:pt x="21770" y="1934627"/>
                    <a:pt x="11854" y="1964099"/>
                  </a:cubicBezTo>
                  <a:lnTo>
                    <a:pt x="8197" y="1980074"/>
                  </a:lnTo>
                  <a:lnTo>
                    <a:pt x="71" y="1980074"/>
                  </a:lnTo>
                  <a:lnTo>
                    <a:pt x="0" y="1975617"/>
                  </a:lnTo>
                  <a:cubicBezTo>
                    <a:pt x="-29" y="1952498"/>
                    <a:pt x="4275" y="1871638"/>
                    <a:pt x="75022" y="1820701"/>
                  </a:cubicBezTo>
                  <a:cubicBezTo>
                    <a:pt x="115449" y="1791593"/>
                    <a:pt x="159245" y="1786438"/>
                    <a:pt x="193507" y="1788797"/>
                  </a:cubicBezTo>
                  <a:close/>
                  <a:moveTo>
                    <a:pt x="2179790" y="833067"/>
                  </a:moveTo>
                  <a:cubicBezTo>
                    <a:pt x="2307943" y="826869"/>
                    <a:pt x="2430437" y="885488"/>
                    <a:pt x="2506171" y="988981"/>
                  </a:cubicBezTo>
                  <a:cubicBezTo>
                    <a:pt x="2549681" y="897834"/>
                    <a:pt x="2650658" y="852704"/>
                    <a:pt x="2745006" y="876158"/>
                  </a:cubicBezTo>
                  <a:lnTo>
                    <a:pt x="2781325" y="889208"/>
                  </a:lnTo>
                  <a:lnTo>
                    <a:pt x="2783365" y="913863"/>
                  </a:lnTo>
                  <a:cubicBezTo>
                    <a:pt x="2785238" y="929879"/>
                    <a:pt x="2787047" y="941266"/>
                    <a:pt x="2788024" y="947060"/>
                  </a:cubicBezTo>
                  <a:cubicBezTo>
                    <a:pt x="2787215" y="946657"/>
                    <a:pt x="2786541" y="946252"/>
                    <a:pt x="2785732" y="945982"/>
                  </a:cubicBezTo>
                  <a:cubicBezTo>
                    <a:pt x="2681565" y="896257"/>
                    <a:pt x="2556781" y="940321"/>
                    <a:pt x="2507055" y="1044489"/>
                  </a:cubicBezTo>
                  <a:cubicBezTo>
                    <a:pt x="2431321" y="940996"/>
                    <a:pt x="2308827" y="882377"/>
                    <a:pt x="2180674" y="888575"/>
                  </a:cubicBezTo>
                  <a:cubicBezTo>
                    <a:pt x="1970183" y="898547"/>
                    <a:pt x="1807667" y="1077505"/>
                    <a:pt x="1817774" y="1287994"/>
                  </a:cubicBezTo>
                  <a:cubicBezTo>
                    <a:pt x="1771012" y="1249725"/>
                    <a:pt x="1713337" y="1227489"/>
                    <a:pt x="1652965" y="1224390"/>
                  </a:cubicBezTo>
                  <a:cubicBezTo>
                    <a:pt x="1583701" y="1221828"/>
                    <a:pt x="1515783" y="1244334"/>
                    <a:pt x="1461880" y="1287994"/>
                  </a:cubicBezTo>
                  <a:cubicBezTo>
                    <a:pt x="1350301" y="1157416"/>
                    <a:pt x="1186842" y="1082626"/>
                    <a:pt x="1015067" y="1083568"/>
                  </a:cubicBezTo>
                  <a:cubicBezTo>
                    <a:pt x="693039" y="1085590"/>
                    <a:pt x="433537" y="1348096"/>
                    <a:pt x="435437" y="1670165"/>
                  </a:cubicBezTo>
                  <a:cubicBezTo>
                    <a:pt x="400037" y="1655881"/>
                    <a:pt x="360351" y="1656689"/>
                    <a:pt x="325583" y="1672457"/>
                  </a:cubicBezTo>
                  <a:cubicBezTo>
                    <a:pt x="290378" y="1688358"/>
                    <a:pt x="264950" y="1717028"/>
                    <a:pt x="252298" y="1750515"/>
                  </a:cubicBezTo>
                  <a:lnTo>
                    <a:pt x="248328" y="1773771"/>
                  </a:lnTo>
                  <a:lnTo>
                    <a:pt x="242393" y="1747857"/>
                  </a:lnTo>
                  <a:cubicBezTo>
                    <a:pt x="241081" y="1693381"/>
                    <a:pt x="271892" y="1640801"/>
                    <a:pt x="324699" y="1616949"/>
                  </a:cubicBezTo>
                  <a:cubicBezTo>
                    <a:pt x="359467" y="1601181"/>
                    <a:pt x="399153" y="1600373"/>
                    <a:pt x="434553" y="1614657"/>
                  </a:cubicBezTo>
                  <a:cubicBezTo>
                    <a:pt x="432653" y="1292588"/>
                    <a:pt x="692155" y="1030082"/>
                    <a:pt x="1014183" y="1028060"/>
                  </a:cubicBezTo>
                  <a:cubicBezTo>
                    <a:pt x="1185958" y="1027118"/>
                    <a:pt x="1349417" y="1101908"/>
                    <a:pt x="1460996" y="1232486"/>
                  </a:cubicBezTo>
                  <a:cubicBezTo>
                    <a:pt x="1514899" y="1188826"/>
                    <a:pt x="1582817" y="1166320"/>
                    <a:pt x="1652081" y="1168882"/>
                  </a:cubicBezTo>
                  <a:cubicBezTo>
                    <a:pt x="1712453" y="1171981"/>
                    <a:pt x="1770128" y="1194217"/>
                    <a:pt x="1816890" y="1232486"/>
                  </a:cubicBezTo>
                  <a:cubicBezTo>
                    <a:pt x="1806783" y="1021997"/>
                    <a:pt x="1969299" y="843039"/>
                    <a:pt x="2179790" y="833067"/>
                  </a:cubicBezTo>
                  <a:close/>
                  <a:moveTo>
                    <a:pt x="3303529" y="0"/>
                  </a:moveTo>
                  <a:lnTo>
                    <a:pt x="3303529" y="55808"/>
                  </a:lnTo>
                  <a:lnTo>
                    <a:pt x="3220164" y="84049"/>
                  </a:lnTo>
                  <a:cubicBezTo>
                    <a:pt x="3138021" y="117698"/>
                    <a:pt x="3062624" y="166413"/>
                    <a:pt x="2997840" y="227861"/>
                  </a:cubicBezTo>
                  <a:cubicBezTo>
                    <a:pt x="2823667" y="395719"/>
                    <a:pt x="2782197" y="616583"/>
                    <a:pt x="2777497" y="769944"/>
                  </a:cubicBezTo>
                  <a:lnTo>
                    <a:pt x="2777815" y="801954"/>
                  </a:lnTo>
                  <a:lnTo>
                    <a:pt x="2777437" y="797388"/>
                  </a:lnTo>
                  <a:cubicBezTo>
                    <a:pt x="2770034" y="651541"/>
                    <a:pt x="2787948" y="373782"/>
                    <a:pt x="2996956" y="172353"/>
                  </a:cubicBezTo>
                  <a:cubicBezTo>
                    <a:pt x="3083335" y="90422"/>
                    <a:pt x="3188580" y="31128"/>
                    <a:pt x="330352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sp>
        <p:nvSpPr>
          <p:cNvPr id="145" name="Google Shape;145;p3"/>
          <p:cNvSpPr txBox="1"/>
          <p:nvPr>
            <p:ph type="title"/>
          </p:nvPr>
        </p:nvSpPr>
        <p:spPr>
          <a:xfrm>
            <a:off x="4373425" y="2171475"/>
            <a:ext cx="6410400" cy="2254500"/>
          </a:xfrm>
          <a:prstGeom prst="rect">
            <a:avLst/>
          </a:prstGeom>
        </p:spPr>
        <p:txBody>
          <a:bodyPr anchorCtr="0" anchor="t" bIns="121900" lIns="121900" spcFirstLastPara="1" rIns="121900" wrap="square" tIns="121900">
            <a:noAutofit/>
          </a:bodyPr>
          <a:lstStyle>
            <a:lvl1pPr lvl="0" rtl="0">
              <a:spcBef>
                <a:spcPts val="0"/>
              </a:spcBef>
              <a:spcAft>
                <a:spcPts val="0"/>
              </a:spcAft>
              <a:buSzPts val="6000"/>
              <a:buNone/>
              <a:defRPr sz="6000"/>
            </a:lvl1pPr>
            <a:lvl2pPr lvl="1" rtl="0">
              <a:spcBef>
                <a:spcPts val="0"/>
              </a:spcBef>
              <a:spcAft>
                <a:spcPts val="0"/>
              </a:spcAft>
              <a:buSzPts val="5500"/>
              <a:buNone/>
              <a:defRPr sz="5500"/>
            </a:lvl2pPr>
            <a:lvl3pPr lvl="2" rtl="0">
              <a:spcBef>
                <a:spcPts val="0"/>
              </a:spcBef>
              <a:spcAft>
                <a:spcPts val="0"/>
              </a:spcAft>
              <a:buSzPts val="5500"/>
              <a:buNone/>
              <a:defRPr sz="5500"/>
            </a:lvl3pPr>
            <a:lvl4pPr lvl="3" rtl="0">
              <a:spcBef>
                <a:spcPts val="0"/>
              </a:spcBef>
              <a:spcAft>
                <a:spcPts val="0"/>
              </a:spcAft>
              <a:buSzPts val="5500"/>
              <a:buNone/>
              <a:defRPr sz="5500"/>
            </a:lvl4pPr>
            <a:lvl5pPr lvl="4" rtl="0">
              <a:spcBef>
                <a:spcPts val="0"/>
              </a:spcBef>
              <a:spcAft>
                <a:spcPts val="0"/>
              </a:spcAft>
              <a:buSzPts val="5500"/>
              <a:buNone/>
              <a:defRPr sz="5500"/>
            </a:lvl5pPr>
            <a:lvl6pPr lvl="5" rtl="0">
              <a:spcBef>
                <a:spcPts val="0"/>
              </a:spcBef>
              <a:spcAft>
                <a:spcPts val="0"/>
              </a:spcAft>
              <a:buSzPts val="5500"/>
              <a:buNone/>
              <a:defRPr sz="5500"/>
            </a:lvl6pPr>
            <a:lvl7pPr lvl="6" rtl="0">
              <a:spcBef>
                <a:spcPts val="0"/>
              </a:spcBef>
              <a:spcAft>
                <a:spcPts val="0"/>
              </a:spcAft>
              <a:buSzPts val="5500"/>
              <a:buNone/>
              <a:defRPr sz="5500"/>
            </a:lvl7pPr>
            <a:lvl8pPr lvl="7" rtl="0">
              <a:spcBef>
                <a:spcPts val="0"/>
              </a:spcBef>
              <a:spcAft>
                <a:spcPts val="0"/>
              </a:spcAft>
              <a:buSzPts val="5500"/>
              <a:buNone/>
              <a:defRPr sz="5500"/>
            </a:lvl8pPr>
            <a:lvl9pPr lvl="8" rtl="0">
              <a:spcBef>
                <a:spcPts val="0"/>
              </a:spcBef>
              <a:spcAft>
                <a:spcPts val="0"/>
              </a:spcAft>
              <a:buSzPts val="5500"/>
              <a:buNone/>
              <a:defRPr sz="5500"/>
            </a:lvl9pPr>
          </a:lstStyle>
          <a:p/>
        </p:txBody>
      </p:sp>
      <p:grpSp>
        <p:nvGrpSpPr>
          <p:cNvPr id="146" name="Google Shape;146;p3"/>
          <p:cNvGrpSpPr/>
          <p:nvPr/>
        </p:nvGrpSpPr>
        <p:grpSpPr>
          <a:xfrm>
            <a:off x="3080620" y="1241555"/>
            <a:ext cx="982511" cy="424058"/>
            <a:chOff x="8575645" y="726630"/>
            <a:chExt cx="982511" cy="424058"/>
          </a:xfrm>
        </p:grpSpPr>
        <p:sp>
          <p:nvSpPr>
            <p:cNvPr id="147" name="Google Shape;147;p3"/>
            <p:cNvSpPr/>
            <p:nvPr/>
          </p:nvSpPr>
          <p:spPr>
            <a:xfrm>
              <a:off x="8575950" y="726676"/>
              <a:ext cx="982206" cy="423599"/>
            </a:xfrm>
            <a:custGeom>
              <a:rect b="b" l="l" r="r" t="t"/>
              <a:pathLst>
                <a:path extrusionOk="0" h="423599" w="982206">
                  <a:moveTo>
                    <a:pt x="-305" y="423553"/>
                  </a:moveTo>
                  <a:cubicBezTo>
                    <a:pt x="46539" y="334487"/>
                    <a:pt x="156715" y="300260"/>
                    <a:pt x="245783" y="347104"/>
                  </a:cubicBezTo>
                  <a:cubicBezTo>
                    <a:pt x="254813" y="351854"/>
                    <a:pt x="263433" y="357353"/>
                    <a:pt x="271539" y="363546"/>
                  </a:cubicBezTo>
                  <a:cubicBezTo>
                    <a:pt x="262290" y="309890"/>
                    <a:pt x="298294" y="258898"/>
                    <a:pt x="351948" y="249651"/>
                  </a:cubicBezTo>
                  <a:cubicBezTo>
                    <a:pt x="376809" y="245366"/>
                    <a:pt x="402374" y="250778"/>
                    <a:pt x="423367" y="264771"/>
                  </a:cubicBezTo>
                  <a:cubicBezTo>
                    <a:pt x="401079" y="117610"/>
                    <a:pt x="514426" y="-1929"/>
                    <a:pt x="624631" y="-24"/>
                  </a:cubicBezTo>
                  <a:cubicBezTo>
                    <a:pt x="727881" y="1405"/>
                    <a:pt x="832752" y="109038"/>
                    <a:pt x="822274" y="247626"/>
                  </a:cubicBezTo>
                  <a:cubicBezTo>
                    <a:pt x="826370" y="246769"/>
                    <a:pt x="896474" y="233720"/>
                    <a:pt x="946099" y="286393"/>
                  </a:cubicBezTo>
                  <a:cubicBezTo>
                    <a:pt x="979675" y="322420"/>
                    <a:pt x="990666" y="374020"/>
                    <a:pt x="974674" y="420600"/>
                  </a:cubicBezTo>
                  <a:close/>
                </a:path>
              </a:pathLst>
            </a:custGeom>
            <a:gradFill>
              <a:gsLst>
                <a:gs pos="0">
                  <a:srgbClr val="FFFFFF"/>
                </a:gs>
                <a:gs pos="100000">
                  <a:srgbClr val="D8D8D8"/>
                </a:gs>
              </a:gsLst>
              <a:lin ang="5400012" scaled="0"/>
            </a:gradFill>
            <a:ln>
              <a:noFill/>
            </a:ln>
            <a:effectLst>
              <a:outerShdw blurRad="11430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148" name="Google Shape;148;p3"/>
            <p:cNvSpPr/>
            <p:nvPr/>
          </p:nvSpPr>
          <p:spPr>
            <a:xfrm>
              <a:off x="8575645" y="726630"/>
              <a:ext cx="921555" cy="424058"/>
            </a:xfrm>
            <a:custGeom>
              <a:rect b="b" l="l" r="r" t="t"/>
              <a:pathLst>
                <a:path extrusionOk="0" h="424058" w="921555">
                  <a:moveTo>
                    <a:pt x="176840" y="327162"/>
                  </a:moveTo>
                  <a:cubicBezTo>
                    <a:pt x="200452" y="329151"/>
                    <a:pt x="224064" y="335802"/>
                    <a:pt x="246355" y="347526"/>
                  </a:cubicBezTo>
                  <a:lnTo>
                    <a:pt x="258861" y="355510"/>
                  </a:lnTo>
                  <a:lnTo>
                    <a:pt x="237321" y="346814"/>
                  </a:lnTo>
                  <a:cubicBezTo>
                    <a:pt x="179116" y="329929"/>
                    <a:pt x="116785" y="343465"/>
                    <a:pt x="70966" y="381010"/>
                  </a:cubicBezTo>
                  <a:lnTo>
                    <a:pt x="36000" y="423949"/>
                  </a:lnTo>
                  <a:lnTo>
                    <a:pt x="0" y="424058"/>
                  </a:lnTo>
                  <a:cubicBezTo>
                    <a:pt x="35171" y="357186"/>
                    <a:pt x="106005" y="321195"/>
                    <a:pt x="176840" y="327162"/>
                  </a:cubicBezTo>
                  <a:close/>
                  <a:moveTo>
                    <a:pt x="846910" y="246537"/>
                  </a:moveTo>
                  <a:lnTo>
                    <a:pt x="868358" y="247249"/>
                  </a:lnTo>
                  <a:cubicBezTo>
                    <a:pt x="880492" y="248858"/>
                    <a:pt x="894050" y="252142"/>
                    <a:pt x="907680" y="258319"/>
                  </a:cubicBezTo>
                  <a:lnTo>
                    <a:pt x="921555" y="268243"/>
                  </a:lnTo>
                  <a:lnTo>
                    <a:pt x="893586" y="260369"/>
                  </a:lnTo>
                  <a:cubicBezTo>
                    <a:pt x="869319" y="257151"/>
                    <a:pt x="850749" y="260631"/>
                    <a:pt x="848699" y="261060"/>
                  </a:cubicBezTo>
                  <a:close/>
                  <a:moveTo>
                    <a:pt x="625613" y="22"/>
                  </a:moveTo>
                  <a:cubicBezTo>
                    <a:pt x="651453" y="380"/>
                    <a:pt x="677395" y="7382"/>
                    <a:pt x="701609" y="19853"/>
                  </a:cubicBezTo>
                  <a:lnTo>
                    <a:pt x="714328" y="28136"/>
                  </a:lnTo>
                  <a:lnTo>
                    <a:pt x="689449" y="18515"/>
                  </a:lnTo>
                  <a:cubicBezTo>
                    <a:pt x="676707" y="15161"/>
                    <a:pt x="663761" y="13321"/>
                    <a:pt x="650841" y="13142"/>
                  </a:cubicBezTo>
                  <a:cubicBezTo>
                    <a:pt x="540517" y="11235"/>
                    <a:pt x="427047" y="130903"/>
                    <a:pt x="449359" y="278224"/>
                  </a:cubicBezTo>
                  <a:cubicBezTo>
                    <a:pt x="428343" y="264216"/>
                    <a:pt x="402751" y="258798"/>
                    <a:pt x="377863" y="263088"/>
                  </a:cubicBezTo>
                  <a:cubicBezTo>
                    <a:pt x="324150" y="272345"/>
                    <a:pt x="288107" y="323392"/>
                    <a:pt x="297366" y="377106"/>
                  </a:cubicBezTo>
                  <a:lnTo>
                    <a:pt x="272222" y="361054"/>
                  </a:lnTo>
                  <a:lnTo>
                    <a:pt x="273256" y="324812"/>
                  </a:lnTo>
                  <a:cubicBezTo>
                    <a:pt x="282005" y="287360"/>
                    <a:pt x="312350" y="256910"/>
                    <a:pt x="352635" y="249968"/>
                  </a:cubicBezTo>
                  <a:cubicBezTo>
                    <a:pt x="377523" y="245678"/>
                    <a:pt x="403115" y="251096"/>
                    <a:pt x="424131" y="265104"/>
                  </a:cubicBezTo>
                  <a:cubicBezTo>
                    <a:pt x="401819" y="117783"/>
                    <a:pt x="515289" y="-1885"/>
                    <a:pt x="625613" y="2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grpSp>
        <p:nvGrpSpPr>
          <p:cNvPr id="149" name="Google Shape;149;p3"/>
          <p:cNvGrpSpPr/>
          <p:nvPr/>
        </p:nvGrpSpPr>
        <p:grpSpPr>
          <a:xfrm>
            <a:off x="744578" y="1721765"/>
            <a:ext cx="3140146" cy="4155587"/>
            <a:chOff x="2256777" y="2198862"/>
            <a:chExt cx="2823618" cy="3736703"/>
          </a:xfrm>
        </p:grpSpPr>
        <p:grpSp>
          <p:nvGrpSpPr>
            <p:cNvPr id="150" name="Google Shape;150;p3"/>
            <p:cNvGrpSpPr/>
            <p:nvPr/>
          </p:nvGrpSpPr>
          <p:grpSpPr>
            <a:xfrm>
              <a:off x="3294899" y="5120706"/>
              <a:ext cx="748973" cy="454603"/>
              <a:chOff x="5910230" y="3314449"/>
              <a:chExt cx="375256" cy="227768"/>
            </a:xfrm>
          </p:grpSpPr>
          <p:sp>
            <p:nvSpPr>
              <p:cNvPr id="151" name="Google Shape;151;p3"/>
              <p:cNvSpPr/>
              <p:nvPr/>
            </p:nvSpPr>
            <p:spPr>
              <a:xfrm rot="-788041">
                <a:off x="5936369" y="3312998"/>
                <a:ext cx="9535" cy="231160"/>
              </a:xfrm>
              <a:custGeom>
                <a:rect b="b" l="l" r="r" t="t"/>
                <a:pathLst>
                  <a:path extrusionOk="0" h="230885" w="9524">
                    <a:moveTo>
                      <a:pt x="-431" y="-319"/>
                    </a:moveTo>
                    <a:lnTo>
                      <a:pt x="9094" y="-319"/>
                    </a:lnTo>
                    <a:lnTo>
                      <a:pt x="9094" y="230567"/>
                    </a:lnTo>
                    <a:lnTo>
                      <a:pt x="-431" y="230567"/>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 name="Google Shape;152;p3"/>
              <p:cNvSpPr/>
              <p:nvPr/>
            </p:nvSpPr>
            <p:spPr>
              <a:xfrm rot="-4611959">
                <a:off x="6139000" y="3423321"/>
                <a:ext cx="231160" cy="9535"/>
              </a:xfrm>
              <a:custGeom>
                <a:rect b="b" l="l" r="r" t="t"/>
                <a:pathLst>
                  <a:path extrusionOk="0" h="9524" w="230885">
                    <a:moveTo>
                      <a:pt x="-431" y="-319"/>
                    </a:moveTo>
                    <a:lnTo>
                      <a:pt x="230455" y="-319"/>
                    </a:lnTo>
                    <a:lnTo>
                      <a:pt x="230455" y="9206"/>
                    </a:lnTo>
                    <a:lnTo>
                      <a:pt x="-431" y="9206"/>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53" name="Google Shape;153;p3"/>
            <p:cNvSpPr/>
            <p:nvPr/>
          </p:nvSpPr>
          <p:spPr>
            <a:xfrm>
              <a:off x="3376049" y="5519665"/>
              <a:ext cx="585689" cy="415900"/>
            </a:xfrm>
            <a:custGeom>
              <a:rect b="b" l="l" r="r" t="t"/>
              <a:pathLst>
                <a:path extrusionOk="0" h="194119" w="273367">
                  <a:moveTo>
                    <a:pt x="273368" y="0"/>
                  </a:moveTo>
                  <a:lnTo>
                    <a:pt x="234125" y="194119"/>
                  </a:lnTo>
                  <a:lnTo>
                    <a:pt x="39243" y="194119"/>
                  </a:lnTo>
                  <a:lnTo>
                    <a:pt x="0" y="0"/>
                  </a:lnTo>
                  <a:lnTo>
                    <a:pt x="273368" y="0"/>
                  </a:lnTo>
                  <a:close/>
                </a:path>
              </a:pathLst>
            </a:custGeom>
            <a:solidFill>
              <a:schemeClr val="accent1"/>
            </a:solidFill>
            <a:ln>
              <a:noFill/>
            </a:ln>
            <a:effectLst>
              <a:outerShdw blurRad="2540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 name="Google Shape;154;p3"/>
            <p:cNvSpPr/>
            <p:nvPr/>
          </p:nvSpPr>
          <p:spPr>
            <a:xfrm>
              <a:off x="2256777" y="2203261"/>
              <a:ext cx="2823618" cy="3023507"/>
            </a:xfrm>
            <a:custGeom>
              <a:rect b="b" l="l" r="r" t="t"/>
              <a:pathLst>
                <a:path extrusionOk="0" h="3023507" w="2823618">
                  <a:moveTo>
                    <a:pt x="1352512" y="192"/>
                  </a:moveTo>
                  <a:cubicBezTo>
                    <a:pt x="1376236" y="-205"/>
                    <a:pt x="1396240" y="73"/>
                    <a:pt x="1411904" y="483"/>
                  </a:cubicBezTo>
                  <a:cubicBezTo>
                    <a:pt x="1537215" y="-2797"/>
                    <a:pt x="1940079" y="2382"/>
                    <a:pt x="2304277" y="293914"/>
                  </a:cubicBezTo>
                  <a:cubicBezTo>
                    <a:pt x="2791372" y="683831"/>
                    <a:pt x="2817780" y="1272419"/>
                    <a:pt x="2822095" y="1379779"/>
                  </a:cubicBezTo>
                  <a:cubicBezTo>
                    <a:pt x="2854201" y="2097474"/>
                    <a:pt x="2369177" y="2553500"/>
                    <a:pt x="2294266" y="2622543"/>
                  </a:cubicBezTo>
                  <a:cubicBezTo>
                    <a:pt x="2048354" y="2843720"/>
                    <a:pt x="1740252" y="2983722"/>
                    <a:pt x="1411904" y="3023507"/>
                  </a:cubicBezTo>
                  <a:cubicBezTo>
                    <a:pt x="1083486" y="2983807"/>
                    <a:pt x="775298" y="2843788"/>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gradFill>
              <a:gsLst>
                <a:gs pos="0">
                  <a:schemeClr val="accent2"/>
                </a:gs>
                <a:gs pos="100000">
                  <a:schemeClr val="accent1"/>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 name="Google Shape;155;p3"/>
            <p:cNvSpPr/>
            <p:nvPr/>
          </p:nvSpPr>
          <p:spPr>
            <a:xfrm>
              <a:off x="3376049" y="5519665"/>
              <a:ext cx="585633" cy="415859"/>
            </a:xfrm>
            <a:custGeom>
              <a:rect b="b" l="l" r="r" t="t"/>
              <a:pathLst>
                <a:path extrusionOk="0" h="415859" w="585633">
                  <a:moveTo>
                    <a:pt x="0" y="0"/>
                  </a:moveTo>
                  <a:lnTo>
                    <a:pt x="585633" y="0"/>
                  </a:lnTo>
                  <a:lnTo>
                    <a:pt x="575636" y="49454"/>
                  </a:lnTo>
                  <a:lnTo>
                    <a:pt x="31288" y="49454"/>
                  </a:lnTo>
                  <a:lnTo>
                    <a:pt x="105361" y="415859"/>
                  </a:lnTo>
                  <a:lnTo>
                    <a:pt x="84070" y="415859"/>
                  </a:lnTo>
                  <a:lnTo>
                    <a:pt x="0" y="0"/>
                  </a:ln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 name="Google Shape;156;p3"/>
            <p:cNvSpPr/>
            <p:nvPr/>
          </p:nvSpPr>
          <p:spPr>
            <a:xfrm>
              <a:off x="2710203" y="2203261"/>
              <a:ext cx="1916798" cy="3023507"/>
            </a:xfrm>
            <a:custGeom>
              <a:rect b="b" l="l" r="r" t="t"/>
              <a:pathLst>
                <a:path extrusionOk="0" h="3023507" w="1916798">
                  <a:moveTo>
                    <a:pt x="998748" y="192"/>
                  </a:moveTo>
                  <a:cubicBezTo>
                    <a:pt x="1111384" y="2972"/>
                    <a:pt x="1347878" y="38824"/>
                    <a:pt x="1564153" y="293914"/>
                  </a:cubicBezTo>
                  <a:cubicBezTo>
                    <a:pt x="1894695" y="683831"/>
                    <a:pt x="1912472" y="1272419"/>
                    <a:pt x="1915752" y="1379779"/>
                  </a:cubicBezTo>
                  <a:cubicBezTo>
                    <a:pt x="1937673" y="2097474"/>
                    <a:pt x="1608513" y="2553500"/>
                    <a:pt x="1557593" y="2622543"/>
                  </a:cubicBezTo>
                  <a:cubicBezTo>
                    <a:pt x="1323713" y="2935995"/>
                    <a:pt x="1062387" y="3004692"/>
                    <a:pt x="958479" y="3023507"/>
                  </a:cubicBezTo>
                  <a:lnTo>
                    <a:pt x="958479" y="483"/>
                  </a:lnTo>
                  <a:cubicBezTo>
                    <a:pt x="969094" y="73"/>
                    <a:pt x="982657" y="-205"/>
                    <a:pt x="998748" y="192"/>
                  </a:cubicBezTo>
                  <a:close/>
                  <a:moveTo>
                    <a:pt x="918150" y="192"/>
                  </a:moveTo>
                  <a:cubicBezTo>
                    <a:pt x="934257" y="-205"/>
                    <a:pt x="947839" y="73"/>
                    <a:pt x="958476" y="483"/>
                  </a:cubicBezTo>
                  <a:lnTo>
                    <a:pt x="958476" y="3023507"/>
                  </a:lnTo>
                  <a:cubicBezTo>
                    <a:pt x="854394" y="3004692"/>
                    <a:pt x="593069" y="2935995"/>
                    <a:pt x="359188" y="2622715"/>
                  </a:cubicBez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gradFill>
              <a:gsLst>
                <a:gs pos="0">
                  <a:schemeClr val="accent3"/>
                </a:gs>
                <a:gs pos="100000">
                  <a:schemeClr val="accent2"/>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 name="Google Shape;157;p3"/>
            <p:cNvSpPr/>
            <p:nvPr/>
          </p:nvSpPr>
          <p:spPr>
            <a:xfrm>
              <a:off x="2711213" y="2222437"/>
              <a:ext cx="1593165" cy="3015570"/>
            </a:xfrm>
            <a:custGeom>
              <a:rect b="b" l="l" r="r" t="t"/>
              <a:pathLst>
                <a:path extrusionOk="0" h="3015570" w="1593165">
                  <a:moveTo>
                    <a:pt x="998748" y="192"/>
                  </a:moveTo>
                  <a:cubicBezTo>
                    <a:pt x="1111384" y="2972"/>
                    <a:pt x="1347878" y="38824"/>
                    <a:pt x="1564153" y="293914"/>
                  </a:cubicBezTo>
                  <a:lnTo>
                    <a:pt x="1593165" y="334631"/>
                  </a:lnTo>
                  <a:lnTo>
                    <a:pt x="1519727" y="257623"/>
                  </a:lnTo>
                  <a:cubicBezTo>
                    <a:pt x="1328034" y="79832"/>
                    <a:pt x="1134648" y="52079"/>
                    <a:pt x="1036092" y="49646"/>
                  </a:cubicBezTo>
                  <a:cubicBezTo>
                    <a:pt x="1020001" y="49249"/>
                    <a:pt x="1006438" y="49527"/>
                    <a:pt x="995823" y="49937"/>
                  </a:cubicBezTo>
                  <a:lnTo>
                    <a:pt x="995823" y="3015569"/>
                  </a:lnTo>
                  <a:lnTo>
                    <a:pt x="995820" y="3015570"/>
                  </a:lnTo>
                  <a:lnTo>
                    <a:pt x="995820" y="49937"/>
                  </a:lnTo>
                  <a:lnTo>
                    <a:pt x="958479" y="49668"/>
                  </a:lnTo>
                  <a:lnTo>
                    <a:pt x="958479" y="483"/>
                  </a:lnTo>
                  <a:cubicBezTo>
                    <a:pt x="969094" y="73"/>
                    <a:pt x="982657" y="-205"/>
                    <a:pt x="998748" y="192"/>
                  </a:cubicBezTo>
                  <a:close/>
                  <a:moveTo>
                    <a:pt x="918150" y="192"/>
                  </a:moveTo>
                  <a:cubicBezTo>
                    <a:pt x="934257" y="-205"/>
                    <a:pt x="947839" y="73"/>
                    <a:pt x="958476" y="483"/>
                  </a:cubicBezTo>
                  <a:lnTo>
                    <a:pt x="958476" y="49668"/>
                  </a:lnTo>
                  <a:lnTo>
                    <a:pt x="955494" y="49646"/>
                  </a:lnTo>
                  <a:cubicBezTo>
                    <a:pt x="842746" y="52426"/>
                    <a:pt x="606270" y="88278"/>
                    <a:pt x="390146" y="343368"/>
                  </a:cubicBezTo>
                  <a:cubicBezTo>
                    <a:pt x="59605" y="733803"/>
                    <a:pt x="41482" y="1322045"/>
                    <a:pt x="38374" y="1429405"/>
                  </a:cubicBezTo>
                  <a:cubicBezTo>
                    <a:pt x="19345" y="2057390"/>
                    <a:pt x="268847" y="2485032"/>
                    <a:pt x="365631" y="2628383"/>
                  </a:cubicBezTo>
                  <a:lnTo>
                    <a:pt x="375174" y="2641905"/>
                  </a:lnTo>
                  <a:lnTo>
                    <a:pt x="359188" y="2622715"/>
                  </a:ln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 name="Google Shape;158;p3"/>
            <p:cNvSpPr/>
            <p:nvPr/>
          </p:nvSpPr>
          <p:spPr>
            <a:xfrm>
              <a:off x="3150463" y="2198862"/>
              <a:ext cx="1036590" cy="3027906"/>
            </a:xfrm>
            <a:custGeom>
              <a:rect b="b" l="l" r="r" t="t"/>
              <a:pathLst>
                <a:path extrusionOk="0" h="3027906" w="1036590">
                  <a:moveTo>
                    <a:pt x="496386" y="4591"/>
                  </a:moveTo>
                  <a:cubicBezTo>
                    <a:pt x="505103" y="4194"/>
                    <a:pt x="512455" y="4472"/>
                    <a:pt x="518216" y="4882"/>
                  </a:cubicBezTo>
                  <a:lnTo>
                    <a:pt x="518216" y="3027906"/>
                  </a:lnTo>
                  <a:cubicBezTo>
                    <a:pt x="461429" y="3009091"/>
                    <a:pt x="320582" y="2940394"/>
                    <a:pt x="194235" y="2627114"/>
                  </a:cubicBez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cubicBezTo>
                    <a:pt x="1024815" y="683831"/>
                    <a:pt x="1034481" y="1272419"/>
                    <a:pt x="1036035" y="1379779"/>
                  </a:cubicBezTo>
                  <a:cubicBezTo>
                    <a:pt x="1047773" y="2097474"/>
                    <a:pt x="869815" y="2553500"/>
                    <a:pt x="842370" y="2622543"/>
                  </a:cubicBezTo>
                  <a:cubicBezTo>
                    <a:pt x="715678" y="2935995"/>
                    <a:pt x="574486" y="3004692"/>
                    <a:pt x="518217" y="3023507"/>
                  </a:cubicBezTo>
                  <a:lnTo>
                    <a:pt x="518217" y="483"/>
                  </a:lnTo>
                  <a:cubicBezTo>
                    <a:pt x="523956" y="73"/>
                    <a:pt x="531289" y="-205"/>
                    <a:pt x="539990" y="192"/>
                  </a:cubicBezTo>
                  <a:close/>
                </a:path>
              </a:pathLst>
            </a:custGeom>
            <a:gradFill>
              <a:gsLst>
                <a:gs pos="0">
                  <a:schemeClr val="accent4"/>
                </a:gs>
                <a:gs pos="50000">
                  <a:schemeClr val="accent3"/>
                </a:gs>
                <a:gs pos="52000">
                  <a:schemeClr val="accent4"/>
                </a:gs>
                <a:gs pos="100000">
                  <a:schemeClr val="accent3"/>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 name="Google Shape;159;p3"/>
            <p:cNvSpPr/>
            <p:nvPr/>
          </p:nvSpPr>
          <p:spPr>
            <a:xfrm>
              <a:off x="3169640" y="2199871"/>
              <a:ext cx="864956" cy="3015976"/>
            </a:xfrm>
            <a:custGeom>
              <a:rect b="b" l="l" r="r" t="t"/>
              <a:pathLst>
                <a:path extrusionOk="0" h="3015976" w="864956">
                  <a:moveTo>
                    <a:pt x="496386" y="4591"/>
                  </a:moveTo>
                  <a:cubicBezTo>
                    <a:pt x="505103" y="4194"/>
                    <a:pt x="512455" y="4472"/>
                    <a:pt x="518216" y="4882"/>
                  </a:cubicBezTo>
                  <a:lnTo>
                    <a:pt x="518216" y="54080"/>
                  </a:lnTo>
                  <a:lnTo>
                    <a:pt x="515562" y="54045"/>
                  </a:lnTo>
                  <a:cubicBezTo>
                    <a:pt x="454545" y="56825"/>
                    <a:pt x="326641" y="92677"/>
                    <a:pt x="209440" y="347767"/>
                  </a:cubicBezTo>
                  <a:cubicBezTo>
                    <a:pt x="31829" y="738202"/>
                    <a:pt x="21473" y="1326444"/>
                    <a:pt x="19747" y="1433804"/>
                  </a:cubicBezTo>
                  <a:cubicBezTo>
                    <a:pt x="10816" y="1972077"/>
                    <a:pt x="108683" y="2363159"/>
                    <a:pt x="169826" y="2554185"/>
                  </a:cubicBezTo>
                  <a:lnTo>
                    <a:pt x="196316" y="2631739"/>
                  </a:lnTo>
                  <a:lnTo>
                    <a:pt x="194235" y="2627114"/>
                  </a:ln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lnTo>
                    <a:pt x="864956" y="342697"/>
                  </a:lnTo>
                  <a:lnTo>
                    <a:pt x="776562" y="190249"/>
                  </a:lnTo>
                  <a:cubicBezTo>
                    <a:pt x="688220" y="72419"/>
                    <a:pt x="604844" y="51731"/>
                    <a:pt x="559166" y="49646"/>
                  </a:cubicBezTo>
                  <a:cubicBezTo>
                    <a:pt x="550465" y="49249"/>
                    <a:pt x="543132" y="49527"/>
                    <a:pt x="537393" y="49937"/>
                  </a:cubicBezTo>
                  <a:lnTo>
                    <a:pt x="537393" y="3015976"/>
                  </a:lnTo>
                  <a:lnTo>
                    <a:pt x="537392" y="3015976"/>
                  </a:lnTo>
                  <a:lnTo>
                    <a:pt x="537392" y="54336"/>
                  </a:lnTo>
                  <a:lnTo>
                    <a:pt x="518217" y="54081"/>
                  </a:lnTo>
                  <a:lnTo>
                    <a:pt x="518217" y="483"/>
                  </a:lnTo>
                  <a:cubicBezTo>
                    <a:pt x="523956" y="73"/>
                    <a:pt x="531289" y="-205"/>
                    <a:pt x="53999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 name="Google Shape;160;p3"/>
            <p:cNvSpPr/>
            <p:nvPr/>
          </p:nvSpPr>
          <p:spPr>
            <a:xfrm>
              <a:off x="2257788" y="2204270"/>
              <a:ext cx="2049602" cy="2904841"/>
            </a:xfrm>
            <a:custGeom>
              <a:rect b="b" l="l" r="r" t="t"/>
              <a:pathLst>
                <a:path extrusionOk="0" h="2904841" w="2049602">
                  <a:moveTo>
                    <a:pt x="1352512" y="192"/>
                  </a:moveTo>
                  <a:cubicBezTo>
                    <a:pt x="1376236" y="-205"/>
                    <a:pt x="1396240" y="73"/>
                    <a:pt x="1411904" y="483"/>
                  </a:cubicBezTo>
                  <a:cubicBezTo>
                    <a:pt x="1505888" y="-1977"/>
                    <a:pt x="1755994" y="321"/>
                    <a:pt x="2028820" y="124614"/>
                  </a:cubicBezTo>
                  <a:lnTo>
                    <a:pt x="2049602" y="135611"/>
                  </a:lnTo>
                  <a:lnTo>
                    <a:pt x="1949422" y="96315"/>
                  </a:lnTo>
                  <a:cubicBezTo>
                    <a:pt x="1731466" y="23911"/>
                    <a:pt x="1544728" y="22657"/>
                    <a:pt x="1466408" y="24707"/>
                  </a:cubicBezTo>
                  <a:cubicBezTo>
                    <a:pt x="1450744" y="24297"/>
                    <a:pt x="1430740" y="24019"/>
                    <a:pt x="1407016" y="24416"/>
                  </a:cubicBezTo>
                  <a:cubicBezTo>
                    <a:pt x="1240944" y="27196"/>
                    <a:pt x="892536" y="63048"/>
                    <a:pt x="573861" y="318138"/>
                  </a:cubicBezTo>
                  <a:cubicBezTo>
                    <a:pt x="86768" y="708055"/>
                    <a:pt x="60360" y="1296643"/>
                    <a:pt x="56043" y="1404003"/>
                  </a:cubicBezTo>
                  <a:cubicBezTo>
                    <a:pt x="23767" y="2121698"/>
                    <a:pt x="508789" y="2577724"/>
                    <a:pt x="583873" y="2646767"/>
                  </a:cubicBezTo>
                  <a:cubicBezTo>
                    <a:pt x="676097" y="2729734"/>
                    <a:pt x="777075" y="2801279"/>
                    <a:pt x="884593" y="2860394"/>
                  </a:cubicBezTo>
                  <a:lnTo>
                    <a:pt x="973281" y="2904841"/>
                  </a:lnTo>
                  <a:lnTo>
                    <a:pt x="939703" y="2891105"/>
                  </a:lnTo>
                  <a:cubicBezTo>
                    <a:pt x="790863" y="2823482"/>
                    <a:pt x="652334" y="2733166"/>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pic>
        <p:nvPicPr>
          <p:cNvPr id="161" name="Google Shape;161;p3"/>
          <p:cNvPicPr preferRelativeResize="0"/>
          <p:nvPr/>
        </p:nvPicPr>
        <p:blipFill rotWithShape="1">
          <a:blip r:embed="rId4">
            <a:alphaModFix/>
          </a:blip>
          <a:srcRect b="22218" l="28443" r="0" t="48971"/>
          <a:stretch/>
        </p:blipFill>
        <p:spPr>
          <a:xfrm>
            <a:off x="1981113" y="3554800"/>
            <a:ext cx="2163725" cy="871175"/>
          </a:xfrm>
          <a:prstGeom prst="rect">
            <a:avLst/>
          </a:prstGeom>
          <a:noFill/>
          <a:ln>
            <a:noFill/>
          </a:ln>
          <a:effectLst>
            <a:outerShdw blurRad="142875" rotWithShape="0" algn="bl" dir="5400000" dist="19050">
              <a:srgbClr val="000000">
                <a:alpha val="67000"/>
              </a:srgbClr>
            </a:outerShdw>
          </a:effectLst>
        </p:spPr>
      </p:pic>
      <p:grpSp>
        <p:nvGrpSpPr>
          <p:cNvPr id="162" name="Google Shape;162;p3"/>
          <p:cNvGrpSpPr/>
          <p:nvPr/>
        </p:nvGrpSpPr>
        <p:grpSpPr>
          <a:xfrm>
            <a:off x="10557880" y="1241558"/>
            <a:ext cx="1218416" cy="478021"/>
            <a:chOff x="9875305" y="1414383"/>
            <a:chExt cx="1218416" cy="478021"/>
          </a:xfrm>
        </p:grpSpPr>
        <p:sp>
          <p:nvSpPr>
            <p:cNvPr id="163" name="Google Shape;163;p3"/>
            <p:cNvSpPr/>
            <p:nvPr/>
          </p:nvSpPr>
          <p:spPr>
            <a:xfrm>
              <a:off x="9875658" y="1414436"/>
              <a:ext cx="1218063" cy="477944"/>
            </a:xfrm>
            <a:custGeom>
              <a:rect b="b" l="l" r="r" t="t"/>
              <a:pathLst>
                <a:path extrusionOk="0" h="412911" w="1052322">
                  <a:moveTo>
                    <a:pt x="-305" y="412866"/>
                  </a:moveTo>
                  <a:cubicBezTo>
                    <a:pt x="10049" y="387443"/>
                    <a:pt x="28718" y="366288"/>
                    <a:pt x="52654" y="352858"/>
                  </a:cubicBezTo>
                  <a:cubicBezTo>
                    <a:pt x="105899" y="324283"/>
                    <a:pt x="160191" y="350191"/>
                    <a:pt x="165621" y="352858"/>
                  </a:cubicBezTo>
                  <a:cubicBezTo>
                    <a:pt x="156096" y="286183"/>
                    <a:pt x="183813" y="221127"/>
                    <a:pt x="236296" y="186933"/>
                  </a:cubicBezTo>
                  <a:cubicBezTo>
                    <a:pt x="302018" y="144070"/>
                    <a:pt x="396411" y="157024"/>
                    <a:pt x="455371" y="222270"/>
                  </a:cubicBezTo>
                  <a:cubicBezTo>
                    <a:pt x="450370" y="201077"/>
                    <a:pt x="463505" y="179837"/>
                    <a:pt x="484698" y="174836"/>
                  </a:cubicBezTo>
                  <a:cubicBezTo>
                    <a:pt x="500348" y="171150"/>
                    <a:pt x="516674" y="177331"/>
                    <a:pt x="525951" y="190457"/>
                  </a:cubicBezTo>
                  <a:cubicBezTo>
                    <a:pt x="542430" y="77395"/>
                    <a:pt x="630726" y="-615"/>
                    <a:pt x="713022" y="-43"/>
                  </a:cubicBezTo>
                  <a:cubicBezTo>
                    <a:pt x="814082" y="433"/>
                    <a:pt x="920382" y="118734"/>
                    <a:pt x="893140" y="264752"/>
                  </a:cubicBezTo>
                  <a:cubicBezTo>
                    <a:pt x="938746" y="265047"/>
                    <a:pt x="982199" y="284221"/>
                    <a:pt x="1013155" y="317711"/>
                  </a:cubicBezTo>
                  <a:cubicBezTo>
                    <a:pt x="1035558" y="343362"/>
                    <a:pt x="1049169" y="375499"/>
                    <a:pt x="1052017" y="409437"/>
                  </a:cubicBezTo>
                  <a:close/>
                </a:path>
              </a:pathLst>
            </a:custGeom>
            <a:gradFill>
              <a:gsLst>
                <a:gs pos="0">
                  <a:srgbClr val="FFFFFF"/>
                </a:gs>
                <a:gs pos="100000">
                  <a:srgbClr val="D8D8D8"/>
                </a:gs>
              </a:gsLst>
              <a:lin ang="5400012" scaled="0"/>
            </a:gradFill>
            <a:ln>
              <a:noFill/>
            </a:ln>
            <a:effectLst>
              <a:outerShdw blurRad="11430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164" name="Google Shape;164;p3"/>
            <p:cNvSpPr/>
            <p:nvPr/>
          </p:nvSpPr>
          <p:spPr>
            <a:xfrm>
              <a:off x="9875305" y="1414383"/>
              <a:ext cx="1122816" cy="478021"/>
            </a:xfrm>
            <a:custGeom>
              <a:rect b="b" l="l" r="r" t="t"/>
              <a:pathLst>
                <a:path extrusionOk="0" h="478021" w="1122816">
                  <a:moveTo>
                    <a:pt x="1059308" y="309292"/>
                  </a:moveTo>
                  <a:lnTo>
                    <a:pt x="1073269" y="310824"/>
                  </a:lnTo>
                  <a:cubicBezTo>
                    <a:pt x="1085970" y="313558"/>
                    <a:pt x="1098328" y="317577"/>
                    <a:pt x="1110155" y="322796"/>
                  </a:cubicBezTo>
                  <a:lnTo>
                    <a:pt x="1122816" y="331837"/>
                  </a:lnTo>
                  <a:lnTo>
                    <a:pt x="1098497" y="323944"/>
                  </a:lnTo>
                  <a:cubicBezTo>
                    <a:pt x="1085797" y="321209"/>
                    <a:pt x="1072753" y="319757"/>
                    <a:pt x="1059554" y="319672"/>
                  </a:cubicBezTo>
                  <a:close/>
                  <a:moveTo>
                    <a:pt x="561479" y="202458"/>
                  </a:moveTo>
                  <a:cubicBezTo>
                    <a:pt x="570538" y="200324"/>
                    <a:pt x="579793" y="201046"/>
                    <a:pt x="588125" y="204201"/>
                  </a:cubicBezTo>
                  <a:lnTo>
                    <a:pt x="604312" y="216730"/>
                  </a:lnTo>
                  <a:lnTo>
                    <a:pt x="586707" y="215578"/>
                  </a:lnTo>
                  <a:cubicBezTo>
                    <a:pt x="562173" y="221367"/>
                    <a:pt x="546967" y="245956"/>
                    <a:pt x="552756" y="270491"/>
                  </a:cubicBezTo>
                  <a:lnTo>
                    <a:pt x="528487" y="251472"/>
                  </a:lnTo>
                  <a:lnTo>
                    <a:pt x="533132" y="222885"/>
                  </a:lnTo>
                  <a:cubicBezTo>
                    <a:pt x="539277" y="212947"/>
                    <a:pt x="549212" y="205353"/>
                    <a:pt x="561479" y="202458"/>
                  </a:cubicBezTo>
                  <a:close/>
                  <a:moveTo>
                    <a:pt x="403654" y="189983"/>
                  </a:moveTo>
                  <a:cubicBezTo>
                    <a:pt x="426335" y="193477"/>
                    <a:pt x="448771" y="200883"/>
                    <a:pt x="469804" y="212135"/>
                  </a:cubicBezTo>
                  <a:lnTo>
                    <a:pt x="480213" y="220293"/>
                  </a:lnTo>
                  <a:lnTo>
                    <a:pt x="428882" y="203103"/>
                  </a:lnTo>
                  <a:cubicBezTo>
                    <a:pt x="383520" y="196115"/>
                    <a:pt x="337180" y="204771"/>
                    <a:pt x="299137" y="229582"/>
                  </a:cubicBezTo>
                  <a:cubicBezTo>
                    <a:pt x="238378" y="269168"/>
                    <a:pt x="206291" y="344482"/>
                    <a:pt x="217318" y="421671"/>
                  </a:cubicBezTo>
                  <a:cubicBezTo>
                    <a:pt x="211031" y="418583"/>
                    <a:pt x="148178" y="388590"/>
                    <a:pt x="86538" y="421671"/>
                  </a:cubicBezTo>
                  <a:cubicBezTo>
                    <a:pt x="72683" y="429445"/>
                    <a:pt x="60352" y="439454"/>
                    <a:pt x="49987" y="451199"/>
                  </a:cubicBezTo>
                  <a:lnTo>
                    <a:pt x="33428" y="477912"/>
                  </a:lnTo>
                  <a:lnTo>
                    <a:pt x="0" y="478021"/>
                  </a:lnTo>
                  <a:cubicBezTo>
                    <a:pt x="11987" y="448589"/>
                    <a:pt x="33599" y="424098"/>
                    <a:pt x="61310" y="408551"/>
                  </a:cubicBezTo>
                  <a:cubicBezTo>
                    <a:pt x="122950" y="375470"/>
                    <a:pt x="185803" y="405463"/>
                    <a:pt x="192090" y="408551"/>
                  </a:cubicBezTo>
                  <a:cubicBezTo>
                    <a:pt x="181063" y="331362"/>
                    <a:pt x="213150" y="256048"/>
                    <a:pt x="273909" y="216462"/>
                  </a:cubicBezTo>
                  <a:cubicBezTo>
                    <a:pt x="311952" y="191651"/>
                    <a:pt x="358292" y="182995"/>
                    <a:pt x="403654" y="189983"/>
                  </a:cubicBezTo>
                  <a:close/>
                  <a:moveTo>
                    <a:pt x="825806" y="3"/>
                  </a:moveTo>
                  <a:cubicBezTo>
                    <a:pt x="855055" y="141"/>
                    <a:pt x="884683" y="8804"/>
                    <a:pt x="912180" y="24362"/>
                  </a:cubicBezTo>
                  <a:lnTo>
                    <a:pt x="920472" y="30330"/>
                  </a:lnTo>
                  <a:lnTo>
                    <a:pt x="894878" y="19520"/>
                  </a:lnTo>
                  <a:cubicBezTo>
                    <a:pt x="880378" y="15392"/>
                    <a:pt x="865659" y="13192"/>
                    <a:pt x="851034" y="13123"/>
                  </a:cubicBezTo>
                  <a:cubicBezTo>
                    <a:pt x="755762" y="12461"/>
                    <a:pt x="653543" y="102772"/>
                    <a:pt x="634465" y="233662"/>
                  </a:cubicBezTo>
                  <a:cubicBezTo>
                    <a:pt x="629096" y="226064"/>
                    <a:pt x="621686" y="220476"/>
                    <a:pt x="613353" y="217321"/>
                  </a:cubicBezTo>
                  <a:lnTo>
                    <a:pt x="610322" y="217123"/>
                  </a:lnTo>
                  <a:lnTo>
                    <a:pt x="637727" y="130770"/>
                  </a:lnTo>
                  <a:cubicBezTo>
                    <a:pt x="678990" y="50182"/>
                    <a:pt x="754352" y="-493"/>
                    <a:pt x="825806" y="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grpSp>
        <p:nvGrpSpPr>
          <p:cNvPr id="165" name="Google Shape;165;p3"/>
          <p:cNvGrpSpPr/>
          <p:nvPr/>
        </p:nvGrpSpPr>
        <p:grpSpPr>
          <a:xfrm>
            <a:off x="8710237" y="422989"/>
            <a:ext cx="1537631" cy="663281"/>
            <a:chOff x="3033562" y="1043489"/>
            <a:chExt cx="1537631" cy="663281"/>
          </a:xfrm>
        </p:grpSpPr>
        <p:sp>
          <p:nvSpPr>
            <p:cNvPr id="166" name="Google Shape;166;p3"/>
            <p:cNvSpPr/>
            <p:nvPr/>
          </p:nvSpPr>
          <p:spPr>
            <a:xfrm>
              <a:off x="3034040" y="1043562"/>
              <a:ext cx="1537152" cy="662932"/>
            </a:xfrm>
            <a:custGeom>
              <a:rect b="b" l="l" r="r" t="t"/>
              <a:pathLst>
                <a:path extrusionOk="0" h="423599" w="982206">
                  <a:moveTo>
                    <a:pt x="-305" y="423553"/>
                  </a:moveTo>
                  <a:cubicBezTo>
                    <a:pt x="46539" y="334487"/>
                    <a:pt x="156715" y="300260"/>
                    <a:pt x="245783" y="347104"/>
                  </a:cubicBezTo>
                  <a:cubicBezTo>
                    <a:pt x="254813" y="351854"/>
                    <a:pt x="263433" y="357353"/>
                    <a:pt x="271539" y="363546"/>
                  </a:cubicBezTo>
                  <a:cubicBezTo>
                    <a:pt x="262290" y="309890"/>
                    <a:pt x="298294" y="258898"/>
                    <a:pt x="351948" y="249651"/>
                  </a:cubicBezTo>
                  <a:cubicBezTo>
                    <a:pt x="376809" y="245366"/>
                    <a:pt x="402374" y="250778"/>
                    <a:pt x="423367" y="264771"/>
                  </a:cubicBezTo>
                  <a:cubicBezTo>
                    <a:pt x="401079" y="117610"/>
                    <a:pt x="514426" y="-1929"/>
                    <a:pt x="624631" y="-24"/>
                  </a:cubicBezTo>
                  <a:cubicBezTo>
                    <a:pt x="727881" y="1405"/>
                    <a:pt x="832752" y="109038"/>
                    <a:pt x="822274" y="247626"/>
                  </a:cubicBezTo>
                  <a:cubicBezTo>
                    <a:pt x="826370" y="246769"/>
                    <a:pt x="896474" y="233720"/>
                    <a:pt x="946099" y="286393"/>
                  </a:cubicBezTo>
                  <a:cubicBezTo>
                    <a:pt x="979675" y="322420"/>
                    <a:pt x="990666" y="374020"/>
                    <a:pt x="974674" y="420600"/>
                  </a:cubicBezTo>
                  <a:close/>
                </a:path>
              </a:pathLst>
            </a:custGeom>
            <a:gradFill>
              <a:gsLst>
                <a:gs pos="0">
                  <a:srgbClr val="FFFFFF"/>
                </a:gs>
                <a:gs pos="100000">
                  <a:srgbClr val="D8D8D8"/>
                </a:gs>
              </a:gsLst>
              <a:lin ang="5400012" scaled="0"/>
            </a:gradFill>
            <a:ln>
              <a:noFill/>
            </a:ln>
            <a:effectLst>
              <a:outerShdw blurRad="11430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167" name="Google Shape;167;p3"/>
            <p:cNvSpPr/>
            <p:nvPr/>
          </p:nvSpPr>
          <p:spPr>
            <a:xfrm>
              <a:off x="3033562" y="1043489"/>
              <a:ext cx="1440584" cy="663281"/>
            </a:xfrm>
            <a:custGeom>
              <a:rect b="b" l="l" r="r" t="t"/>
              <a:pathLst>
                <a:path extrusionOk="0" h="663281" w="1440584">
                  <a:moveTo>
                    <a:pt x="276601" y="511724"/>
                  </a:moveTo>
                  <a:cubicBezTo>
                    <a:pt x="313532" y="514835"/>
                    <a:pt x="350464" y="525238"/>
                    <a:pt x="385330" y="543576"/>
                  </a:cubicBezTo>
                  <a:lnTo>
                    <a:pt x="397838" y="551560"/>
                  </a:lnTo>
                  <a:lnTo>
                    <a:pt x="356968" y="535060"/>
                  </a:lnTo>
                  <a:cubicBezTo>
                    <a:pt x="247722" y="503368"/>
                    <a:pt x="129181" y="540194"/>
                    <a:pt x="57125" y="628208"/>
                  </a:cubicBezTo>
                  <a:lnTo>
                    <a:pt x="33980" y="663178"/>
                  </a:lnTo>
                  <a:lnTo>
                    <a:pt x="0" y="663281"/>
                  </a:lnTo>
                  <a:cubicBezTo>
                    <a:pt x="55013" y="558685"/>
                    <a:pt x="165806" y="502390"/>
                    <a:pt x="276601" y="511724"/>
                  </a:cubicBezTo>
                  <a:close/>
                  <a:moveTo>
                    <a:pt x="1311299" y="385172"/>
                  </a:moveTo>
                  <a:lnTo>
                    <a:pt x="1358222" y="386730"/>
                  </a:lnTo>
                  <a:cubicBezTo>
                    <a:pt x="1377201" y="389247"/>
                    <a:pt x="1398407" y="394383"/>
                    <a:pt x="1419726" y="404045"/>
                  </a:cubicBezTo>
                  <a:lnTo>
                    <a:pt x="1440584" y="415935"/>
                  </a:lnTo>
                  <a:lnTo>
                    <a:pt x="1383450" y="399850"/>
                  </a:lnTo>
                  <a:cubicBezTo>
                    <a:pt x="1345493" y="394816"/>
                    <a:pt x="1316447" y="400260"/>
                    <a:pt x="1313240" y="400931"/>
                  </a:cubicBezTo>
                  <a:close/>
                  <a:moveTo>
                    <a:pt x="978539" y="35"/>
                  </a:moveTo>
                  <a:cubicBezTo>
                    <a:pt x="1018956" y="595"/>
                    <a:pt x="1059533" y="11548"/>
                    <a:pt x="1097406" y="31053"/>
                  </a:cubicBezTo>
                  <a:lnTo>
                    <a:pt x="1110125" y="39336"/>
                  </a:lnTo>
                  <a:lnTo>
                    <a:pt x="1064155" y="21560"/>
                  </a:lnTo>
                  <a:cubicBezTo>
                    <a:pt x="1044224" y="16313"/>
                    <a:pt x="1023975" y="13435"/>
                    <a:pt x="1003767" y="13155"/>
                  </a:cubicBezTo>
                  <a:cubicBezTo>
                    <a:pt x="831205" y="10173"/>
                    <a:pt x="653724" y="197349"/>
                    <a:pt x="688623" y="427777"/>
                  </a:cubicBezTo>
                  <a:cubicBezTo>
                    <a:pt x="655752" y="405866"/>
                    <a:pt x="615722" y="397392"/>
                    <a:pt x="576794" y="404102"/>
                  </a:cubicBezTo>
                  <a:cubicBezTo>
                    <a:pt x="492781" y="418581"/>
                    <a:pt x="436405" y="498425"/>
                    <a:pt x="450888" y="582441"/>
                  </a:cubicBezTo>
                  <a:lnTo>
                    <a:pt x="425743" y="566389"/>
                  </a:lnTo>
                  <a:lnTo>
                    <a:pt x="427408" y="508047"/>
                  </a:lnTo>
                  <a:cubicBezTo>
                    <a:pt x="441093" y="449468"/>
                    <a:pt x="488556" y="401841"/>
                    <a:pt x="551566" y="390982"/>
                  </a:cubicBezTo>
                  <a:cubicBezTo>
                    <a:pt x="590494" y="384272"/>
                    <a:pt x="630524" y="392746"/>
                    <a:pt x="663395" y="414657"/>
                  </a:cubicBezTo>
                  <a:cubicBezTo>
                    <a:pt x="628496" y="184229"/>
                    <a:pt x="805977" y="-2947"/>
                    <a:pt x="978539" y="3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Just title">
  <p:cSld name="CUSTOM_18">
    <p:spTree>
      <p:nvGrpSpPr>
        <p:cNvPr id="168" name="Shape 168"/>
        <p:cNvGrpSpPr/>
        <p:nvPr/>
      </p:nvGrpSpPr>
      <p:grpSpPr>
        <a:xfrm>
          <a:off x="0" y="0"/>
          <a:ext cx="0" cy="0"/>
          <a:chOff x="0" y="0"/>
          <a:chExt cx="0" cy="0"/>
        </a:xfrm>
      </p:grpSpPr>
      <p:sp>
        <p:nvSpPr>
          <p:cNvPr id="169" name="Google Shape;169;p4"/>
          <p:cNvSpPr txBox="1"/>
          <p:nvPr>
            <p:ph type="title"/>
          </p:nvPr>
        </p:nvSpPr>
        <p:spPr>
          <a:xfrm>
            <a:off x="415650" y="421105"/>
            <a:ext cx="11360700" cy="12306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Intro">
  <p:cSld name="CUSTOM_1">
    <p:spTree>
      <p:nvGrpSpPr>
        <p:cNvPr id="170" name="Shape 170"/>
        <p:cNvGrpSpPr/>
        <p:nvPr/>
      </p:nvGrpSpPr>
      <p:grpSpPr>
        <a:xfrm>
          <a:off x="0" y="0"/>
          <a:ext cx="0" cy="0"/>
          <a:chOff x="0" y="0"/>
          <a:chExt cx="0" cy="0"/>
        </a:xfrm>
      </p:grpSpPr>
      <p:grpSp>
        <p:nvGrpSpPr>
          <p:cNvPr id="171" name="Google Shape;171;p5"/>
          <p:cNvGrpSpPr/>
          <p:nvPr/>
        </p:nvGrpSpPr>
        <p:grpSpPr>
          <a:xfrm>
            <a:off x="5282132" y="3854002"/>
            <a:ext cx="6903768" cy="3051851"/>
            <a:chOff x="5288232" y="3813215"/>
            <a:chExt cx="6903768" cy="3051851"/>
          </a:xfrm>
        </p:grpSpPr>
        <p:sp>
          <p:nvSpPr>
            <p:cNvPr id="172" name="Google Shape;172;p5"/>
            <p:cNvSpPr/>
            <p:nvPr/>
          </p:nvSpPr>
          <p:spPr>
            <a:xfrm>
              <a:off x="5288232" y="3813215"/>
              <a:ext cx="6891656" cy="3050841"/>
            </a:xfrm>
            <a:custGeom>
              <a:rect b="b" l="l" r="r" t="t"/>
              <a:pathLst>
                <a:path extrusionOk="0" h="3050841" w="6891656">
                  <a:moveTo>
                    <a:pt x="6674374" y="68"/>
                  </a:moveTo>
                  <a:cubicBezTo>
                    <a:pt x="6790387" y="-2243"/>
                    <a:pt x="6881348" y="54229"/>
                    <a:pt x="6891656" y="60898"/>
                  </a:cubicBezTo>
                  <a:lnTo>
                    <a:pt x="6891656" y="3050841"/>
                  </a:lnTo>
                  <a:lnTo>
                    <a:pt x="0" y="3050841"/>
                  </a:lnTo>
                  <a:lnTo>
                    <a:pt x="16887" y="3016614"/>
                  </a:lnTo>
                  <a:cubicBezTo>
                    <a:pt x="75476" y="2904075"/>
                    <a:pt x="261498" y="2601557"/>
                    <a:pt x="643651" y="2490837"/>
                  </a:cubicBezTo>
                  <a:cubicBezTo>
                    <a:pt x="995906" y="2388690"/>
                    <a:pt x="1287656" y="2515362"/>
                    <a:pt x="1362984" y="2550803"/>
                  </a:cubicBezTo>
                  <a:cubicBezTo>
                    <a:pt x="1373765" y="2534228"/>
                    <a:pt x="1451924" y="2419415"/>
                    <a:pt x="1602717" y="2400953"/>
                  </a:cubicBezTo>
                  <a:cubicBezTo>
                    <a:pt x="1694217" y="2390846"/>
                    <a:pt x="1785972" y="2417798"/>
                    <a:pt x="1857407" y="2475878"/>
                  </a:cubicBezTo>
                  <a:cubicBezTo>
                    <a:pt x="1830456" y="2250296"/>
                    <a:pt x="1926268" y="2034953"/>
                    <a:pt x="2097140" y="1936850"/>
                  </a:cubicBezTo>
                  <a:cubicBezTo>
                    <a:pt x="2329326" y="1802901"/>
                    <a:pt x="2680233" y="1896423"/>
                    <a:pt x="2846388" y="2191540"/>
                  </a:cubicBezTo>
                  <a:cubicBezTo>
                    <a:pt x="2861279" y="2151788"/>
                    <a:pt x="2892044" y="2120120"/>
                    <a:pt x="2931286" y="2104083"/>
                  </a:cubicBezTo>
                  <a:cubicBezTo>
                    <a:pt x="2976120" y="2088183"/>
                    <a:pt x="3025790" y="2093706"/>
                    <a:pt x="3066043" y="2119040"/>
                  </a:cubicBezTo>
                  <a:cubicBezTo>
                    <a:pt x="2866332" y="1750616"/>
                    <a:pt x="3021977" y="1311848"/>
                    <a:pt x="3330705" y="1165098"/>
                  </a:cubicBezTo>
                  <a:cubicBezTo>
                    <a:pt x="3659915" y="1008510"/>
                    <a:pt x="4131160" y="1199192"/>
                    <a:pt x="4259854" y="1629605"/>
                  </a:cubicBezTo>
                  <a:cubicBezTo>
                    <a:pt x="4338551" y="1538914"/>
                    <a:pt x="4459698" y="1504550"/>
                    <a:pt x="4561979" y="1542148"/>
                  </a:cubicBezTo>
                  <a:cubicBezTo>
                    <a:pt x="4669784" y="1582575"/>
                    <a:pt x="4710212" y="1685259"/>
                    <a:pt x="4716814" y="1701969"/>
                  </a:cubicBezTo>
                  <a:cubicBezTo>
                    <a:pt x="4770205" y="1637152"/>
                    <a:pt x="4866004" y="1627987"/>
                    <a:pt x="4930808" y="1681351"/>
                  </a:cubicBezTo>
                  <a:cubicBezTo>
                    <a:pt x="4931078" y="1681620"/>
                    <a:pt x="4931348" y="1681756"/>
                    <a:pt x="4931618" y="1682025"/>
                  </a:cubicBezTo>
                  <a:cubicBezTo>
                    <a:pt x="4845400" y="1466414"/>
                    <a:pt x="4950349" y="1221695"/>
                    <a:pt x="5165824" y="1135585"/>
                  </a:cubicBezTo>
                  <a:cubicBezTo>
                    <a:pt x="5263522" y="1096505"/>
                    <a:pt x="5372272" y="1095428"/>
                    <a:pt x="5470645" y="1132621"/>
                  </a:cubicBezTo>
                  <a:cubicBezTo>
                    <a:pt x="5365938" y="812303"/>
                    <a:pt x="5540718" y="467865"/>
                    <a:pt x="5861036" y="363294"/>
                  </a:cubicBezTo>
                  <a:cubicBezTo>
                    <a:pt x="6017892" y="311951"/>
                    <a:pt x="6188764" y="326506"/>
                    <a:pt x="6334706" y="403316"/>
                  </a:cubicBezTo>
                  <a:cubicBezTo>
                    <a:pt x="6321231" y="238104"/>
                    <a:pt x="6411248" y="85963"/>
                    <a:pt x="6552069" y="25997"/>
                  </a:cubicBezTo>
                  <a:cubicBezTo>
                    <a:pt x="6594248" y="8141"/>
                    <a:pt x="6635703" y="839"/>
                    <a:pt x="6674374" y="68"/>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173" name="Google Shape;173;p5"/>
            <p:cNvSpPr/>
            <p:nvPr/>
          </p:nvSpPr>
          <p:spPr>
            <a:xfrm>
              <a:off x="5300344" y="3814225"/>
              <a:ext cx="6891656" cy="3050841"/>
            </a:xfrm>
            <a:custGeom>
              <a:rect b="b" l="l" r="r" t="t"/>
              <a:pathLst>
                <a:path extrusionOk="0" h="3050841" w="6891656">
                  <a:moveTo>
                    <a:pt x="2288798" y="1878635"/>
                  </a:moveTo>
                  <a:cubicBezTo>
                    <a:pt x="2493233" y="1862262"/>
                    <a:pt x="2721772" y="1970203"/>
                    <a:pt x="2846388" y="2191540"/>
                  </a:cubicBezTo>
                  <a:cubicBezTo>
                    <a:pt x="2861279" y="2151788"/>
                    <a:pt x="2892044" y="2120120"/>
                    <a:pt x="2931286" y="2104083"/>
                  </a:cubicBezTo>
                  <a:cubicBezTo>
                    <a:pt x="2964912" y="2092158"/>
                    <a:pt x="3001258" y="2092284"/>
                    <a:pt x="3034311" y="2103779"/>
                  </a:cubicBezTo>
                  <a:lnTo>
                    <a:pt x="3038234" y="2105666"/>
                  </a:lnTo>
                  <a:lnTo>
                    <a:pt x="3066927" y="2174548"/>
                  </a:lnTo>
                  <a:cubicBezTo>
                    <a:pt x="3026674" y="2149214"/>
                    <a:pt x="2977004" y="2143691"/>
                    <a:pt x="2932170" y="2159591"/>
                  </a:cubicBezTo>
                  <a:cubicBezTo>
                    <a:pt x="2892928" y="2175628"/>
                    <a:pt x="2862163" y="2207296"/>
                    <a:pt x="2847272" y="2247048"/>
                  </a:cubicBezTo>
                  <a:cubicBezTo>
                    <a:pt x="2681117" y="1951931"/>
                    <a:pt x="2330210" y="1858409"/>
                    <a:pt x="2098024" y="1992358"/>
                  </a:cubicBezTo>
                  <a:cubicBezTo>
                    <a:pt x="1927152" y="2090461"/>
                    <a:pt x="1831340" y="2305804"/>
                    <a:pt x="1858291" y="2531386"/>
                  </a:cubicBezTo>
                  <a:cubicBezTo>
                    <a:pt x="1786856" y="2473306"/>
                    <a:pt x="1695101" y="2446354"/>
                    <a:pt x="1603601" y="2456461"/>
                  </a:cubicBezTo>
                  <a:cubicBezTo>
                    <a:pt x="1452808" y="2474923"/>
                    <a:pt x="1374649" y="2589736"/>
                    <a:pt x="1363868" y="2606311"/>
                  </a:cubicBezTo>
                  <a:cubicBezTo>
                    <a:pt x="1288540" y="2570870"/>
                    <a:pt x="996790" y="2444198"/>
                    <a:pt x="644535" y="2546345"/>
                  </a:cubicBezTo>
                  <a:cubicBezTo>
                    <a:pt x="310151" y="2643225"/>
                    <a:pt x="125930" y="2886951"/>
                    <a:pt x="45850" y="3021761"/>
                  </a:cubicBezTo>
                  <a:lnTo>
                    <a:pt x="29636" y="3050841"/>
                  </a:lnTo>
                  <a:lnTo>
                    <a:pt x="0" y="3050841"/>
                  </a:lnTo>
                  <a:lnTo>
                    <a:pt x="16887" y="3016614"/>
                  </a:lnTo>
                  <a:cubicBezTo>
                    <a:pt x="75476" y="2904075"/>
                    <a:pt x="261498" y="2601557"/>
                    <a:pt x="643651" y="2490837"/>
                  </a:cubicBezTo>
                  <a:cubicBezTo>
                    <a:pt x="995906" y="2388690"/>
                    <a:pt x="1287656" y="2515362"/>
                    <a:pt x="1362984" y="2550803"/>
                  </a:cubicBezTo>
                  <a:cubicBezTo>
                    <a:pt x="1373765" y="2534228"/>
                    <a:pt x="1451924" y="2419415"/>
                    <a:pt x="1602717" y="2400953"/>
                  </a:cubicBezTo>
                  <a:cubicBezTo>
                    <a:pt x="1694217" y="2390846"/>
                    <a:pt x="1785972" y="2417798"/>
                    <a:pt x="1857407" y="2475878"/>
                  </a:cubicBezTo>
                  <a:cubicBezTo>
                    <a:pt x="1830456" y="2250296"/>
                    <a:pt x="1926268" y="2034953"/>
                    <a:pt x="2097140" y="1936850"/>
                  </a:cubicBezTo>
                  <a:cubicBezTo>
                    <a:pt x="2155187" y="1903363"/>
                    <a:pt x="2220653" y="1884093"/>
                    <a:pt x="2288798" y="1878635"/>
                  </a:cubicBezTo>
                  <a:close/>
                  <a:moveTo>
                    <a:pt x="3596672" y="1111090"/>
                  </a:moveTo>
                  <a:cubicBezTo>
                    <a:pt x="3874128" y="1118834"/>
                    <a:pt x="4163333" y="1306796"/>
                    <a:pt x="4259854" y="1629605"/>
                  </a:cubicBezTo>
                  <a:cubicBezTo>
                    <a:pt x="4338551" y="1538914"/>
                    <a:pt x="4459698" y="1504550"/>
                    <a:pt x="4561979" y="1542148"/>
                  </a:cubicBezTo>
                  <a:cubicBezTo>
                    <a:pt x="4669784" y="1582575"/>
                    <a:pt x="4710212" y="1685259"/>
                    <a:pt x="4716814" y="1701969"/>
                  </a:cubicBezTo>
                  <a:cubicBezTo>
                    <a:pt x="4756857" y="1653356"/>
                    <a:pt x="4820755" y="1636048"/>
                    <a:pt x="4877540" y="1652945"/>
                  </a:cubicBezTo>
                  <a:lnTo>
                    <a:pt x="4913735" y="1672247"/>
                  </a:lnTo>
                  <a:lnTo>
                    <a:pt x="4932502" y="1737533"/>
                  </a:lnTo>
                  <a:cubicBezTo>
                    <a:pt x="4932232" y="1737264"/>
                    <a:pt x="4931962" y="1737128"/>
                    <a:pt x="4931692" y="1736859"/>
                  </a:cubicBezTo>
                  <a:cubicBezTo>
                    <a:pt x="4866888" y="1683495"/>
                    <a:pt x="4771089" y="1692660"/>
                    <a:pt x="4717698" y="1757477"/>
                  </a:cubicBezTo>
                  <a:cubicBezTo>
                    <a:pt x="4711096" y="1740767"/>
                    <a:pt x="4670668" y="1638083"/>
                    <a:pt x="4562863" y="1597656"/>
                  </a:cubicBezTo>
                  <a:cubicBezTo>
                    <a:pt x="4460582" y="1560058"/>
                    <a:pt x="4339435" y="1594422"/>
                    <a:pt x="4260738" y="1685113"/>
                  </a:cubicBezTo>
                  <a:cubicBezTo>
                    <a:pt x="4132044" y="1254700"/>
                    <a:pt x="3660799" y="1064018"/>
                    <a:pt x="3331589" y="1220606"/>
                  </a:cubicBezTo>
                  <a:cubicBezTo>
                    <a:pt x="3138634" y="1312325"/>
                    <a:pt x="3005477" y="1518113"/>
                    <a:pt x="2981502" y="1749504"/>
                  </a:cubicBezTo>
                  <a:lnTo>
                    <a:pt x="2980923" y="1841369"/>
                  </a:lnTo>
                  <a:lnTo>
                    <a:pt x="2979729" y="1835195"/>
                  </a:lnTo>
                  <a:cubicBezTo>
                    <a:pt x="2953723" y="1549483"/>
                    <a:pt x="3099159" y="1275161"/>
                    <a:pt x="3330705" y="1165098"/>
                  </a:cubicBezTo>
                  <a:cubicBezTo>
                    <a:pt x="3413008" y="1125951"/>
                    <a:pt x="3504187" y="1108509"/>
                    <a:pt x="3596672" y="1111090"/>
                  </a:cubicBezTo>
                  <a:close/>
                  <a:moveTo>
                    <a:pt x="5317981" y="1105501"/>
                  </a:moveTo>
                  <a:cubicBezTo>
                    <a:pt x="5343830" y="1105248"/>
                    <a:pt x="5369699" y="1107379"/>
                    <a:pt x="5395254" y="1111898"/>
                  </a:cubicBezTo>
                  <a:lnTo>
                    <a:pt x="5458658" y="1129326"/>
                  </a:lnTo>
                  <a:lnTo>
                    <a:pt x="5471529" y="1188129"/>
                  </a:lnTo>
                  <a:cubicBezTo>
                    <a:pt x="5373156" y="1150936"/>
                    <a:pt x="5264406" y="1152013"/>
                    <a:pt x="5166708" y="1191093"/>
                  </a:cubicBezTo>
                  <a:cubicBezTo>
                    <a:pt x="5058971" y="1234148"/>
                    <a:pt x="4978864" y="1316856"/>
                    <a:pt x="4936470" y="1415750"/>
                  </a:cubicBezTo>
                  <a:lnTo>
                    <a:pt x="4905003" y="1561359"/>
                  </a:lnTo>
                  <a:lnTo>
                    <a:pt x="4901538" y="1517792"/>
                  </a:lnTo>
                  <a:cubicBezTo>
                    <a:pt x="4904782" y="1353968"/>
                    <a:pt x="5004218" y="1200168"/>
                    <a:pt x="5165824" y="1135585"/>
                  </a:cubicBezTo>
                  <a:cubicBezTo>
                    <a:pt x="5214673" y="1116045"/>
                    <a:pt x="5266285" y="1106006"/>
                    <a:pt x="5317981" y="1105501"/>
                  </a:cubicBezTo>
                  <a:close/>
                  <a:moveTo>
                    <a:pt x="6674374" y="68"/>
                  </a:moveTo>
                  <a:cubicBezTo>
                    <a:pt x="6790387" y="-2243"/>
                    <a:pt x="6881348" y="54229"/>
                    <a:pt x="6891656" y="60898"/>
                  </a:cubicBezTo>
                  <a:lnTo>
                    <a:pt x="6891656" y="115898"/>
                  </a:lnTo>
                  <a:lnTo>
                    <a:pt x="6870555" y="103763"/>
                  </a:lnTo>
                  <a:cubicBezTo>
                    <a:pt x="6835186" y="85175"/>
                    <a:pt x="6762268" y="53843"/>
                    <a:pt x="6675258" y="55576"/>
                  </a:cubicBezTo>
                  <a:cubicBezTo>
                    <a:pt x="6636587" y="56347"/>
                    <a:pt x="6595132" y="63649"/>
                    <a:pt x="6552953" y="81505"/>
                  </a:cubicBezTo>
                  <a:cubicBezTo>
                    <a:pt x="6412132" y="141471"/>
                    <a:pt x="6322115" y="293612"/>
                    <a:pt x="6335590" y="458824"/>
                  </a:cubicBezTo>
                  <a:cubicBezTo>
                    <a:pt x="6189648" y="382014"/>
                    <a:pt x="6018776" y="367459"/>
                    <a:pt x="5861920" y="418802"/>
                  </a:cubicBezTo>
                  <a:cubicBezTo>
                    <a:pt x="5621682" y="497231"/>
                    <a:pt x="5463308" y="710584"/>
                    <a:pt x="5443310" y="947493"/>
                  </a:cubicBezTo>
                  <a:lnTo>
                    <a:pt x="5444277" y="1012150"/>
                  </a:lnTo>
                  <a:lnTo>
                    <a:pt x="5444219" y="1011887"/>
                  </a:lnTo>
                  <a:cubicBezTo>
                    <a:pt x="5411907" y="729942"/>
                    <a:pt x="5580758" y="454794"/>
                    <a:pt x="5861036" y="363294"/>
                  </a:cubicBezTo>
                  <a:cubicBezTo>
                    <a:pt x="6017892" y="311951"/>
                    <a:pt x="6188764" y="326506"/>
                    <a:pt x="6334706" y="403316"/>
                  </a:cubicBezTo>
                  <a:cubicBezTo>
                    <a:pt x="6321231" y="238104"/>
                    <a:pt x="6411248" y="85963"/>
                    <a:pt x="6552069" y="25997"/>
                  </a:cubicBezTo>
                  <a:cubicBezTo>
                    <a:pt x="6594248" y="8141"/>
                    <a:pt x="6635703" y="839"/>
                    <a:pt x="6674374" y="68"/>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sp>
        <p:nvSpPr>
          <p:cNvPr id="174" name="Google Shape;174;p5"/>
          <p:cNvSpPr/>
          <p:nvPr/>
        </p:nvSpPr>
        <p:spPr>
          <a:xfrm>
            <a:off x="-952" y="4632372"/>
            <a:ext cx="12192952" cy="2278164"/>
          </a:xfrm>
          <a:custGeom>
            <a:rect b="b" l="l" r="r" t="t"/>
            <a:pathLst>
              <a:path extrusionOk="0" h="2278164" w="12192952">
                <a:moveTo>
                  <a:pt x="-4" y="736841"/>
                </a:moveTo>
                <a:cubicBezTo>
                  <a:pt x="19046" y="656736"/>
                  <a:pt x="105628" y="326599"/>
                  <a:pt x="417953" y="133147"/>
                </a:cubicBezTo>
                <a:cubicBezTo>
                  <a:pt x="747041" y="-70688"/>
                  <a:pt x="1193573" y="-40494"/>
                  <a:pt x="1543332" y="212585"/>
                </a:cubicBezTo>
                <a:cubicBezTo>
                  <a:pt x="1701065" y="65615"/>
                  <a:pt x="1944715" y="65234"/>
                  <a:pt x="2096734" y="204584"/>
                </a:cubicBezTo>
                <a:cubicBezTo>
                  <a:pt x="2238180" y="334315"/>
                  <a:pt x="2267422" y="554819"/>
                  <a:pt x="2160266" y="723602"/>
                </a:cubicBezTo>
                <a:cubicBezTo>
                  <a:pt x="2180516" y="727603"/>
                  <a:pt x="2199023" y="737794"/>
                  <a:pt x="2213225" y="752747"/>
                </a:cubicBezTo>
                <a:cubicBezTo>
                  <a:pt x="2231532" y="772940"/>
                  <a:pt x="2241057" y="799611"/>
                  <a:pt x="2239704" y="826852"/>
                </a:cubicBezTo>
                <a:cubicBezTo>
                  <a:pt x="2504023" y="599300"/>
                  <a:pt x="2874260" y="544340"/>
                  <a:pt x="3183727" y="686549"/>
                </a:cubicBezTo>
                <a:cubicBezTo>
                  <a:pt x="3622639" y="888194"/>
                  <a:pt x="3684075" y="1369016"/>
                  <a:pt x="3686838" y="1393494"/>
                </a:cubicBezTo>
                <a:cubicBezTo>
                  <a:pt x="3709317" y="1393494"/>
                  <a:pt x="3886863" y="1397019"/>
                  <a:pt x="4005830" y="1547133"/>
                </a:cubicBezTo>
                <a:cubicBezTo>
                  <a:pt x="4113176" y="1682769"/>
                  <a:pt x="4091555" y="1836598"/>
                  <a:pt x="4087935" y="1862220"/>
                </a:cubicBezTo>
                <a:cubicBezTo>
                  <a:pt x="4108595" y="1849552"/>
                  <a:pt x="4133789" y="1846599"/>
                  <a:pt x="4156801" y="1854219"/>
                </a:cubicBezTo>
                <a:cubicBezTo>
                  <a:pt x="4181404" y="1863744"/>
                  <a:pt x="4200045" y="1884413"/>
                  <a:pt x="4207093" y="1909845"/>
                </a:cubicBezTo>
                <a:cubicBezTo>
                  <a:pt x="4237573" y="1868221"/>
                  <a:pt x="4399308" y="1655813"/>
                  <a:pt x="4696964" y="1610665"/>
                </a:cubicBezTo>
                <a:cubicBezTo>
                  <a:pt x="5036435" y="1559134"/>
                  <a:pt x="5276274" y="1766970"/>
                  <a:pt x="5308659" y="1796021"/>
                </a:cubicBezTo>
                <a:cubicBezTo>
                  <a:pt x="5346759" y="1766684"/>
                  <a:pt x="5703852" y="1500746"/>
                  <a:pt x="6149336" y="1629143"/>
                </a:cubicBezTo>
                <a:cubicBezTo>
                  <a:pt x="6507476" y="1732584"/>
                  <a:pt x="6674925" y="2019668"/>
                  <a:pt x="6707977" y="2079294"/>
                </a:cubicBezTo>
                <a:cubicBezTo>
                  <a:pt x="6854358" y="2060244"/>
                  <a:pt x="7003195" y="2077961"/>
                  <a:pt x="7140984" y="2130920"/>
                </a:cubicBezTo>
                <a:cubicBezTo>
                  <a:pt x="7226318" y="2164258"/>
                  <a:pt x="7305842" y="2210931"/>
                  <a:pt x="7376632" y="2269128"/>
                </a:cubicBezTo>
                <a:cubicBezTo>
                  <a:pt x="7459043" y="2158923"/>
                  <a:pt x="7572466" y="2075770"/>
                  <a:pt x="7702387" y="2030336"/>
                </a:cubicBezTo>
                <a:cubicBezTo>
                  <a:pt x="7947465" y="1945944"/>
                  <a:pt x="8157968" y="2032051"/>
                  <a:pt x="8208164" y="2054148"/>
                </a:cubicBezTo>
                <a:cubicBezTo>
                  <a:pt x="8210508" y="2001856"/>
                  <a:pt x="8234492" y="1952993"/>
                  <a:pt x="8274363" y="1919084"/>
                </a:cubicBezTo>
                <a:cubicBezTo>
                  <a:pt x="8305272" y="1894415"/>
                  <a:pt x="8343343" y="1880508"/>
                  <a:pt x="8382853" y="1879365"/>
                </a:cubicBezTo>
                <a:cubicBezTo>
                  <a:pt x="8388606" y="1670005"/>
                  <a:pt x="8548035" y="1497031"/>
                  <a:pt x="8756233" y="1474266"/>
                </a:cubicBezTo>
                <a:cubicBezTo>
                  <a:pt x="8689558" y="1208615"/>
                  <a:pt x="8789856" y="931341"/>
                  <a:pt x="9005121" y="778941"/>
                </a:cubicBezTo>
                <a:cubicBezTo>
                  <a:pt x="9192287" y="646640"/>
                  <a:pt x="9440509" y="627209"/>
                  <a:pt x="9653869" y="725983"/>
                </a:cubicBezTo>
                <a:cubicBezTo>
                  <a:pt x="9769312" y="571868"/>
                  <a:pt x="9987815" y="540531"/>
                  <a:pt x="10141930" y="655974"/>
                </a:cubicBezTo>
                <a:cubicBezTo>
                  <a:pt x="10238418" y="728364"/>
                  <a:pt x="10290710" y="845427"/>
                  <a:pt x="10280138" y="965632"/>
                </a:cubicBezTo>
                <a:cubicBezTo>
                  <a:pt x="10292901" y="953726"/>
                  <a:pt x="10310713" y="948773"/>
                  <a:pt x="10327763" y="952392"/>
                </a:cubicBezTo>
                <a:cubicBezTo>
                  <a:pt x="10348337" y="958107"/>
                  <a:pt x="10363100" y="976109"/>
                  <a:pt x="10364815" y="997350"/>
                </a:cubicBezTo>
                <a:cubicBezTo>
                  <a:pt x="10511881" y="776465"/>
                  <a:pt x="10768008" y="655593"/>
                  <a:pt x="11025469" y="686263"/>
                </a:cubicBezTo>
                <a:cubicBezTo>
                  <a:pt x="11382752" y="728840"/>
                  <a:pt x="11547534" y="1039736"/>
                  <a:pt x="11560393" y="1064882"/>
                </a:cubicBezTo>
                <a:cubicBezTo>
                  <a:pt x="11574776" y="1060215"/>
                  <a:pt x="11725461" y="1013828"/>
                  <a:pt x="11851572" y="1109935"/>
                </a:cubicBezTo>
                <a:cubicBezTo>
                  <a:pt x="11910056" y="1155465"/>
                  <a:pt x="11950442" y="1220140"/>
                  <a:pt x="11965872" y="1292625"/>
                </a:cubicBezTo>
                <a:cubicBezTo>
                  <a:pt x="11988923" y="1262526"/>
                  <a:pt x="12032071" y="1256811"/>
                  <a:pt x="12062170" y="1279862"/>
                </a:cubicBezTo>
                <a:cubicBezTo>
                  <a:pt x="12069504" y="1285481"/>
                  <a:pt x="12075600" y="1292530"/>
                  <a:pt x="12080172" y="1300530"/>
                </a:cubicBezTo>
                <a:cubicBezTo>
                  <a:pt x="12078934" y="1247000"/>
                  <a:pt x="12091697" y="1194042"/>
                  <a:pt x="12117224" y="1146987"/>
                </a:cubicBezTo>
                <a:cubicBezTo>
                  <a:pt x="12134941" y="1114793"/>
                  <a:pt x="12158372" y="1086027"/>
                  <a:pt x="12186471" y="1062215"/>
                </a:cubicBezTo>
                <a:cubicBezTo>
                  <a:pt x="12188662" y="1467218"/>
                  <a:pt x="12190852" y="1872221"/>
                  <a:pt x="12192948" y="2277224"/>
                </a:cubicBezTo>
                <a:lnTo>
                  <a:pt x="-4" y="2277224"/>
                </a:lnTo>
                <a:close/>
              </a:path>
            </a:pathLst>
          </a:custGeom>
          <a:solidFill>
            <a:srgbClr val="F2F2F2"/>
          </a:soli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 name="Google Shape;175;p5"/>
          <p:cNvSpPr/>
          <p:nvPr/>
        </p:nvSpPr>
        <p:spPr>
          <a:xfrm>
            <a:off x="-955" y="4631434"/>
            <a:ext cx="12186901" cy="2278163"/>
          </a:xfrm>
          <a:custGeom>
            <a:rect b="b" l="l" r="r" t="t"/>
            <a:pathLst>
              <a:path extrusionOk="0" h="2278163" w="12186901">
                <a:moveTo>
                  <a:pt x="10929198" y="682704"/>
                </a:moveTo>
                <a:cubicBezTo>
                  <a:pt x="10961129" y="681903"/>
                  <a:pt x="10993290" y="683369"/>
                  <a:pt x="11025473" y="687202"/>
                </a:cubicBezTo>
                <a:cubicBezTo>
                  <a:pt x="11382756" y="729779"/>
                  <a:pt x="11547538" y="1040675"/>
                  <a:pt x="11560397" y="1065821"/>
                </a:cubicBezTo>
                <a:cubicBezTo>
                  <a:pt x="11574780" y="1061154"/>
                  <a:pt x="11725465" y="1014767"/>
                  <a:pt x="11851576" y="1110874"/>
                </a:cubicBezTo>
                <a:cubicBezTo>
                  <a:pt x="11910060" y="1156404"/>
                  <a:pt x="11950446" y="1221079"/>
                  <a:pt x="11965876" y="1293564"/>
                </a:cubicBezTo>
                <a:cubicBezTo>
                  <a:pt x="11988927" y="1263465"/>
                  <a:pt x="12032075" y="1257750"/>
                  <a:pt x="12062174" y="1280801"/>
                </a:cubicBezTo>
                <a:cubicBezTo>
                  <a:pt x="12069508" y="1286420"/>
                  <a:pt x="12075604" y="1293469"/>
                  <a:pt x="12080176" y="1301469"/>
                </a:cubicBezTo>
                <a:cubicBezTo>
                  <a:pt x="12078938" y="1247939"/>
                  <a:pt x="12091701" y="1194981"/>
                  <a:pt x="12117228" y="1147926"/>
                </a:cubicBezTo>
                <a:cubicBezTo>
                  <a:pt x="12134945" y="1115732"/>
                  <a:pt x="12158376" y="1086966"/>
                  <a:pt x="12186475" y="1063154"/>
                </a:cubicBezTo>
                <a:lnTo>
                  <a:pt x="12186901" y="1142995"/>
                </a:lnTo>
                <a:lnTo>
                  <a:pt x="12127863" y="1215268"/>
                </a:lnTo>
                <a:cubicBezTo>
                  <a:pt x="12102336" y="1262323"/>
                  <a:pt x="12089573" y="1315281"/>
                  <a:pt x="12090811" y="1368811"/>
                </a:cubicBezTo>
                <a:cubicBezTo>
                  <a:pt x="12086239" y="1360811"/>
                  <a:pt x="12080143" y="1353762"/>
                  <a:pt x="12072809" y="1348143"/>
                </a:cubicBezTo>
                <a:cubicBezTo>
                  <a:pt x="12042710" y="1325092"/>
                  <a:pt x="11999562" y="1330807"/>
                  <a:pt x="11976511" y="1360906"/>
                </a:cubicBezTo>
                <a:cubicBezTo>
                  <a:pt x="11961081" y="1288421"/>
                  <a:pt x="11920695" y="1223746"/>
                  <a:pt x="11862211" y="1178216"/>
                </a:cubicBezTo>
                <a:cubicBezTo>
                  <a:pt x="11736100" y="1082109"/>
                  <a:pt x="11585415" y="1128496"/>
                  <a:pt x="11571032" y="1133163"/>
                </a:cubicBezTo>
                <a:cubicBezTo>
                  <a:pt x="11558173" y="1108017"/>
                  <a:pt x="11393391" y="797121"/>
                  <a:pt x="11036108" y="754544"/>
                </a:cubicBezTo>
                <a:cubicBezTo>
                  <a:pt x="10778647" y="723874"/>
                  <a:pt x="10522520" y="844746"/>
                  <a:pt x="10375454" y="1065631"/>
                </a:cubicBezTo>
                <a:cubicBezTo>
                  <a:pt x="10373739" y="1044390"/>
                  <a:pt x="10358976" y="1026388"/>
                  <a:pt x="10338402" y="1020673"/>
                </a:cubicBezTo>
                <a:cubicBezTo>
                  <a:pt x="10321352" y="1017054"/>
                  <a:pt x="10303540" y="1022007"/>
                  <a:pt x="10290777" y="1033913"/>
                </a:cubicBezTo>
                <a:lnTo>
                  <a:pt x="10287902" y="962223"/>
                </a:lnTo>
                <a:lnTo>
                  <a:pt x="10302347" y="954129"/>
                </a:lnTo>
                <a:cubicBezTo>
                  <a:pt x="10310527" y="951855"/>
                  <a:pt x="10319242" y="951522"/>
                  <a:pt x="10327767" y="953331"/>
                </a:cubicBezTo>
                <a:cubicBezTo>
                  <a:pt x="10348341" y="959046"/>
                  <a:pt x="10363104" y="977048"/>
                  <a:pt x="10364819" y="998289"/>
                </a:cubicBezTo>
                <a:cubicBezTo>
                  <a:pt x="10493502" y="805015"/>
                  <a:pt x="10705684" y="688313"/>
                  <a:pt x="10929198" y="682704"/>
                </a:cubicBezTo>
                <a:close/>
                <a:moveTo>
                  <a:pt x="2818734" y="609388"/>
                </a:moveTo>
                <a:cubicBezTo>
                  <a:pt x="2943085" y="608558"/>
                  <a:pt x="3067681" y="634160"/>
                  <a:pt x="3183731" y="687488"/>
                </a:cubicBezTo>
                <a:cubicBezTo>
                  <a:pt x="3622643" y="889133"/>
                  <a:pt x="3684079" y="1369955"/>
                  <a:pt x="3686842" y="1394433"/>
                </a:cubicBezTo>
                <a:cubicBezTo>
                  <a:pt x="3709321" y="1394433"/>
                  <a:pt x="3886867" y="1397958"/>
                  <a:pt x="4005834" y="1548072"/>
                </a:cubicBezTo>
                <a:cubicBezTo>
                  <a:pt x="4059507" y="1615890"/>
                  <a:pt x="4080939" y="1688256"/>
                  <a:pt x="4088499" y="1746871"/>
                </a:cubicBezTo>
                <a:lnTo>
                  <a:pt x="4091516" y="1783808"/>
                </a:lnTo>
                <a:lnTo>
                  <a:pt x="4075094" y="1718265"/>
                </a:lnTo>
                <a:cubicBezTo>
                  <a:pt x="4062082" y="1684369"/>
                  <a:pt x="4043306" y="1649323"/>
                  <a:pt x="4016469" y="1615414"/>
                </a:cubicBezTo>
                <a:cubicBezTo>
                  <a:pt x="3897502" y="1465300"/>
                  <a:pt x="3719956" y="1461775"/>
                  <a:pt x="3697477" y="1461775"/>
                </a:cubicBezTo>
                <a:cubicBezTo>
                  <a:pt x="3694714" y="1437297"/>
                  <a:pt x="3633278" y="956475"/>
                  <a:pt x="3194366" y="754830"/>
                </a:cubicBezTo>
                <a:cubicBezTo>
                  <a:pt x="2884899" y="612621"/>
                  <a:pt x="2514662" y="667581"/>
                  <a:pt x="2250343" y="895133"/>
                </a:cubicBezTo>
                <a:cubicBezTo>
                  <a:pt x="2251696" y="867892"/>
                  <a:pt x="2242171" y="841221"/>
                  <a:pt x="2223864" y="821028"/>
                </a:cubicBezTo>
                <a:cubicBezTo>
                  <a:pt x="2209662" y="806075"/>
                  <a:pt x="2191155" y="795884"/>
                  <a:pt x="2170905" y="791883"/>
                </a:cubicBezTo>
                <a:lnTo>
                  <a:pt x="2193036" y="738107"/>
                </a:lnTo>
                <a:lnTo>
                  <a:pt x="2213229" y="753686"/>
                </a:lnTo>
                <a:cubicBezTo>
                  <a:pt x="2231536" y="773879"/>
                  <a:pt x="2241061" y="800550"/>
                  <a:pt x="2239708" y="827791"/>
                </a:cubicBezTo>
                <a:cubicBezTo>
                  <a:pt x="2404908" y="685571"/>
                  <a:pt x="2611481" y="610770"/>
                  <a:pt x="2818734" y="609388"/>
                </a:cubicBezTo>
                <a:close/>
                <a:moveTo>
                  <a:pt x="9950221" y="587697"/>
                </a:moveTo>
                <a:cubicBezTo>
                  <a:pt x="10017293" y="590972"/>
                  <a:pt x="10084141" y="613622"/>
                  <a:pt x="10141934" y="656913"/>
                </a:cubicBezTo>
                <a:cubicBezTo>
                  <a:pt x="10214300" y="711206"/>
                  <a:pt x="10261806" y="790627"/>
                  <a:pt x="10276576" y="877656"/>
                </a:cubicBezTo>
                <a:lnTo>
                  <a:pt x="10278065" y="914798"/>
                </a:lnTo>
                <a:lnTo>
                  <a:pt x="10261821" y="861154"/>
                </a:lnTo>
                <a:cubicBezTo>
                  <a:pt x="10238008" y="807814"/>
                  <a:pt x="10200813" y="760450"/>
                  <a:pt x="10152569" y="724255"/>
                </a:cubicBezTo>
                <a:cubicBezTo>
                  <a:pt x="9998454" y="608812"/>
                  <a:pt x="9779951" y="640149"/>
                  <a:pt x="9664508" y="794264"/>
                </a:cubicBezTo>
                <a:cubicBezTo>
                  <a:pt x="9451148" y="695490"/>
                  <a:pt x="9202926" y="714921"/>
                  <a:pt x="9015760" y="847222"/>
                </a:cubicBezTo>
                <a:cubicBezTo>
                  <a:pt x="8800495" y="999622"/>
                  <a:pt x="8700197" y="1276896"/>
                  <a:pt x="8766872" y="1542547"/>
                </a:cubicBezTo>
                <a:cubicBezTo>
                  <a:pt x="8558674" y="1565312"/>
                  <a:pt x="8399245" y="1738286"/>
                  <a:pt x="8393492" y="1947646"/>
                </a:cubicBezTo>
                <a:cubicBezTo>
                  <a:pt x="8353982" y="1948789"/>
                  <a:pt x="8315911" y="1962696"/>
                  <a:pt x="8285002" y="1987365"/>
                </a:cubicBezTo>
                <a:cubicBezTo>
                  <a:pt x="8245131" y="2021274"/>
                  <a:pt x="8221147" y="2070137"/>
                  <a:pt x="8218803" y="2122429"/>
                </a:cubicBezTo>
                <a:cubicBezTo>
                  <a:pt x="8168607" y="2100332"/>
                  <a:pt x="7958104" y="2014225"/>
                  <a:pt x="7713026" y="2098617"/>
                </a:cubicBezTo>
                <a:cubicBezTo>
                  <a:pt x="7615585" y="2132693"/>
                  <a:pt x="7527425" y="2187985"/>
                  <a:pt x="7454667" y="2259994"/>
                </a:cubicBezTo>
                <a:lnTo>
                  <a:pt x="7438850" y="2278163"/>
                </a:lnTo>
                <a:lnTo>
                  <a:pt x="7302383" y="2278163"/>
                </a:lnTo>
                <a:lnTo>
                  <a:pt x="7274901" y="2258983"/>
                </a:lnTo>
                <a:cubicBezTo>
                  <a:pt x="7235505" y="2235873"/>
                  <a:pt x="7194290" y="2215870"/>
                  <a:pt x="7151623" y="2199201"/>
                </a:cubicBezTo>
                <a:cubicBezTo>
                  <a:pt x="7013834" y="2146242"/>
                  <a:pt x="6864997" y="2128525"/>
                  <a:pt x="6718616" y="2147575"/>
                </a:cubicBezTo>
                <a:cubicBezTo>
                  <a:pt x="6685564" y="2087949"/>
                  <a:pt x="6518115" y="1800865"/>
                  <a:pt x="6159975" y="1697424"/>
                </a:cubicBezTo>
                <a:cubicBezTo>
                  <a:pt x="5714491" y="1569027"/>
                  <a:pt x="5357398" y="1834965"/>
                  <a:pt x="5319298" y="1864302"/>
                </a:cubicBezTo>
                <a:cubicBezTo>
                  <a:pt x="5286914" y="1835251"/>
                  <a:pt x="5047075" y="1627415"/>
                  <a:pt x="4707603" y="1678946"/>
                </a:cubicBezTo>
                <a:cubicBezTo>
                  <a:pt x="4409947" y="1724094"/>
                  <a:pt x="4248212" y="1936502"/>
                  <a:pt x="4217732" y="1978126"/>
                </a:cubicBezTo>
                <a:cubicBezTo>
                  <a:pt x="4210684" y="1952694"/>
                  <a:pt x="4192043" y="1932025"/>
                  <a:pt x="4167440" y="1922500"/>
                </a:cubicBezTo>
                <a:cubicBezTo>
                  <a:pt x="4144428" y="1914880"/>
                  <a:pt x="4119234" y="1917833"/>
                  <a:pt x="4098574" y="1930501"/>
                </a:cubicBezTo>
                <a:cubicBezTo>
                  <a:pt x="4099479" y="1924096"/>
                  <a:pt x="4101509" y="1909677"/>
                  <a:pt x="4102368" y="1889533"/>
                </a:cubicBezTo>
                <a:lnTo>
                  <a:pt x="4102481" y="1858128"/>
                </a:lnTo>
                <a:lnTo>
                  <a:pt x="4121490" y="1851551"/>
                </a:lnTo>
                <a:cubicBezTo>
                  <a:pt x="4133248" y="1850181"/>
                  <a:pt x="4145299" y="1851348"/>
                  <a:pt x="4156805" y="1855158"/>
                </a:cubicBezTo>
                <a:cubicBezTo>
                  <a:pt x="4181408" y="1864683"/>
                  <a:pt x="4200049" y="1885352"/>
                  <a:pt x="4207097" y="1910784"/>
                </a:cubicBezTo>
                <a:cubicBezTo>
                  <a:pt x="4237577" y="1869160"/>
                  <a:pt x="4399312" y="1656752"/>
                  <a:pt x="4696968" y="1611604"/>
                </a:cubicBezTo>
                <a:cubicBezTo>
                  <a:pt x="5036440" y="1560073"/>
                  <a:pt x="5276279" y="1767909"/>
                  <a:pt x="5308663" y="1796960"/>
                </a:cubicBezTo>
                <a:cubicBezTo>
                  <a:pt x="5346763" y="1767623"/>
                  <a:pt x="5703856" y="1501685"/>
                  <a:pt x="6149340" y="1630082"/>
                </a:cubicBezTo>
                <a:cubicBezTo>
                  <a:pt x="6507480" y="1733523"/>
                  <a:pt x="6674929" y="2020607"/>
                  <a:pt x="6707981" y="2080233"/>
                </a:cubicBezTo>
                <a:cubicBezTo>
                  <a:pt x="6854362" y="2061183"/>
                  <a:pt x="7003199" y="2078900"/>
                  <a:pt x="7140988" y="2131859"/>
                </a:cubicBezTo>
                <a:cubicBezTo>
                  <a:pt x="7226322" y="2165197"/>
                  <a:pt x="7305846" y="2211870"/>
                  <a:pt x="7376636" y="2270067"/>
                </a:cubicBezTo>
                <a:cubicBezTo>
                  <a:pt x="7459047" y="2159862"/>
                  <a:pt x="7572470" y="2076709"/>
                  <a:pt x="7702391" y="2031275"/>
                </a:cubicBezTo>
                <a:cubicBezTo>
                  <a:pt x="7947469" y="1946883"/>
                  <a:pt x="8157972" y="2032990"/>
                  <a:pt x="8208168" y="2055087"/>
                </a:cubicBezTo>
                <a:cubicBezTo>
                  <a:pt x="8210512" y="2002795"/>
                  <a:pt x="8234496" y="1953932"/>
                  <a:pt x="8274367" y="1920023"/>
                </a:cubicBezTo>
                <a:cubicBezTo>
                  <a:pt x="8305276" y="1895354"/>
                  <a:pt x="8343347" y="1881447"/>
                  <a:pt x="8382857" y="1880304"/>
                </a:cubicBezTo>
                <a:cubicBezTo>
                  <a:pt x="8388610" y="1670944"/>
                  <a:pt x="8548039" y="1497970"/>
                  <a:pt x="8756237" y="1475205"/>
                </a:cubicBezTo>
                <a:cubicBezTo>
                  <a:pt x="8689562" y="1209554"/>
                  <a:pt x="8789860" y="932280"/>
                  <a:pt x="9005125" y="779880"/>
                </a:cubicBezTo>
                <a:cubicBezTo>
                  <a:pt x="9192291" y="647579"/>
                  <a:pt x="9440513" y="628148"/>
                  <a:pt x="9653873" y="726922"/>
                </a:cubicBezTo>
                <a:cubicBezTo>
                  <a:pt x="9726025" y="630600"/>
                  <a:pt x="9838435" y="582239"/>
                  <a:pt x="9950221" y="587697"/>
                </a:cubicBezTo>
                <a:close/>
                <a:moveTo>
                  <a:pt x="972895" y="2463"/>
                </a:moveTo>
                <a:cubicBezTo>
                  <a:pt x="1169384" y="16167"/>
                  <a:pt x="1368457" y="86985"/>
                  <a:pt x="1543336" y="213524"/>
                </a:cubicBezTo>
                <a:cubicBezTo>
                  <a:pt x="1701069" y="66554"/>
                  <a:pt x="1944719" y="66173"/>
                  <a:pt x="2096738" y="205523"/>
                </a:cubicBezTo>
                <a:cubicBezTo>
                  <a:pt x="2167461" y="270389"/>
                  <a:pt x="2210133" y="357948"/>
                  <a:pt x="2221730" y="450388"/>
                </a:cubicBezTo>
                <a:lnTo>
                  <a:pt x="2220466" y="478549"/>
                </a:lnTo>
                <a:lnTo>
                  <a:pt x="2192042" y="384957"/>
                </a:lnTo>
                <a:cubicBezTo>
                  <a:pt x="2171084" y="343404"/>
                  <a:pt x="2142735" y="305298"/>
                  <a:pt x="2107373" y="272865"/>
                </a:cubicBezTo>
                <a:cubicBezTo>
                  <a:pt x="1955354" y="133515"/>
                  <a:pt x="1711704" y="133896"/>
                  <a:pt x="1553971" y="280866"/>
                </a:cubicBezTo>
                <a:cubicBezTo>
                  <a:pt x="1204212" y="27787"/>
                  <a:pt x="757680" y="-2407"/>
                  <a:pt x="428592" y="201428"/>
                </a:cubicBezTo>
                <a:cubicBezTo>
                  <a:pt x="116267" y="394880"/>
                  <a:pt x="29685" y="725017"/>
                  <a:pt x="10635" y="805122"/>
                </a:cubicBezTo>
                <a:lnTo>
                  <a:pt x="10635" y="2278163"/>
                </a:lnTo>
                <a:lnTo>
                  <a:pt x="0" y="2278163"/>
                </a:lnTo>
                <a:lnTo>
                  <a:pt x="0" y="737780"/>
                </a:lnTo>
                <a:cubicBezTo>
                  <a:pt x="19050" y="657675"/>
                  <a:pt x="105632" y="327538"/>
                  <a:pt x="417957" y="134086"/>
                </a:cubicBezTo>
                <a:cubicBezTo>
                  <a:pt x="582501" y="32169"/>
                  <a:pt x="776406" y="-11242"/>
                  <a:pt x="972895" y="246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 name="Google Shape;176;p5"/>
          <p:cNvSpPr txBox="1"/>
          <p:nvPr>
            <p:ph type="title"/>
          </p:nvPr>
        </p:nvSpPr>
        <p:spPr>
          <a:xfrm>
            <a:off x="5615525" y="1126775"/>
            <a:ext cx="5322600" cy="1324800"/>
          </a:xfrm>
          <a:prstGeom prst="rect">
            <a:avLst/>
          </a:prstGeom>
        </p:spPr>
        <p:txBody>
          <a:bodyPr anchorCtr="0" anchor="t" bIns="121900" lIns="121900" spcFirstLastPara="1" rIns="121900" wrap="square" tIns="121900">
            <a:noAutofit/>
          </a:bodyPr>
          <a:lstStyle>
            <a:lvl1pPr indent="0" lvl="0" marL="0" marR="0" rtl="0" algn="r">
              <a:lnSpc>
                <a:spcPct val="100000"/>
              </a:lnSpc>
              <a:spcBef>
                <a:spcPts val="0"/>
              </a:spcBef>
              <a:spcAft>
                <a:spcPts val="0"/>
              </a:spcAft>
              <a:buClr>
                <a:schemeClr val="dk1"/>
              </a:buClr>
              <a:buSzPts val="7000"/>
              <a:buFont typeface="Aldrich"/>
              <a:buNone/>
              <a:defRPr sz="7000"/>
            </a:lvl1pPr>
            <a:lvl2pPr lvl="1"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9pPr>
          </a:lstStyle>
          <a:p/>
        </p:txBody>
      </p:sp>
      <p:sp>
        <p:nvSpPr>
          <p:cNvPr id="177" name="Google Shape;177;p5"/>
          <p:cNvSpPr txBox="1"/>
          <p:nvPr>
            <p:ph idx="1" type="body"/>
          </p:nvPr>
        </p:nvSpPr>
        <p:spPr>
          <a:xfrm>
            <a:off x="5615500" y="2531075"/>
            <a:ext cx="5322600" cy="2235900"/>
          </a:xfrm>
          <a:prstGeom prst="rect">
            <a:avLst/>
          </a:prstGeom>
        </p:spPr>
        <p:txBody>
          <a:bodyPr anchorCtr="0" anchor="t" bIns="121900" lIns="121900" spcFirstLastPara="1" rIns="121900" wrap="square" tIns="121900">
            <a:noAutofit/>
          </a:bodyPr>
          <a:lstStyle>
            <a:lvl1pPr indent="-349250" lvl="0" marL="457200" algn="r">
              <a:spcBef>
                <a:spcPts val="0"/>
              </a:spcBef>
              <a:spcAft>
                <a:spcPts val="0"/>
              </a:spcAft>
              <a:buSzPts val="1900"/>
              <a:buChar char="●"/>
              <a:defRPr/>
            </a:lvl1pPr>
            <a:lvl2pPr indent="-349250" lvl="1" marL="914400" algn="r">
              <a:spcBef>
                <a:spcPts val="2100"/>
              </a:spcBef>
              <a:spcAft>
                <a:spcPts val="0"/>
              </a:spcAft>
              <a:buSzPts val="1900"/>
              <a:buChar char="○"/>
              <a:defRPr/>
            </a:lvl2pPr>
            <a:lvl3pPr indent="-349250" lvl="2" marL="1371600" algn="r">
              <a:spcBef>
                <a:spcPts val="2100"/>
              </a:spcBef>
              <a:spcAft>
                <a:spcPts val="0"/>
              </a:spcAft>
              <a:buSzPts val="1900"/>
              <a:buChar char="■"/>
              <a:defRPr/>
            </a:lvl3pPr>
            <a:lvl4pPr indent="-349250" lvl="3" marL="1828800" algn="r">
              <a:spcBef>
                <a:spcPts val="2100"/>
              </a:spcBef>
              <a:spcAft>
                <a:spcPts val="0"/>
              </a:spcAft>
              <a:buSzPts val="1900"/>
              <a:buChar char="●"/>
              <a:defRPr/>
            </a:lvl4pPr>
            <a:lvl5pPr indent="-349250" lvl="4" marL="2286000" algn="r">
              <a:spcBef>
                <a:spcPts val="2100"/>
              </a:spcBef>
              <a:spcAft>
                <a:spcPts val="0"/>
              </a:spcAft>
              <a:buSzPts val="1900"/>
              <a:buChar char="○"/>
              <a:defRPr/>
            </a:lvl5pPr>
            <a:lvl6pPr indent="-349250" lvl="5" marL="2743200" algn="r">
              <a:spcBef>
                <a:spcPts val="2100"/>
              </a:spcBef>
              <a:spcAft>
                <a:spcPts val="0"/>
              </a:spcAft>
              <a:buSzPts val="1900"/>
              <a:buChar char="■"/>
              <a:defRPr/>
            </a:lvl6pPr>
            <a:lvl7pPr indent="-349250" lvl="6" marL="3200400" algn="r">
              <a:spcBef>
                <a:spcPts val="2100"/>
              </a:spcBef>
              <a:spcAft>
                <a:spcPts val="0"/>
              </a:spcAft>
              <a:buSzPts val="1900"/>
              <a:buChar char="●"/>
              <a:defRPr/>
            </a:lvl7pPr>
            <a:lvl8pPr indent="-349250" lvl="7" marL="3657600" algn="r">
              <a:spcBef>
                <a:spcPts val="2100"/>
              </a:spcBef>
              <a:spcAft>
                <a:spcPts val="0"/>
              </a:spcAft>
              <a:buSzPts val="1900"/>
              <a:buChar char="○"/>
              <a:defRPr/>
            </a:lvl8pPr>
            <a:lvl9pPr indent="-349250" lvl="8" marL="4114800" algn="r">
              <a:spcBef>
                <a:spcPts val="2100"/>
              </a:spcBef>
              <a:spcAft>
                <a:spcPts val="2100"/>
              </a:spcAft>
              <a:buSzPts val="1900"/>
              <a:buChar char="■"/>
              <a:defRPr/>
            </a:lvl9pPr>
          </a:lstStyle>
          <a:p/>
        </p:txBody>
      </p:sp>
      <p:grpSp>
        <p:nvGrpSpPr>
          <p:cNvPr id="178" name="Google Shape;178;p5"/>
          <p:cNvGrpSpPr/>
          <p:nvPr/>
        </p:nvGrpSpPr>
        <p:grpSpPr>
          <a:xfrm>
            <a:off x="533182" y="4521365"/>
            <a:ext cx="1647362" cy="646546"/>
            <a:chOff x="500057" y="717990"/>
            <a:chExt cx="1647362" cy="646546"/>
          </a:xfrm>
        </p:grpSpPr>
        <p:sp>
          <p:nvSpPr>
            <p:cNvPr id="179" name="Google Shape;179;p5"/>
            <p:cNvSpPr/>
            <p:nvPr/>
          </p:nvSpPr>
          <p:spPr>
            <a:xfrm>
              <a:off x="500535" y="718062"/>
              <a:ext cx="1646884" cy="646206"/>
            </a:xfrm>
            <a:custGeom>
              <a:rect b="b" l="l" r="r" t="t"/>
              <a:pathLst>
                <a:path extrusionOk="0" h="412911" w="1052322">
                  <a:moveTo>
                    <a:pt x="-305" y="412866"/>
                  </a:moveTo>
                  <a:cubicBezTo>
                    <a:pt x="10049" y="387443"/>
                    <a:pt x="28718" y="366288"/>
                    <a:pt x="52654" y="352858"/>
                  </a:cubicBezTo>
                  <a:cubicBezTo>
                    <a:pt x="105899" y="324283"/>
                    <a:pt x="160191" y="350191"/>
                    <a:pt x="165621" y="352858"/>
                  </a:cubicBezTo>
                  <a:cubicBezTo>
                    <a:pt x="156096" y="286183"/>
                    <a:pt x="183813" y="221127"/>
                    <a:pt x="236296" y="186933"/>
                  </a:cubicBezTo>
                  <a:cubicBezTo>
                    <a:pt x="302018" y="144070"/>
                    <a:pt x="396411" y="157024"/>
                    <a:pt x="455371" y="222270"/>
                  </a:cubicBezTo>
                  <a:cubicBezTo>
                    <a:pt x="450370" y="201077"/>
                    <a:pt x="463505" y="179837"/>
                    <a:pt x="484698" y="174836"/>
                  </a:cubicBezTo>
                  <a:cubicBezTo>
                    <a:pt x="500348" y="171150"/>
                    <a:pt x="516674" y="177331"/>
                    <a:pt x="525951" y="190457"/>
                  </a:cubicBezTo>
                  <a:cubicBezTo>
                    <a:pt x="542430" y="77395"/>
                    <a:pt x="630726" y="-615"/>
                    <a:pt x="713022" y="-43"/>
                  </a:cubicBezTo>
                  <a:cubicBezTo>
                    <a:pt x="814082" y="433"/>
                    <a:pt x="920382" y="118734"/>
                    <a:pt x="893140" y="264752"/>
                  </a:cubicBezTo>
                  <a:cubicBezTo>
                    <a:pt x="938746" y="265047"/>
                    <a:pt x="982199" y="284221"/>
                    <a:pt x="1013155" y="317711"/>
                  </a:cubicBezTo>
                  <a:cubicBezTo>
                    <a:pt x="1035558" y="343362"/>
                    <a:pt x="1049169" y="375499"/>
                    <a:pt x="1052017" y="409437"/>
                  </a:cubicBezTo>
                  <a:close/>
                </a:path>
              </a:pathLst>
            </a:custGeom>
            <a:gradFill>
              <a:gsLst>
                <a:gs pos="0">
                  <a:srgbClr val="FFFFFF"/>
                </a:gs>
                <a:gs pos="100000">
                  <a:srgbClr val="D8D8D8"/>
                </a:gs>
              </a:gsLst>
              <a:lin ang="5400012" scaled="0"/>
            </a:gradFill>
            <a:ln>
              <a:noFill/>
            </a:ln>
            <a:effectLst>
              <a:outerShdw blurRad="11430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180" name="Google Shape;180;p5"/>
            <p:cNvSpPr/>
            <p:nvPr/>
          </p:nvSpPr>
          <p:spPr>
            <a:xfrm>
              <a:off x="500057" y="717990"/>
              <a:ext cx="1521718" cy="646546"/>
            </a:xfrm>
            <a:custGeom>
              <a:rect b="b" l="l" r="r" t="t"/>
              <a:pathLst>
                <a:path extrusionOk="0" h="646546" w="1521718">
                  <a:moveTo>
                    <a:pt x="1425018" y="417482"/>
                  </a:moveTo>
                  <a:lnTo>
                    <a:pt x="1451648" y="420403"/>
                  </a:lnTo>
                  <a:cubicBezTo>
                    <a:pt x="1468827" y="424102"/>
                    <a:pt x="1485541" y="429537"/>
                    <a:pt x="1501539" y="436596"/>
                  </a:cubicBezTo>
                  <a:lnTo>
                    <a:pt x="1521718" y="448077"/>
                  </a:lnTo>
                  <a:lnTo>
                    <a:pt x="1476876" y="433523"/>
                  </a:lnTo>
                  <a:cubicBezTo>
                    <a:pt x="1459698" y="429824"/>
                    <a:pt x="1442056" y="427861"/>
                    <a:pt x="1424204" y="427746"/>
                  </a:cubicBezTo>
                  <a:close/>
                  <a:moveTo>
                    <a:pt x="759428" y="273833"/>
                  </a:moveTo>
                  <a:cubicBezTo>
                    <a:pt x="771681" y="270947"/>
                    <a:pt x="784198" y="271924"/>
                    <a:pt x="795468" y="276191"/>
                  </a:cubicBezTo>
                  <a:lnTo>
                    <a:pt x="811655" y="288720"/>
                  </a:lnTo>
                  <a:lnTo>
                    <a:pt x="784656" y="286953"/>
                  </a:lnTo>
                  <a:cubicBezTo>
                    <a:pt x="751472" y="294784"/>
                    <a:pt x="730905" y="328042"/>
                    <a:pt x="738736" y="361226"/>
                  </a:cubicBezTo>
                  <a:lnTo>
                    <a:pt x="714970" y="339106"/>
                  </a:lnTo>
                  <a:lnTo>
                    <a:pt x="721087" y="301462"/>
                  </a:lnTo>
                  <a:cubicBezTo>
                    <a:pt x="729398" y="288021"/>
                    <a:pt x="742836" y="277748"/>
                    <a:pt x="759428" y="273833"/>
                  </a:cubicBezTo>
                  <a:close/>
                  <a:moveTo>
                    <a:pt x="499894" y="253850"/>
                  </a:moveTo>
                  <a:cubicBezTo>
                    <a:pt x="545818" y="252972"/>
                    <a:pt x="592762" y="264093"/>
                    <a:pt x="635433" y="286922"/>
                  </a:cubicBezTo>
                  <a:lnTo>
                    <a:pt x="645654" y="293576"/>
                  </a:lnTo>
                  <a:lnTo>
                    <a:pt x="616762" y="281126"/>
                  </a:lnTo>
                  <a:cubicBezTo>
                    <a:pt x="541876" y="256140"/>
                    <a:pt x="460021" y="263947"/>
                    <a:pt x="395703" y="305895"/>
                  </a:cubicBezTo>
                  <a:cubicBezTo>
                    <a:pt x="313524" y="359437"/>
                    <a:pt x="270124" y="461303"/>
                    <a:pt x="285039" y="565704"/>
                  </a:cubicBezTo>
                  <a:cubicBezTo>
                    <a:pt x="276536" y="561528"/>
                    <a:pt x="191525" y="520960"/>
                    <a:pt x="108153" y="565704"/>
                  </a:cubicBezTo>
                  <a:cubicBezTo>
                    <a:pt x="89413" y="576218"/>
                    <a:pt x="72735" y="589757"/>
                    <a:pt x="58716" y="605643"/>
                  </a:cubicBezTo>
                  <a:lnTo>
                    <a:pt x="33429" y="646437"/>
                  </a:lnTo>
                  <a:lnTo>
                    <a:pt x="0" y="646546"/>
                  </a:lnTo>
                  <a:cubicBezTo>
                    <a:pt x="16213" y="606738"/>
                    <a:pt x="45445" y="573613"/>
                    <a:pt x="82925" y="552584"/>
                  </a:cubicBezTo>
                  <a:cubicBezTo>
                    <a:pt x="166297" y="507840"/>
                    <a:pt x="251308" y="548408"/>
                    <a:pt x="259811" y="552584"/>
                  </a:cubicBezTo>
                  <a:cubicBezTo>
                    <a:pt x="244896" y="448183"/>
                    <a:pt x="288296" y="346317"/>
                    <a:pt x="370475" y="292775"/>
                  </a:cubicBezTo>
                  <a:cubicBezTo>
                    <a:pt x="409066" y="267606"/>
                    <a:pt x="453970" y="254728"/>
                    <a:pt x="499894" y="253850"/>
                  </a:cubicBezTo>
                  <a:close/>
                  <a:moveTo>
                    <a:pt x="1116943" y="4"/>
                  </a:moveTo>
                  <a:cubicBezTo>
                    <a:pt x="1156503" y="190"/>
                    <a:pt x="1196577" y="11907"/>
                    <a:pt x="1233767" y="32951"/>
                  </a:cubicBezTo>
                  <a:lnTo>
                    <a:pt x="1242059" y="38918"/>
                  </a:lnTo>
                  <a:lnTo>
                    <a:pt x="1201472" y="21776"/>
                  </a:lnTo>
                  <a:cubicBezTo>
                    <a:pt x="1181860" y="16193"/>
                    <a:pt x="1161951" y="13217"/>
                    <a:pt x="1142171" y="13124"/>
                  </a:cubicBezTo>
                  <a:cubicBezTo>
                    <a:pt x="1013310" y="12228"/>
                    <a:pt x="875054" y="134378"/>
                    <a:pt x="849251" y="311413"/>
                  </a:cubicBezTo>
                  <a:lnTo>
                    <a:pt x="825655" y="293150"/>
                  </a:lnTo>
                  <a:lnTo>
                    <a:pt x="862557" y="176873"/>
                  </a:lnTo>
                  <a:cubicBezTo>
                    <a:pt x="918367" y="67873"/>
                    <a:pt x="1020297" y="-668"/>
                    <a:pt x="1116943" y="4"/>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grpSp>
        <p:nvGrpSpPr>
          <p:cNvPr id="181" name="Google Shape;181;p5"/>
          <p:cNvGrpSpPr/>
          <p:nvPr/>
        </p:nvGrpSpPr>
        <p:grpSpPr>
          <a:xfrm>
            <a:off x="10967530" y="5607708"/>
            <a:ext cx="1218416" cy="478021"/>
            <a:chOff x="9875305" y="1414383"/>
            <a:chExt cx="1218416" cy="478021"/>
          </a:xfrm>
        </p:grpSpPr>
        <p:sp>
          <p:nvSpPr>
            <p:cNvPr id="182" name="Google Shape;182;p5"/>
            <p:cNvSpPr/>
            <p:nvPr/>
          </p:nvSpPr>
          <p:spPr>
            <a:xfrm>
              <a:off x="9875658" y="1414436"/>
              <a:ext cx="1218063" cy="477944"/>
            </a:xfrm>
            <a:custGeom>
              <a:rect b="b" l="l" r="r" t="t"/>
              <a:pathLst>
                <a:path extrusionOk="0" h="412911" w="1052322">
                  <a:moveTo>
                    <a:pt x="-305" y="412866"/>
                  </a:moveTo>
                  <a:cubicBezTo>
                    <a:pt x="10049" y="387443"/>
                    <a:pt x="28718" y="366288"/>
                    <a:pt x="52654" y="352858"/>
                  </a:cubicBezTo>
                  <a:cubicBezTo>
                    <a:pt x="105899" y="324283"/>
                    <a:pt x="160191" y="350191"/>
                    <a:pt x="165621" y="352858"/>
                  </a:cubicBezTo>
                  <a:cubicBezTo>
                    <a:pt x="156096" y="286183"/>
                    <a:pt x="183813" y="221127"/>
                    <a:pt x="236296" y="186933"/>
                  </a:cubicBezTo>
                  <a:cubicBezTo>
                    <a:pt x="302018" y="144070"/>
                    <a:pt x="396411" y="157024"/>
                    <a:pt x="455371" y="222270"/>
                  </a:cubicBezTo>
                  <a:cubicBezTo>
                    <a:pt x="450370" y="201077"/>
                    <a:pt x="463505" y="179837"/>
                    <a:pt x="484698" y="174836"/>
                  </a:cubicBezTo>
                  <a:cubicBezTo>
                    <a:pt x="500348" y="171150"/>
                    <a:pt x="516674" y="177331"/>
                    <a:pt x="525951" y="190457"/>
                  </a:cubicBezTo>
                  <a:cubicBezTo>
                    <a:pt x="542430" y="77395"/>
                    <a:pt x="630726" y="-615"/>
                    <a:pt x="713022" y="-43"/>
                  </a:cubicBezTo>
                  <a:cubicBezTo>
                    <a:pt x="814082" y="433"/>
                    <a:pt x="920382" y="118734"/>
                    <a:pt x="893140" y="264752"/>
                  </a:cubicBezTo>
                  <a:cubicBezTo>
                    <a:pt x="938746" y="265047"/>
                    <a:pt x="982199" y="284221"/>
                    <a:pt x="1013155" y="317711"/>
                  </a:cubicBezTo>
                  <a:cubicBezTo>
                    <a:pt x="1035558" y="343362"/>
                    <a:pt x="1049169" y="375499"/>
                    <a:pt x="1052017" y="409437"/>
                  </a:cubicBezTo>
                  <a:close/>
                </a:path>
              </a:pathLst>
            </a:custGeom>
            <a:gradFill>
              <a:gsLst>
                <a:gs pos="0">
                  <a:srgbClr val="FFFFFF"/>
                </a:gs>
                <a:gs pos="100000">
                  <a:srgbClr val="D8D8D8"/>
                </a:gs>
              </a:gsLst>
              <a:lin ang="5400012" scaled="0"/>
            </a:gradFill>
            <a:ln>
              <a:noFill/>
            </a:ln>
            <a:effectLst>
              <a:outerShdw blurRad="11430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183" name="Google Shape;183;p5"/>
            <p:cNvSpPr/>
            <p:nvPr/>
          </p:nvSpPr>
          <p:spPr>
            <a:xfrm>
              <a:off x="9875305" y="1414383"/>
              <a:ext cx="1122816" cy="478021"/>
            </a:xfrm>
            <a:custGeom>
              <a:rect b="b" l="l" r="r" t="t"/>
              <a:pathLst>
                <a:path extrusionOk="0" h="478021" w="1122816">
                  <a:moveTo>
                    <a:pt x="1059308" y="309292"/>
                  </a:moveTo>
                  <a:lnTo>
                    <a:pt x="1073269" y="310824"/>
                  </a:lnTo>
                  <a:cubicBezTo>
                    <a:pt x="1085970" y="313558"/>
                    <a:pt x="1098328" y="317577"/>
                    <a:pt x="1110155" y="322796"/>
                  </a:cubicBezTo>
                  <a:lnTo>
                    <a:pt x="1122816" y="331837"/>
                  </a:lnTo>
                  <a:lnTo>
                    <a:pt x="1098497" y="323944"/>
                  </a:lnTo>
                  <a:cubicBezTo>
                    <a:pt x="1085797" y="321209"/>
                    <a:pt x="1072753" y="319757"/>
                    <a:pt x="1059554" y="319672"/>
                  </a:cubicBezTo>
                  <a:close/>
                  <a:moveTo>
                    <a:pt x="561479" y="202458"/>
                  </a:moveTo>
                  <a:cubicBezTo>
                    <a:pt x="570538" y="200324"/>
                    <a:pt x="579793" y="201046"/>
                    <a:pt x="588125" y="204201"/>
                  </a:cubicBezTo>
                  <a:lnTo>
                    <a:pt x="604312" y="216730"/>
                  </a:lnTo>
                  <a:lnTo>
                    <a:pt x="586707" y="215578"/>
                  </a:lnTo>
                  <a:cubicBezTo>
                    <a:pt x="562173" y="221367"/>
                    <a:pt x="546967" y="245956"/>
                    <a:pt x="552756" y="270491"/>
                  </a:cubicBezTo>
                  <a:lnTo>
                    <a:pt x="528487" y="251472"/>
                  </a:lnTo>
                  <a:lnTo>
                    <a:pt x="533132" y="222885"/>
                  </a:lnTo>
                  <a:cubicBezTo>
                    <a:pt x="539277" y="212947"/>
                    <a:pt x="549212" y="205353"/>
                    <a:pt x="561479" y="202458"/>
                  </a:cubicBezTo>
                  <a:close/>
                  <a:moveTo>
                    <a:pt x="403654" y="189983"/>
                  </a:moveTo>
                  <a:cubicBezTo>
                    <a:pt x="426335" y="193477"/>
                    <a:pt x="448771" y="200883"/>
                    <a:pt x="469804" y="212135"/>
                  </a:cubicBezTo>
                  <a:lnTo>
                    <a:pt x="480213" y="220293"/>
                  </a:lnTo>
                  <a:lnTo>
                    <a:pt x="428882" y="203103"/>
                  </a:lnTo>
                  <a:cubicBezTo>
                    <a:pt x="383520" y="196115"/>
                    <a:pt x="337180" y="204771"/>
                    <a:pt x="299137" y="229582"/>
                  </a:cubicBezTo>
                  <a:cubicBezTo>
                    <a:pt x="238378" y="269168"/>
                    <a:pt x="206291" y="344482"/>
                    <a:pt x="217318" y="421671"/>
                  </a:cubicBezTo>
                  <a:cubicBezTo>
                    <a:pt x="211031" y="418583"/>
                    <a:pt x="148178" y="388590"/>
                    <a:pt x="86538" y="421671"/>
                  </a:cubicBezTo>
                  <a:cubicBezTo>
                    <a:pt x="72683" y="429445"/>
                    <a:pt x="60352" y="439454"/>
                    <a:pt x="49987" y="451199"/>
                  </a:cubicBezTo>
                  <a:lnTo>
                    <a:pt x="33428" y="477912"/>
                  </a:lnTo>
                  <a:lnTo>
                    <a:pt x="0" y="478021"/>
                  </a:lnTo>
                  <a:cubicBezTo>
                    <a:pt x="11987" y="448589"/>
                    <a:pt x="33599" y="424098"/>
                    <a:pt x="61310" y="408551"/>
                  </a:cubicBezTo>
                  <a:cubicBezTo>
                    <a:pt x="122950" y="375470"/>
                    <a:pt x="185803" y="405463"/>
                    <a:pt x="192090" y="408551"/>
                  </a:cubicBezTo>
                  <a:cubicBezTo>
                    <a:pt x="181063" y="331362"/>
                    <a:pt x="213150" y="256048"/>
                    <a:pt x="273909" y="216462"/>
                  </a:cubicBezTo>
                  <a:cubicBezTo>
                    <a:pt x="311952" y="191651"/>
                    <a:pt x="358292" y="182995"/>
                    <a:pt x="403654" y="189983"/>
                  </a:cubicBezTo>
                  <a:close/>
                  <a:moveTo>
                    <a:pt x="825806" y="3"/>
                  </a:moveTo>
                  <a:cubicBezTo>
                    <a:pt x="855055" y="141"/>
                    <a:pt x="884683" y="8804"/>
                    <a:pt x="912180" y="24362"/>
                  </a:cubicBezTo>
                  <a:lnTo>
                    <a:pt x="920472" y="30330"/>
                  </a:lnTo>
                  <a:lnTo>
                    <a:pt x="894878" y="19520"/>
                  </a:lnTo>
                  <a:cubicBezTo>
                    <a:pt x="880378" y="15392"/>
                    <a:pt x="865659" y="13192"/>
                    <a:pt x="851034" y="13123"/>
                  </a:cubicBezTo>
                  <a:cubicBezTo>
                    <a:pt x="755762" y="12461"/>
                    <a:pt x="653543" y="102772"/>
                    <a:pt x="634465" y="233662"/>
                  </a:cubicBezTo>
                  <a:cubicBezTo>
                    <a:pt x="629096" y="226064"/>
                    <a:pt x="621686" y="220476"/>
                    <a:pt x="613353" y="217321"/>
                  </a:cubicBezTo>
                  <a:lnTo>
                    <a:pt x="610322" y="217123"/>
                  </a:lnTo>
                  <a:lnTo>
                    <a:pt x="637727" y="130770"/>
                  </a:lnTo>
                  <a:cubicBezTo>
                    <a:pt x="678990" y="50182"/>
                    <a:pt x="754352" y="-493"/>
                    <a:pt x="825806" y="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grpSp>
        <p:nvGrpSpPr>
          <p:cNvPr id="184" name="Google Shape;184;p5"/>
          <p:cNvGrpSpPr/>
          <p:nvPr/>
        </p:nvGrpSpPr>
        <p:grpSpPr>
          <a:xfrm>
            <a:off x="6738962" y="6247239"/>
            <a:ext cx="1537631" cy="663281"/>
            <a:chOff x="3033562" y="1043489"/>
            <a:chExt cx="1537631" cy="663281"/>
          </a:xfrm>
        </p:grpSpPr>
        <p:sp>
          <p:nvSpPr>
            <p:cNvPr id="185" name="Google Shape;185;p5"/>
            <p:cNvSpPr/>
            <p:nvPr/>
          </p:nvSpPr>
          <p:spPr>
            <a:xfrm>
              <a:off x="3034040" y="1043562"/>
              <a:ext cx="1537152" cy="662932"/>
            </a:xfrm>
            <a:custGeom>
              <a:rect b="b" l="l" r="r" t="t"/>
              <a:pathLst>
                <a:path extrusionOk="0" h="423599" w="982206">
                  <a:moveTo>
                    <a:pt x="-305" y="423553"/>
                  </a:moveTo>
                  <a:cubicBezTo>
                    <a:pt x="46539" y="334487"/>
                    <a:pt x="156715" y="300260"/>
                    <a:pt x="245783" y="347104"/>
                  </a:cubicBezTo>
                  <a:cubicBezTo>
                    <a:pt x="254813" y="351854"/>
                    <a:pt x="263433" y="357353"/>
                    <a:pt x="271539" y="363546"/>
                  </a:cubicBezTo>
                  <a:cubicBezTo>
                    <a:pt x="262290" y="309890"/>
                    <a:pt x="298294" y="258898"/>
                    <a:pt x="351948" y="249651"/>
                  </a:cubicBezTo>
                  <a:cubicBezTo>
                    <a:pt x="376809" y="245366"/>
                    <a:pt x="402374" y="250778"/>
                    <a:pt x="423367" y="264771"/>
                  </a:cubicBezTo>
                  <a:cubicBezTo>
                    <a:pt x="401079" y="117610"/>
                    <a:pt x="514426" y="-1929"/>
                    <a:pt x="624631" y="-24"/>
                  </a:cubicBezTo>
                  <a:cubicBezTo>
                    <a:pt x="727881" y="1405"/>
                    <a:pt x="832752" y="109038"/>
                    <a:pt x="822274" y="247626"/>
                  </a:cubicBezTo>
                  <a:cubicBezTo>
                    <a:pt x="826370" y="246769"/>
                    <a:pt x="896474" y="233720"/>
                    <a:pt x="946099" y="286393"/>
                  </a:cubicBezTo>
                  <a:cubicBezTo>
                    <a:pt x="979675" y="322420"/>
                    <a:pt x="990666" y="374020"/>
                    <a:pt x="974674" y="420600"/>
                  </a:cubicBezTo>
                  <a:close/>
                </a:path>
              </a:pathLst>
            </a:custGeom>
            <a:gradFill>
              <a:gsLst>
                <a:gs pos="0">
                  <a:srgbClr val="FFFFFF"/>
                </a:gs>
                <a:gs pos="100000">
                  <a:srgbClr val="D8D8D8"/>
                </a:gs>
              </a:gsLst>
              <a:lin ang="5400012" scaled="0"/>
            </a:gradFill>
            <a:ln>
              <a:noFill/>
            </a:ln>
            <a:effectLst>
              <a:outerShdw blurRad="11430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186" name="Google Shape;186;p5"/>
            <p:cNvSpPr/>
            <p:nvPr/>
          </p:nvSpPr>
          <p:spPr>
            <a:xfrm>
              <a:off x="3033562" y="1043489"/>
              <a:ext cx="1440584" cy="663281"/>
            </a:xfrm>
            <a:custGeom>
              <a:rect b="b" l="l" r="r" t="t"/>
              <a:pathLst>
                <a:path extrusionOk="0" h="663281" w="1440584">
                  <a:moveTo>
                    <a:pt x="276601" y="511724"/>
                  </a:moveTo>
                  <a:cubicBezTo>
                    <a:pt x="313532" y="514835"/>
                    <a:pt x="350464" y="525238"/>
                    <a:pt x="385330" y="543576"/>
                  </a:cubicBezTo>
                  <a:lnTo>
                    <a:pt x="397838" y="551560"/>
                  </a:lnTo>
                  <a:lnTo>
                    <a:pt x="356968" y="535060"/>
                  </a:lnTo>
                  <a:cubicBezTo>
                    <a:pt x="247722" y="503368"/>
                    <a:pt x="129181" y="540194"/>
                    <a:pt x="57125" y="628208"/>
                  </a:cubicBezTo>
                  <a:lnTo>
                    <a:pt x="33980" y="663178"/>
                  </a:lnTo>
                  <a:lnTo>
                    <a:pt x="0" y="663281"/>
                  </a:lnTo>
                  <a:cubicBezTo>
                    <a:pt x="55013" y="558685"/>
                    <a:pt x="165806" y="502390"/>
                    <a:pt x="276601" y="511724"/>
                  </a:cubicBezTo>
                  <a:close/>
                  <a:moveTo>
                    <a:pt x="1311299" y="385172"/>
                  </a:moveTo>
                  <a:lnTo>
                    <a:pt x="1358222" y="386730"/>
                  </a:lnTo>
                  <a:cubicBezTo>
                    <a:pt x="1377201" y="389247"/>
                    <a:pt x="1398407" y="394383"/>
                    <a:pt x="1419726" y="404045"/>
                  </a:cubicBezTo>
                  <a:lnTo>
                    <a:pt x="1440584" y="415935"/>
                  </a:lnTo>
                  <a:lnTo>
                    <a:pt x="1383450" y="399850"/>
                  </a:lnTo>
                  <a:cubicBezTo>
                    <a:pt x="1345493" y="394816"/>
                    <a:pt x="1316447" y="400260"/>
                    <a:pt x="1313240" y="400931"/>
                  </a:cubicBezTo>
                  <a:close/>
                  <a:moveTo>
                    <a:pt x="978539" y="35"/>
                  </a:moveTo>
                  <a:cubicBezTo>
                    <a:pt x="1018956" y="595"/>
                    <a:pt x="1059533" y="11548"/>
                    <a:pt x="1097406" y="31053"/>
                  </a:cubicBezTo>
                  <a:lnTo>
                    <a:pt x="1110125" y="39336"/>
                  </a:lnTo>
                  <a:lnTo>
                    <a:pt x="1064155" y="21560"/>
                  </a:lnTo>
                  <a:cubicBezTo>
                    <a:pt x="1044224" y="16313"/>
                    <a:pt x="1023975" y="13435"/>
                    <a:pt x="1003767" y="13155"/>
                  </a:cubicBezTo>
                  <a:cubicBezTo>
                    <a:pt x="831205" y="10173"/>
                    <a:pt x="653724" y="197349"/>
                    <a:pt x="688623" y="427777"/>
                  </a:cubicBezTo>
                  <a:cubicBezTo>
                    <a:pt x="655752" y="405866"/>
                    <a:pt x="615722" y="397392"/>
                    <a:pt x="576794" y="404102"/>
                  </a:cubicBezTo>
                  <a:cubicBezTo>
                    <a:pt x="492781" y="418581"/>
                    <a:pt x="436405" y="498425"/>
                    <a:pt x="450888" y="582441"/>
                  </a:cubicBezTo>
                  <a:lnTo>
                    <a:pt x="425743" y="566389"/>
                  </a:lnTo>
                  <a:lnTo>
                    <a:pt x="427408" y="508047"/>
                  </a:lnTo>
                  <a:cubicBezTo>
                    <a:pt x="441093" y="449468"/>
                    <a:pt x="488556" y="401841"/>
                    <a:pt x="551566" y="390982"/>
                  </a:cubicBezTo>
                  <a:cubicBezTo>
                    <a:pt x="590494" y="384272"/>
                    <a:pt x="630524" y="392746"/>
                    <a:pt x="663395" y="414657"/>
                  </a:cubicBezTo>
                  <a:cubicBezTo>
                    <a:pt x="628496" y="184229"/>
                    <a:pt x="805977" y="-2947"/>
                    <a:pt x="978539" y="3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grpSp>
        <p:nvGrpSpPr>
          <p:cNvPr id="187" name="Google Shape;187;p5"/>
          <p:cNvGrpSpPr/>
          <p:nvPr/>
        </p:nvGrpSpPr>
        <p:grpSpPr>
          <a:xfrm>
            <a:off x="2252345" y="5167905"/>
            <a:ext cx="982511" cy="424058"/>
            <a:chOff x="8575645" y="726630"/>
            <a:chExt cx="982511" cy="424058"/>
          </a:xfrm>
        </p:grpSpPr>
        <p:sp>
          <p:nvSpPr>
            <p:cNvPr id="188" name="Google Shape;188;p5"/>
            <p:cNvSpPr/>
            <p:nvPr/>
          </p:nvSpPr>
          <p:spPr>
            <a:xfrm>
              <a:off x="8575950" y="726676"/>
              <a:ext cx="982206" cy="423599"/>
            </a:xfrm>
            <a:custGeom>
              <a:rect b="b" l="l" r="r" t="t"/>
              <a:pathLst>
                <a:path extrusionOk="0" h="423599" w="982206">
                  <a:moveTo>
                    <a:pt x="-305" y="423553"/>
                  </a:moveTo>
                  <a:cubicBezTo>
                    <a:pt x="46539" y="334487"/>
                    <a:pt x="156715" y="300260"/>
                    <a:pt x="245783" y="347104"/>
                  </a:cubicBezTo>
                  <a:cubicBezTo>
                    <a:pt x="254813" y="351854"/>
                    <a:pt x="263433" y="357353"/>
                    <a:pt x="271539" y="363546"/>
                  </a:cubicBezTo>
                  <a:cubicBezTo>
                    <a:pt x="262290" y="309890"/>
                    <a:pt x="298294" y="258898"/>
                    <a:pt x="351948" y="249651"/>
                  </a:cubicBezTo>
                  <a:cubicBezTo>
                    <a:pt x="376809" y="245366"/>
                    <a:pt x="402374" y="250778"/>
                    <a:pt x="423367" y="264771"/>
                  </a:cubicBezTo>
                  <a:cubicBezTo>
                    <a:pt x="401079" y="117610"/>
                    <a:pt x="514426" y="-1929"/>
                    <a:pt x="624631" y="-24"/>
                  </a:cubicBezTo>
                  <a:cubicBezTo>
                    <a:pt x="727881" y="1405"/>
                    <a:pt x="832752" y="109038"/>
                    <a:pt x="822274" y="247626"/>
                  </a:cubicBezTo>
                  <a:cubicBezTo>
                    <a:pt x="826370" y="246769"/>
                    <a:pt x="896474" y="233720"/>
                    <a:pt x="946099" y="286393"/>
                  </a:cubicBezTo>
                  <a:cubicBezTo>
                    <a:pt x="979675" y="322420"/>
                    <a:pt x="990666" y="374020"/>
                    <a:pt x="974674" y="420600"/>
                  </a:cubicBezTo>
                  <a:close/>
                </a:path>
              </a:pathLst>
            </a:custGeom>
            <a:gradFill>
              <a:gsLst>
                <a:gs pos="0">
                  <a:srgbClr val="FFFFFF"/>
                </a:gs>
                <a:gs pos="100000">
                  <a:srgbClr val="D8D8D8"/>
                </a:gs>
              </a:gsLst>
              <a:lin ang="5400012" scaled="0"/>
            </a:gradFill>
            <a:ln>
              <a:noFill/>
            </a:ln>
            <a:effectLst>
              <a:outerShdw blurRad="11430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189" name="Google Shape;189;p5"/>
            <p:cNvSpPr/>
            <p:nvPr/>
          </p:nvSpPr>
          <p:spPr>
            <a:xfrm>
              <a:off x="8575645" y="726630"/>
              <a:ext cx="921555" cy="424058"/>
            </a:xfrm>
            <a:custGeom>
              <a:rect b="b" l="l" r="r" t="t"/>
              <a:pathLst>
                <a:path extrusionOk="0" h="424058" w="921555">
                  <a:moveTo>
                    <a:pt x="176840" y="327162"/>
                  </a:moveTo>
                  <a:cubicBezTo>
                    <a:pt x="200452" y="329151"/>
                    <a:pt x="224064" y="335802"/>
                    <a:pt x="246355" y="347526"/>
                  </a:cubicBezTo>
                  <a:lnTo>
                    <a:pt x="258861" y="355510"/>
                  </a:lnTo>
                  <a:lnTo>
                    <a:pt x="237321" y="346814"/>
                  </a:lnTo>
                  <a:cubicBezTo>
                    <a:pt x="179116" y="329929"/>
                    <a:pt x="116785" y="343465"/>
                    <a:pt x="70966" y="381010"/>
                  </a:cubicBezTo>
                  <a:lnTo>
                    <a:pt x="36000" y="423949"/>
                  </a:lnTo>
                  <a:lnTo>
                    <a:pt x="0" y="424058"/>
                  </a:lnTo>
                  <a:cubicBezTo>
                    <a:pt x="35171" y="357186"/>
                    <a:pt x="106005" y="321195"/>
                    <a:pt x="176840" y="327162"/>
                  </a:cubicBezTo>
                  <a:close/>
                  <a:moveTo>
                    <a:pt x="846910" y="246537"/>
                  </a:moveTo>
                  <a:lnTo>
                    <a:pt x="868358" y="247249"/>
                  </a:lnTo>
                  <a:cubicBezTo>
                    <a:pt x="880492" y="248858"/>
                    <a:pt x="894050" y="252142"/>
                    <a:pt x="907680" y="258319"/>
                  </a:cubicBezTo>
                  <a:lnTo>
                    <a:pt x="921555" y="268243"/>
                  </a:lnTo>
                  <a:lnTo>
                    <a:pt x="893586" y="260369"/>
                  </a:lnTo>
                  <a:cubicBezTo>
                    <a:pt x="869319" y="257151"/>
                    <a:pt x="850749" y="260631"/>
                    <a:pt x="848699" y="261060"/>
                  </a:cubicBezTo>
                  <a:close/>
                  <a:moveTo>
                    <a:pt x="625613" y="22"/>
                  </a:moveTo>
                  <a:cubicBezTo>
                    <a:pt x="651453" y="380"/>
                    <a:pt x="677395" y="7382"/>
                    <a:pt x="701609" y="19853"/>
                  </a:cubicBezTo>
                  <a:lnTo>
                    <a:pt x="714328" y="28136"/>
                  </a:lnTo>
                  <a:lnTo>
                    <a:pt x="689449" y="18515"/>
                  </a:lnTo>
                  <a:cubicBezTo>
                    <a:pt x="676707" y="15161"/>
                    <a:pt x="663761" y="13321"/>
                    <a:pt x="650841" y="13142"/>
                  </a:cubicBezTo>
                  <a:cubicBezTo>
                    <a:pt x="540517" y="11235"/>
                    <a:pt x="427047" y="130903"/>
                    <a:pt x="449359" y="278224"/>
                  </a:cubicBezTo>
                  <a:cubicBezTo>
                    <a:pt x="428343" y="264216"/>
                    <a:pt x="402751" y="258798"/>
                    <a:pt x="377863" y="263088"/>
                  </a:cubicBezTo>
                  <a:cubicBezTo>
                    <a:pt x="324150" y="272345"/>
                    <a:pt x="288107" y="323392"/>
                    <a:pt x="297366" y="377106"/>
                  </a:cubicBezTo>
                  <a:lnTo>
                    <a:pt x="272222" y="361054"/>
                  </a:lnTo>
                  <a:lnTo>
                    <a:pt x="273256" y="324812"/>
                  </a:lnTo>
                  <a:cubicBezTo>
                    <a:pt x="282005" y="287360"/>
                    <a:pt x="312350" y="256910"/>
                    <a:pt x="352635" y="249968"/>
                  </a:cubicBezTo>
                  <a:cubicBezTo>
                    <a:pt x="377523" y="245678"/>
                    <a:pt x="403115" y="251096"/>
                    <a:pt x="424131" y="265104"/>
                  </a:cubicBezTo>
                  <a:cubicBezTo>
                    <a:pt x="401819" y="117783"/>
                    <a:pt x="515289" y="-1885"/>
                    <a:pt x="625613" y="2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grpSp>
        <p:nvGrpSpPr>
          <p:cNvPr id="190" name="Google Shape;190;p5"/>
          <p:cNvGrpSpPr/>
          <p:nvPr/>
        </p:nvGrpSpPr>
        <p:grpSpPr>
          <a:xfrm>
            <a:off x="414890" y="1781719"/>
            <a:ext cx="702234" cy="929318"/>
            <a:chOff x="2256777" y="2198862"/>
            <a:chExt cx="2823618" cy="3736703"/>
          </a:xfrm>
        </p:grpSpPr>
        <p:grpSp>
          <p:nvGrpSpPr>
            <p:cNvPr id="191" name="Google Shape;191;p5"/>
            <p:cNvGrpSpPr/>
            <p:nvPr/>
          </p:nvGrpSpPr>
          <p:grpSpPr>
            <a:xfrm>
              <a:off x="3294899" y="5120706"/>
              <a:ext cx="748973" cy="454603"/>
              <a:chOff x="5910230" y="3314449"/>
              <a:chExt cx="375256" cy="227768"/>
            </a:xfrm>
          </p:grpSpPr>
          <p:sp>
            <p:nvSpPr>
              <p:cNvPr id="192" name="Google Shape;192;p5"/>
              <p:cNvSpPr/>
              <p:nvPr/>
            </p:nvSpPr>
            <p:spPr>
              <a:xfrm rot="-788041">
                <a:off x="5936369" y="3312998"/>
                <a:ext cx="9535" cy="231160"/>
              </a:xfrm>
              <a:custGeom>
                <a:rect b="b" l="l" r="r" t="t"/>
                <a:pathLst>
                  <a:path extrusionOk="0" h="230885" w="9524">
                    <a:moveTo>
                      <a:pt x="-431" y="-319"/>
                    </a:moveTo>
                    <a:lnTo>
                      <a:pt x="9094" y="-319"/>
                    </a:lnTo>
                    <a:lnTo>
                      <a:pt x="9094" y="230567"/>
                    </a:lnTo>
                    <a:lnTo>
                      <a:pt x="-431" y="230567"/>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3" name="Google Shape;193;p5"/>
              <p:cNvSpPr/>
              <p:nvPr/>
            </p:nvSpPr>
            <p:spPr>
              <a:xfrm rot="-4611959">
                <a:off x="6139000" y="3423321"/>
                <a:ext cx="231160" cy="9535"/>
              </a:xfrm>
              <a:custGeom>
                <a:rect b="b" l="l" r="r" t="t"/>
                <a:pathLst>
                  <a:path extrusionOk="0" h="9524" w="230885">
                    <a:moveTo>
                      <a:pt x="-431" y="-319"/>
                    </a:moveTo>
                    <a:lnTo>
                      <a:pt x="230455" y="-319"/>
                    </a:lnTo>
                    <a:lnTo>
                      <a:pt x="230455" y="9206"/>
                    </a:lnTo>
                    <a:lnTo>
                      <a:pt x="-431" y="9206"/>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94" name="Google Shape;194;p5"/>
            <p:cNvSpPr/>
            <p:nvPr/>
          </p:nvSpPr>
          <p:spPr>
            <a:xfrm>
              <a:off x="3376049" y="5519665"/>
              <a:ext cx="585689" cy="415900"/>
            </a:xfrm>
            <a:custGeom>
              <a:rect b="b" l="l" r="r" t="t"/>
              <a:pathLst>
                <a:path extrusionOk="0" h="194119" w="273367">
                  <a:moveTo>
                    <a:pt x="273368" y="0"/>
                  </a:moveTo>
                  <a:lnTo>
                    <a:pt x="234125" y="194119"/>
                  </a:lnTo>
                  <a:lnTo>
                    <a:pt x="39243" y="194119"/>
                  </a:lnTo>
                  <a:lnTo>
                    <a:pt x="0" y="0"/>
                  </a:lnTo>
                  <a:lnTo>
                    <a:pt x="273368" y="0"/>
                  </a:lnTo>
                  <a:close/>
                </a:path>
              </a:pathLst>
            </a:custGeom>
            <a:solidFill>
              <a:schemeClr val="accent1"/>
            </a:solidFill>
            <a:ln>
              <a:noFill/>
            </a:ln>
            <a:effectLst>
              <a:outerShdw blurRad="2540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5" name="Google Shape;195;p5"/>
            <p:cNvSpPr/>
            <p:nvPr/>
          </p:nvSpPr>
          <p:spPr>
            <a:xfrm>
              <a:off x="2256777" y="2203261"/>
              <a:ext cx="2823618" cy="3023507"/>
            </a:xfrm>
            <a:custGeom>
              <a:rect b="b" l="l" r="r" t="t"/>
              <a:pathLst>
                <a:path extrusionOk="0" h="3023507" w="2823618">
                  <a:moveTo>
                    <a:pt x="1352512" y="192"/>
                  </a:moveTo>
                  <a:cubicBezTo>
                    <a:pt x="1376236" y="-205"/>
                    <a:pt x="1396240" y="73"/>
                    <a:pt x="1411904" y="483"/>
                  </a:cubicBezTo>
                  <a:cubicBezTo>
                    <a:pt x="1537215" y="-2797"/>
                    <a:pt x="1940079" y="2382"/>
                    <a:pt x="2304277" y="293914"/>
                  </a:cubicBezTo>
                  <a:cubicBezTo>
                    <a:pt x="2791372" y="683831"/>
                    <a:pt x="2817780" y="1272419"/>
                    <a:pt x="2822095" y="1379779"/>
                  </a:cubicBezTo>
                  <a:cubicBezTo>
                    <a:pt x="2854201" y="2097474"/>
                    <a:pt x="2369177" y="2553500"/>
                    <a:pt x="2294266" y="2622543"/>
                  </a:cubicBezTo>
                  <a:cubicBezTo>
                    <a:pt x="2048354" y="2843720"/>
                    <a:pt x="1740252" y="2983722"/>
                    <a:pt x="1411904" y="3023507"/>
                  </a:cubicBezTo>
                  <a:cubicBezTo>
                    <a:pt x="1083486" y="2983807"/>
                    <a:pt x="775298" y="2843788"/>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gradFill>
              <a:gsLst>
                <a:gs pos="0">
                  <a:schemeClr val="accent2"/>
                </a:gs>
                <a:gs pos="100000">
                  <a:schemeClr val="accent1"/>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6" name="Google Shape;196;p5"/>
            <p:cNvSpPr/>
            <p:nvPr/>
          </p:nvSpPr>
          <p:spPr>
            <a:xfrm>
              <a:off x="3376049" y="5519665"/>
              <a:ext cx="585633" cy="415859"/>
            </a:xfrm>
            <a:custGeom>
              <a:rect b="b" l="l" r="r" t="t"/>
              <a:pathLst>
                <a:path extrusionOk="0" h="415859" w="585633">
                  <a:moveTo>
                    <a:pt x="0" y="0"/>
                  </a:moveTo>
                  <a:lnTo>
                    <a:pt x="585633" y="0"/>
                  </a:lnTo>
                  <a:lnTo>
                    <a:pt x="575636" y="49454"/>
                  </a:lnTo>
                  <a:lnTo>
                    <a:pt x="31288" y="49454"/>
                  </a:lnTo>
                  <a:lnTo>
                    <a:pt x="105361" y="415859"/>
                  </a:lnTo>
                  <a:lnTo>
                    <a:pt x="84070" y="415859"/>
                  </a:lnTo>
                  <a:lnTo>
                    <a:pt x="0" y="0"/>
                  </a:ln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7" name="Google Shape;197;p5"/>
            <p:cNvSpPr/>
            <p:nvPr/>
          </p:nvSpPr>
          <p:spPr>
            <a:xfrm>
              <a:off x="2710203" y="2203261"/>
              <a:ext cx="1916798" cy="3023507"/>
            </a:xfrm>
            <a:custGeom>
              <a:rect b="b" l="l" r="r" t="t"/>
              <a:pathLst>
                <a:path extrusionOk="0" h="3023507" w="1916798">
                  <a:moveTo>
                    <a:pt x="998748" y="192"/>
                  </a:moveTo>
                  <a:cubicBezTo>
                    <a:pt x="1111384" y="2972"/>
                    <a:pt x="1347878" y="38824"/>
                    <a:pt x="1564153" y="293914"/>
                  </a:cubicBezTo>
                  <a:cubicBezTo>
                    <a:pt x="1894695" y="683831"/>
                    <a:pt x="1912472" y="1272419"/>
                    <a:pt x="1915752" y="1379779"/>
                  </a:cubicBezTo>
                  <a:cubicBezTo>
                    <a:pt x="1937673" y="2097474"/>
                    <a:pt x="1608513" y="2553500"/>
                    <a:pt x="1557593" y="2622543"/>
                  </a:cubicBezTo>
                  <a:cubicBezTo>
                    <a:pt x="1323713" y="2935995"/>
                    <a:pt x="1062387" y="3004692"/>
                    <a:pt x="958479" y="3023507"/>
                  </a:cubicBezTo>
                  <a:lnTo>
                    <a:pt x="958479" y="483"/>
                  </a:lnTo>
                  <a:cubicBezTo>
                    <a:pt x="969094" y="73"/>
                    <a:pt x="982657" y="-205"/>
                    <a:pt x="998748" y="192"/>
                  </a:cubicBezTo>
                  <a:close/>
                  <a:moveTo>
                    <a:pt x="918150" y="192"/>
                  </a:moveTo>
                  <a:cubicBezTo>
                    <a:pt x="934257" y="-205"/>
                    <a:pt x="947839" y="73"/>
                    <a:pt x="958476" y="483"/>
                  </a:cubicBezTo>
                  <a:lnTo>
                    <a:pt x="958476" y="3023507"/>
                  </a:lnTo>
                  <a:cubicBezTo>
                    <a:pt x="854394" y="3004692"/>
                    <a:pt x="593069" y="2935995"/>
                    <a:pt x="359188" y="2622715"/>
                  </a:cubicBez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gradFill>
              <a:gsLst>
                <a:gs pos="0">
                  <a:schemeClr val="accent3"/>
                </a:gs>
                <a:gs pos="100000">
                  <a:schemeClr val="accent2"/>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8" name="Google Shape;198;p5"/>
            <p:cNvSpPr/>
            <p:nvPr/>
          </p:nvSpPr>
          <p:spPr>
            <a:xfrm>
              <a:off x="2711213" y="2222437"/>
              <a:ext cx="1593165" cy="3015570"/>
            </a:xfrm>
            <a:custGeom>
              <a:rect b="b" l="l" r="r" t="t"/>
              <a:pathLst>
                <a:path extrusionOk="0" h="3015570" w="1593165">
                  <a:moveTo>
                    <a:pt x="998748" y="192"/>
                  </a:moveTo>
                  <a:cubicBezTo>
                    <a:pt x="1111384" y="2972"/>
                    <a:pt x="1347878" y="38824"/>
                    <a:pt x="1564153" y="293914"/>
                  </a:cubicBezTo>
                  <a:lnTo>
                    <a:pt x="1593165" y="334631"/>
                  </a:lnTo>
                  <a:lnTo>
                    <a:pt x="1519727" y="257623"/>
                  </a:lnTo>
                  <a:cubicBezTo>
                    <a:pt x="1328034" y="79832"/>
                    <a:pt x="1134648" y="52079"/>
                    <a:pt x="1036092" y="49646"/>
                  </a:cubicBezTo>
                  <a:cubicBezTo>
                    <a:pt x="1020001" y="49249"/>
                    <a:pt x="1006438" y="49527"/>
                    <a:pt x="995823" y="49937"/>
                  </a:cubicBezTo>
                  <a:lnTo>
                    <a:pt x="995823" y="3015569"/>
                  </a:lnTo>
                  <a:lnTo>
                    <a:pt x="995820" y="3015570"/>
                  </a:lnTo>
                  <a:lnTo>
                    <a:pt x="995820" y="49937"/>
                  </a:lnTo>
                  <a:lnTo>
                    <a:pt x="958479" y="49668"/>
                  </a:lnTo>
                  <a:lnTo>
                    <a:pt x="958479" y="483"/>
                  </a:lnTo>
                  <a:cubicBezTo>
                    <a:pt x="969094" y="73"/>
                    <a:pt x="982657" y="-205"/>
                    <a:pt x="998748" y="192"/>
                  </a:cubicBezTo>
                  <a:close/>
                  <a:moveTo>
                    <a:pt x="918150" y="192"/>
                  </a:moveTo>
                  <a:cubicBezTo>
                    <a:pt x="934257" y="-205"/>
                    <a:pt x="947839" y="73"/>
                    <a:pt x="958476" y="483"/>
                  </a:cubicBezTo>
                  <a:lnTo>
                    <a:pt x="958476" y="49668"/>
                  </a:lnTo>
                  <a:lnTo>
                    <a:pt x="955494" y="49646"/>
                  </a:lnTo>
                  <a:cubicBezTo>
                    <a:pt x="842746" y="52426"/>
                    <a:pt x="606270" y="88278"/>
                    <a:pt x="390146" y="343368"/>
                  </a:cubicBezTo>
                  <a:cubicBezTo>
                    <a:pt x="59605" y="733803"/>
                    <a:pt x="41482" y="1322045"/>
                    <a:pt x="38374" y="1429405"/>
                  </a:cubicBezTo>
                  <a:cubicBezTo>
                    <a:pt x="19345" y="2057390"/>
                    <a:pt x="268847" y="2485032"/>
                    <a:pt x="365631" y="2628383"/>
                  </a:cubicBezTo>
                  <a:lnTo>
                    <a:pt x="375174" y="2641905"/>
                  </a:lnTo>
                  <a:lnTo>
                    <a:pt x="359188" y="2622715"/>
                  </a:ln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9" name="Google Shape;199;p5"/>
            <p:cNvSpPr/>
            <p:nvPr/>
          </p:nvSpPr>
          <p:spPr>
            <a:xfrm>
              <a:off x="3150463" y="2198862"/>
              <a:ext cx="1036590" cy="3027906"/>
            </a:xfrm>
            <a:custGeom>
              <a:rect b="b" l="l" r="r" t="t"/>
              <a:pathLst>
                <a:path extrusionOk="0" h="3027906" w="1036590">
                  <a:moveTo>
                    <a:pt x="496386" y="4591"/>
                  </a:moveTo>
                  <a:cubicBezTo>
                    <a:pt x="505103" y="4194"/>
                    <a:pt x="512455" y="4472"/>
                    <a:pt x="518216" y="4882"/>
                  </a:cubicBezTo>
                  <a:lnTo>
                    <a:pt x="518216" y="3027906"/>
                  </a:lnTo>
                  <a:cubicBezTo>
                    <a:pt x="461429" y="3009091"/>
                    <a:pt x="320582" y="2940394"/>
                    <a:pt x="194235" y="2627114"/>
                  </a:cubicBez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cubicBezTo>
                    <a:pt x="1024815" y="683831"/>
                    <a:pt x="1034481" y="1272419"/>
                    <a:pt x="1036035" y="1379779"/>
                  </a:cubicBezTo>
                  <a:cubicBezTo>
                    <a:pt x="1047773" y="2097474"/>
                    <a:pt x="869815" y="2553500"/>
                    <a:pt x="842370" y="2622543"/>
                  </a:cubicBezTo>
                  <a:cubicBezTo>
                    <a:pt x="715678" y="2935995"/>
                    <a:pt x="574486" y="3004692"/>
                    <a:pt x="518217" y="3023507"/>
                  </a:cubicBezTo>
                  <a:lnTo>
                    <a:pt x="518217" y="483"/>
                  </a:lnTo>
                  <a:cubicBezTo>
                    <a:pt x="523956" y="73"/>
                    <a:pt x="531289" y="-205"/>
                    <a:pt x="539990" y="192"/>
                  </a:cubicBezTo>
                  <a:close/>
                </a:path>
              </a:pathLst>
            </a:custGeom>
            <a:gradFill>
              <a:gsLst>
                <a:gs pos="0">
                  <a:schemeClr val="accent4"/>
                </a:gs>
                <a:gs pos="50000">
                  <a:schemeClr val="accent3"/>
                </a:gs>
                <a:gs pos="52000">
                  <a:schemeClr val="accent4"/>
                </a:gs>
                <a:gs pos="100000">
                  <a:schemeClr val="accent3"/>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0" name="Google Shape;200;p5"/>
            <p:cNvSpPr/>
            <p:nvPr/>
          </p:nvSpPr>
          <p:spPr>
            <a:xfrm>
              <a:off x="3169640" y="2199871"/>
              <a:ext cx="864956" cy="3015976"/>
            </a:xfrm>
            <a:custGeom>
              <a:rect b="b" l="l" r="r" t="t"/>
              <a:pathLst>
                <a:path extrusionOk="0" h="3015976" w="864956">
                  <a:moveTo>
                    <a:pt x="496386" y="4591"/>
                  </a:moveTo>
                  <a:cubicBezTo>
                    <a:pt x="505103" y="4194"/>
                    <a:pt x="512455" y="4472"/>
                    <a:pt x="518216" y="4882"/>
                  </a:cubicBezTo>
                  <a:lnTo>
                    <a:pt x="518216" y="54080"/>
                  </a:lnTo>
                  <a:lnTo>
                    <a:pt x="515562" y="54045"/>
                  </a:lnTo>
                  <a:cubicBezTo>
                    <a:pt x="454545" y="56825"/>
                    <a:pt x="326641" y="92677"/>
                    <a:pt x="209440" y="347767"/>
                  </a:cubicBezTo>
                  <a:cubicBezTo>
                    <a:pt x="31829" y="738202"/>
                    <a:pt x="21473" y="1326444"/>
                    <a:pt x="19747" y="1433804"/>
                  </a:cubicBezTo>
                  <a:cubicBezTo>
                    <a:pt x="10816" y="1972077"/>
                    <a:pt x="108683" y="2363159"/>
                    <a:pt x="169826" y="2554185"/>
                  </a:cubicBezTo>
                  <a:lnTo>
                    <a:pt x="196316" y="2631739"/>
                  </a:lnTo>
                  <a:lnTo>
                    <a:pt x="194235" y="2627114"/>
                  </a:ln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lnTo>
                    <a:pt x="864956" y="342697"/>
                  </a:lnTo>
                  <a:lnTo>
                    <a:pt x="776562" y="190249"/>
                  </a:lnTo>
                  <a:cubicBezTo>
                    <a:pt x="688220" y="72419"/>
                    <a:pt x="604844" y="51731"/>
                    <a:pt x="559166" y="49646"/>
                  </a:cubicBezTo>
                  <a:cubicBezTo>
                    <a:pt x="550465" y="49249"/>
                    <a:pt x="543132" y="49527"/>
                    <a:pt x="537393" y="49937"/>
                  </a:cubicBezTo>
                  <a:lnTo>
                    <a:pt x="537393" y="3015976"/>
                  </a:lnTo>
                  <a:lnTo>
                    <a:pt x="537392" y="3015976"/>
                  </a:lnTo>
                  <a:lnTo>
                    <a:pt x="537392" y="54336"/>
                  </a:lnTo>
                  <a:lnTo>
                    <a:pt x="518217" y="54081"/>
                  </a:lnTo>
                  <a:lnTo>
                    <a:pt x="518217" y="483"/>
                  </a:lnTo>
                  <a:cubicBezTo>
                    <a:pt x="523956" y="73"/>
                    <a:pt x="531289" y="-205"/>
                    <a:pt x="53999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1" name="Google Shape;201;p5"/>
            <p:cNvSpPr/>
            <p:nvPr/>
          </p:nvSpPr>
          <p:spPr>
            <a:xfrm>
              <a:off x="2257788" y="2204270"/>
              <a:ext cx="2049602" cy="2904841"/>
            </a:xfrm>
            <a:custGeom>
              <a:rect b="b" l="l" r="r" t="t"/>
              <a:pathLst>
                <a:path extrusionOk="0" h="2904841" w="2049602">
                  <a:moveTo>
                    <a:pt x="1352512" y="192"/>
                  </a:moveTo>
                  <a:cubicBezTo>
                    <a:pt x="1376236" y="-205"/>
                    <a:pt x="1396240" y="73"/>
                    <a:pt x="1411904" y="483"/>
                  </a:cubicBezTo>
                  <a:cubicBezTo>
                    <a:pt x="1505888" y="-1977"/>
                    <a:pt x="1755994" y="321"/>
                    <a:pt x="2028820" y="124614"/>
                  </a:cubicBezTo>
                  <a:lnTo>
                    <a:pt x="2049602" y="135611"/>
                  </a:lnTo>
                  <a:lnTo>
                    <a:pt x="1949422" y="96315"/>
                  </a:lnTo>
                  <a:cubicBezTo>
                    <a:pt x="1731466" y="23911"/>
                    <a:pt x="1544728" y="22657"/>
                    <a:pt x="1466408" y="24707"/>
                  </a:cubicBezTo>
                  <a:cubicBezTo>
                    <a:pt x="1450744" y="24297"/>
                    <a:pt x="1430740" y="24019"/>
                    <a:pt x="1407016" y="24416"/>
                  </a:cubicBezTo>
                  <a:cubicBezTo>
                    <a:pt x="1240944" y="27196"/>
                    <a:pt x="892536" y="63048"/>
                    <a:pt x="573861" y="318138"/>
                  </a:cubicBezTo>
                  <a:cubicBezTo>
                    <a:pt x="86768" y="708055"/>
                    <a:pt x="60360" y="1296643"/>
                    <a:pt x="56043" y="1404003"/>
                  </a:cubicBezTo>
                  <a:cubicBezTo>
                    <a:pt x="23767" y="2121698"/>
                    <a:pt x="508789" y="2577724"/>
                    <a:pt x="583873" y="2646767"/>
                  </a:cubicBezTo>
                  <a:cubicBezTo>
                    <a:pt x="676097" y="2729734"/>
                    <a:pt x="777075" y="2801279"/>
                    <a:pt x="884593" y="2860394"/>
                  </a:cubicBezTo>
                  <a:lnTo>
                    <a:pt x="973281" y="2904841"/>
                  </a:lnTo>
                  <a:lnTo>
                    <a:pt x="939703" y="2891105"/>
                  </a:lnTo>
                  <a:cubicBezTo>
                    <a:pt x="790863" y="2823482"/>
                    <a:pt x="652334" y="2733166"/>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02" name="Google Shape;202;p5"/>
          <p:cNvGrpSpPr/>
          <p:nvPr/>
        </p:nvGrpSpPr>
        <p:grpSpPr>
          <a:xfrm>
            <a:off x="153164" y="918047"/>
            <a:ext cx="501192" cy="663265"/>
            <a:chOff x="2256777" y="2198862"/>
            <a:chExt cx="2823618" cy="3736703"/>
          </a:xfrm>
        </p:grpSpPr>
        <p:grpSp>
          <p:nvGrpSpPr>
            <p:cNvPr id="203" name="Google Shape;203;p5"/>
            <p:cNvGrpSpPr/>
            <p:nvPr/>
          </p:nvGrpSpPr>
          <p:grpSpPr>
            <a:xfrm>
              <a:off x="3294899" y="5120706"/>
              <a:ext cx="748973" cy="454603"/>
              <a:chOff x="5910230" y="3314449"/>
              <a:chExt cx="375256" cy="227768"/>
            </a:xfrm>
          </p:grpSpPr>
          <p:sp>
            <p:nvSpPr>
              <p:cNvPr id="204" name="Google Shape;204;p5"/>
              <p:cNvSpPr/>
              <p:nvPr/>
            </p:nvSpPr>
            <p:spPr>
              <a:xfrm rot="-788041">
                <a:off x="5936369" y="3312998"/>
                <a:ext cx="9535" cy="231160"/>
              </a:xfrm>
              <a:custGeom>
                <a:rect b="b" l="l" r="r" t="t"/>
                <a:pathLst>
                  <a:path extrusionOk="0" h="230885" w="9524">
                    <a:moveTo>
                      <a:pt x="-431" y="-319"/>
                    </a:moveTo>
                    <a:lnTo>
                      <a:pt x="9094" y="-319"/>
                    </a:lnTo>
                    <a:lnTo>
                      <a:pt x="9094" y="230567"/>
                    </a:lnTo>
                    <a:lnTo>
                      <a:pt x="-431" y="230567"/>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5" name="Google Shape;205;p5"/>
              <p:cNvSpPr/>
              <p:nvPr/>
            </p:nvSpPr>
            <p:spPr>
              <a:xfrm rot="-4611959">
                <a:off x="6139000" y="3423321"/>
                <a:ext cx="231160" cy="9535"/>
              </a:xfrm>
              <a:custGeom>
                <a:rect b="b" l="l" r="r" t="t"/>
                <a:pathLst>
                  <a:path extrusionOk="0" h="9524" w="230885">
                    <a:moveTo>
                      <a:pt x="-431" y="-319"/>
                    </a:moveTo>
                    <a:lnTo>
                      <a:pt x="230455" y="-319"/>
                    </a:lnTo>
                    <a:lnTo>
                      <a:pt x="230455" y="9206"/>
                    </a:lnTo>
                    <a:lnTo>
                      <a:pt x="-431" y="9206"/>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06" name="Google Shape;206;p5"/>
            <p:cNvSpPr/>
            <p:nvPr/>
          </p:nvSpPr>
          <p:spPr>
            <a:xfrm>
              <a:off x="3376049" y="5519665"/>
              <a:ext cx="585689" cy="415900"/>
            </a:xfrm>
            <a:custGeom>
              <a:rect b="b" l="l" r="r" t="t"/>
              <a:pathLst>
                <a:path extrusionOk="0" h="194119" w="273367">
                  <a:moveTo>
                    <a:pt x="273368" y="0"/>
                  </a:moveTo>
                  <a:lnTo>
                    <a:pt x="234125" y="194119"/>
                  </a:lnTo>
                  <a:lnTo>
                    <a:pt x="39243" y="194119"/>
                  </a:lnTo>
                  <a:lnTo>
                    <a:pt x="0" y="0"/>
                  </a:lnTo>
                  <a:lnTo>
                    <a:pt x="273368" y="0"/>
                  </a:lnTo>
                  <a:close/>
                </a:path>
              </a:pathLst>
            </a:custGeom>
            <a:solidFill>
              <a:schemeClr val="accent1"/>
            </a:solidFill>
            <a:ln>
              <a:noFill/>
            </a:ln>
            <a:effectLst>
              <a:outerShdw blurRad="2540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7" name="Google Shape;207;p5"/>
            <p:cNvSpPr/>
            <p:nvPr/>
          </p:nvSpPr>
          <p:spPr>
            <a:xfrm>
              <a:off x="2256777" y="2203261"/>
              <a:ext cx="2823618" cy="3023507"/>
            </a:xfrm>
            <a:custGeom>
              <a:rect b="b" l="l" r="r" t="t"/>
              <a:pathLst>
                <a:path extrusionOk="0" h="3023507" w="2823618">
                  <a:moveTo>
                    <a:pt x="1352512" y="192"/>
                  </a:moveTo>
                  <a:cubicBezTo>
                    <a:pt x="1376236" y="-205"/>
                    <a:pt x="1396240" y="73"/>
                    <a:pt x="1411904" y="483"/>
                  </a:cubicBezTo>
                  <a:cubicBezTo>
                    <a:pt x="1537215" y="-2797"/>
                    <a:pt x="1940079" y="2382"/>
                    <a:pt x="2304277" y="293914"/>
                  </a:cubicBezTo>
                  <a:cubicBezTo>
                    <a:pt x="2791372" y="683831"/>
                    <a:pt x="2817780" y="1272419"/>
                    <a:pt x="2822095" y="1379779"/>
                  </a:cubicBezTo>
                  <a:cubicBezTo>
                    <a:pt x="2854201" y="2097474"/>
                    <a:pt x="2369177" y="2553500"/>
                    <a:pt x="2294266" y="2622543"/>
                  </a:cubicBezTo>
                  <a:cubicBezTo>
                    <a:pt x="2048354" y="2843720"/>
                    <a:pt x="1740252" y="2983722"/>
                    <a:pt x="1411904" y="3023507"/>
                  </a:cubicBezTo>
                  <a:cubicBezTo>
                    <a:pt x="1083486" y="2983807"/>
                    <a:pt x="775298" y="2843788"/>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gradFill>
              <a:gsLst>
                <a:gs pos="0">
                  <a:schemeClr val="accent2"/>
                </a:gs>
                <a:gs pos="100000">
                  <a:schemeClr val="accent1"/>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8" name="Google Shape;208;p5"/>
            <p:cNvSpPr/>
            <p:nvPr/>
          </p:nvSpPr>
          <p:spPr>
            <a:xfrm>
              <a:off x="3376049" y="5519665"/>
              <a:ext cx="585633" cy="415859"/>
            </a:xfrm>
            <a:custGeom>
              <a:rect b="b" l="l" r="r" t="t"/>
              <a:pathLst>
                <a:path extrusionOk="0" h="415859" w="585633">
                  <a:moveTo>
                    <a:pt x="0" y="0"/>
                  </a:moveTo>
                  <a:lnTo>
                    <a:pt x="585633" y="0"/>
                  </a:lnTo>
                  <a:lnTo>
                    <a:pt x="575636" y="49454"/>
                  </a:lnTo>
                  <a:lnTo>
                    <a:pt x="31288" y="49454"/>
                  </a:lnTo>
                  <a:lnTo>
                    <a:pt x="105361" y="415859"/>
                  </a:lnTo>
                  <a:lnTo>
                    <a:pt x="84070" y="415859"/>
                  </a:lnTo>
                  <a:lnTo>
                    <a:pt x="0" y="0"/>
                  </a:ln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9" name="Google Shape;209;p5"/>
            <p:cNvSpPr/>
            <p:nvPr/>
          </p:nvSpPr>
          <p:spPr>
            <a:xfrm>
              <a:off x="2710203" y="2203261"/>
              <a:ext cx="1916798" cy="3023507"/>
            </a:xfrm>
            <a:custGeom>
              <a:rect b="b" l="l" r="r" t="t"/>
              <a:pathLst>
                <a:path extrusionOk="0" h="3023507" w="1916798">
                  <a:moveTo>
                    <a:pt x="998748" y="192"/>
                  </a:moveTo>
                  <a:cubicBezTo>
                    <a:pt x="1111384" y="2972"/>
                    <a:pt x="1347878" y="38824"/>
                    <a:pt x="1564153" y="293914"/>
                  </a:cubicBezTo>
                  <a:cubicBezTo>
                    <a:pt x="1894695" y="683831"/>
                    <a:pt x="1912472" y="1272419"/>
                    <a:pt x="1915752" y="1379779"/>
                  </a:cubicBezTo>
                  <a:cubicBezTo>
                    <a:pt x="1937673" y="2097474"/>
                    <a:pt x="1608513" y="2553500"/>
                    <a:pt x="1557593" y="2622543"/>
                  </a:cubicBezTo>
                  <a:cubicBezTo>
                    <a:pt x="1323713" y="2935995"/>
                    <a:pt x="1062387" y="3004692"/>
                    <a:pt x="958479" y="3023507"/>
                  </a:cubicBezTo>
                  <a:lnTo>
                    <a:pt x="958479" y="483"/>
                  </a:lnTo>
                  <a:cubicBezTo>
                    <a:pt x="969094" y="73"/>
                    <a:pt x="982657" y="-205"/>
                    <a:pt x="998748" y="192"/>
                  </a:cubicBezTo>
                  <a:close/>
                  <a:moveTo>
                    <a:pt x="918150" y="192"/>
                  </a:moveTo>
                  <a:cubicBezTo>
                    <a:pt x="934257" y="-205"/>
                    <a:pt x="947839" y="73"/>
                    <a:pt x="958476" y="483"/>
                  </a:cubicBezTo>
                  <a:lnTo>
                    <a:pt x="958476" y="3023507"/>
                  </a:lnTo>
                  <a:cubicBezTo>
                    <a:pt x="854394" y="3004692"/>
                    <a:pt x="593069" y="2935995"/>
                    <a:pt x="359188" y="2622715"/>
                  </a:cubicBez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gradFill>
              <a:gsLst>
                <a:gs pos="0">
                  <a:schemeClr val="accent3"/>
                </a:gs>
                <a:gs pos="100000">
                  <a:schemeClr val="accent2"/>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0" name="Google Shape;210;p5"/>
            <p:cNvSpPr/>
            <p:nvPr/>
          </p:nvSpPr>
          <p:spPr>
            <a:xfrm>
              <a:off x="2711213" y="2222437"/>
              <a:ext cx="1593165" cy="3015570"/>
            </a:xfrm>
            <a:custGeom>
              <a:rect b="b" l="l" r="r" t="t"/>
              <a:pathLst>
                <a:path extrusionOk="0" h="3015570" w="1593165">
                  <a:moveTo>
                    <a:pt x="998748" y="192"/>
                  </a:moveTo>
                  <a:cubicBezTo>
                    <a:pt x="1111384" y="2972"/>
                    <a:pt x="1347878" y="38824"/>
                    <a:pt x="1564153" y="293914"/>
                  </a:cubicBezTo>
                  <a:lnTo>
                    <a:pt x="1593165" y="334631"/>
                  </a:lnTo>
                  <a:lnTo>
                    <a:pt x="1519727" y="257623"/>
                  </a:lnTo>
                  <a:cubicBezTo>
                    <a:pt x="1328034" y="79832"/>
                    <a:pt x="1134648" y="52079"/>
                    <a:pt x="1036092" y="49646"/>
                  </a:cubicBezTo>
                  <a:cubicBezTo>
                    <a:pt x="1020001" y="49249"/>
                    <a:pt x="1006438" y="49527"/>
                    <a:pt x="995823" y="49937"/>
                  </a:cubicBezTo>
                  <a:lnTo>
                    <a:pt x="995823" y="3015569"/>
                  </a:lnTo>
                  <a:lnTo>
                    <a:pt x="995820" y="3015570"/>
                  </a:lnTo>
                  <a:lnTo>
                    <a:pt x="995820" y="49937"/>
                  </a:lnTo>
                  <a:lnTo>
                    <a:pt x="958479" y="49668"/>
                  </a:lnTo>
                  <a:lnTo>
                    <a:pt x="958479" y="483"/>
                  </a:lnTo>
                  <a:cubicBezTo>
                    <a:pt x="969094" y="73"/>
                    <a:pt x="982657" y="-205"/>
                    <a:pt x="998748" y="192"/>
                  </a:cubicBezTo>
                  <a:close/>
                  <a:moveTo>
                    <a:pt x="918150" y="192"/>
                  </a:moveTo>
                  <a:cubicBezTo>
                    <a:pt x="934257" y="-205"/>
                    <a:pt x="947839" y="73"/>
                    <a:pt x="958476" y="483"/>
                  </a:cubicBezTo>
                  <a:lnTo>
                    <a:pt x="958476" y="49668"/>
                  </a:lnTo>
                  <a:lnTo>
                    <a:pt x="955494" y="49646"/>
                  </a:lnTo>
                  <a:cubicBezTo>
                    <a:pt x="842746" y="52426"/>
                    <a:pt x="606270" y="88278"/>
                    <a:pt x="390146" y="343368"/>
                  </a:cubicBezTo>
                  <a:cubicBezTo>
                    <a:pt x="59605" y="733803"/>
                    <a:pt x="41482" y="1322045"/>
                    <a:pt x="38374" y="1429405"/>
                  </a:cubicBezTo>
                  <a:cubicBezTo>
                    <a:pt x="19345" y="2057390"/>
                    <a:pt x="268847" y="2485032"/>
                    <a:pt x="365631" y="2628383"/>
                  </a:cubicBezTo>
                  <a:lnTo>
                    <a:pt x="375174" y="2641905"/>
                  </a:lnTo>
                  <a:lnTo>
                    <a:pt x="359188" y="2622715"/>
                  </a:ln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1" name="Google Shape;211;p5"/>
            <p:cNvSpPr/>
            <p:nvPr/>
          </p:nvSpPr>
          <p:spPr>
            <a:xfrm>
              <a:off x="3150463" y="2198862"/>
              <a:ext cx="1036590" cy="3027906"/>
            </a:xfrm>
            <a:custGeom>
              <a:rect b="b" l="l" r="r" t="t"/>
              <a:pathLst>
                <a:path extrusionOk="0" h="3027906" w="1036590">
                  <a:moveTo>
                    <a:pt x="496386" y="4591"/>
                  </a:moveTo>
                  <a:cubicBezTo>
                    <a:pt x="505103" y="4194"/>
                    <a:pt x="512455" y="4472"/>
                    <a:pt x="518216" y="4882"/>
                  </a:cubicBezTo>
                  <a:lnTo>
                    <a:pt x="518216" y="3027906"/>
                  </a:lnTo>
                  <a:cubicBezTo>
                    <a:pt x="461429" y="3009091"/>
                    <a:pt x="320582" y="2940394"/>
                    <a:pt x="194235" y="2627114"/>
                  </a:cubicBez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cubicBezTo>
                    <a:pt x="1024815" y="683831"/>
                    <a:pt x="1034481" y="1272419"/>
                    <a:pt x="1036035" y="1379779"/>
                  </a:cubicBezTo>
                  <a:cubicBezTo>
                    <a:pt x="1047773" y="2097474"/>
                    <a:pt x="869815" y="2553500"/>
                    <a:pt x="842370" y="2622543"/>
                  </a:cubicBezTo>
                  <a:cubicBezTo>
                    <a:pt x="715678" y="2935995"/>
                    <a:pt x="574486" y="3004692"/>
                    <a:pt x="518217" y="3023507"/>
                  </a:cubicBezTo>
                  <a:lnTo>
                    <a:pt x="518217" y="483"/>
                  </a:lnTo>
                  <a:cubicBezTo>
                    <a:pt x="523956" y="73"/>
                    <a:pt x="531289" y="-205"/>
                    <a:pt x="539990" y="192"/>
                  </a:cubicBezTo>
                  <a:close/>
                </a:path>
              </a:pathLst>
            </a:custGeom>
            <a:gradFill>
              <a:gsLst>
                <a:gs pos="0">
                  <a:schemeClr val="accent4"/>
                </a:gs>
                <a:gs pos="50000">
                  <a:schemeClr val="accent3"/>
                </a:gs>
                <a:gs pos="52000">
                  <a:schemeClr val="accent4"/>
                </a:gs>
                <a:gs pos="100000">
                  <a:schemeClr val="accent3"/>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2" name="Google Shape;212;p5"/>
            <p:cNvSpPr/>
            <p:nvPr/>
          </p:nvSpPr>
          <p:spPr>
            <a:xfrm>
              <a:off x="3169640" y="2199871"/>
              <a:ext cx="864956" cy="3015976"/>
            </a:xfrm>
            <a:custGeom>
              <a:rect b="b" l="l" r="r" t="t"/>
              <a:pathLst>
                <a:path extrusionOk="0" h="3015976" w="864956">
                  <a:moveTo>
                    <a:pt x="496386" y="4591"/>
                  </a:moveTo>
                  <a:cubicBezTo>
                    <a:pt x="505103" y="4194"/>
                    <a:pt x="512455" y="4472"/>
                    <a:pt x="518216" y="4882"/>
                  </a:cubicBezTo>
                  <a:lnTo>
                    <a:pt x="518216" y="54080"/>
                  </a:lnTo>
                  <a:lnTo>
                    <a:pt x="515562" y="54045"/>
                  </a:lnTo>
                  <a:cubicBezTo>
                    <a:pt x="454545" y="56825"/>
                    <a:pt x="326641" y="92677"/>
                    <a:pt x="209440" y="347767"/>
                  </a:cubicBezTo>
                  <a:cubicBezTo>
                    <a:pt x="31829" y="738202"/>
                    <a:pt x="21473" y="1326444"/>
                    <a:pt x="19747" y="1433804"/>
                  </a:cubicBezTo>
                  <a:cubicBezTo>
                    <a:pt x="10816" y="1972077"/>
                    <a:pt x="108683" y="2363159"/>
                    <a:pt x="169826" y="2554185"/>
                  </a:cubicBezTo>
                  <a:lnTo>
                    <a:pt x="196316" y="2631739"/>
                  </a:lnTo>
                  <a:lnTo>
                    <a:pt x="194235" y="2627114"/>
                  </a:ln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lnTo>
                    <a:pt x="864956" y="342697"/>
                  </a:lnTo>
                  <a:lnTo>
                    <a:pt x="776562" y="190249"/>
                  </a:lnTo>
                  <a:cubicBezTo>
                    <a:pt x="688220" y="72419"/>
                    <a:pt x="604844" y="51731"/>
                    <a:pt x="559166" y="49646"/>
                  </a:cubicBezTo>
                  <a:cubicBezTo>
                    <a:pt x="550465" y="49249"/>
                    <a:pt x="543132" y="49527"/>
                    <a:pt x="537393" y="49937"/>
                  </a:cubicBezTo>
                  <a:lnTo>
                    <a:pt x="537393" y="3015976"/>
                  </a:lnTo>
                  <a:lnTo>
                    <a:pt x="537392" y="3015976"/>
                  </a:lnTo>
                  <a:lnTo>
                    <a:pt x="537392" y="54336"/>
                  </a:lnTo>
                  <a:lnTo>
                    <a:pt x="518217" y="54081"/>
                  </a:lnTo>
                  <a:lnTo>
                    <a:pt x="518217" y="483"/>
                  </a:lnTo>
                  <a:cubicBezTo>
                    <a:pt x="523956" y="73"/>
                    <a:pt x="531289" y="-205"/>
                    <a:pt x="53999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3" name="Google Shape;213;p5"/>
            <p:cNvSpPr/>
            <p:nvPr/>
          </p:nvSpPr>
          <p:spPr>
            <a:xfrm>
              <a:off x="2257788" y="2204270"/>
              <a:ext cx="2049602" cy="2904841"/>
            </a:xfrm>
            <a:custGeom>
              <a:rect b="b" l="l" r="r" t="t"/>
              <a:pathLst>
                <a:path extrusionOk="0" h="2904841" w="2049602">
                  <a:moveTo>
                    <a:pt x="1352512" y="192"/>
                  </a:moveTo>
                  <a:cubicBezTo>
                    <a:pt x="1376236" y="-205"/>
                    <a:pt x="1396240" y="73"/>
                    <a:pt x="1411904" y="483"/>
                  </a:cubicBezTo>
                  <a:cubicBezTo>
                    <a:pt x="1505888" y="-1977"/>
                    <a:pt x="1755994" y="321"/>
                    <a:pt x="2028820" y="124614"/>
                  </a:cubicBezTo>
                  <a:lnTo>
                    <a:pt x="2049602" y="135611"/>
                  </a:lnTo>
                  <a:lnTo>
                    <a:pt x="1949422" y="96315"/>
                  </a:lnTo>
                  <a:cubicBezTo>
                    <a:pt x="1731466" y="23911"/>
                    <a:pt x="1544728" y="22657"/>
                    <a:pt x="1466408" y="24707"/>
                  </a:cubicBezTo>
                  <a:cubicBezTo>
                    <a:pt x="1450744" y="24297"/>
                    <a:pt x="1430740" y="24019"/>
                    <a:pt x="1407016" y="24416"/>
                  </a:cubicBezTo>
                  <a:cubicBezTo>
                    <a:pt x="1240944" y="27196"/>
                    <a:pt x="892536" y="63048"/>
                    <a:pt x="573861" y="318138"/>
                  </a:cubicBezTo>
                  <a:cubicBezTo>
                    <a:pt x="86768" y="708055"/>
                    <a:pt x="60360" y="1296643"/>
                    <a:pt x="56043" y="1404003"/>
                  </a:cubicBezTo>
                  <a:cubicBezTo>
                    <a:pt x="23767" y="2121698"/>
                    <a:pt x="508789" y="2577724"/>
                    <a:pt x="583873" y="2646767"/>
                  </a:cubicBezTo>
                  <a:cubicBezTo>
                    <a:pt x="676097" y="2729734"/>
                    <a:pt x="777075" y="2801279"/>
                    <a:pt x="884593" y="2860394"/>
                  </a:cubicBezTo>
                  <a:lnTo>
                    <a:pt x="973281" y="2904841"/>
                  </a:lnTo>
                  <a:lnTo>
                    <a:pt x="939703" y="2891105"/>
                  </a:lnTo>
                  <a:cubicBezTo>
                    <a:pt x="790863" y="2823482"/>
                    <a:pt x="652334" y="2733166"/>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Intro 1">
  <p:cSld name="CUSTOM_1_1">
    <p:spTree>
      <p:nvGrpSpPr>
        <p:cNvPr id="214" name="Shape 214"/>
        <p:cNvGrpSpPr/>
        <p:nvPr/>
      </p:nvGrpSpPr>
      <p:grpSpPr>
        <a:xfrm>
          <a:off x="0" y="0"/>
          <a:ext cx="0" cy="0"/>
          <a:chOff x="0" y="0"/>
          <a:chExt cx="0" cy="0"/>
        </a:xfrm>
      </p:grpSpPr>
      <p:pic>
        <p:nvPicPr>
          <p:cNvPr id="215" name="Google Shape;215;p6"/>
          <p:cNvPicPr preferRelativeResize="0"/>
          <p:nvPr/>
        </p:nvPicPr>
        <p:blipFill rotWithShape="1">
          <a:blip r:embed="rId2">
            <a:alphaModFix/>
          </a:blip>
          <a:srcRect b="0" l="0" r="11520" t="0"/>
          <a:stretch/>
        </p:blipFill>
        <p:spPr>
          <a:xfrm>
            <a:off x="-7375" y="785023"/>
            <a:ext cx="822275" cy="929300"/>
          </a:xfrm>
          <a:prstGeom prst="rect">
            <a:avLst/>
          </a:prstGeom>
          <a:noFill/>
          <a:ln>
            <a:noFill/>
          </a:ln>
          <a:effectLst>
            <a:outerShdw blurRad="142875" rotWithShape="0" algn="bl" dir="5400000" dist="19050">
              <a:srgbClr val="000000">
                <a:alpha val="67000"/>
              </a:srgbClr>
            </a:outerShdw>
          </a:effectLst>
        </p:spPr>
      </p:pic>
      <p:grpSp>
        <p:nvGrpSpPr>
          <p:cNvPr id="216" name="Google Shape;216;p6"/>
          <p:cNvGrpSpPr/>
          <p:nvPr/>
        </p:nvGrpSpPr>
        <p:grpSpPr>
          <a:xfrm>
            <a:off x="5282132" y="3854002"/>
            <a:ext cx="6903768" cy="3051851"/>
            <a:chOff x="5288232" y="3813215"/>
            <a:chExt cx="6903768" cy="3051851"/>
          </a:xfrm>
        </p:grpSpPr>
        <p:sp>
          <p:nvSpPr>
            <p:cNvPr id="217" name="Google Shape;217;p6"/>
            <p:cNvSpPr/>
            <p:nvPr/>
          </p:nvSpPr>
          <p:spPr>
            <a:xfrm>
              <a:off x="5288232" y="3813215"/>
              <a:ext cx="6891656" cy="3050841"/>
            </a:xfrm>
            <a:custGeom>
              <a:rect b="b" l="l" r="r" t="t"/>
              <a:pathLst>
                <a:path extrusionOk="0" h="3050841" w="6891656">
                  <a:moveTo>
                    <a:pt x="6674374" y="68"/>
                  </a:moveTo>
                  <a:cubicBezTo>
                    <a:pt x="6790387" y="-2243"/>
                    <a:pt x="6881348" y="54229"/>
                    <a:pt x="6891656" y="60898"/>
                  </a:cubicBezTo>
                  <a:lnTo>
                    <a:pt x="6891656" y="3050841"/>
                  </a:lnTo>
                  <a:lnTo>
                    <a:pt x="0" y="3050841"/>
                  </a:lnTo>
                  <a:lnTo>
                    <a:pt x="16887" y="3016614"/>
                  </a:lnTo>
                  <a:cubicBezTo>
                    <a:pt x="75476" y="2904075"/>
                    <a:pt x="261498" y="2601557"/>
                    <a:pt x="643651" y="2490837"/>
                  </a:cubicBezTo>
                  <a:cubicBezTo>
                    <a:pt x="995906" y="2388690"/>
                    <a:pt x="1287656" y="2515362"/>
                    <a:pt x="1362984" y="2550803"/>
                  </a:cubicBezTo>
                  <a:cubicBezTo>
                    <a:pt x="1373765" y="2534228"/>
                    <a:pt x="1451924" y="2419415"/>
                    <a:pt x="1602717" y="2400953"/>
                  </a:cubicBezTo>
                  <a:cubicBezTo>
                    <a:pt x="1694217" y="2390846"/>
                    <a:pt x="1785972" y="2417798"/>
                    <a:pt x="1857407" y="2475878"/>
                  </a:cubicBezTo>
                  <a:cubicBezTo>
                    <a:pt x="1830456" y="2250296"/>
                    <a:pt x="1926268" y="2034953"/>
                    <a:pt x="2097140" y="1936850"/>
                  </a:cubicBezTo>
                  <a:cubicBezTo>
                    <a:pt x="2329326" y="1802901"/>
                    <a:pt x="2680233" y="1896423"/>
                    <a:pt x="2846388" y="2191540"/>
                  </a:cubicBezTo>
                  <a:cubicBezTo>
                    <a:pt x="2861279" y="2151788"/>
                    <a:pt x="2892044" y="2120120"/>
                    <a:pt x="2931286" y="2104083"/>
                  </a:cubicBezTo>
                  <a:cubicBezTo>
                    <a:pt x="2976120" y="2088183"/>
                    <a:pt x="3025790" y="2093706"/>
                    <a:pt x="3066043" y="2119040"/>
                  </a:cubicBezTo>
                  <a:cubicBezTo>
                    <a:pt x="2866332" y="1750616"/>
                    <a:pt x="3021977" y="1311848"/>
                    <a:pt x="3330705" y="1165098"/>
                  </a:cubicBezTo>
                  <a:cubicBezTo>
                    <a:pt x="3659915" y="1008510"/>
                    <a:pt x="4131160" y="1199192"/>
                    <a:pt x="4259854" y="1629605"/>
                  </a:cubicBezTo>
                  <a:cubicBezTo>
                    <a:pt x="4338551" y="1538914"/>
                    <a:pt x="4459698" y="1504550"/>
                    <a:pt x="4561979" y="1542148"/>
                  </a:cubicBezTo>
                  <a:cubicBezTo>
                    <a:pt x="4669784" y="1582575"/>
                    <a:pt x="4710212" y="1685259"/>
                    <a:pt x="4716814" y="1701969"/>
                  </a:cubicBezTo>
                  <a:cubicBezTo>
                    <a:pt x="4770205" y="1637152"/>
                    <a:pt x="4866004" y="1627987"/>
                    <a:pt x="4930808" y="1681351"/>
                  </a:cubicBezTo>
                  <a:cubicBezTo>
                    <a:pt x="4931078" y="1681620"/>
                    <a:pt x="4931348" y="1681756"/>
                    <a:pt x="4931618" y="1682025"/>
                  </a:cubicBezTo>
                  <a:cubicBezTo>
                    <a:pt x="4845400" y="1466414"/>
                    <a:pt x="4950349" y="1221695"/>
                    <a:pt x="5165824" y="1135585"/>
                  </a:cubicBezTo>
                  <a:cubicBezTo>
                    <a:pt x="5263522" y="1096505"/>
                    <a:pt x="5372272" y="1095428"/>
                    <a:pt x="5470645" y="1132621"/>
                  </a:cubicBezTo>
                  <a:cubicBezTo>
                    <a:pt x="5365938" y="812303"/>
                    <a:pt x="5540718" y="467865"/>
                    <a:pt x="5861036" y="363294"/>
                  </a:cubicBezTo>
                  <a:cubicBezTo>
                    <a:pt x="6017892" y="311951"/>
                    <a:pt x="6188764" y="326506"/>
                    <a:pt x="6334706" y="403316"/>
                  </a:cubicBezTo>
                  <a:cubicBezTo>
                    <a:pt x="6321231" y="238104"/>
                    <a:pt x="6411248" y="85963"/>
                    <a:pt x="6552069" y="25997"/>
                  </a:cubicBezTo>
                  <a:cubicBezTo>
                    <a:pt x="6594248" y="8141"/>
                    <a:pt x="6635703" y="839"/>
                    <a:pt x="6674374" y="68"/>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218" name="Google Shape;218;p6"/>
            <p:cNvSpPr/>
            <p:nvPr/>
          </p:nvSpPr>
          <p:spPr>
            <a:xfrm>
              <a:off x="5300344" y="3814225"/>
              <a:ext cx="6891656" cy="3050841"/>
            </a:xfrm>
            <a:custGeom>
              <a:rect b="b" l="l" r="r" t="t"/>
              <a:pathLst>
                <a:path extrusionOk="0" h="3050841" w="6891656">
                  <a:moveTo>
                    <a:pt x="2288798" y="1878635"/>
                  </a:moveTo>
                  <a:cubicBezTo>
                    <a:pt x="2493233" y="1862262"/>
                    <a:pt x="2721772" y="1970203"/>
                    <a:pt x="2846388" y="2191540"/>
                  </a:cubicBezTo>
                  <a:cubicBezTo>
                    <a:pt x="2861279" y="2151788"/>
                    <a:pt x="2892044" y="2120120"/>
                    <a:pt x="2931286" y="2104083"/>
                  </a:cubicBezTo>
                  <a:cubicBezTo>
                    <a:pt x="2964912" y="2092158"/>
                    <a:pt x="3001258" y="2092284"/>
                    <a:pt x="3034311" y="2103779"/>
                  </a:cubicBezTo>
                  <a:lnTo>
                    <a:pt x="3038234" y="2105666"/>
                  </a:lnTo>
                  <a:lnTo>
                    <a:pt x="3066927" y="2174548"/>
                  </a:lnTo>
                  <a:cubicBezTo>
                    <a:pt x="3026674" y="2149214"/>
                    <a:pt x="2977004" y="2143691"/>
                    <a:pt x="2932170" y="2159591"/>
                  </a:cubicBezTo>
                  <a:cubicBezTo>
                    <a:pt x="2892928" y="2175628"/>
                    <a:pt x="2862163" y="2207296"/>
                    <a:pt x="2847272" y="2247048"/>
                  </a:cubicBezTo>
                  <a:cubicBezTo>
                    <a:pt x="2681117" y="1951931"/>
                    <a:pt x="2330210" y="1858409"/>
                    <a:pt x="2098024" y="1992358"/>
                  </a:cubicBezTo>
                  <a:cubicBezTo>
                    <a:pt x="1927152" y="2090461"/>
                    <a:pt x="1831340" y="2305804"/>
                    <a:pt x="1858291" y="2531386"/>
                  </a:cubicBezTo>
                  <a:cubicBezTo>
                    <a:pt x="1786856" y="2473306"/>
                    <a:pt x="1695101" y="2446354"/>
                    <a:pt x="1603601" y="2456461"/>
                  </a:cubicBezTo>
                  <a:cubicBezTo>
                    <a:pt x="1452808" y="2474923"/>
                    <a:pt x="1374649" y="2589736"/>
                    <a:pt x="1363868" y="2606311"/>
                  </a:cubicBezTo>
                  <a:cubicBezTo>
                    <a:pt x="1288540" y="2570870"/>
                    <a:pt x="996790" y="2444198"/>
                    <a:pt x="644535" y="2546345"/>
                  </a:cubicBezTo>
                  <a:cubicBezTo>
                    <a:pt x="310151" y="2643225"/>
                    <a:pt x="125930" y="2886951"/>
                    <a:pt x="45850" y="3021761"/>
                  </a:cubicBezTo>
                  <a:lnTo>
                    <a:pt x="29636" y="3050841"/>
                  </a:lnTo>
                  <a:lnTo>
                    <a:pt x="0" y="3050841"/>
                  </a:lnTo>
                  <a:lnTo>
                    <a:pt x="16887" y="3016614"/>
                  </a:lnTo>
                  <a:cubicBezTo>
                    <a:pt x="75476" y="2904075"/>
                    <a:pt x="261498" y="2601557"/>
                    <a:pt x="643651" y="2490837"/>
                  </a:cubicBezTo>
                  <a:cubicBezTo>
                    <a:pt x="995906" y="2388690"/>
                    <a:pt x="1287656" y="2515362"/>
                    <a:pt x="1362984" y="2550803"/>
                  </a:cubicBezTo>
                  <a:cubicBezTo>
                    <a:pt x="1373765" y="2534228"/>
                    <a:pt x="1451924" y="2419415"/>
                    <a:pt x="1602717" y="2400953"/>
                  </a:cubicBezTo>
                  <a:cubicBezTo>
                    <a:pt x="1694217" y="2390846"/>
                    <a:pt x="1785972" y="2417798"/>
                    <a:pt x="1857407" y="2475878"/>
                  </a:cubicBezTo>
                  <a:cubicBezTo>
                    <a:pt x="1830456" y="2250296"/>
                    <a:pt x="1926268" y="2034953"/>
                    <a:pt x="2097140" y="1936850"/>
                  </a:cubicBezTo>
                  <a:cubicBezTo>
                    <a:pt x="2155187" y="1903363"/>
                    <a:pt x="2220653" y="1884093"/>
                    <a:pt x="2288798" y="1878635"/>
                  </a:cubicBezTo>
                  <a:close/>
                  <a:moveTo>
                    <a:pt x="3596672" y="1111090"/>
                  </a:moveTo>
                  <a:cubicBezTo>
                    <a:pt x="3874128" y="1118834"/>
                    <a:pt x="4163333" y="1306796"/>
                    <a:pt x="4259854" y="1629605"/>
                  </a:cubicBezTo>
                  <a:cubicBezTo>
                    <a:pt x="4338551" y="1538914"/>
                    <a:pt x="4459698" y="1504550"/>
                    <a:pt x="4561979" y="1542148"/>
                  </a:cubicBezTo>
                  <a:cubicBezTo>
                    <a:pt x="4669784" y="1582575"/>
                    <a:pt x="4710212" y="1685259"/>
                    <a:pt x="4716814" y="1701969"/>
                  </a:cubicBezTo>
                  <a:cubicBezTo>
                    <a:pt x="4756857" y="1653356"/>
                    <a:pt x="4820755" y="1636048"/>
                    <a:pt x="4877540" y="1652945"/>
                  </a:cubicBezTo>
                  <a:lnTo>
                    <a:pt x="4913735" y="1672247"/>
                  </a:lnTo>
                  <a:lnTo>
                    <a:pt x="4932502" y="1737533"/>
                  </a:lnTo>
                  <a:cubicBezTo>
                    <a:pt x="4932232" y="1737264"/>
                    <a:pt x="4931962" y="1737128"/>
                    <a:pt x="4931692" y="1736859"/>
                  </a:cubicBezTo>
                  <a:cubicBezTo>
                    <a:pt x="4866888" y="1683495"/>
                    <a:pt x="4771089" y="1692660"/>
                    <a:pt x="4717698" y="1757477"/>
                  </a:cubicBezTo>
                  <a:cubicBezTo>
                    <a:pt x="4711096" y="1740767"/>
                    <a:pt x="4670668" y="1638083"/>
                    <a:pt x="4562863" y="1597656"/>
                  </a:cubicBezTo>
                  <a:cubicBezTo>
                    <a:pt x="4460582" y="1560058"/>
                    <a:pt x="4339435" y="1594422"/>
                    <a:pt x="4260738" y="1685113"/>
                  </a:cubicBezTo>
                  <a:cubicBezTo>
                    <a:pt x="4132044" y="1254700"/>
                    <a:pt x="3660799" y="1064018"/>
                    <a:pt x="3331589" y="1220606"/>
                  </a:cubicBezTo>
                  <a:cubicBezTo>
                    <a:pt x="3138634" y="1312325"/>
                    <a:pt x="3005477" y="1518113"/>
                    <a:pt x="2981502" y="1749504"/>
                  </a:cubicBezTo>
                  <a:lnTo>
                    <a:pt x="2980923" y="1841369"/>
                  </a:lnTo>
                  <a:lnTo>
                    <a:pt x="2979729" y="1835195"/>
                  </a:lnTo>
                  <a:cubicBezTo>
                    <a:pt x="2953723" y="1549483"/>
                    <a:pt x="3099159" y="1275161"/>
                    <a:pt x="3330705" y="1165098"/>
                  </a:cubicBezTo>
                  <a:cubicBezTo>
                    <a:pt x="3413008" y="1125951"/>
                    <a:pt x="3504187" y="1108509"/>
                    <a:pt x="3596672" y="1111090"/>
                  </a:cubicBezTo>
                  <a:close/>
                  <a:moveTo>
                    <a:pt x="5317981" y="1105501"/>
                  </a:moveTo>
                  <a:cubicBezTo>
                    <a:pt x="5343830" y="1105248"/>
                    <a:pt x="5369699" y="1107379"/>
                    <a:pt x="5395254" y="1111898"/>
                  </a:cubicBezTo>
                  <a:lnTo>
                    <a:pt x="5458658" y="1129326"/>
                  </a:lnTo>
                  <a:lnTo>
                    <a:pt x="5471529" y="1188129"/>
                  </a:lnTo>
                  <a:cubicBezTo>
                    <a:pt x="5373156" y="1150936"/>
                    <a:pt x="5264406" y="1152013"/>
                    <a:pt x="5166708" y="1191093"/>
                  </a:cubicBezTo>
                  <a:cubicBezTo>
                    <a:pt x="5058971" y="1234148"/>
                    <a:pt x="4978864" y="1316856"/>
                    <a:pt x="4936470" y="1415750"/>
                  </a:cubicBezTo>
                  <a:lnTo>
                    <a:pt x="4905003" y="1561359"/>
                  </a:lnTo>
                  <a:lnTo>
                    <a:pt x="4901538" y="1517792"/>
                  </a:lnTo>
                  <a:cubicBezTo>
                    <a:pt x="4904782" y="1353968"/>
                    <a:pt x="5004218" y="1200168"/>
                    <a:pt x="5165824" y="1135585"/>
                  </a:cubicBezTo>
                  <a:cubicBezTo>
                    <a:pt x="5214673" y="1116045"/>
                    <a:pt x="5266285" y="1106006"/>
                    <a:pt x="5317981" y="1105501"/>
                  </a:cubicBezTo>
                  <a:close/>
                  <a:moveTo>
                    <a:pt x="6674374" y="68"/>
                  </a:moveTo>
                  <a:cubicBezTo>
                    <a:pt x="6790387" y="-2243"/>
                    <a:pt x="6881348" y="54229"/>
                    <a:pt x="6891656" y="60898"/>
                  </a:cubicBezTo>
                  <a:lnTo>
                    <a:pt x="6891656" y="115898"/>
                  </a:lnTo>
                  <a:lnTo>
                    <a:pt x="6870555" y="103763"/>
                  </a:lnTo>
                  <a:cubicBezTo>
                    <a:pt x="6835186" y="85175"/>
                    <a:pt x="6762268" y="53843"/>
                    <a:pt x="6675258" y="55576"/>
                  </a:cubicBezTo>
                  <a:cubicBezTo>
                    <a:pt x="6636587" y="56347"/>
                    <a:pt x="6595132" y="63649"/>
                    <a:pt x="6552953" y="81505"/>
                  </a:cubicBezTo>
                  <a:cubicBezTo>
                    <a:pt x="6412132" y="141471"/>
                    <a:pt x="6322115" y="293612"/>
                    <a:pt x="6335590" y="458824"/>
                  </a:cubicBezTo>
                  <a:cubicBezTo>
                    <a:pt x="6189648" y="382014"/>
                    <a:pt x="6018776" y="367459"/>
                    <a:pt x="5861920" y="418802"/>
                  </a:cubicBezTo>
                  <a:cubicBezTo>
                    <a:pt x="5621682" y="497231"/>
                    <a:pt x="5463308" y="710584"/>
                    <a:pt x="5443310" y="947493"/>
                  </a:cubicBezTo>
                  <a:lnTo>
                    <a:pt x="5444277" y="1012150"/>
                  </a:lnTo>
                  <a:lnTo>
                    <a:pt x="5444219" y="1011887"/>
                  </a:lnTo>
                  <a:cubicBezTo>
                    <a:pt x="5411907" y="729942"/>
                    <a:pt x="5580758" y="454794"/>
                    <a:pt x="5861036" y="363294"/>
                  </a:cubicBezTo>
                  <a:cubicBezTo>
                    <a:pt x="6017892" y="311951"/>
                    <a:pt x="6188764" y="326506"/>
                    <a:pt x="6334706" y="403316"/>
                  </a:cubicBezTo>
                  <a:cubicBezTo>
                    <a:pt x="6321231" y="238104"/>
                    <a:pt x="6411248" y="85963"/>
                    <a:pt x="6552069" y="25997"/>
                  </a:cubicBezTo>
                  <a:cubicBezTo>
                    <a:pt x="6594248" y="8141"/>
                    <a:pt x="6635703" y="839"/>
                    <a:pt x="6674374" y="68"/>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sp>
        <p:nvSpPr>
          <p:cNvPr id="219" name="Google Shape;219;p6"/>
          <p:cNvSpPr/>
          <p:nvPr/>
        </p:nvSpPr>
        <p:spPr>
          <a:xfrm>
            <a:off x="-952" y="4632372"/>
            <a:ext cx="12192952" cy="2278164"/>
          </a:xfrm>
          <a:custGeom>
            <a:rect b="b" l="l" r="r" t="t"/>
            <a:pathLst>
              <a:path extrusionOk="0" h="2278164" w="12192952">
                <a:moveTo>
                  <a:pt x="-4" y="736841"/>
                </a:moveTo>
                <a:cubicBezTo>
                  <a:pt x="19046" y="656736"/>
                  <a:pt x="105628" y="326599"/>
                  <a:pt x="417953" y="133147"/>
                </a:cubicBezTo>
                <a:cubicBezTo>
                  <a:pt x="747041" y="-70688"/>
                  <a:pt x="1193573" y="-40494"/>
                  <a:pt x="1543332" y="212585"/>
                </a:cubicBezTo>
                <a:cubicBezTo>
                  <a:pt x="1701065" y="65615"/>
                  <a:pt x="1944715" y="65234"/>
                  <a:pt x="2096734" y="204584"/>
                </a:cubicBezTo>
                <a:cubicBezTo>
                  <a:pt x="2238180" y="334315"/>
                  <a:pt x="2267422" y="554819"/>
                  <a:pt x="2160266" y="723602"/>
                </a:cubicBezTo>
                <a:cubicBezTo>
                  <a:pt x="2180516" y="727603"/>
                  <a:pt x="2199023" y="737794"/>
                  <a:pt x="2213225" y="752747"/>
                </a:cubicBezTo>
                <a:cubicBezTo>
                  <a:pt x="2231532" y="772940"/>
                  <a:pt x="2241057" y="799611"/>
                  <a:pt x="2239704" y="826852"/>
                </a:cubicBezTo>
                <a:cubicBezTo>
                  <a:pt x="2504023" y="599300"/>
                  <a:pt x="2874260" y="544340"/>
                  <a:pt x="3183727" y="686549"/>
                </a:cubicBezTo>
                <a:cubicBezTo>
                  <a:pt x="3622639" y="888194"/>
                  <a:pt x="3684075" y="1369016"/>
                  <a:pt x="3686838" y="1393494"/>
                </a:cubicBezTo>
                <a:cubicBezTo>
                  <a:pt x="3709317" y="1393494"/>
                  <a:pt x="3886863" y="1397019"/>
                  <a:pt x="4005830" y="1547133"/>
                </a:cubicBezTo>
                <a:cubicBezTo>
                  <a:pt x="4113176" y="1682769"/>
                  <a:pt x="4091555" y="1836598"/>
                  <a:pt x="4087935" y="1862220"/>
                </a:cubicBezTo>
                <a:cubicBezTo>
                  <a:pt x="4108595" y="1849552"/>
                  <a:pt x="4133789" y="1846599"/>
                  <a:pt x="4156801" y="1854219"/>
                </a:cubicBezTo>
                <a:cubicBezTo>
                  <a:pt x="4181404" y="1863744"/>
                  <a:pt x="4200045" y="1884413"/>
                  <a:pt x="4207093" y="1909845"/>
                </a:cubicBezTo>
                <a:cubicBezTo>
                  <a:pt x="4237573" y="1868221"/>
                  <a:pt x="4399308" y="1655813"/>
                  <a:pt x="4696964" y="1610665"/>
                </a:cubicBezTo>
                <a:cubicBezTo>
                  <a:pt x="5036435" y="1559134"/>
                  <a:pt x="5276274" y="1766970"/>
                  <a:pt x="5308659" y="1796021"/>
                </a:cubicBezTo>
                <a:cubicBezTo>
                  <a:pt x="5346759" y="1766684"/>
                  <a:pt x="5703852" y="1500746"/>
                  <a:pt x="6149336" y="1629143"/>
                </a:cubicBezTo>
                <a:cubicBezTo>
                  <a:pt x="6507476" y="1732584"/>
                  <a:pt x="6674925" y="2019668"/>
                  <a:pt x="6707977" y="2079294"/>
                </a:cubicBezTo>
                <a:cubicBezTo>
                  <a:pt x="6854358" y="2060244"/>
                  <a:pt x="7003195" y="2077961"/>
                  <a:pt x="7140984" y="2130920"/>
                </a:cubicBezTo>
                <a:cubicBezTo>
                  <a:pt x="7226318" y="2164258"/>
                  <a:pt x="7305842" y="2210931"/>
                  <a:pt x="7376632" y="2269128"/>
                </a:cubicBezTo>
                <a:cubicBezTo>
                  <a:pt x="7459043" y="2158923"/>
                  <a:pt x="7572466" y="2075770"/>
                  <a:pt x="7702387" y="2030336"/>
                </a:cubicBezTo>
                <a:cubicBezTo>
                  <a:pt x="7947465" y="1945944"/>
                  <a:pt x="8157968" y="2032051"/>
                  <a:pt x="8208164" y="2054148"/>
                </a:cubicBezTo>
                <a:cubicBezTo>
                  <a:pt x="8210508" y="2001856"/>
                  <a:pt x="8234492" y="1952993"/>
                  <a:pt x="8274363" y="1919084"/>
                </a:cubicBezTo>
                <a:cubicBezTo>
                  <a:pt x="8305272" y="1894415"/>
                  <a:pt x="8343343" y="1880508"/>
                  <a:pt x="8382853" y="1879365"/>
                </a:cubicBezTo>
                <a:cubicBezTo>
                  <a:pt x="8388606" y="1670005"/>
                  <a:pt x="8548035" y="1497031"/>
                  <a:pt x="8756233" y="1474266"/>
                </a:cubicBezTo>
                <a:cubicBezTo>
                  <a:pt x="8689558" y="1208615"/>
                  <a:pt x="8789856" y="931341"/>
                  <a:pt x="9005121" y="778941"/>
                </a:cubicBezTo>
                <a:cubicBezTo>
                  <a:pt x="9192287" y="646640"/>
                  <a:pt x="9440509" y="627209"/>
                  <a:pt x="9653869" y="725983"/>
                </a:cubicBezTo>
                <a:cubicBezTo>
                  <a:pt x="9769312" y="571868"/>
                  <a:pt x="9987815" y="540531"/>
                  <a:pt x="10141930" y="655974"/>
                </a:cubicBezTo>
                <a:cubicBezTo>
                  <a:pt x="10238418" y="728364"/>
                  <a:pt x="10290710" y="845427"/>
                  <a:pt x="10280138" y="965632"/>
                </a:cubicBezTo>
                <a:cubicBezTo>
                  <a:pt x="10292901" y="953726"/>
                  <a:pt x="10310713" y="948773"/>
                  <a:pt x="10327763" y="952392"/>
                </a:cubicBezTo>
                <a:cubicBezTo>
                  <a:pt x="10348337" y="958107"/>
                  <a:pt x="10363100" y="976109"/>
                  <a:pt x="10364815" y="997350"/>
                </a:cubicBezTo>
                <a:cubicBezTo>
                  <a:pt x="10511881" y="776465"/>
                  <a:pt x="10768008" y="655593"/>
                  <a:pt x="11025469" y="686263"/>
                </a:cubicBezTo>
                <a:cubicBezTo>
                  <a:pt x="11382752" y="728840"/>
                  <a:pt x="11547534" y="1039736"/>
                  <a:pt x="11560393" y="1064882"/>
                </a:cubicBezTo>
                <a:cubicBezTo>
                  <a:pt x="11574776" y="1060215"/>
                  <a:pt x="11725461" y="1013828"/>
                  <a:pt x="11851572" y="1109935"/>
                </a:cubicBezTo>
                <a:cubicBezTo>
                  <a:pt x="11910056" y="1155465"/>
                  <a:pt x="11950442" y="1220140"/>
                  <a:pt x="11965872" y="1292625"/>
                </a:cubicBezTo>
                <a:cubicBezTo>
                  <a:pt x="11988923" y="1262526"/>
                  <a:pt x="12032071" y="1256811"/>
                  <a:pt x="12062170" y="1279862"/>
                </a:cubicBezTo>
                <a:cubicBezTo>
                  <a:pt x="12069504" y="1285481"/>
                  <a:pt x="12075600" y="1292530"/>
                  <a:pt x="12080172" y="1300530"/>
                </a:cubicBezTo>
                <a:cubicBezTo>
                  <a:pt x="12078934" y="1247000"/>
                  <a:pt x="12091697" y="1194042"/>
                  <a:pt x="12117224" y="1146987"/>
                </a:cubicBezTo>
                <a:cubicBezTo>
                  <a:pt x="12134941" y="1114793"/>
                  <a:pt x="12158372" y="1086027"/>
                  <a:pt x="12186471" y="1062215"/>
                </a:cubicBezTo>
                <a:cubicBezTo>
                  <a:pt x="12188662" y="1467218"/>
                  <a:pt x="12190852" y="1872221"/>
                  <a:pt x="12192948" y="2277224"/>
                </a:cubicBezTo>
                <a:lnTo>
                  <a:pt x="-4" y="2277224"/>
                </a:lnTo>
                <a:close/>
              </a:path>
            </a:pathLst>
          </a:custGeom>
          <a:solidFill>
            <a:srgbClr val="F2F2F2"/>
          </a:soli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0" name="Google Shape;220;p6"/>
          <p:cNvSpPr/>
          <p:nvPr/>
        </p:nvSpPr>
        <p:spPr>
          <a:xfrm>
            <a:off x="-955" y="4631434"/>
            <a:ext cx="12186901" cy="2278163"/>
          </a:xfrm>
          <a:custGeom>
            <a:rect b="b" l="l" r="r" t="t"/>
            <a:pathLst>
              <a:path extrusionOk="0" h="2278163" w="12186901">
                <a:moveTo>
                  <a:pt x="10929198" y="682704"/>
                </a:moveTo>
                <a:cubicBezTo>
                  <a:pt x="10961129" y="681903"/>
                  <a:pt x="10993290" y="683369"/>
                  <a:pt x="11025473" y="687202"/>
                </a:cubicBezTo>
                <a:cubicBezTo>
                  <a:pt x="11382756" y="729779"/>
                  <a:pt x="11547538" y="1040675"/>
                  <a:pt x="11560397" y="1065821"/>
                </a:cubicBezTo>
                <a:cubicBezTo>
                  <a:pt x="11574780" y="1061154"/>
                  <a:pt x="11725465" y="1014767"/>
                  <a:pt x="11851576" y="1110874"/>
                </a:cubicBezTo>
                <a:cubicBezTo>
                  <a:pt x="11910060" y="1156404"/>
                  <a:pt x="11950446" y="1221079"/>
                  <a:pt x="11965876" y="1293564"/>
                </a:cubicBezTo>
                <a:cubicBezTo>
                  <a:pt x="11988927" y="1263465"/>
                  <a:pt x="12032075" y="1257750"/>
                  <a:pt x="12062174" y="1280801"/>
                </a:cubicBezTo>
                <a:cubicBezTo>
                  <a:pt x="12069508" y="1286420"/>
                  <a:pt x="12075604" y="1293469"/>
                  <a:pt x="12080176" y="1301469"/>
                </a:cubicBezTo>
                <a:cubicBezTo>
                  <a:pt x="12078938" y="1247939"/>
                  <a:pt x="12091701" y="1194981"/>
                  <a:pt x="12117228" y="1147926"/>
                </a:cubicBezTo>
                <a:cubicBezTo>
                  <a:pt x="12134945" y="1115732"/>
                  <a:pt x="12158376" y="1086966"/>
                  <a:pt x="12186475" y="1063154"/>
                </a:cubicBezTo>
                <a:lnTo>
                  <a:pt x="12186901" y="1142995"/>
                </a:lnTo>
                <a:lnTo>
                  <a:pt x="12127863" y="1215268"/>
                </a:lnTo>
                <a:cubicBezTo>
                  <a:pt x="12102336" y="1262323"/>
                  <a:pt x="12089573" y="1315281"/>
                  <a:pt x="12090811" y="1368811"/>
                </a:cubicBezTo>
                <a:cubicBezTo>
                  <a:pt x="12086239" y="1360811"/>
                  <a:pt x="12080143" y="1353762"/>
                  <a:pt x="12072809" y="1348143"/>
                </a:cubicBezTo>
                <a:cubicBezTo>
                  <a:pt x="12042710" y="1325092"/>
                  <a:pt x="11999562" y="1330807"/>
                  <a:pt x="11976511" y="1360906"/>
                </a:cubicBezTo>
                <a:cubicBezTo>
                  <a:pt x="11961081" y="1288421"/>
                  <a:pt x="11920695" y="1223746"/>
                  <a:pt x="11862211" y="1178216"/>
                </a:cubicBezTo>
                <a:cubicBezTo>
                  <a:pt x="11736100" y="1082109"/>
                  <a:pt x="11585415" y="1128496"/>
                  <a:pt x="11571032" y="1133163"/>
                </a:cubicBezTo>
                <a:cubicBezTo>
                  <a:pt x="11558173" y="1108017"/>
                  <a:pt x="11393391" y="797121"/>
                  <a:pt x="11036108" y="754544"/>
                </a:cubicBezTo>
                <a:cubicBezTo>
                  <a:pt x="10778647" y="723874"/>
                  <a:pt x="10522520" y="844746"/>
                  <a:pt x="10375454" y="1065631"/>
                </a:cubicBezTo>
                <a:cubicBezTo>
                  <a:pt x="10373739" y="1044390"/>
                  <a:pt x="10358976" y="1026388"/>
                  <a:pt x="10338402" y="1020673"/>
                </a:cubicBezTo>
                <a:cubicBezTo>
                  <a:pt x="10321352" y="1017054"/>
                  <a:pt x="10303540" y="1022007"/>
                  <a:pt x="10290777" y="1033913"/>
                </a:cubicBezTo>
                <a:lnTo>
                  <a:pt x="10287902" y="962223"/>
                </a:lnTo>
                <a:lnTo>
                  <a:pt x="10302347" y="954129"/>
                </a:lnTo>
                <a:cubicBezTo>
                  <a:pt x="10310527" y="951855"/>
                  <a:pt x="10319242" y="951522"/>
                  <a:pt x="10327767" y="953331"/>
                </a:cubicBezTo>
                <a:cubicBezTo>
                  <a:pt x="10348341" y="959046"/>
                  <a:pt x="10363104" y="977048"/>
                  <a:pt x="10364819" y="998289"/>
                </a:cubicBezTo>
                <a:cubicBezTo>
                  <a:pt x="10493502" y="805015"/>
                  <a:pt x="10705684" y="688313"/>
                  <a:pt x="10929198" y="682704"/>
                </a:cubicBezTo>
                <a:close/>
                <a:moveTo>
                  <a:pt x="2818734" y="609388"/>
                </a:moveTo>
                <a:cubicBezTo>
                  <a:pt x="2943085" y="608558"/>
                  <a:pt x="3067681" y="634160"/>
                  <a:pt x="3183731" y="687488"/>
                </a:cubicBezTo>
                <a:cubicBezTo>
                  <a:pt x="3622643" y="889133"/>
                  <a:pt x="3684079" y="1369955"/>
                  <a:pt x="3686842" y="1394433"/>
                </a:cubicBezTo>
                <a:cubicBezTo>
                  <a:pt x="3709321" y="1394433"/>
                  <a:pt x="3886867" y="1397958"/>
                  <a:pt x="4005834" y="1548072"/>
                </a:cubicBezTo>
                <a:cubicBezTo>
                  <a:pt x="4059507" y="1615890"/>
                  <a:pt x="4080939" y="1688256"/>
                  <a:pt x="4088499" y="1746871"/>
                </a:cubicBezTo>
                <a:lnTo>
                  <a:pt x="4091516" y="1783808"/>
                </a:lnTo>
                <a:lnTo>
                  <a:pt x="4075094" y="1718265"/>
                </a:lnTo>
                <a:cubicBezTo>
                  <a:pt x="4062082" y="1684369"/>
                  <a:pt x="4043306" y="1649323"/>
                  <a:pt x="4016469" y="1615414"/>
                </a:cubicBezTo>
                <a:cubicBezTo>
                  <a:pt x="3897502" y="1465300"/>
                  <a:pt x="3719956" y="1461775"/>
                  <a:pt x="3697477" y="1461775"/>
                </a:cubicBezTo>
                <a:cubicBezTo>
                  <a:pt x="3694714" y="1437297"/>
                  <a:pt x="3633278" y="956475"/>
                  <a:pt x="3194366" y="754830"/>
                </a:cubicBezTo>
                <a:cubicBezTo>
                  <a:pt x="2884899" y="612621"/>
                  <a:pt x="2514662" y="667581"/>
                  <a:pt x="2250343" y="895133"/>
                </a:cubicBezTo>
                <a:cubicBezTo>
                  <a:pt x="2251696" y="867892"/>
                  <a:pt x="2242171" y="841221"/>
                  <a:pt x="2223864" y="821028"/>
                </a:cubicBezTo>
                <a:cubicBezTo>
                  <a:pt x="2209662" y="806075"/>
                  <a:pt x="2191155" y="795884"/>
                  <a:pt x="2170905" y="791883"/>
                </a:cubicBezTo>
                <a:lnTo>
                  <a:pt x="2193036" y="738107"/>
                </a:lnTo>
                <a:lnTo>
                  <a:pt x="2213229" y="753686"/>
                </a:lnTo>
                <a:cubicBezTo>
                  <a:pt x="2231536" y="773879"/>
                  <a:pt x="2241061" y="800550"/>
                  <a:pt x="2239708" y="827791"/>
                </a:cubicBezTo>
                <a:cubicBezTo>
                  <a:pt x="2404908" y="685571"/>
                  <a:pt x="2611481" y="610770"/>
                  <a:pt x="2818734" y="609388"/>
                </a:cubicBezTo>
                <a:close/>
                <a:moveTo>
                  <a:pt x="9950221" y="587697"/>
                </a:moveTo>
                <a:cubicBezTo>
                  <a:pt x="10017293" y="590972"/>
                  <a:pt x="10084141" y="613622"/>
                  <a:pt x="10141934" y="656913"/>
                </a:cubicBezTo>
                <a:cubicBezTo>
                  <a:pt x="10214300" y="711206"/>
                  <a:pt x="10261806" y="790627"/>
                  <a:pt x="10276576" y="877656"/>
                </a:cubicBezTo>
                <a:lnTo>
                  <a:pt x="10278065" y="914798"/>
                </a:lnTo>
                <a:lnTo>
                  <a:pt x="10261821" y="861154"/>
                </a:lnTo>
                <a:cubicBezTo>
                  <a:pt x="10238008" y="807814"/>
                  <a:pt x="10200813" y="760450"/>
                  <a:pt x="10152569" y="724255"/>
                </a:cubicBezTo>
                <a:cubicBezTo>
                  <a:pt x="9998454" y="608812"/>
                  <a:pt x="9779951" y="640149"/>
                  <a:pt x="9664508" y="794264"/>
                </a:cubicBezTo>
                <a:cubicBezTo>
                  <a:pt x="9451148" y="695490"/>
                  <a:pt x="9202926" y="714921"/>
                  <a:pt x="9015760" y="847222"/>
                </a:cubicBezTo>
                <a:cubicBezTo>
                  <a:pt x="8800495" y="999622"/>
                  <a:pt x="8700197" y="1276896"/>
                  <a:pt x="8766872" y="1542547"/>
                </a:cubicBezTo>
                <a:cubicBezTo>
                  <a:pt x="8558674" y="1565312"/>
                  <a:pt x="8399245" y="1738286"/>
                  <a:pt x="8393492" y="1947646"/>
                </a:cubicBezTo>
                <a:cubicBezTo>
                  <a:pt x="8353982" y="1948789"/>
                  <a:pt x="8315911" y="1962696"/>
                  <a:pt x="8285002" y="1987365"/>
                </a:cubicBezTo>
                <a:cubicBezTo>
                  <a:pt x="8245131" y="2021274"/>
                  <a:pt x="8221147" y="2070137"/>
                  <a:pt x="8218803" y="2122429"/>
                </a:cubicBezTo>
                <a:cubicBezTo>
                  <a:pt x="8168607" y="2100332"/>
                  <a:pt x="7958104" y="2014225"/>
                  <a:pt x="7713026" y="2098617"/>
                </a:cubicBezTo>
                <a:cubicBezTo>
                  <a:pt x="7615585" y="2132693"/>
                  <a:pt x="7527425" y="2187985"/>
                  <a:pt x="7454667" y="2259994"/>
                </a:cubicBezTo>
                <a:lnTo>
                  <a:pt x="7438850" y="2278163"/>
                </a:lnTo>
                <a:lnTo>
                  <a:pt x="7302383" y="2278163"/>
                </a:lnTo>
                <a:lnTo>
                  <a:pt x="7274901" y="2258983"/>
                </a:lnTo>
                <a:cubicBezTo>
                  <a:pt x="7235505" y="2235873"/>
                  <a:pt x="7194290" y="2215870"/>
                  <a:pt x="7151623" y="2199201"/>
                </a:cubicBezTo>
                <a:cubicBezTo>
                  <a:pt x="7013834" y="2146242"/>
                  <a:pt x="6864997" y="2128525"/>
                  <a:pt x="6718616" y="2147575"/>
                </a:cubicBezTo>
                <a:cubicBezTo>
                  <a:pt x="6685564" y="2087949"/>
                  <a:pt x="6518115" y="1800865"/>
                  <a:pt x="6159975" y="1697424"/>
                </a:cubicBezTo>
                <a:cubicBezTo>
                  <a:pt x="5714491" y="1569027"/>
                  <a:pt x="5357398" y="1834965"/>
                  <a:pt x="5319298" y="1864302"/>
                </a:cubicBezTo>
                <a:cubicBezTo>
                  <a:pt x="5286914" y="1835251"/>
                  <a:pt x="5047075" y="1627415"/>
                  <a:pt x="4707603" y="1678946"/>
                </a:cubicBezTo>
                <a:cubicBezTo>
                  <a:pt x="4409947" y="1724094"/>
                  <a:pt x="4248212" y="1936502"/>
                  <a:pt x="4217732" y="1978126"/>
                </a:cubicBezTo>
                <a:cubicBezTo>
                  <a:pt x="4210684" y="1952694"/>
                  <a:pt x="4192043" y="1932025"/>
                  <a:pt x="4167440" y="1922500"/>
                </a:cubicBezTo>
                <a:cubicBezTo>
                  <a:pt x="4144428" y="1914880"/>
                  <a:pt x="4119234" y="1917833"/>
                  <a:pt x="4098574" y="1930501"/>
                </a:cubicBezTo>
                <a:cubicBezTo>
                  <a:pt x="4099479" y="1924096"/>
                  <a:pt x="4101509" y="1909677"/>
                  <a:pt x="4102368" y="1889533"/>
                </a:cubicBezTo>
                <a:lnTo>
                  <a:pt x="4102481" y="1858128"/>
                </a:lnTo>
                <a:lnTo>
                  <a:pt x="4121490" y="1851551"/>
                </a:lnTo>
                <a:cubicBezTo>
                  <a:pt x="4133248" y="1850181"/>
                  <a:pt x="4145299" y="1851348"/>
                  <a:pt x="4156805" y="1855158"/>
                </a:cubicBezTo>
                <a:cubicBezTo>
                  <a:pt x="4181408" y="1864683"/>
                  <a:pt x="4200049" y="1885352"/>
                  <a:pt x="4207097" y="1910784"/>
                </a:cubicBezTo>
                <a:cubicBezTo>
                  <a:pt x="4237577" y="1869160"/>
                  <a:pt x="4399312" y="1656752"/>
                  <a:pt x="4696968" y="1611604"/>
                </a:cubicBezTo>
                <a:cubicBezTo>
                  <a:pt x="5036440" y="1560073"/>
                  <a:pt x="5276279" y="1767909"/>
                  <a:pt x="5308663" y="1796960"/>
                </a:cubicBezTo>
                <a:cubicBezTo>
                  <a:pt x="5346763" y="1767623"/>
                  <a:pt x="5703856" y="1501685"/>
                  <a:pt x="6149340" y="1630082"/>
                </a:cubicBezTo>
                <a:cubicBezTo>
                  <a:pt x="6507480" y="1733523"/>
                  <a:pt x="6674929" y="2020607"/>
                  <a:pt x="6707981" y="2080233"/>
                </a:cubicBezTo>
                <a:cubicBezTo>
                  <a:pt x="6854362" y="2061183"/>
                  <a:pt x="7003199" y="2078900"/>
                  <a:pt x="7140988" y="2131859"/>
                </a:cubicBezTo>
                <a:cubicBezTo>
                  <a:pt x="7226322" y="2165197"/>
                  <a:pt x="7305846" y="2211870"/>
                  <a:pt x="7376636" y="2270067"/>
                </a:cubicBezTo>
                <a:cubicBezTo>
                  <a:pt x="7459047" y="2159862"/>
                  <a:pt x="7572470" y="2076709"/>
                  <a:pt x="7702391" y="2031275"/>
                </a:cubicBezTo>
                <a:cubicBezTo>
                  <a:pt x="7947469" y="1946883"/>
                  <a:pt x="8157972" y="2032990"/>
                  <a:pt x="8208168" y="2055087"/>
                </a:cubicBezTo>
                <a:cubicBezTo>
                  <a:pt x="8210512" y="2002795"/>
                  <a:pt x="8234496" y="1953932"/>
                  <a:pt x="8274367" y="1920023"/>
                </a:cubicBezTo>
                <a:cubicBezTo>
                  <a:pt x="8305276" y="1895354"/>
                  <a:pt x="8343347" y="1881447"/>
                  <a:pt x="8382857" y="1880304"/>
                </a:cubicBezTo>
                <a:cubicBezTo>
                  <a:pt x="8388610" y="1670944"/>
                  <a:pt x="8548039" y="1497970"/>
                  <a:pt x="8756237" y="1475205"/>
                </a:cubicBezTo>
                <a:cubicBezTo>
                  <a:pt x="8689562" y="1209554"/>
                  <a:pt x="8789860" y="932280"/>
                  <a:pt x="9005125" y="779880"/>
                </a:cubicBezTo>
                <a:cubicBezTo>
                  <a:pt x="9192291" y="647579"/>
                  <a:pt x="9440513" y="628148"/>
                  <a:pt x="9653873" y="726922"/>
                </a:cubicBezTo>
                <a:cubicBezTo>
                  <a:pt x="9726025" y="630600"/>
                  <a:pt x="9838435" y="582239"/>
                  <a:pt x="9950221" y="587697"/>
                </a:cubicBezTo>
                <a:close/>
                <a:moveTo>
                  <a:pt x="972895" y="2463"/>
                </a:moveTo>
                <a:cubicBezTo>
                  <a:pt x="1169384" y="16167"/>
                  <a:pt x="1368457" y="86985"/>
                  <a:pt x="1543336" y="213524"/>
                </a:cubicBezTo>
                <a:cubicBezTo>
                  <a:pt x="1701069" y="66554"/>
                  <a:pt x="1944719" y="66173"/>
                  <a:pt x="2096738" y="205523"/>
                </a:cubicBezTo>
                <a:cubicBezTo>
                  <a:pt x="2167461" y="270389"/>
                  <a:pt x="2210133" y="357948"/>
                  <a:pt x="2221730" y="450388"/>
                </a:cubicBezTo>
                <a:lnTo>
                  <a:pt x="2220466" y="478549"/>
                </a:lnTo>
                <a:lnTo>
                  <a:pt x="2192042" y="384957"/>
                </a:lnTo>
                <a:cubicBezTo>
                  <a:pt x="2171084" y="343404"/>
                  <a:pt x="2142735" y="305298"/>
                  <a:pt x="2107373" y="272865"/>
                </a:cubicBezTo>
                <a:cubicBezTo>
                  <a:pt x="1955354" y="133515"/>
                  <a:pt x="1711704" y="133896"/>
                  <a:pt x="1553971" y="280866"/>
                </a:cubicBezTo>
                <a:cubicBezTo>
                  <a:pt x="1204212" y="27787"/>
                  <a:pt x="757680" y="-2407"/>
                  <a:pt x="428592" y="201428"/>
                </a:cubicBezTo>
                <a:cubicBezTo>
                  <a:pt x="116267" y="394880"/>
                  <a:pt x="29685" y="725017"/>
                  <a:pt x="10635" y="805122"/>
                </a:cubicBezTo>
                <a:lnTo>
                  <a:pt x="10635" y="2278163"/>
                </a:lnTo>
                <a:lnTo>
                  <a:pt x="0" y="2278163"/>
                </a:lnTo>
                <a:lnTo>
                  <a:pt x="0" y="737780"/>
                </a:lnTo>
                <a:cubicBezTo>
                  <a:pt x="19050" y="657675"/>
                  <a:pt x="105632" y="327538"/>
                  <a:pt x="417957" y="134086"/>
                </a:cubicBezTo>
                <a:cubicBezTo>
                  <a:pt x="582501" y="32169"/>
                  <a:pt x="776406" y="-11242"/>
                  <a:pt x="972895" y="246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1" name="Google Shape;221;p6"/>
          <p:cNvSpPr txBox="1"/>
          <p:nvPr>
            <p:ph type="title"/>
          </p:nvPr>
        </p:nvSpPr>
        <p:spPr>
          <a:xfrm>
            <a:off x="5615525" y="1126775"/>
            <a:ext cx="5322600" cy="1324800"/>
          </a:xfrm>
          <a:prstGeom prst="rect">
            <a:avLst/>
          </a:prstGeom>
        </p:spPr>
        <p:txBody>
          <a:bodyPr anchorCtr="0" anchor="t" bIns="121900" lIns="121900" spcFirstLastPara="1" rIns="121900" wrap="square" tIns="121900">
            <a:noAutofit/>
          </a:bodyPr>
          <a:lstStyle>
            <a:lvl1pPr indent="0" lvl="0" marL="0" marR="0" rtl="0" algn="r">
              <a:lnSpc>
                <a:spcPct val="100000"/>
              </a:lnSpc>
              <a:spcBef>
                <a:spcPts val="0"/>
              </a:spcBef>
              <a:spcAft>
                <a:spcPts val="0"/>
              </a:spcAft>
              <a:buClr>
                <a:schemeClr val="dk1"/>
              </a:buClr>
              <a:buSzPts val="7000"/>
              <a:buFont typeface="Aldrich"/>
              <a:buNone/>
              <a:defRPr sz="7000"/>
            </a:lvl1pPr>
            <a:lvl2pPr lvl="1"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9pPr>
          </a:lstStyle>
          <a:p/>
        </p:txBody>
      </p:sp>
      <p:sp>
        <p:nvSpPr>
          <p:cNvPr id="222" name="Google Shape;222;p6"/>
          <p:cNvSpPr txBox="1"/>
          <p:nvPr>
            <p:ph idx="1" type="body"/>
          </p:nvPr>
        </p:nvSpPr>
        <p:spPr>
          <a:xfrm>
            <a:off x="5615500" y="2531075"/>
            <a:ext cx="5322600" cy="2235900"/>
          </a:xfrm>
          <a:prstGeom prst="rect">
            <a:avLst/>
          </a:prstGeom>
        </p:spPr>
        <p:txBody>
          <a:bodyPr anchorCtr="0" anchor="t" bIns="121900" lIns="121900" spcFirstLastPara="1" rIns="121900" wrap="square" tIns="121900">
            <a:noAutofit/>
          </a:bodyPr>
          <a:lstStyle>
            <a:lvl1pPr indent="-349250" lvl="0" marL="457200" rtl="0" algn="r">
              <a:spcBef>
                <a:spcPts val="0"/>
              </a:spcBef>
              <a:spcAft>
                <a:spcPts val="0"/>
              </a:spcAft>
              <a:buSzPts val="1900"/>
              <a:buChar char="●"/>
              <a:defRPr/>
            </a:lvl1pPr>
            <a:lvl2pPr indent="-349250" lvl="1" marL="914400" rtl="0" algn="r">
              <a:spcBef>
                <a:spcPts val="2100"/>
              </a:spcBef>
              <a:spcAft>
                <a:spcPts val="0"/>
              </a:spcAft>
              <a:buSzPts val="1900"/>
              <a:buChar char="○"/>
              <a:defRPr/>
            </a:lvl2pPr>
            <a:lvl3pPr indent="-349250" lvl="2" marL="1371600" rtl="0" algn="r">
              <a:spcBef>
                <a:spcPts val="2100"/>
              </a:spcBef>
              <a:spcAft>
                <a:spcPts val="0"/>
              </a:spcAft>
              <a:buSzPts val="1900"/>
              <a:buChar char="■"/>
              <a:defRPr/>
            </a:lvl3pPr>
            <a:lvl4pPr indent="-349250" lvl="3" marL="1828800" rtl="0" algn="r">
              <a:spcBef>
                <a:spcPts val="2100"/>
              </a:spcBef>
              <a:spcAft>
                <a:spcPts val="0"/>
              </a:spcAft>
              <a:buSzPts val="1900"/>
              <a:buChar char="●"/>
              <a:defRPr/>
            </a:lvl4pPr>
            <a:lvl5pPr indent="-349250" lvl="4" marL="2286000" rtl="0" algn="r">
              <a:spcBef>
                <a:spcPts val="2100"/>
              </a:spcBef>
              <a:spcAft>
                <a:spcPts val="0"/>
              </a:spcAft>
              <a:buSzPts val="1900"/>
              <a:buChar char="○"/>
              <a:defRPr/>
            </a:lvl5pPr>
            <a:lvl6pPr indent="-349250" lvl="5" marL="2743200" rtl="0" algn="r">
              <a:spcBef>
                <a:spcPts val="2100"/>
              </a:spcBef>
              <a:spcAft>
                <a:spcPts val="0"/>
              </a:spcAft>
              <a:buSzPts val="1900"/>
              <a:buChar char="■"/>
              <a:defRPr/>
            </a:lvl6pPr>
            <a:lvl7pPr indent="-349250" lvl="6" marL="3200400" rtl="0" algn="r">
              <a:spcBef>
                <a:spcPts val="2100"/>
              </a:spcBef>
              <a:spcAft>
                <a:spcPts val="0"/>
              </a:spcAft>
              <a:buSzPts val="1900"/>
              <a:buChar char="●"/>
              <a:defRPr/>
            </a:lvl7pPr>
            <a:lvl8pPr indent="-349250" lvl="7" marL="3657600" rtl="0" algn="r">
              <a:spcBef>
                <a:spcPts val="2100"/>
              </a:spcBef>
              <a:spcAft>
                <a:spcPts val="0"/>
              </a:spcAft>
              <a:buSzPts val="1900"/>
              <a:buChar char="○"/>
              <a:defRPr/>
            </a:lvl8pPr>
            <a:lvl9pPr indent="-349250" lvl="8" marL="4114800" rtl="0" algn="r">
              <a:spcBef>
                <a:spcPts val="2100"/>
              </a:spcBef>
              <a:spcAft>
                <a:spcPts val="2100"/>
              </a:spcAft>
              <a:buSzPts val="1900"/>
              <a:buChar char="■"/>
              <a:defRPr/>
            </a:lvl9pPr>
          </a:lstStyle>
          <a:p/>
        </p:txBody>
      </p:sp>
      <p:grpSp>
        <p:nvGrpSpPr>
          <p:cNvPr id="223" name="Google Shape;223;p6"/>
          <p:cNvGrpSpPr/>
          <p:nvPr/>
        </p:nvGrpSpPr>
        <p:grpSpPr>
          <a:xfrm>
            <a:off x="533182" y="4521365"/>
            <a:ext cx="1647362" cy="646546"/>
            <a:chOff x="500057" y="717990"/>
            <a:chExt cx="1647362" cy="646546"/>
          </a:xfrm>
        </p:grpSpPr>
        <p:sp>
          <p:nvSpPr>
            <p:cNvPr id="224" name="Google Shape;224;p6"/>
            <p:cNvSpPr/>
            <p:nvPr/>
          </p:nvSpPr>
          <p:spPr>
            <a:xfrm>
              <a:off x="500535" y="718062"/>
              <a:ext cx="1646884" cy="646206"/>
            </a:xfrm>
            <a:custGeom>
              <a:rect b="b" l="l" r="r" t="t"/>
              <a:pathLst>
                <a:path extrusionOk="0" h="412911" w="1052322">
                  <a:moveTo>
                    <a:pt x="-305" y="412866"/>
                  </a:moveTo>
                  <a:cubicBezTo>
                    <a:pt x="10049" y="387443"/>
                    <a:pt x="28718" y="366288"/>
                    <a:pt x="52654" y="352858"/>
                  </a:cubicBezTo>
                  <a:cubicBezTo>
                    <a:pt x="105899" y="324283"/>
                    <a:pt x="160191" y="350191"/>
                    <a:pt x="165621" y="352858"/>
                  </a:cubicBezTo>
                  <a:cubicBezTo>
                    <a:pt x="156096" y="286183"/>
                    <a:pt x="183813" y="221127"/>
                    <a:pt x="236296" y="186933"/>
                  </a:cubicBezTo>
                  <a:cubicBezTo>
                    <a:pt x="302018" y="144070"/>
                    <a:pt x="396411" y="157024"/>
                    <a:pt x="455371" y="222270"/>
                  </a:cubicBezTo>
                  <a:cubicBezTo>
                    <a:pt x="450370" y="201077"/>
                    <a:pt x="463505" y="179837"/>
                    <a:pt x="484698" y="174836"/>
                  </a:cubicBezTo>
                  <a:cubicBezTo>
                    <a:pt x="500348" y="171150"/>
                    <a:pt x="516674" y="177331"/>
                    <a:pt x="525951" y="190457"/>
                  </a:cubicBezTo>
                  <a:cubicBezTo>
                    <a:pt x="542430" y="77395"/>
                    <a:pt x="630726" y="-615"/>
                    <a:pt x="713022" y="-43"/>
                  </a:cubicBezTo>
                  <a:cubicBezTo>
                    <a:pt x="814082" y="433"/>
                    <a:pt x="920382" y="118734"/>
                    <a:pt x="893140" y="264752"/>
                  </a:cubicBezTo>
                  <a:cubicBezTo>
                    <a:pt x="938746" y="265047"/>
                    <a:pt x="982199" y="284221"/>
                    <a:pt x="1013155" y="317711"/>
                  </a:cubicBezTo>
                  <a:cubicBezTo>
                    <a:pt x="1035558" y="343362"/>
                    <a:pt x="1049169" y="375499"/>
                    <a:pt x="1052017" y="409437"/>
                  </a:cubicBezTo>
                  <a:close/>
                </a:path>
              </a:pathLst>
            </a:custGeom>
            <a:gradFill>
              <a:gsLst>
                <a:gs pos="0">
                  <a:srgbClr val="FFFFFF"/>
                </a:gs>
                <a:gs pos="100000">
                  <a:srgbClr val="D8D8D8"/>
                </a:gs>
              </a:gsLst>
              <a:lin ang="5400012" scaled="0"/>
            </a:gradFill>
            <a:ln>
              <a:noFill/>
            </a:ln>
            <a:effectLst>
              <a:outerShdw blurRad="11430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225" name="Google Shape;225;p6"/>
            <p:cNvSpPr/>
            <p:nvPr/>
          </p:nvSpPr>
          <p:spPr>
            <a:xfrm>
              <a:off x="500057" y="717990"/>
              <a:ext cx="1521718" cy="646546"/>
            </a:xfrm>
            <a:custGeom>
              <a:rect b="b" l="l" r="r" t="t"/>
              <a:pathLst>
                <a:path extrusionOk="0" h="646546" w="1521718">
                  <a:moveTo>
                    <a:pt x="1425018" y="417482"/>
                  </a:moveTo>
                  <a:lnTo>
                    <a:pt x="1451648" y="420403"/>
                  </a:lnTo>
                  <a:cubicBezTo>
                    <a:pt x="1468827" y="424102"/>
                    <a:pt x="1485541" y="429537"/>
                    <a:pt x="1501539" y="436596"/>
                  </a:cubicBezTo>
                  <a:lnTo>
                    <a:pt x="1521718" y="448077"/>
                  </a:lnTo>
                  <a:lnTo>
                    <a:pt x="1476876" y="433523"/>
                  </a:lnTo>
                  <a:cubicBezTo>
                    <a:pt x="1459698" y="429824"/>
                    <a:pt x="1442056" y="427861"/>
                    <a:pt x="1424204" y="427746"/>
                  </a:cubicBezTo>
                  <a:close/>
                  <a:moveTo>
                    <a:pt x="759428" y="273833"/>
                  </a:moveTo>
                  <a:cubicBezTo>
                    <a:pt x="771681" y="270947"/>
                    <a:pt x="784198" y="271924"/>
                    <a:pt x="795468" y="276191"/>
                  </a:cubicBezTo>
                  <a:lnTo>
                    <a:pt x="811655" y="288720"/>
                  </a:lnTo>
                  <a:lnTo>
                    <a:pt x="784656" y="286953"/>
                  </a:lnTo>
                  <a:cubicBezTo>
                    <a:pt x="751472" y="294784"/>
                    <a:pt x="730905" y="328042"/>
                    <a:pt x="738736" y="361226"/>
                  </a:cubicBezTo>
                  <a:lnTo>
                    <a:pt x="714970" y="339106"/>
                  </a:lnTo>
                  <a:lnTo>
                    <a:pt x="721087" y="301462"/>
                  </a:lnTo>
                  <a:cubicBezTo>
                    <a:pt x="729398" y="288021"/>
                    <a:pt x="742836" y="277748"/>
                    <a:pt x="759428" y="273833"/>
                  </a:cubicBezTo>
                  <a:close/>
                  <a:moveTo>
                    <a:pt x="499894" y="253850"/>
                  </a:moveTo>
                  <a:cubicBezTo>
                    <a:pt x="545818" y="252972"/>
                    <a:pt x="592762" y="264093"/>
                    <a:pt x="635433" y="286922"/>
                  </a:cubicBezTo>
                  <a:lnTo>
                    <a:pt x="645654" y="293576"/>
                  </a:lnTo>
                  <a:lnTo>
                    <a:pt x="616762" y="281126"/>
                  </a:lnTo>
                  <a:cubicBezTo>
                    <a:pt x="541876" y="256140"/>
                    <a:pt x="460021" y="263947"/>
                    <a:pt x="395703" y="305895"/>
                  </a:cubicBezTo>
                  <a:cubicBezTo>
                    <a:pt x="313524" y="359437"/>
                    <a:pt x="270124" y="461303"/>
                    <a:pt x="285039" y="565704"/>
                  </a:cubicBezTo>
                  <a:cubicBezTo>
                    <a:pt x="276536" y="561528"/>
                    <a:pt x="191525" y="520960"/>
                    <a:pt x="108153" y="565704"/>
                  </a:cubicBezTo>
                  <a:cubicBezTo>
                    <a:pt x="89413" y="576218"/>
                    <a:pt x="72735" y="589757"/>
                    <a:pt x="58716" y="605643"/>
                  </a:cubicBezTo>
                  <a:lnTo>
                    <a:pt x="33429" y="646437"/>
                  </a:lnTo>
                  <a:lnTo>
                    <a:pt x="0" y="646546"/>
                  </a:lnTo>
                  <a:cubicBezTo>
                    <a:pt x="16213" y="606738"/>
                    <a:pt x="45445" y="573613"/>
                    <a:pt x="82925" y="552584"/>
                  </a:cubicBezTo>
                  <a:cubicBezTo>
                    <a:pt x="166297" y="507840"/>
                    <a:pt x="251308" y="548408"/>
                    <a:pt x="259811" y="552584"/>
                  </a:cubicBezTo>
                  <a:cubicBezTo>
                    <a:pt x="244896" y="448183"/>
                    <a:pt x="288296" y="346317"/>
                    <a:pt x="370475" y="292775"/>
                  </a:cubicBezTo>
                  <a:cubicBezTo>
                    <a:pt x="409066" y="267606"/>
                    <a:pt x="453970" y="254728"/>
                    <a:pt x="499894" y="253850"/>
                  </a:cubicBezTo>
                  <a:close/>
                  <a:moveTo>
                    <a:pt x="1116943" y="4"/>
                  </a:moveTo>
                  <a:cubicBezTo>
                    <a:pt x="1156503" y="190"/>
                    <a:pt x="1196577" y="11907"/>
                    <a:pt x="1233767" y="32951"/>
                  </a:cubicBezTo>
                  <a:lnTo>
                    <a:pt x="1242059" y="38918"/>
                  </a:lnTo>
                  <a:lnTo>
                    <a:pt x="1201472" y="21776"/>
                  </a:lnTo>
                  <a:cubicBezTo>
                    <a:pt x="1181860" y="16193"/>
                    <a:pt x="1161951" y="13217"/>
                    <a:pt x="1142171" y="13124"/>
                  </a:cubicBezTo>
                  <a:cubicBezTo>
                    <a:pt x="1013310" y="12228"/>
                    <a:pt x="875054" y="134378"/>
                    <a:pt x="849251" y="311413"/>
                  </a:cubicBezTo>
                  <a:lnTo>
                    <a:pt x="825655" y="293150"/>
                  </a:lnTo>
                  <a:lnTo>
                    <a:pt x="862557" y="176873"/>
                  </a:lnTo>
                  <a:cubicBezTo>
                    <a:pt x="918367" y="67873"/>
                    <a:pt x="1020297" y="-668"/>
                    <a:pt x="1116943" y="4"/>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grpSp>
        <p:nvGrpSpPr>
          <p:cNvPr id="226" name="Google Shape;226;p6"/>
          <p:cNvGrpSpPr/>
          <p:nvPr/>
        </p:nvGrpSpPr>
        <p:grpSpPr>
          <a:xfrm>
            <a:off x="10967530" y="5607708"/>
            <a:ext cx="1218416" cy="478021"/>
            <a:chOff x="9875305" y="1414383"/>
            <a:chExt cx="1218416" cy="478021"/>
          </a:xfrm>
        </p:grpSpPr>
        <p:sp>
          <p:nvSpPr>
            <p:cNvPr id="227" name="Google Shape;227;p6"/>
            <p:cNvSpPr/>
            <p:nvPr/>
          </p:nvSpPr>
          <p:spPr>
            <a:xfrm>
              <a:off x="9875658" y="1414436"/>
              <a:ext cx="1218063" cy="477944"/>
            </a:xfrm>
            <a:custGeom>
              <a:rect b="b" l="l" r="r" t="t"/>
              <a:pathLst>
                <a:path extrusionOk="0" h="412911" w="1052322">
                  <a:moveTo>
                    <a:pt x="-305" y="412866"/>
                  </a:moveTo>
                  <a:cubicBezTo>
                    <a:pt x="10049" y="387443"/>
                    <a:pt x="28718" y="366288"/>
                    <a:pt x="52654" y="352858"/>
                  </a:cubicBezTo>
                  <a:cubicBezTo>
                    <a:pt x="105899" y="324283"/>
                    <a:pt x="160191" y="350191"/>
                    <a:pt x="165621" y="352858"/>
                  </a:cubicBezTo>
                  <a:cubicBezTo>
                    <a:pt x="156096" y="286183"/>
                    <a:pt x="183813" y="221127"/>
                    <a:pt x="236296" y="186933"/>
                  </a:cubicBezTo>
                  <a:cubicBezTo>
                    <a:pt x="302018" y="144070"/>
                    <a:pt x="396411" y="157024"/>
                    <a:pt x="455371" y="222270"/>
                  </a:cubicBezTo>
                  <a:cubicBezTo>
                    <a:pt x="450370" y="201077"/>
                    <a:pt x="463505" y="179837"/>
                    <a:pt x="484698" y="174836"/>
                  </a:cubicBezTo>
                  <a:cubicBezTo>
                    <a:pt x="500348" y="171150"/>
                    <a:pt x="516674" y="177331"/>
                    <a:pt x="525951" y="190457"/>
                  </a:cubicBezTo>
                  <a:cubicBezTo>
                    <a:pt x="542430" y="77395"/>
                    <a:pt x="630726" y="-615"/>
                    <a:pt x="713022" y="-43"/>
                  </a:cubicBezTo>
                  <a:cubicBezTo>
                    <a:pt x="814082" y="433"/>
                    <a:pt x="920382" y="118734"/>
                    <a:pt x="893140" y="264752"/>
                  </a:cubicBezTo>
                  <a:cubicBezTo>
                    <a:pt x="938746" y="265047"/>
                    <a:pt x="982199" y="284221"/>
                    <a:pt x="1013155" y="317711"/>
                  </a:cubicBezTo>
                  <a:cubicBezTo>
                    <a:pt x="1035558" y="343362"/>
                    <a:pt x="1049169" y="375499"/>
                    <a:pt x="1052017" y="409437"/>
                  </a:cubicBezTo>
                  <a:close/>
                </a:path>
              </a:pathLst>
            </a:custGeom>
            <a:gradFill>
              <a:gsLst>
                <a:gs pos="0">
                  <a:srgbClr val="FFFFFF"/>
                </a:gs>
                <a:gs pos="100000">
                  <a:srgbClr val="D8D8D8"/>
                </a:gs>
              </a:gsLst>
              <a:lin ang="5400012" scaled="0"/>
            </a:gradFill>
            <a:ln>
              <a:noFill/>
            </a:ln>
            <a:effectLst>
              <a:outerShdw blurRad="11430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228" name="Google Shape;228;p6"/>
            <p:cNvSpPr/>
            <p:nvPr/>
          </p:nvSpPr>
          <p:spPr>
            <a:xfrm>
              <a:off x="9875305" y="1414383"/>
              <a:ext cx="1122816" cy="478021"/>
            </a:xfrm>
            <a:custGeom>
              <a:rect b="b" l="l" r="r" t="t"/>
              <a:pathLst>
                <a:path extrusionOk="0" h="478021" w="1122816">
                  <a:moveTo>
                    <a:pt x="1059308" y="309292"/>
                  </a:moveTo>
                  <a:lnTo>
                    <a:pt x="1073269" y="310824"/>
                  </a:lnTo>
                  <a:cubicBezTo>
                    <a:pt x="1085970" y="313558"/>
                    <a:pt x="1098328" y="317577"/>
                    <a:pt x="1110155" y="322796"/>
                  </a:cubicBezTo>
                  <a:lnTo>
                    <a:pt x="1122816" y="331837"/>
                  </a:lnTo>
                  <a:lnTo>
                    <a:pt x="1098497" y="323944"/>
                  </a:lnTo>
                  <a:cubicBezTo>
                    <a:pt x="1085797" y="321209"/>
                    <a:pt x="1072753" y="319757"/>
                    <a:pt x="1059554" y="319672"/>
                  </a:cubicBezTo>
                  <a:close/>
                  <a:moveTo>
                    <a:pt x="561479" y="202458"/>
                  </a:moveTo>
                  <a:cubicBezTo>
                    <a:pt x="570538" y="200324"/>
                    <a:pt x="579793" y="201046"/>
                    <a:pt x="588125" y="204201"/>
                  </a:cubicBezTo>
                  <a:lnTo>
                    <a:pt x="604312" y="216730"/>
                  </a:lnTo>
                  <a:lnTo>
                    <a:pt x="586707" y="215578"/>
                  </a:lnTo>
                  <a:cubicBezTo>
                    <a:pt x="562173" y="221367"/>
                    <a:pt x="546967" y="245956"/>
                    <a:pt x="552756" y="270491"/>
                  </a:cubicBezTo>
                  <a:lnTo>
                    <a:pt x="528487" y="251472"/>
                  </a:lnTo>
                  <a:lnTo>
                    <a:pt x="533132" y="222885"/>
                  </a:lnTo>
                  <a:cubicBezTo>
                    <a:pt x="539277" y="212947"/>
                    <a:pt x="549212" y="205353"/>
                    <a:pt x="561479" y="202458"/>
                  </a:cubicBezTo>
                  <a:close/>
                  <a:moveTo>
                    <a:pt x="403654" y="189983"/>
                  </a:moveTo>
                  <a:cubicBezTo>
                    <a:pt x="426335" y="193477"/>
                    <a:pt x="448771" y="200883"/>
                    <a:pt x="469804" y="212135"/>
                  </a:cubicBezTo>
                  <a:lnTo>
                    <a:pt x="480213" y="220293"/>
                  </a:lnTo>
                  <a:lnTo>
                    <a:pt x="428882" y="203103"/>
                  </a:lnTo>
                  <a:cubicBezTo>
                    <a:pt x="383520" y="196115"/>
                    <a:pt x="337180" y="204771"/>
                    <a:pt x="299137" y="229582"/>
                  </a:cubicBezTo>
                  <a:cubicBezTo>
                    <a:pt x="238378" y="269168"/>
                    <a:pt x="206291" y="344482"/>
                    <a:pt x="217318" y="421671"/>
                  </a:cubicBezTo>
                  <a:cubicBezTo>
                    <a:pt x="211031" y="418583"/>
                    <a:pt x="148178" y="388590"/>
                    <a:pt x="86538" y="421671"/>
                  </a:cubicBezTo>
                  <a:cubicBezTo>
                    <a:pt x="72683" y="429445"/>
                    <a:pt x="60352" y="439454"/>
                    <a:pt x="49987" y="451199"/>
                  </a:cubicBezTo>
                  <a:lnTo>
                    <a:pt x="33428" y="477912"/>
                  </a:lnTo>
                  <a:lnTo>
                    <a:pt x="0" y="478021"/>
                  </a:lnTo>
                  <a:cubicBezTo>
                    <a:pt x="11987" y="448589"/>
                    <a:pt x="33599" y="424098"/>
                    <a:pt x="61310" y="408551"/>
                  </a:cubicBezTo>
                  <a:cubicBezTo>
                    <a:pt x="122950" y="375470"/>
                    <a:pt x="185803" y="405463"/>
                    <a:pt x="192090" y="408551"/>
                  </a:cubicBezTo>
                  <a:cubicBezTo>
                    <a:pt x="181063" y="331362"/>
                    <a:pt x="213150" y="256048"/>
                    <a:pt x="273909" y="216462"/>
                  </a:cubicBezTo>
                  <a:cubicBezTo>
                    <a:pt x="311952" y="191651"/>
                    <a:pt x="358292" y="182995"/>
                    <a:pt x="403654" y="189983"/>
                  </a:cubicBezTo>
                  <a:close/>
                  <a:moveTo>
                    <a:pt x="825806" y="3"/>
                  </a:moveTo>
                  <a:cubicBezTo>
                    <a:pt x="855055" y="141"/>
                    <a:pt x="884683" y="8804"/>
                    <a:pt x="912180" y="24362"/>
                  </a:cubicBezTo>
                  <a:lnTo>
                    <a:pt x="920472" y="30330"/>
                  </a:lnTo>
                  <a:lnTo>
                    <a:pt x="894878" y="19520"/>
                  </a:lnTo>
                  <a:cubicBezTo>
                    <a:pt x="880378" y="15392"/>
                    <a:pt x="865659" y="13192"/>
                    <a:pt x="851034" y="13123"/>
                  </a:cubicBezTo>
                  <a:cubicBezTo>
                    <a:pt x="755762" y="12461"/>
                    <a:pt x="653543" y="102772"/>
                    <a:pt x="634465" y="233662"/>
                  </a:cubicBezTo>
                  <a:cubicBezTo>
                    <a:pt x="629096" y="226064"/>
                    <a:pt x="621686" y="220476"/>
                    <a:pt x="613353" y="217321"/>
                  </a:cubicBezTo>
                  <a:lnTo>
                    <a:pt x="610322" y="217123"/>
                  </a:lnTo>
                  <a:lnTo>
                    <a:pt x="637727" y="130770"/>
                  </a:lnTo>
                  <a:cubicBezTo>
                    <a:pt x="678990" y="50182"/>
                    <a:pt x="754352" y="-493"/>
                    <a:pt x="825806" y="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grpSp>
        <p:nvGrpSpPr>
          <p:cNvPr id="229" name="Google Shape;229;p6"/>
          <p:cNvGrpSpPr/>
          <p:nvPr/>
        </p:nvGrpSpPr>
        <p:grpSpPr>
          <a:xfrm>
            <a:off x="6738962" y="6247239"/>
            <a:ext cx="1537631" cy="663281"/>
            <a:chOff x="3033562" y="1043489"/>
            <a:chExt cx="1537631" cy="663281"/>
          </a:xfrm>
        </p:grpSpPr>
        <p:sp>
          <p:nvSpPr>
            <p:cNvPr id="230" name="Google Shape;230;p6"/>
            <p:cNvSpPr/>
            <p:nvPr/>
          </p:nvSpPr>
          <p:spPr>
            <a:xfrm>
              <a:off x="3034040" y="1043562"/>
              <a:ext cx="1537152" cy="662932"/>
            </a:xfrm>
            <a:custGeom>
              <a:rect b="b" l="l" r="r" t="t"/>
              <a:pathLst>
                <a:path extrusionOk="0" h="423599" w="982206">
                  <a:moveTo>
                    <a:pt x="-305" y="423553"/>
                  </a:moveTo>
                  <a:cubicBezTo>
                    <a:pt x="46539" y="334487"/>
                    <a:pt x="156715" y="300260"/>
                    <a:pt x="245783" y="347104"/>
                  </a:cubicBezTo>
                  <a:cubicBezTo>
                    <a:pt x="254813" y="351854"/>
                    <a:pt x="263433" y="357353"/>
                    <a:pt x="271539" y="363546"/>
                  </a:cubicBezTo>
                  <a:cubicBezTo>
                    <a:pt x="262290" y="309890"/>
                    <a:pt x="298294" y="258898"/>
                    <a:pt x="351948" y="249651"/>
                  </a:cubicBezTo>
                  <a:cubicBezTo>
                    <a:pt x="376809" y="245366"/>
                    <a:pt x="402374" y="250778"/>
                    <a:pt x="423367" y="264771"/>
                  </a:cubicBezTo>
                  <a:cubicBezTo>
                    <a:pt x="401079" y="117610"/>
                    <a:pt x="514426" y="-1929"/>
                    <a:pt x="624631" y="-24"/>
                  </a:cubicBezTo>
                  <a:cubicBezTo>
                    <a:pt x="727881" y="1405"/>
                    <a:pt x="832752" y="109038"/>
                    <a:pt x="822274" y="247626"/>
                  </a:cubicBezTo>
                  <a:cubicBezTo>
                    <a:pt x="826370" y="246769"/>
                    <a:pt x="896474" y="233720"/>
                    <a:pt x="946099" y="286393"/>
                  </a:cubicBezTo>
                  <a:cubicBezTo>
                    <a:pt x="979675" y="322420"/>
                    <a:pt x="990666" y="374020"/>
                    <a:pt x="974674" y="420600"/>
                  </a:cubicBezTo>
                  <a:close/>
                </a:path>
              </a:pathLst>
            </a:custGeom>
            <a:gradFill>
              <a:gsLst>
                <a:gs pos="0">
                  <a:srgbClr val="FFFFFF"/>
                </a:gs>
                <a:gs pos="100000">
                  <a:srgbClr val="D8D8D8"/>
                </a:gs>
              </a:gsLst>
              <a:lin ang="5400012" scaled="0"/>
            </a:gradFill>
            <a:ln>
              <a:noFill/>
            </a:ln>
            <a:effectLst>
              <a:outerShdw blurRad="11430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231" name="Google Shape;231;p6"/>
            <p:cNvSpPr/>
            <p:nvPr/>
          </p:nvSpPr>
          <p:spPr>
            <a:xfrm>
              <a:off x="3033562" y="1043489"/>
              <a:ext cx="1440584" cy="663281"/>
            </a:xfrm>
            <a:custGeom>
              <a:rect b="b" l="l" r="r" t="t"/>
              <a:pathLst>
                <a:path extrusionOk="0" h="663281" w="1440584">
                  <a:moveTo>
                    <a:pt x="276601" y="511724"/>
                  </a:moveTo>
                  <a:cubicBezTo>
                    <a:pt x="313532" y="514835"/>
                    <a:pt x="350464" y="525238"/>
                    <a:pt x="385330" y="543576"/>
                  </a:cubicBezTo>
                  <a:lnTo>
                    <a:pt x="397838" y="551560"/>
                  </a:lnTo>
                  <a:lnTo>
                    <a:pt x="356968" y="535060"/>
                  </a:lnTo>
                  <a:cubicBezTo>
                    <a:pt x="247722" y="503368"/>
                    <a:pt x="129181" y="540194"/>
                    <a:pt x="57125" y="628208"/>
                  </a:cubicBezTo>
                  <a:lnTo>
                    <a:pt x="33980" y="663178"/>
                  </a:lnTo>
                  <a:lnTo>
                    <a:pt x="0" y="663281"/>
                  </a:lnTo>
                  <a:cubicBezTo>
                    <a:pt x="55013" y="558685"/>
                    <a:pt x="165806" y="502390"/>
                    <a:pt x="276601" y="511724"/>
                  </a:cubicBezTo>
                  <a:close/>
                  <a:moveTo>
                    <a:pt x="1311299" y="385172"/>
                  </a:moveTo>
                  <a:lnTo>
                    <a:pt x="1358222" y="386730"/>
                  </a:lnTo>
                  <a:cubicBezTo>
                    <a:pt x="1377201" y="389247"/>
                    <a:pt x="1398407" y="394383"/>
                    <a:pt x="1419726" y="404045"/>
                  </a:cubicBezTo>
                  <a:lnTo>
                    <a:pt x="1440584" y="415935"/>
                  </a:lnTo>
                  <a:lnTo>
                    <a:pt x="1383450" y="399850"/>
                  </a:lnTo>
                  <a:cubicBezTo>
                    <a:pt x="1345493" y="394816"/>
                    <a:pt x="1316447" y="400260"/>
                    <a:pt x="1313240" y="400931"/>
                  </a:cubicBezTo>
                  <a:close/>
                  <a:moveTo>
                    <a:pt x="978539" y="35"/>
                  </a:moveTo>
                  <a:cubicBezTo>
                    <a:pt x="1018956" y="595"/>
                    <a:pt x="1059533" y="11548"/>
                    <a:pt x="1097406" y="31053"/>
                  </a:cubicBezTo>
                  <a:lnTo>
                    <a:pt x="1110125" y="39336"/>
                  </a:lnTo>
                  <a:lnTo>
                    <a:pt x="1064155" y="21560"/>
                  </a:lnTo>
                  <a:cubicBezTo>
                    <a:pt x="1044224" y="16313"/>
                    <a:pt x="1023975" y="13435"/>
                    <a:pt x="1003767" y="13155"/>
                  </a:cubicBezTo>
                  <a:cubicBezTo>
                    <a:pt x="831205" y="10173"/>
                    <a:pt x="653724" y="197349"/>
                    <a:pt x="688623" y="427777"/>
                  </a:cubicBezTo>
                  <a:cubicBezTo>
                    <a:pt x="655752" y="405866"/>
                    <a:pt x="615722" y="397392"/>
                    <a:pt x="576794" y="404102"/>
                  </a:cubicBezTo>
                  <a:cubicBezTo>
                    <a:pt x="492781" y="418581"/>
                    <a:pt x="436405" y="498425"/>
                    <a:pt x="450888" y="582441"/>
                  </a:cubicBezTo>
                  <a:lnTo>
                    <a:pt x="425743" y="566389"/>
                  </a:lnTo>
                  <a:lnTo>
                    <a:pt x="427408" y="508047"/>
                  </a:lnTo>
                  <a:cubicBezTo>
                    <a:pt x="441093" y="449468"/>
                    <a:pt x="488556" y="401841"/>
                    <a:pt x="551566" y="390982"/>
                  </a:cubicBezTo>
                  <a:cubicBezTo>
                    <a:pt x="590494" y="384272"/>
                    <a:pt x="630524" y="392746"/>
                    <a:pt x="663395" y="414657"/>
                  </a:cubicBezTo>
                  <a:cubicBezTo>
                    <a:pt x="628496" y="184229"/>
                    <a:pt x="805977" y="-2947"/>
                    <a:pt x="978539" y="3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grpSp>
        <p:nvGrpSpPr>
          <p:cNvPr id="232" name="Google Shape;232;p6"/>
          <p:cNvGrpSpPr/>
          <p:nvPr/>
        </p:nvGrpSpPr>
        <p:grpSpPr>
          <a:xfrm>
            <a:off x="2252345" y="5167905"/>
            <a:ext cx="982511" cy="424058"/>
            <a:chOff x="8575645" y="726630"/>
            <a:chExt cx="982511" cy="424058"/>
          </a:xfrm>
        </p:grpSpPr>
        <p:sp>
          <p:nvSpPr>
            <p:cNvPr id="233" name="Google Shape;233;p6"/>
            <p:cNvSpPr/>
            <p:nvPr/>
          </p:nvSpPr>
          <p:spPr>
            <a:xfrm>
              <a:off x="8575950" y="726676"/>
              <a:ext cx="982206" cy="423599"/>
            </a:xfrm>
            <a:custGeom>
              <a:rect b="b" l="l" r="r" t="t"/>
              <a:pathLst>
                <a:path extrusionOk="0" h="423599" w="982206">
                  <a:moveTo>
                    <a:pt x="-305" y="423553"/>
                  </a:moveTo>
                  <a:cubicBezTo>
                    <a:pt x="46539" y="334487"/>
                    <a:pt x="156715" y="300260"/>
                    <a:pt x="245783" y="347104"/>
                  </a:cubicBezTo>
                  <a:cubicBezTo>
                    <a:pt x="254813" y="351854"/>
                    <a:pt x="263433" y="357353"/>
                    <a:pt x="271539" y="363546"/>
                  </a:cubicBezTo>
                  <a:cubicBezTo>
                    <a:pt x="262290" y="309890"/>
                    <a:pt x="298294" y="258898"/>
                    <a:pt x="351948" y="249651"/>
                  </a:cubicBezTo>
                  <a:cubicBezTo>
                    <a:pt x="376809" y="245366"/>
                    <a:pt x="402374" y="250778"/>
                    <a:pt x="423367" y="264771"/>
                  </a:cubicBezTo>
                  <a:cubicBezTo>
                    <a:pt x="401079" y="117610"/>
                    <a:pt x="514426" y="-1929"/>
                    <a:pt x="624631" y="-24"/>
                  </a:cubicBezTo>
                  <a:cubicBezTo>
                    <a:pt x="727881" y="1405"/>
                    <a:pt x="832752" y="109038"/>
                    <a:pt x="822274" y="247626"/>
                  </a:cubicBezTo>
                  <a:cubicBezTo>
                    <a:pt x="826370" y="246769"/>
                    <a:pt x="896474" y="233720"/>
                    <a:pt x="946099" y="286393"/>
                  </a:cubicBezTo>
                  <a:cubicBezTo>
                    <a:pt x="979675" y="322420"/>
                    <a:pt x="990666" y="374020"/>
                    <a:pt x="974674" y="420600"/>
                  </a:cubicBezTo>
                  <a:close/>
                </a:path>
              </a:pathLst>
            </a:custGeom>
            <a:gradFill>
              <a:gsLst>
                <a:gs pos="0">
                  <a:srgbClr val="FFFFFF"/>
                </a:gs>
                <a:gs pos="100000">
                  <a:srgbClr val="D8D8D8"/>
                </a:gs>
              </a:gsLst>
              <a:lin ang="5400012" scaled="0"/>
            </a:gradFill>
            <a:ln>
              <a:noFill/>
            </a:ln>
            <a:effectLst>
              <a:outerShdw blurRad="11430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234" name="Google Shape;234;p6"/>
            <p:cNvSpPr/>
            <p:nvPr/>
          </p:nvSpPr>
          <p:spPr>
            <a:xfrm>
              <a:off x="8575645" y="726630"/>
              <a:ext cx="921555" cy="424058"/>
            </a:xfrm>
            <a:custGeom>
              <a:rect b="b" l="l" r="r" t="t"/>
              <a:pathLst>
                <a:path extrusionOk="0" h="424058" w="921555">
                  <a:moveTo>
                    <a:pt x="176840" y="327162"/>
                  </a:moveTo>
                  <a:cubicBezTo>
                    <a:pt x="200452" y="329151"/>
                    <a:pt x="224064" y="335802"/>
                    <a:pt x="246355" y="347526"/>
                  </a:cubicBezTo>
                  <a:lnTo>
                    <a:pt x="258861" y="355510"/>
                  </a:lnTo>
                  <a:lnTo>
                    <a:pt x="237321" y="346814"/>
                  </a:lnTo>
                  <a:cubicBezTo>
                    <a:pt x="179116" y="329929"/>
                    <a:pt x="116785" y="343465"/>
                    <a:pt x="70966" y="381010"/>
                  </a:cubicBezTo>
                  <a:lnTo>
                    <a:pt x="36000" y="423949"/>
                  </a:lnTo>
                  <a:lnTo>
                    <a:pt x="0" y="424058"/>
                  </a:lnTo>
                  <a:cubicBezTo>
                    <a:pt x="35171" y="357186"/>
                    <a:pt x="106005" y="321195"/>
                    <a:pt x="176840" y="327162"/>
                  </a:cubicBezTo>
                  <a:close/>
                  <a:moveTo>
                    <a:pt x="846910" y="246537"/>
                  </a:moveTo>
                  <a:lnTo>
                    <a:pt x="868358" y="247249"/>
                  </a:lnTo>
                  <a:cubicBezTo>
                    <a:pt x="880492" y="248858"/>
                    <a:pt x="894050" y="252142"/>
                    <a:pt x="907680" y="258319"/>
                  </a:cubicBezTo>
                  <a:lnTo>
                    <a:pt x="921555" y="268243"/>
                  </a:lnTo>
                  <a:lnTo>
                    <a:pt x="893586" y="260369"/>
                  </a:lnTo>
                  <a:cubicBezTo>
                    <a:pt x="869319" y="257151"/>
                    <a:pt x="850749" y="260631"/>
                    <a:pt x="848699" y="261060"/>
                  </a:cubicBezTo>
                  <a:close/>
                  <a:moveTo>
                    <a:pt x="625613" y="22"/>
                  </a:moveTo>
                  <a:cubicBezTo>
                    <a:pt x="651453" y="380"/>
                    <a:pt x="677395" y="7382"/>
                    <a:pt x="701609" y="19853"/>
                  </a:cubicBezTo>
                  <a:lnTo>
                    <a:pt x="714328" y="28136"/>
                  </a:lnTo>
                  <a:lnTo>
                    <a:pt x="689449" y="18515"/>
                  </a:lnTo>
                  <a:cubicBezTo>
                    <a:pt x="676707" y="15161"/>
                    <a:pt x="663761" y="13321"/>
                    <a:pt x="650841" y="13142"/>
                  </a:cubicBezTo>
                  <a:cubicBezTo>
                    <a:pt x="540517" y="11235"/>
                    <a:pt x="427047" y="130903"/>
                    <a:pt x="449359" y="278224"/>
                  </a:cubicBezTo>
                  <a:cubicBezTo>
                    <a:pt x="428343" y="264216"/>
                    <a:pt x="402751" y="258798"/>
                    <a:pt x="377863" y="263088"/>
                  </a:cubicBezTo>
                  <a:cubicBezTo>
                    <a:pt x="324150" y="272345"/>
                    <a:pt x="288107" y="323392"/>
                    <a:pt x="297366" y="377106"/>
                  </a:cubicBezTo>
                  <a:lnTo>
                    <a:pt x="272222" y="361054"/>
                  </a:lnTo>
                  <a:lnTo>
                    <a:pt x="273256" y="324812"/>
                  </a:lnTo>
                  <a:cubicBezTo>
                    <a:pt x="282005" y="287360"/>
                    <a:pt x="312350" y="256910"/>
                    <a:pt x="352635" y="249968"/>
                  </a:cubicBezTo>
                  <a:cubicBezTo>
                    <a:pt x="377523" y="245678"/>
                    <a:pt x="403115" y="251096"/>
                    <a:pt x="424131" y="265104"/>
                  </a:cubicBezTo>
                  <a:cubicBezTo>
                    <a:pt x="401819" y="117783"/>
                    <a:pt x="515289" y="-1885"/>
                    <a:pt x="625613" y="2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pic>
        <p:nvPicPr>
          <p:cNvPr id="235" name="Google Shape;235;p6"/>
          <p:cNvPicPr preferRelativeResize="0"/>
          <p:nvPr/>
        </p:nvPicPr>
        <p:blipFill rotWithShape="1">
          <a:blip r:embed="rId3">
            <a:alphaModFix/>
          </a:blip>
          <a:srcRect b="10176" l="0" r="18526" t="0"/>
          <a:stretch/>
        </p:blipFill>
        <p:spPr>
          <a:xfrm>
            <a:off x="322150" y="1307050"/>
            <a:ext cx="1332892" cy="1469476"/>
          </a:xfrm>
          <a:prstGeom prst="rect">
            <a:avLst/>
          </a:prstGeom>
          <a:noFill/>
          <a:ln>
            <a:noFill/>
          </a:ln>
          <a:effectLst>
            <a:outerShdw blurRad="142875" rotWithShape="0" algn="bl" dir="5400000" dist="19050">
              <a:srgbClr val="000000">
                <a:alpha val="67000"/>
              </a:srgbClr>
            </a:outerShdw>
          </a:effectLst>
        </p:spPr>
      </p:pic>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3 Talking Points">
  <p:cSld name="CUSTOM_2">
    <p:spTree>
      <p:nvGrpSpPr>
        <p:cNvPr id="236" name="Shape 236"/>
        <p:cNvGrpSpPr/>
        <p:nvPr/>
      </p:nvGrpSpPr>
      <p:grpSpPr>
        <a:xfrm>
          <a:off x="0" y="0"/>
          <a:ext cx="0" cy="0"/>
          <a:chOff x="0" y="0"/>
          <a:chExt cx="0" cy="0"/>
        </a:xfrm>
      </p:grpSpPr>
      <p:sp>
        <p:nvSpPr>
          <p:cNvPr id="237" name="Google Shape;237;p7"/>
          <p:cNvSpPr txBox="1"/>
          <p:nvPr>
            <p:ph type="title"/>
          </p:nvPr>
        </p:nvSpPr>
        <p:spPr>
          <a:xfrm>
            <a:off x="720400" y="669575"/>
            <a:ext cx="110559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38" name="Google Shape;238;p7"/>
          <p:cNvSpPr txBox="1"/>
          <p:nvPr>
            <p:ph idx="1" type="body"/>
          </p:nvPr>
        </p:nvSpPr>
        <p:spPr>
          <a:xfrm>
            <a:off x="3337700" y="1888425"/>
            <a:ext cx="7194000" cy="42243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spcBef>
                <a:spcPts val="2100"/>
              </a:spcBef>
              <a:spcAft>
                <a:spcPts val="0"/>
              </a:spcAft>
              <a:buSzPts val="1900"/>
              <a:buChar char="○"/>
              <a:defRPr/>
            </a:lvl2pPr>
            <a:lvl3pPr indent="-349250" lvl="2" marL="1371600" rtl="0">
              <a:spcBef>
                <a:spcPts val="2100"/>
              </a:spcBef>
              <a:spcAft>
                <a:spcPts val="0"/>
              </a:spcAft>
              <a:buSzPts val="1900"/>
              <a:buChar char="■"/>
              <a:defRPr/>
            </a:lvl3pPr>
            <a:lvl4pPr indent="-349250" lvl="3" marL="1828800" rtl="0">
              <a:spcBef>
                <a:spcPts val="2100"/>
              </a:spcBef>
              <a:spcAft>
                <a:spcPts val="0"/>
              </a:spcAft>
              <a:buSzPts val="1900"/>
              <a:buChar char="●"/>
              <a:defRPr/>
            </a:lvl4pPr>
            <a:lvl5pPr indent="-349250" lvl="4" marL="2286000" rtl="0">
              <a:spcBef>
                <a:spcPts val="2100"/>
              </a:spcBef>
              <a:spcAft>
                <a:spcPts val="0"/>
              </a:spcAft>
              <a:buSzPts val="1900"/>
              <a:buChar char="○"/>
              <a:defRPr/>
            </a:lvl5pPr>
            <a:lvl6pPr indent="-349250" lvl="5" marL="2743200" rtl="0">
              <a:spcBef>
                <a:spcPts val="2100"/>
              </a:spcBef>
              <a:spcAft>
                <a:spcPts val="0"/>
              </a:spcAft>
              <a:buSzPts val="1900"/>
              <a:buChar char="■"/>
              <a:defRPr/>
            </a:lvl6pPr>
            <a:lvl7pPr indent="-349250" lvl="6" marL="3200400" rtl="0">
              <a:spcBef>
                <a:spcPts val="2100"/>
              </a:spcBef>
              <a:spcAft>
                <a:spcPts val="0"/>
              </a:spcAft>
              <a:buSzPts val="1900"/>
              <a:buChar char="●"/>
              <a:defRPr/>
            </a:lvl7pPr>
            <a:lvl8pPr indent="-349250" lvl="7" marL="3657600" rtl="0">
              <a:spcBef>
                <a:spcPts val="2100"/>
              </a:spcBef>
              <a:spcAft>
                <a:spcPts val="0"/>
              </a:spcAft>
              <a:buSzPts val="1900"/>
              <a:buChar char="○"/>
              <a:defRPr/>
            </a:lvl8pPr>
            <a:lvl9pPr indent="-349250" lvl="8" marL="4114800" rtl="0">
              <a:spcBef>
                <a:spcPts val="2100"/>
              </a:spcBef>
              <a:spcAft>
                <a:spcPts val="2100"/>
              </a:spcAft>
              <a:buSzPts val="1900"/>
              <a:buChar char="■"/>
              <a:defRPr/>
            </a:lvl9pPr>
          </a:lstStyle>
          <a:p/>
        </p:txBody>
      </p:sp>
      <p:sp>
        <p:nvSpPr>
          <p:cNvPr id="239" name="Google Shape;239;p7"/>
          <p:cNvSpPr/>
          <p:nvPr/>
        </p:nvSpPr>
        <p:spPr>
          <a:xfrm>
            <a:off x="-4909" y="4955061"/>
            <a:ext cx="3615183" cy="1901508"/>
          </a:xfrm>
          <a:custGeom>
            <a:rect b="b" l="l" r="r" t="t"/>
            <a:pathLst>
              <a:path extrusionOk="0" h="2526921" w="4804230">
                <a:moveTo>
                  <a:pt x="2433188" y="165"/>
                </a:moveTo>
                <a:cubicBezTo>
                  <a:pt x="2532639" y="2321"/>
                  <a:pt x="2630557" y="25609"/>
                  <a:pt x="2719395" y="71696"/>
                </a:cubicBezTo>
                <a:cubicBezTo>
                  <a:pt x="3030684" y="233404"/>
                  <a:pt x="3185115" y="651150"/>
                  <a:pt x="3026641" y="1023214"/>
                </a:cubicBezTo>
                <a:cubicBezTo>
                  <a:pt x="3099168" y="1035208"/>
                  <a:pt x="3163905" y="1075635"/>
                  <a:pt x="3206408" y="1135602"/>
                </a:cubicBezTo>
                <a:cubicBezTo>
                  <a:pt x="3250418" y="1201768"/>
                  <a:pt x="3264057" y="1283564"/>
                  <a:pt x="3243869" y="1360376"/>
                </a:cubicBezTo>
                <a:cubicBezTo>
                  <a:pt x="3327931" y="1323049"/>
                  <a:pt x="3426358" y="1360914"/>
                  <a:pt x="3463712" y="1445004"/>
                </a:cubicBezTo>
                <a:cubicBezTo>
                  <a:pt x="3469763" y="1458614"/>
                  <a:pt x="3473967" y="1473033"/>
                  <a:pt x="3476190" y="1487721"/>
                </a:cubicBezTo>
                <a:cubicBezTo>
                  <a:pt x="3577784" y="1355391"/>
                  <a:pt x="3767441" y="1330461"/>
                  <a:pt x="3899812" y="1431931"/>
                </a:cubicBezTo>
                <a:cubicBezTo>
                  <a:pt x="3985827" y="1497963"/>
                  <a:pt x="4029866" y="1605095"/>
                  <a:pt x="4015219" y="1712496"/>
                </a:cubicBezTo>
                <a:cubicBezTo>
                  <a:pt x="4131069" y="1641749"/>
                  <a:pt x="4282348" y="1678268"/>
                  <a:pt x="4353108" y="1794158"/>
                </a:cubicBezTo>
                <a:cubicBezTo>
                  <a:pt x="4406242" y="1881077"/>
                  <a:pt x="4400165" y="1991847"/>
                  <a:pt x="4337827" y="2072566"/>
                </a:cubicBezTo>
                <a:cubicBezTo>
                  <a:pt x="4360735" y="2069332"/>
                  <a:pt x="4535245" y="2047637"/>
                  <a:pt x="4674719" y="2177408"/>
                </a:cubicBezTo>
                <a:cubicBezTo>
                  <a:pt x="4805955" y="2299329"/>
                  <a:pt x="4806781" y="2462210"/>
                  <a:pt x="4803402" y="2514025"/>
                </a:cubicBezTo>
                <a:lnTo>
                  <a:pt x="4802249" y="2526921"/>
                </a:lnTo>
                <a:lnTo>
                  <a:pt x="0" y="2526921"/>
                </a:lnTo>
                <a:lnTo>
                  <a:pt x="0" y="101611"/>
                </a:lnTo>
                <a:cubicBezTo>
                  <a:pt x="56059" y="75470"/>
                  <a:pt x="312368" y="-37189"/>
                  <a:pt x="614089" y="64149"/>
                </a:cubicBezTo>
                <a:cubicBezTo>
                  <a:pt x="974833" y="185430"/>
                  <a:pt x="1106220" y="513159"/>
                  <a:pt x="1123604" y="558708"/>
                </a:cubicBezTo>
                <a:cubicBezTo>
                  <a:pt x="1139775" y="539437"/>
                  <a:pt x="1252971" y="408724"/>
                  <a:pt x="1438262" y="408858"/>
                </a:cubicBezTo>
                <a:cubicBezTo>
                  <a:pt x="1534343" y="409800"/>
                  <a:pt x="1627083" y="444299"/>
                  <a:pt x="1700499" y="506288"/>
                </a:cubicBezTo>
                <a:cubicBezTo>
                  <a:pt x="1822689" y="177413"/>
                  <a:pt x="2134837" y="-6304"/>
                  <a:pt x="2433188" y="165"/>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0" name="Google Shape;240;p7"/>
          <p:cNvSpPr/>
          <p:nvPr/>
        </p:nvSpPr>
        <p:spPr>
          <a:xfrm>
            <a:off x="-4908" y="5709776"/>
            <a:ext cx="2522123" cy="1147360"/>
          </a:xfrm>
          <a:custGeom>
            <a:rect b="b" l="l" r="r" t="t"/>
            <a:pathLst>
              <a:path extrusionOk="0" h="1524731" w="3351659">
                <a:moveTo>
                  <a:pt x="0" y="0"/>
                </a:moveTo>
                <a:cubicBezTo>
                  <a:pt x="147816" y="54848"/>
                  <a:pt x="263221" y="173029"/>
                  <a:pt x="314389" y="322204"/>
                </a:cubicBezTo>
                <a:cubicBezTo>
                  <a:pt x="467445" y="93253"/>
                  <a:pt x="777090" y="31804"/>
                  <a:pt x="1006014" y="184888"/>
                </a:cubicBezTo>
                <a:cubicBezTo>
                  <a:pt x="1089039" y="240408"/>
                  <a:pt x="1153480" y="319511"/>
                  <a:pt x="1190983" y="412089"/>
                </a:cubicBezTo>
                <a:cubicBezTo>
                  <a:pt x="1207827" y="408314"/>
                  <a:pt x="1383145" y="370987"/>
                  <a:pt x="1520733" y="494560"/>
                </a:cubicBezTo>
                <a:cubicBezTo>
                  <a:pt x="1593987" y="562478"/>
                  <a:pt x="1637108" y="656940"/>
                  <a:pt x="1640532" y="756796"/>
                </a:cubicBezTo>
                <a:cubicBezTo>
                  <a:pt x="1676647" y="744130"/>
                  <a:pt x="1950473" y="653169"/>
                  <a:pt x="2217426" y="816764"/>
                </a:cubicBezTo>
                <a:cubicBezTo>
                  <a:pt x="2461335" y="966344"/>
                  <a:pt x="2516182" y="1216721"/>
                  <a:pt x="2524672" y="1258765"/>
                </a:cubicBezTo>
                <a:cubicBezTo>
                  <a:pt x="2569681" y="1240843"/>
                  <a:pt x="2802944" y="1153521"/>
                  <a:pt x="3056557" y="1266312"/>
                </a:cubicBezTo>
                <a:cubicBezTo>
                  <a:pt x="3156261" y="1311287"/>
                  <a:pt x="3243244" y="1379229"/>
                  <a:pt x="3310738" y="1464000"/>
                </a:cubicBezTo>
                <a:lnTo>
                  <a:pt x="3351659" y="1524731"/>
                </a:lnTo>
                <a:lnTo>
                  <a:pt x="0" y="1524731"/>
                </a:ln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1" name="Google Shape;241;p7"/>
          <p:cNvSpPr/>
          <p:nvPr/>
        </p:nvSpPr>
        <p:spPr>
          <a:xfrm>
            <a:off x="-12112" y="4956070"/>
            <a:ext cx="3615183" cy="1901508"/>
          </a:xfrm>
          <a:custGeom>
            <a:rect b="b" l="l" r="r" t="t"/>
            <a:pathLst>
              <a:path extrusionOk="0" h="2526921" w="4804230">
                <a:moveTo>
                  <a:pt x="4380517" y="2069334"/>
                </a:moveTo>
                <a:cubicBezTo>
                  <a:pt x="4445800" y="2067951"/>
                  <a:pt x="4570114" y="2080080"/>
                  <a:pt x="4674719" y="2177408"/>
                </a:cubicBezTo>
                <a:cubicBezTo>
                  <a:pt x="4789551" y="2284089"/>
                  <a:pt x="4804537" y="2422130"/>
                  <a:pt x="4804226" y="2489685"/>
                </a:cubicBezTo>
                <a:lnTo>
                  <a:pt x="4803567" y="2509158"/>
                </a:lnTo>
                <a:lnTo>
                  <a:pt x="4790425" y="2427515"/>
                </a:lnTo>
                <a:cubicBezTo>
                  <a:pt x="4774237" y="2365077"/>
                  <a:pt x="4741221" y="2293877"/>
                  <a:pt x="4675603" y="2232916"/>
                </a:cubicBezTo>
                <a:cubicBezTo>
                  <a:pt x="4536129" y="2103145"/>
                  <a:pt x="4361619" y="2124840"/>
                  <a:pt x="4338711" y="2128074"/>
                </a:cubicBezTo>
                <a:lnTo>
                  <a:pt x="4370933" y="2069855"/>
                </a:lnTo>
                <a:close/>
                <a:moveTo>
                  <a:pt x="4154383" y="1676688"/>
                </a:moveTo>
                <a:cubicBezTo>
                  <a:pt x="4233206" y="1680300"/>
                  <a:pt x="4308883" y="1721727"/>
                  <a:pt x="4353108" y="1794158"/>
                </a:cubicBezTo>
                <a:cubicBezTo>
                  <a:pt x="4379675" y="1837618"/>
                  <a:pt x="4391440" y="1887040"/>
                  <a:pt x="4388770" y="1935687"/>
                </a:cubicBezTo>
                <a:lnTo>
                  <a:pt x="4385779" y="1950163"/>
                </a:lnTo>
                <a:lnTo>
                  <a:pt x="4382787" y="1918485"/>
                </a:lnTo>
                <a:cubicBezTo>
                  <a:pt x="4376859" y="1894616"/>
                  <a:pt x="4367276" y="1871396"/>
                  <a:pt x="4353992" y="1849666"/>
                </a:cubicBezTo>
                <a:cubicBezTo>
                  <a:pt x="4283232" y="1733776"/>
                  <a:pt x="4131953" y="1697257"/>
                  <a:pt x="4016103" y="1768004"/>
                </a:cubicBezTo>
                <a:lnTo>
                  <a:pt x="4016273" y="1711990"/>
                </a:lnTo>
                <a:lnTo>
                  <a:pt x="4060097" y="1690940"/>
                </a:lnTo>
                <a:cubicBezTo>
                  <a:pt x="4090821" y="1679848"/>
                  <a:pt x="4122853" y="1675243"/>
                  <a:pt x="4154383" y="1676688"/>
                </a:cubicBezTo>
                <a:close/>
                <a:moveTo>
                  <a:pt x="3308430" y="1346027"/>
                </a:moveTo>
                <a:cubicBezTo>
                  <a:pt x="3373328" y="1344871"/>
                  <a:pt x="3435697" y="1381937"/>
                  <a:pt x="3463712" y="1445004"/>
                </a:cubicBezTo>
                <a:cubicBezTo>
                  <a:pt x="3469763" y="1458614"/>
                  <a:pt x="3473967" y="1473033"/>
                  <a:pt x="3476190" y="1487721"/>
                </a:cubicBezTo>
                <a:cubicBezTo>
                  <a:pt x="3577784" y="1355391"/>
                  <a:pt x="3767441" y="1330461"/>
                  <a:pt x="3899812" y="1431931"/>
                </a:cubicBezTo>
                <a:cubicBezTo>
                  <a:pt x="3964323" y="1481455"/>
                  <a:pt x="4005223" y="1554098"/>
                  <a:pt x="4015462" y="1632634"/>
                </a:cubicBezTo>
                <a:lnTo>
                  <a:pt x="4015305" y="1684229"/>
                </a:lnTo>
                <a:lnTo>
                  <a:pt x="3996148" y="1612208"/>
                </a:lnTo>
                <a:cubicBezTo>
                  <a:pt x="3976217" y="1563746"/>
                  <a:pt x="3943704" y="1520455"/>
                  <a:pt x="3900696" y="1487439"/>
                </a:cubicBezTo>
                <a:cubicBezTo>
                  <a:pt x="3768325" y="1385969"/>
                  <a:pt x="3578668" y="1410899"/>
                  <a:pt x="3477074" y="1543229"/>
                </a:cubicBezTo>
                <a:cubicBezTo>
                  <a:pt x="3474851" y="1528541"/>
                  <a:pt x="3470647" y="1514122"/>
                  <a:pt x="3464596" y="1500512"/>
                </a:cubicBezTo>
                <a:cubicBezTo>
                  <a:pt x="3427242" y="1416422"/>
                  <a:pt x="3328815" y="1378557"/>
                  <a:pt x="3244753" y="1415884"/>
                </a:cubicBezTo>
                <a:lnTo>
                  <a:pt x="3247337" y="1359605"/>
                </a:lnTo>
                <a:close/>
                <a:moveTo>
                  <a:pt x="3043783" y="1027828"/>
                </a:moveTo>
                <a:lnTo>
                  <a:pt x="3079350" y="1037402"/>
                </a:lnTo>
                <a:cubicBezTo>
                  <a:pt x="3130147" y="1056643"/>
                  <a:pt x="3174531" y="1090627"/>
                  <a:pt x="3206408" y="1135602"/>
                </a:cubicBezTo>
                <a:cubicBezTo>
                  <a:pt x="3228413" y="1168685"/>
                  <a:pt x="3242825" y="1205676"/>
                  <a:pt x="3249213" y="1243997"/>
                </a:cubicBezTo>
                <a:lnTo>
                  <a:pt x="3247022" y="1291718"/>
                </a:lnTo>
                <a:lnTo>
                  <a:pt x="3207292" y="1191110"/>
                </a:lnTo>
                <a:cubicBezTo>
                  <a:pt x="3164789" y="1131143"/>
                  <a:pt x="3100052" y="1090716"/>
                  <a:pt x="3027525" y="1078722"/>
                </a:cubicBezTo>
                <a:close/>
                <a:moveTo>
                  <a:pt x="2433188" y="165"/>
                </a:moveTo>
                <a:cubicBezTo>
                  <a:pt x="2532639" y="2321"/>
                  <a:pt x="2630557" y="25609"/>
                  <a:pt x="2719395" y="71696"/>
                </a:cubicBezTo>
                <a:cubicBezTo>
                  <a:pt x="2952862" y="192977"/>
                  <a:pt x="3098096" y="458280"/>
                  <a:pt x="3089265" y="740315"/>
                </a:cubicBezTo>
                <a:lnTo>
                  <a:pt x="3087663" y="753253"/>
                </a:lnTo>
                <a:lnTo>
                  <a:pt x="3082031" y="656789"/>
                </a:lnTo>
                <a:cubicBezTo>
                  <a:pt x="3048118" y="429354"/>
                  <a:pt x="2914835" y="228272"/>
                  <a:pt x="2720279" y="127204"/>
                </a:cubicBezTo>
                <a:cubicBezTo>
                  <a:pt x="2631441" y="81117"/>
                  <a:pt x="2533523" y="57829"/>
                  <a:pt x="2434072" y="55673"/>
                </a:cubicBezTo>
                <a:cubicBezTo>
                  <a:pt x="2135721" y="49204"/>
                  <a:pt x="1823573" y="232921"/>
                  <a:pt x="1701383" y="561796"/>
                </a:cubicBezTo>
                <a:cubicBezTo>
                  <a:pt x="1627967" y="499807"/>
                  <a:pt x="1535227" y="465308"/>
                  <a:pt x="1439146" y="464366"/>
                </a:cubicBezTo>
                <a:cubicBezTo>
                  <a:pt x="1253855" y="464232"/>
                  <a:pt x="1140659" y="594945"/>
                  <a:pt x="1124488" y="614216"/>
                </a:cubicBezTo>
                <a:cubicBezTo>
                  <a:pt x="1107104" y="568667"/>
                  <a:pt x="975717" y="240938"/>
                  <a:pt x="614973" y="119657"/>
                </a:cubicBezTo>
                <a:cubicBezTo>
                  <a:pt x="313252" y="18319"/>
                  <a:pt x="56943" y="130978"/>
                  <a:pt x="884" y="157119"/>
                </a:cubicBezTo>
                <a:lnTo>
                  <a:pt x="884" y="2526921"/>
                </a:lnTo>
                <a:lnTo>
                  <a:pt x="0" y="2526921"/>
                </a:lnTo>
                <a:lnTo>
                  <a:pt x="0" y="101611"/>
                </a:lnTo>
                <a:cubicBezTo>
                  <a:pt x="56059" y="75470"/>
                  <a:pt x="312368" y="-37189"/>
                  <a:pt x="614089" y="64149"/>
                </a:cubicBezTo>
                <a:cubicBezTo>
                  <a:pt x="974833" y="185430"/>
                  <a:pt x="1106220" y="513159"/>
                  <a:pt x="1123604" y="558708"/>
                </a:cubicBezTo>
                <a:cubicBezTo>
                  <a:pt x="1139775" y="539437"/>
                  <a:pt x="1252971" y="408724"/>
                  <a:pt x="1438262" y="408858"/>
                </a:cubicBezTo>
                <a:cubicBezTo>
                  <a:pt x="1534343" y="409800"/>
                  <a:pt x="1627083" y="444299"/>
                  <a:pt x="1700499" y="506288"/>
                </a:cubicBezTo>
                <a:cubicBezTo>
                  <a:pt x="1822689" y="177413"/>
                  <a:pt x="2134837" y="-6304"/>
                  <a:pt x="2433188" y="165"/>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2" name="Google Shape;242;p7"/>
          <p:cNvSpPr/>
          <p:nvPr/>
        </p:nvSpPr>
        <p:spPr>
          <a:xfrm>
            <a:off x="-12112" y="5698674"/>
            <a:ext cx="2522123" cy="1147360"/>
          </a:xfrm>
          <a:custGeom>
            <a:rect b="b" l="l" r="r" t="t"/>
            <a:pathLst>
              <a:path extrusionOk="0" h="1524731" w="3351659">
                <a:moveTo>
                  <a:pt x="0" y="0"/>
                </a:moveTo>
                <a:cubicBezTo>
                  <a:pt x="147816" y="54848"/>
                  <a:pt x="263221" y="173029"/>
                  <a:pt x="314389" y="322204"/>
                </a:cubicBezTo>
                <a:cubicBezTo>
                  <a:pt x="467445" y="93253"/>
                  <a:pt x="777090" y="31804"/>
                  <a:pt x="1006014" y="184888"/>
                </a:cubicBezTo>
                <a:cubicBezTo>
                  <a:pt x="1089039" y="240408"/>
                  <a:pt x="1153480" y="319511"/>
                  <a:pt x="1190983" y="412089"/>
                </a:cubicBezTo>
                <a:cubicBezTo>
                  <a:pt x="1207827" y="408314"/>
                  <a:pt x="1383145" y="370987"/>
                  <a:pt x="1520733" y="494560"/>
                </a:cubicBezTo>
                <a:cubicBezTo>
                  <a:pt x="1593987" y="562478"/>
                  <a:pt x="1637108" y="656940"/>
                  <a:pt x="1640532" y="756796"/>
                </a:cubicBezTo>
                <a:cubicBezTo>
                  <a:pt x="1676647" y="744130"/>
                  <a:pt x="1950473" y="653169"/>
                  <a:pt x="2217426" y="816764"/>
                </a:cubicBezTo>
                <a:cubicBezTo>
                  <a:pt x="2461335" y="966344"/>
                  <a:pt x="2516182" y="1216721"/>
                  <a:pt x="2524672" y="1258765"/>
                </a:cubicBezTo>
                <a:cubicBezTo>
                  <a:pt x="2569681" y="1240843"/>
                  <a:pt x="2802944" y="1153521"/>
                  <a:pt x="3056557" y="1266312"/>
                </a:cubicBezTo>
                <a:cubicBezTo>
                  <a:pt x="3156261" y="1311287"/>
                  <a:pt x="3243244" y="1379229"/>
                  <a:pt x="3310738" y="1464000"/>
                </a:cubicBezTo>
                <a:lnTo>
                  <a:pt x="3351659" y="1524731"/>
                </a:lnTo>
                <a:lnTo>
                  <a:pt x="3315141" y="1524731"/>
                </a:lnTo>
                <a:lnTo>
                  <a:pt x="3311622" y="1519508"/>
                </a:lnTo>
                <a:cubicBezTo>
                  <a:pt x="3244128" y="1434737"/>
                  <a:pt x="3157145" y="1366795"/>
                  <a:pt x="3057441" y="1321820"/>
                </a:cubicBezTo>
                <a:cubicBezTo>
                  <a:pt x="2803828" y="1209029"/>
                  <a:pt x="2570565" y="1296351"/>
                  <a:pt x="2525556" y="1314273"/>
                </a:cubicBezTo>
                <a:cubicBezTo>
                  <a:pt x="2517066" y="1272229"/>
                  <a:pt x="2462219" y="1021852"/>
                  <a:pt x="2218310" y="872272"/>
                </a:cubicBezTo>
                <a:cubicBezTo>
                  <a:pt x="1951357" y="708677"/>
                  <a:pt x="1677531" y="799638"/>
                  <a:pt x="1641416" y="812304"/>
                </a:cubicBezTo>
                <a:cubicBezTo>
                  <a:pt x="1637992" y="712448"/>
                  <a:pt x="1594871" y="617986"/>
                  <a:pt x="1521617" y="550068"/>
                </a:cubicBezTo>
                <a:cubicBezTo>
                  <a:pt x="1384029" y="426495"/>
                  <a:pt x="1208711" y="463822"/>
                  <a:pt x="1191867" y="467597"/>
                </a:cubicBezTo>
                <a:cubicBezTo>
                  <a:pt x="1154364" y="375019"/>
                  <a:pt x="1089923" y="295916"/>
                  <a:pt x="1006898" y="240396"/>
                </a:cubicBezTo>
                <a:cubicBezTo>
                  <a:pt x="777974" y="87312"/>
                  <a:pt x="468329" y="148761"/>
                  <a:pt x="315273" y="377712"/>
                </a:cubicBezTo>
                <a:cubicBezTo>
                  <a:pt x="264105" y="228537"/>
                  <a:pt x="148700" y="110356"/>
                  <a:pt x="884" y="55508"/>
                </a:cubicBezTo>
                <a:lnTo>
                  <a:pt x="884" y="1524731"/>
                </a:lnTo>
                <a:lnTo>
                  <a:pt x="0" y="1524731"/>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4 Section Title">
  <p:cSld name="CUSTOM_3">
    <p:spTree>
      <p:nvGrpSpPr>
        <p:cNvPr id="243" name="Shape 243"/>
        <p:cNvGrpSpPr/>
        <p:nvPr/>
      </p:nvGrpSpPr>
      <p:grpSpPr>
        <a:xfrm>
          <a:off x="0" y="0"/>
          <a:ext cx="0" cy="0"/>
          <a:chOff x="0" y="0"/>
          <a:chExt cx="0" cy="0"/>
        </a:xfrm>
      </p:grpSpPr>
      <p:grpSp>
        <p:nvGrpSpPr>
          <p:cNvPr id="244" name="Google Shape;244;p8"/>
          <p:cNvGrpSpPr/>
          <p:nvPr/>
        </p:nvGrpSpPr>
        <p:grpSpPr>
          <a:xfrm>
            <a:off x="1538987" y="1545789"/>
            <a:ext cx="1537631" cy="663281"/>
            <a:chOff x="3033562" y="1043489"/>
            <a:chExt cx="1537631" cy="663281"/>
          </a:xfrm>
        </p:grpSpPr>
        <p:sp>
          <p:nvSpPr>
            <p:cNvPr id="245" name="Google Shape;245;p8"/>
            <p:cNvSpPr/>
            <p:nvPr/>
          </p:nvSpPr>
          <p:spPr>
            <a:xfrm>
              <a:off x="3034040" y="1043562"/>
              <a:ext cx="1537152" cy="662932"/>
            </a:xfrm>
            <a:custGeom>
              <a:rect b="b" l="l" r="r" t="t"/>
              <a:pathLst>
                <a:path extrusionOk="0" h="423599" w="982206">
                  <a:moveTo>
                    <a:pt x="-305" y="423553"/>
                  </a:moveTo>
                  <a:cubicBezTo>
                    <a:pt x="46539" y="334487"/>
                    <a:pt x="156715" y="300260"/>
                    <a:pt x="245783" y="347104"/>
                  </a:cubicBezTo>
                  <a:cubicBezTo>
                    <a:pt x="254813" y="351854"/>
                    <a:pt x="263433" y="357353"/>
                    <a:pt x="271539" y="363546"/>
                  </a:cubicBezTo>
                  <a:cubicBezTo>
                    <a:pt x="262290" y="309890"/>
                    <a:pt x="298294" y="258898"/>
                    <a:pt x="351948" y="249651"/>
                  </a:cubicBezTo>
                  <a:cubicBezTo>
                    <a:pt x="376809" y="245366"/>
                    <a:pt x="402374" y="250778"/>
                    <a:pt x="423367" y="264771"/>
                  </a:cubicBezTo>
                  <a:cubicBezTo>
                    <a:pt x="401079" y="117610"/>
                    <a:pt x="514426" y="-1929"/>
                    <a:pt x="624631" y="-24"/>
                  </a:cubicBezTo>
                  <a:cubicBezTo>
                    <a:pt x="727881" y="1405"/>
                    <a:pt x="832752" y="109038"/>
                    <a:pt x="822274" y="247626"/>
                  </a:cubicBezTo>
                  <a:cubicBezTo>
                    <a:pt x="826370" y="246769"/>
                    <a:pt x="896474" y="233720"/>
                    <a:pt x="946099" y="286393"/>
                  </a:cubicBezTo>
                  <a:cubicBezTo>
                    <a:pt x="979675" y="322420"/>
                    <a:pt x="990666" y="374020"/>
                    <a:pt x="974674" y="420600"/>
                  </a:cubicBezTo>
                  <a:close/>
                </a:path>
              </a:pathLst>
            </a:custGeom>
            <a:gradFill>
              <a:gsLst>
                <a:gs pos="0">
                  <a:srgbClr val="FFFFFF"/>
                </a:gs>
                <a:gs pos="100000">
                  <a:srgbClr val="D8D8D8"/>
                </a:gs>
              </a:gsLst>
              <a:lin ang="5400012" scaled="0"/>
            </a:gradFill>
            <a:ln>
              <a:noFill/>
            </a:ln>
            <a:effectLst>
              <a:outerShdw blurRad="11430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6" name="Google Shape;246;p8"/>
            <p:cNvSpPr/>
            <p:nvPr/>
          </p:nvSpPr>
          <p:spPr>
            <a:xfrm>
              <a:off x="3033562" y="1043489"/>
              <a:ext cx="1440584" cy="663281"/>
            </a:xfrm>
            <a:custGeom>
              <a:rect b="b" l="l" r="r" t="t"/>
              <a:pathLst>
                <a:path extrusionOk="0" h="663281" w="1440584">
                  <a:moveTo>
                    <a:pt x="276601" y="511724"/>
                  </a:moveTo>
                  <a:cubicBezTo>
                    <a:pt x="313532" y="514835"/>
                    <a:pt x="350464" y="525238"/>
                    <a:pt x="385330" y="543576"/>
                  </a:cubicBezTo>
                  <a:lnTo>
                    <a:pt x="397838" y="551560"/>
                  </a:lnTo>
                  <a:lnTo>
                    <a:pt x="356968" y="535060"/>
                  </a:lnTo>
                  <a:cubicBezTo>
                    <a:pt x="247722" y="503368"/>
                    <a:pt x="129181" y="540194"/>
                    <a:pt x="57125" y="628208"/>
                  </a:cubicBezTo>
                  <a:lnTo>
                    <a:pt x="33980" y="663178"/>
                  </a:lnTo>
                  <a:lnTo>
                    <a:pt x="0" y="663281"/>
                  </a:lnTo>
                  <a:cubicBezTo>
                    <a:pt x="55013" y="558685"/>
                    <a:pt x="165806" y="502390"/>
                    <a:pt x="276601" y="511724"/>
                  </a:cubicBezTo>
                  <a:close/>
                  <a:moveTo>
                    <a:pt x="1311299" y="385172"/>
                  </a:moveTo>
                  <a:lnTo>
                    <a:pt x="1358222" y="386730"/>
                  </a:lnTo>
                  <a:cubicBezTo>
                    <a:pt x="1377201" y="389247"/>
                    <a:pt x="1398407" y="394383"/>
                    <a:pt x="1419726" y="404045"/>
                  </a:cubicBezTo>
                  <a:lnTo>
                    <a:pt x="1440584" y="415935"/>
                  </a:lnTo>
                  <a:lnTo>
                    <a:pt x="1383450" y="399850"/>
                  </a:lnTo>
                  <a:cubicBezTo>
                    <a:pt x="1345493" y="394816"/>
                    <a:pt x="1316447" y="400260"/>
                    <a:pt x="1313240" y="400931"/>
                  </a:cubicBezTo>
                  <a:close/>
                  <a:moveTo>
                    <a:pt x="978539" y="35"/>
                  </a:moveTo>
                  <a:cubicBezTo>
                    <a:pt x="1018956" y="595"/>
                    <a:pt x="1059533" y="11548"/>
                    <a:pt x="1097406" y="31053"/>
                  </a:cubicBezTo>
                  <a:lnTo>
                    <a:pt x="1110125" y="39336"/>
                  </a:lnTo>
                  <a:lnTo>
                    <a:pt x="1064155" y="21560"/>
                  </a:lnTo>
                  <a:cubicBezTo>
                    <a:pt x="1044224" y="16313"/>
                    <a:pt x="1023975" y="13435"/>
                    <a:pt x="1003767" y="13155"/>
                  </a:cubicBezTo>
                  <a:cubicBezTo>
                    <a:pt x="831205" y="10173"/>
                    <a:pt x="653724" y="197349"/>
                    <a:pt x="688623" y="427777"/>
                  </a:cubicBezTo>
                  <a:cubicBezTo>
                    <a:pt x="655752" y="405866"/>
                    <a:pt x="615722" y="397392"/>
                    <a:pt x="576794" y="404102"/>
                  </a:cubicBezTo>
                  <a:cubicBezTo>
                    <a:pt x="492781" y="418581"/>
                    <a:pt x="436405" y="498425"/>
                    <a:pt x="450888" y="582441"/>
                  </a:cubicBezTo>
                  <a:lnTo>
                    <a:pt x="425743" y="566389"/>
                  </a:lnTo>
                  <a:lnTo>
                    <a:pt x="427408" y="508047"/>
                  </a:lnTo>
                  <a:cubicBezTo>
                    <a:pt x="441093" y="449468"/>
                    <a:pt x="488556" y="401841"/>
                    <a:pt x="551566" y="390982"/>
                  </a:cubicBezTo>
                  <a:cubicBezTo>
                    <a:pt x="590494" y="384272"/>
                    <a:pt x="630524" y="392746"/>
                    <a:pt x="663395" y="414657"/>
                  </a:cubicBezTo>
                  <a:cubicBezTo>
                    <a:pt x="628496" y="184229"/>
                    <a:pt x="805977" y="-2947"/>
                    <a:pt x="978539" y="3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47" name="Google Shape;247;p8"/>
          <p:cNvGrpSpPr/>
          <p:nvPr/>
        </p:nvGrpSpPr>
        <p:grpSpPr>
          <a:xfrm>
            <a:off x="10131841" y="496232"/>
            <a:ext cx="1457311" cy="1457307"/>
            <a:chOff x="8018175" y="827982"/>
            <a:chExt cx="1784827" cy="1784822"/>
          </a:xfrm>
        </p:grpSpPr>
        <p:grpSp>
          <p:nvGrpSpPr>
            <p:cNvPr id="248" name="Google Shape;248;p8"/>
            <p:cNvGrpSpPr/>
            <p:nvPr/>
          </p:nvGrpSpPr>
          <p:grpSpPr>
            <a:xfrm>
              <a:off x="8018175" y="827982"/>
              <a:ext cx="1784827" cy="1784822"/>
              <a:chOff x="8360218" y="1166853"/>
              <a:chExt cx="1375271" cy="1375267"/>
            </a:xfrm>
          </p:grpSpPr>
          <p:sp>
            <p:nvSpPr>
              <p:cNvPr id="249" name="Google Shape;249;p8"/>
              <p:cNvSpPr/>
              <p:nvPr/>
            </p:nvSpPr>
            <p:spPr>
              <a:xfrm>
                <a:off x="8360222" y="1166853"/>
                <a:ext cx="1375267" cy="1375267"/>
              </a:xfrm>
              <a:custGeom>
                <a:rect b="b" l="l" r="r" t="t"/>
                <a:pathLst>
                  <a:path extrusionOk="0" h="1642110" w="1642110">
                    <a:moveTo>
                      <a:pt x="1642110" y="821055"/>
                    </a:moveTo>
                    <a:cubicBezTo>
                      <a:pt x="1642110" y="1274511"/>
                      <a:pt x="1274512" y="1642110"/>
                      <a:pt x="821055" y="1642110"/>
                    </a:cubicBezTo>
                    <a:cubicBezTo>
                      <a:pt x="367599" y="1642110"/>
                      <a:pt x="0" y="1274511"/>
                      <a:pt x="0" y="821055"/>
                    </a:cubicBezTo>
                    <a:cubicBezTo>
                      <a:pt x="0" y="367599"/>
                      <a:pt x="367599" y="0"/>
                      <a:pt x="821055" y="0"/>
                    </a:cubicBezTo>
                    <a:cubicBezTo>
                      <a:pt x="1274512" y="0"/>
                      <a:pt x="1642110" y="367599"/>
                      <a:pt x="1642110" y="821055"/>
                    </a:cubicBezTo>
                    <a:close/>
                  </a:path>
                </a:pathLst>
              </a:custGeom>
              <a:gradFill>
                <a:gsLst>
                  <a:gs pos="0">
                    <a:srgbClr val="F5F4F7"/>
                  </a:gs>
                  <a:gs pos="34000">
                    <a:srgbClr val="F5F4F7"/>
                  </a:gs>
                  <a:gs pos="64000">
                    <a:srgbClr val="E7E6E6"/>
                  </a:gs>
                  <a:gs pos="82000">
                    <a:srgbClr val="D2CED9"/>
                  </a:gs>
                  <a:gs pos="100000">
                    <a:srgbClr val="D2CED9"/>
                  </a:gs>
                </a:gsLst>
                <a:path path="circle">
                  <a:fillToRect b="100%" r="100%"/>
                </a:path>
                <a:tileRect l="-100%" t="-100%"/>
              </a:gradFill>
              <a:ln>
                <a:noFill/>
              </a:ln>
              <a:effectLst>
                <a:outerShdw blurRad="571500" rotWithShape="0" algn="bl">
                  <a:srgbClr val="FFFFFF">
                    <a:alpha val="4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250" name="Google Shape;250;p8"/>
              <p:cNvSpPr/>
              <p:nvPr/>
            </p:nvSpPr>
            <p:spPr>
              <a:xfrm>
                <a:off x="8360218" y="1166853"/>
                <a:ext cx="1184346" cy="1184346"/>
              </a:xfrm>
              <a:custGeom>
                <a:rect b="b" l="l" r="r" t="t"/>
                <a:pathLst>
                  <a:path extrusionOk="0" h="1414144" w="1414145">
                    <a:moveTo>
                      <a:pt x="25400" y="846455"/>
                    </a:moveTo>
                    <a:cubicBezTo>
                      <a:pt x="25400" y="393065"/>
                      <a:pt x="393065" y="25400"/>
                      <a:pt x="846455" y="25400"/>
                    </a:cubicBezTo>
                    <a:cubicBezTo>
                      <a:pt x="1066800" y="25400"/>
                      <a:pt x="1266825" y="112395"/>
                      <a:pt x="1414145" y="253365"/>
                    </a:cubicBezTo>
                    <a:cubicBezTo>
                      <a:pt x="1264920" y="97155"/>
                      <a:pt x="1054100" y="0"/>
                      <a:pt x="821055" y="0"/>
                    </a:cubicBezTo>
                    <a:cubicBezTo>
                      <a:pt x="367665" y="0"/>
                      <a:pt x="0" y="367665"/>
                      <a:pt x="0" y="821055"/>
                    </a:cubicBezTo>
                    <a:cubicBezTo>
                      <a:pt x="0" y="1054100"/>
                      <a:pt x="97155" y="1264285"/>
                      <a:pt x="253365" y="1414145"/>
                    </a:cubicBezTo>
                    <a:cubicBezTo>
                      <a:pt x="112395" y="1266825"/>
                      <a:pt x="25400" y="1066800"/>
                      <a:pt x="25400" y="84645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grpSp>
          <p:nvGrpSpPr>
            <p:cNvPr id="251" name="Google Shape;251;p8"/>
            <p:cNvGrpSpPr/>
            <p:nvPr/>
          </p:nvGrpSpPr>
          <p:grpSpPr>
            <a:xfrm>
              <a:off x="8103650" y="1044518"/>
              <a:ext cx="925552" cy="1366411"/>
              <a:chOff x="4816753" y="2449658"/>
              <a:chExt cx="925552" cy="1366411"/>
            </a:xfrm>
          </p:grpSpPr>
          <p:sp>
            <p:nvSpPr>
              <p:cNvPr id="252" name="Google Shape;252;p8"/>
              <p:cNvSpPr/>
              <p:nvPr/>
            </p:nvSpPr>
            <p:spPr>
              <a:xfrm>
                <a:off x="5148264" y="2715819"/>
                <a:ext cx="393006" cy="491856"/>
              </a:xfrm>
              <a:custGeom>
                <a:rect b="b" l="l" r="r" t="t"/>
                <a:pathLst>
                  <a:path extrusionOk="0" h="491856" w="393006">
                    <a:moveTo>
                      <a:pt x="45741" y="382680"/>
                    </a:moveTo>
                    <a:cubicBezTo>
                      <a:pt x="6117" y="343437"/>
                      <a:pt x="497" y="280667"/>
                      <a:pt x="-169" y="273238"/>
                    </a:cubicBezTo>
                    <a:cubicBezTo>
                      <a:pt x="-2265" y="233662"/>
                      <a:pt x="5631" y="194190"/>
                      <a:pt x="22786" y="158462"/>
                    </a:cubicBezTo>
                    <a:cubicBezTo>
                      <a:pt x="36873" y="126667"/>
                      <a:pt x="55304" y="96987"/>
                      <a:pt x="77555" y="70260"/>
                    </a:cubicBezTo>
                    <a:cubicBezTo>
                      <a:pt x="104225" y="35018"/>
                      <a:pt x="117655" y="17396"/>
                      <a:pt x="137562" y="8443"/>
                    </a:cubicBezTo>
                    <a:cubicBezTo>
                      <a:pt x="179568" y="-10607"/>
                      <a:pt x="225002" y="8443"/>
                      <a:pt x="241670" y="15491"/>
                    </a:cubicBezTo>
                    <a:cubicBezTo>
                      <a:pt x="316251" y="46543"/>
                      <a:pt x="348636" y="118457"/>
                      <a:pt x="363495" y="151413"/>
                    </a:cubicBezTo>
                    <a:cubicBezTo>
                      <a:pt x="391413" y="212659"/>
                      <a:pt x="399443" y="281106"/>
                      <a:pt x="386450" y="347152"/>
                    </a:cubicBezTo>
                    <a:cubicBezTo>
                      <a:pt x="378068" y="387538"/>
                      <a:pt x="361781" y="465643"/>
                      <a:pt x="303487" y="486598"/>
                    </a:cubicBezTo>
                    <a:cubicBezTo>
                      <a:pt x="270303" y="496961"/>
                      <a:pt x="234260" y="492475"/>
                      <a:pt x="204618" y="474311"/>
                    </a:cubicBezTo>
                    <a:cubicBezTo>
                      <a:pt x="164518" y="449450"/>
                      <a:pt x="162899" y="410493"/>
                      <a:pt x="126990" y="405445"/>
                    </a:cubicBezTo>
                    <a:cubicBezTo>
                      <a:pt x="108987" y="402873"/>
                      <a:pt x="96509" y="410874"/>
                      <a:pt x="74031" y="401921"/>
                    </a:cubicBezTo>
                    <a:cubicBezTo>
                      <a:pt x="63400" y="397472"/>
                      <a:pt x="53781" y="390929"/>
                      <a:pt x="45741" y="382680"/>
                    </a:cubicBezTo>
                    <a:close/>
                  </a:path>
                </a:pathLst>
              </a:custGeom>
              <a:solidFill>
                <a:srgbClr val="1C0935">
                  <a:alpha val="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3" name="Google Shape;253;p8"/>
              <p:cNvSpPr/>
              <p:nvPr/>
            </p:nvSpPr>
            <p:spPr>
              <a:xfrm>
                <a:off x="5327856" y="3494849"/>
                <a:ext cx="414449" cy="321220"/>
              </a:xfrm>
              <a:custGeom>
                <a:rect b="b" l="l" r="r" t="t"/>
                <a:pathLst>
                  <a:path extrusionOk="0" h="321220" w="414449">
                    <a:moveTo>
                      <a:pt x="14072" y="67612"/>
                    </a:moveTo>
                    <a:cubicBezTo>
                      <a:pt x="35113" y="30329"/>
                      <a:pt x="72851" y="5499"/>
                      <a:pt x="115418" y="937"/>
                    </a:cubicBezTo>
                    <a:cubicBezTo>
                      <a:pt x="150566" y="-2682"/>
                      <a:pt x="185618" y="7890"/>
                      <a:pt x="218669" y="19987"/>
                    </a:cubicBezTo>
                    <a:cubicBezTo>
                      <a:pt x="253169" y="32921"/>
                      <a:pt x="286830" y="48000"/>
                      <a:pt x="319444" y="65136"/>
                    </a:cubicBezTo>
                    <a:cubicBezTo>
                      <a:pt x="349066" y="80661"/>
                      <a:pt x="378784" y="98854"/>
                      <a:pt x="397073" y="126762"/>
                    </a:cubicBezTo>
                    <a:cubicBezTo>
                      <a:pt x="427362" y="176452"/>
                      <a:pt x="415932" y="240917"/>
                      <a:pt x="370402" y="277162"/>
                    </a:cubicBezTo>
                    <a:cubicBezTo>
                      <a:pt x="344494" y="296212"/>
                      <a:pt x="311728" y="303546"/>
                      <a:pt x="280105" y="310023"/>
                    </a:cubicBezTo>
                    <a:cubicBezTo>
                      <a:pt x="226480" y="321168"/>
                      <a:pt x="166948" y="331455"/>
                      <a:pt x="119990" y="303356"/>
                    </a:cubicBezTo>
                    <a:cubicBezTo>
                      <a:pt x="95511" y="288687"/>
                      <a:pt x="77699" y="265256"/>
                      <a:pt x="60554" y="242491"/>
                    </a:cubicBezTo>
                    <a:cubicBezTo>
                      <a:pt x="19311" y="187246"/>
                      <a:pt x="-23742" y="137716"/>
                      <a:pt x="14072" y="67612"/>
                    </a:cubicBezTo>
                    <a:close/>
                  </a:path>
                </a:pathLst>
              </a:custGeom>
              <a:solidFill>
                <a:srgbClr val="1C0935">
                  <a:alpha val="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4" name="Google Shape;254;p8"/>
              <p:cNvSpPr/>
              <p:nvPr/>
            </p:nvSpPr>
            <p:spPr>
              <a:xfrm>
                <a:off x="5022506" y="3266662"/>
                <a:ext cx="244496" cy="299730"/>
              </a:xfrm>
              <a:custGeom>
                <a:rect b="b" l="l" r="r" t="t"/>
                <a:pathLst>
                  <a:path extrusionOk="0" h="299730" w="244496">
                    <a:moveTo>
                      <a:pt x="164355" y="3763"/>
                    </a:moveTo>
                    <a:cubicBezTo>
                      <a:pt x="203693" y="15384"/>
                      <a:pt x="231888" y="52722"/>
                      <a:pt x="240555" y="92822"/>
                    </a:cubicBezTo>
                    <a:cubicBezTo>
                      <a:pt x="249223" y="132922"/>
                      <a:pt x="240555" y="175023"/>
                      <a:pt x="225315" y="213123"/>
                    </a:cubicBezTo>
                    <a:cubicBezTo>
                      <a:pt x="215962" y="240211"/>
                      <a:pt x="199160" y="264113"/>
                      <a:pt x="176833" y="282084"/>
                    </a:cubicBezTo>
                    <a:cubicBezTo>
                      <a:pt x="139686" y="308659"/>
                      <a:pt x="85202" y="304563"/>
                      <a:pt x="49103" y="276559"/>
                    </a:cubicBezTo>
                    <a:cubicBezTo>
                      <a:pt x="13336" y="246701"/>
                      <a:pt x="-4961" y="200822"/>
                      <a:pt x="430" y="154544"/>
                    </a:cubicBezTo>
                    <a:cubicBezTo>
                      <a:pt x="8050" y="84536"/>
                      <a:pt x="81964" y="-20430"/>
                      <a:pt x="164355" y="3763"/>
                    </a:cubicBezTo>
                    <a:close/>
                  </a:path>
                </a:pathLst>
              </a:custGeom>
              <a:solidFill>
                <a:srgbClr val="1C0935">
                  <a:alpha val="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5" name="Google Shape;255;p8"/>
              <p:cNvSpPr/>
              <p:nvPr/>
            </p:nvSpPr>
            <p:spPr>
              <a:xfrm>
                <a:off x="4816753" y="3009981"/>
                <a:ext cx="210378" cy="243480"/>
              </a:xfrm>
              <a:custGeom>
                <a:rect b="b" l="l" r="r" t="t"/>
                <a:pathLst>
                  <a:path extrusionOk="0" h="243480" w="210378">
                    <a:moveTo>
                      <a:pt x="13778" y="202342"/>
                    </a:moveTo>
                    <a:cubicBezTo>
                      <a:pt x="-4129" y="163384"/>
                      <a:pt x="-4320" y="155574"/>
                      <a:pt x="8349" y="118236"/>
                    </a:cubicBezTo>
                    <a:cubicBezTo>
                      <a:pt x="18636" y="88042"/>
                      <a:pt x="41782" y="64134"/>
                      <a:pt x="64165" y="41464"/>
                    </a:cubicBezTo>
                    <a:cubicBezTo>
                      <a:pt x="84073" y="21367"/>
                      <a:pt x="107218" y="-160"/>
                      <a:pt x="135413" y="221"/>
                    </a:cubicBezTo>
                    <a:cubicBezTo>
                      <a:pt x="153414" y="1155"/>
                      <a:pt x="170198" y="9584"/>
                      <a:pt x="181704" y="23462"/>
                    </a:cubicBezTo>
                    <a:cubicBezTo>
                      <a:pt x="193067" y="37283"/>
                      <a:pt x="200963" y="53609"/>
                      <a:pt x="204754" y="71087"/>
                    </a:cubicBezTo>
                    <a:cubicBezTo>
                      <a:pt x="214213" y="106911"/>
                      <a:pt x="210498" y="144934"/>
                      <a:pt x="194277" y="178243"/>
                    </a:cubicBezTo>
                    <a:cubicBezTo>
                      <a:pt x="177665" y="211581"/>
                      <a:pt x="146461" y="235279"/>
                      <a:pt x="109886" y="242347"/>
                    </a:cubicBezTo>
                    <a:cubicBezTo>
                      <a:pt x="72823" y="248557"/>
                      <a:pt x="35486" y="233012"/>
                      <a:pt x="13778" y="202342"/>
                    </a:cubicBezTo>
                  </a:path>
                </a:pathLst>
              </a:custGeom>
              <a:solidFill>
                <a:srgbClr val="1C0935">
                  <a:alpha val="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6" name="Google Shape;256;p8"/>
              <p:cNvSpPr/>
              <p:nvPr/>
            </p:nvSpPr>
            <p:spPr>
              <a:xfrm>
                <a:off x="5008691" y="2845862"/>
                <a:ext cx="57442" cy="84019"/>
              </a:xfrm>
              <a:custGeom>
                <a:rect b="b" l="l" r="r" t="t"/>
                <a:pathLst>
                  <a:path extrusionOk="0" h="84019" w="57442">
                    <a:moveTo>
                      <a:pt x="148" y="63757"/>
                    </a:moveTo>
                    <a:cubicBezTo>
                      <a:pt x="2815" y="74825"/>
                      <a:pt x="12159" y="83026"/>
                      <a:pt x="23484" y="84235"/>
                    </a:cubicBezTo>
                    <a:cubicBezTo>
                      <a:pt x="34723" y="83788"/>
                      <a:pt x="44734" y="76987"/>
                      <a:pt x="49297" y="66709"/>
                    </a:cubicBezTo>
                    <a:cubicBezTo>
                      <a:pt x="53697" y="56594"/>
                      <a:pt x="56088" y="45726"/>
                      <a:pt x="56345" y="34705"/>
                    </a:cubicBezTo>
                    <a:cubicBezTo>
                      <a:pt x="57327" y="27990"/>
                      <a:pt x="57098" y="21151"/>
                      <a:pt x="55678" y="14512"/>
                    </a:cubicBezTo>
                    <a:cubicBezTo>
                      <a:pt x="42915" y="-28827"/>
                      <a:pt x="-6710" y="37753"/>
                      <a:pt x="148" y="63757"/>
                    </a:cubicBezTo>
                    <a:close/>
                  </a:path>
                </a:pathLst>
              </a:custGeom>
              <a:solidFill>
                <a:srgbClr val="1C0935">
                  <a:alpha val="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7" name="Google Shape;257;p8"/>
              <p:cNvSpPr/>
              <p:nvPr/>
            </p:nvSpPr>
            <p:spPr>
              <a:xfrm>
                <a:off x="5546163" y="3238122"/>
                <a:ext cx="190482" cy="156272"/>
              </a:xfrm>
              <a:custGeom>
                <a:rect b="b" l="l" r="r" t="t"/>
                <a:pathLst>
                  <a:path extrusionOk="0" h="156272" w="190482">
                    <a:moveTo>
                      <a:pt x="4077" y="102598"/>
                    </a:moveTo>
                    <a:cubicBezTo>
                      <a:pt x="7049" y="117037"/>
                      <a:pt x="13602" y="130498"/>
                      <a:pt x="23127" y="141746"/>
                    </a:cubicBezTo>
                    <a:cubicBezTo>
                      <a:pt x="32814" y="153080"/>
                      <a:pt x="47778" y="158442"/>
                      <a:pt x="62465" y="155843"/>
                    </a:cubicBezTo>
                    <a:cubicBezTo>
                      <a:pt x="78753" y="151937"/>
                      <a:pt x="89421" y="136793"/>
                      <a:pt x="104470" y="129173"/>
                    </a:cubicBezTo>
                    <a:cubicBezTo>
                      <a:pt x="119520" y="121553"/>
                      <a:pt x="134379" y="123267"/>
                      <a:pt x="148857" y="118600"/>
                    </a:cubicBezTo>
                    <a:cubicBezTo>
                      <a:pt x="180499" y="106666"/>
                      <a:pt x="197244" y="72041"/>
                      <a:pt x="186957" y="39828"/>
                    </a:cubicBezTo>
                    <a:cubicBezTo>
                      <a:pt x="178232" y="18140"/>
                      <a:pt x="158287" y="3024"/>
                      <a:pt x="135046" y="490"/>
                    </a:cubicBezTo>
                    <a:cubicBezTo>
                      <a:pt x="110567" y="-2368"/>
                      <a:pt x="92469" y="18206"/>
                      <a:pt x="69133" y="12587"/>
                    </a:cubicBezTo>
                    <a:cubicBezTo>
                      <a:pt x="45797" y="6967"/>
                      <a:pt x="35224" y="-1701"/>
                      <a:pt x="15507" y="20778"/>
                    </a:cubicBezTo>
                    <a:cubicBezTo>
                      <a:pt x="-4210" y="43257"/>
                      <a:pt x="-2686" y="75737"/>
                      <a:pt x="4077" y="102598"/>
                    </a:cubicBezTo>
                    <a:close/>
                  </a:path>
                </a:pathLst>
              </a:custGeom>
              <a:solidFill>
                <a:srgbClr val="1C0935">
                  <a:alpha val="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8" name="Google Shape;258;p8"/>
              <p:cNvSpPr/>
              <p:nvPr/>
            </p:nvSpPr>
            <p:spPr>
              <a:xfrm>
                <a:off x="5454850" y="2449658"/>
                <a:ext cx="69986" cy="73178"/>
              </a:xfrm>
              <a:custGeom>
                <a:rect b="b" l="l" r="r" t="t"/>
                <a:pathLst>
                  <a:path extrusionOk="0" h="73178" w="69986">
                    <a:moveTo>
                      <a:pt x="17666" y="72198"/>
                    </a:moveTo>
                    <a:cubicBezTo>
                      <a:pt x="28048" y="76103"/>
                      <a:pt x="39383" y="69721"/>
                      <a:pt x="48717" y="63625"/>
                    </a:cubicBezTo>
                    <a:cubicBezTo>
                      <a:pt x="58052" y="57529"/>
                      <a:pt x="69768" y="48480"/>
                      <a:pt x="69482" y="36669"/>
                    </a:cubicBezTo>
                    <a:cubicBezTo>
                      <a:pt x="68815" y="15524"/>
                      <a:pt x="31382" y="-9146"/>
                      <a:pt x="12332" y="3808"/>
                    </a:cubicBezTo>
                    <a:cubicBezTo>
                      <a:pt x="-6718" y="16762"/>
                      <a:pt x="-4242" y="63815"/>
                      <a:pt x="17666" y="72198"/>
                    </a:cubicBezTo>
                    <a:close/>
                  </a:path>
                </a:pathLst>
              </a:custGeom>
              <a:solidFill>
                <a:srgbClr val="1C0935">
                  <a:alpha val="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259" name="Google Shape;259;p8"/>
          <p:cNvSpPr/>
          <p:nvPr/>
        </p:nvSpPr>
        <p:spPr>
          <a:xfrm>
            <a:off x="-6659" y="3447955"/>
            <a:ext cx="5147306" cy="3407479"/>
          </a:xfrm>
          <a:custGeom>
            <a:rect b="b" l="l" r="r" t="t"/>
            <a:pathLst>
              <a:path extrusionOk="0" h="4528211" w="6840274">
                <a:moveTo>
                  <a:pt x="1186196" y="384"/>
                </a:moveTo>
                <a:cubicBezTo>
                  <a:pt x="1214762" y="1365"/>
                  <a:pt x="1243048" y="4230"/>
                  <a:pt x="1270892" y="9048"/>
                </a:cubicBezTo>
                <a:cubicBezTo>
                  <a:pt x="1697668" y="82760"/>
                  <a:pt x="2073100" y="623943"/>
                  <a:pt x="1915301" y="1215256"/>
                </a:cubicBezTo>
                <a:cubicBezTo>
                  <a:pt x="2077668" y="1212158"/>
                  <a:pt x="2211766" y="1341389"/>
                  <a:pt x="2214825" y="1503772"/>
                </a:cubicBezTo>
                <a:cubicBezTo>
                  <a:pt x="2214837" y="1504984"/>
                  <a:pt x="2214852" y="1506197"/>
                  <a:pt x="2214864" y="1507411"/>
                </a:cubicBezTo>
                <a:cubicBezTo>
                  <a:pt x="2244106" y="1496899"/>
                  <a:pt x="2495834" y="1368880"/>
                  <a:pt x="2682201" y="1503637"/>
                </a:cubicBezTo>
                <a:cubicBezTo>
                  <a:pt x="2861294" y="1633273"/>
                  <a:pt x="2790680" y="1868693"/>
                  <a:pt x="2791894" y="1882033"/>
                </a:cubicBezTo>
                <a:cubicBezTo>
                  <a:pt x="2940571" y="1889311"/>
                  <a:pt x="3055223" y="2015714"/>
                  <a:pt x="3047999" y="2164351"/>
                </a:cubicBezTo>
                <a:cubicBezTo>
                  <a:pt x="3047716" y="2170144"/>
                  <a:pt x="3047245" y="2175939"/>
                  <a:pt x="3046584" y="2181733"/>
                </a:cubicBezTo>
                <a:cubicBezTo>
                  <a:pt x="3051571" y="2178903"/>
                  <a:pt x="3151830" y="2125405"/>
                  <a:pt x="3248719" y="2181733"/>
                </a:cubicBezTo>
                <a:cubicBezTo>
                  <a:pt x="3300049" y="2212998"/>
                  <a:pt x="3335504" y="2264879"/>
                  <a:pt x="3346149" y="2324037"/>
                </a:cubicBezTo>
                <a:cubicBezTo>
                  <a:pt x="3461313" y="2217713"/>
                  <a:pt x="3626767" y="2185776"/>
                  <a:pt x="3773193" y="2241701"/>
                </a:cubicBezTo>
                <a:cubicBezTo>
                  <a:pt x="3983819" y="2323633"/>
                  <a:pt x="4025997" y="2544904"/>
                  <a:pt x="4027885" y="2556358"/>
                </a:cubicBezTo>
                <a:cubicBezTo>
                  <a:pt x="4064269" y="2539917"/>
                  <a:pt x="4335669" y="2421601"/>
                  <a:pt x="4619871" y="2563903"/>
                </a:cubicBezTo>
                <a:cubicBezTo>
                  <a:pt x="4855561" y="2681413"/>
                  <a:pt x="4939515" y="2897561"/>
                  <a:pt x="4956764" y="2945941"/>
                </a:cubicBezTo>
                <a:cubicBezTo>
                  <a:pt x="4973608" y="2931386"/>
                  <a:pt x="5080067" y="2842716"/>
                  <a:pt x="5226277" y="2863603"/>
                </a:cubicBezTo>
                <a:cubicBezTo>
                  <a:pt x="5353219" y="2881526"/>
                  <a:pt x="5460754" y="2974913"/>
                  <a:pt x="5503473" y="3103336"/>
                </a:cubicBezTo>
                <a:cubicBezTo>
                  <a:pt x="5638230" y="3026525"/>
                  <a:pt x="5802634" y="3043235"/>
                  <a:pt x="5907744" y="3140799"/>
                </a:cubicBezTo>
                <a:cubicBezTo>
                  <a:pt x="6039401" y="3262080"/>
                  <a:pt x="6007194" y="3444542"/>
                  <a:pt x="6005038" y="3455455"/>
                </a:cubicBezTo>
                <a:cubicBezTo>
                  <a:pt x="6057863" y="3452761"/>
                  <a:pt x="6379123" y="3441979"/>
                  <a:pt x="6619395" y="3687642"/>
                </a:cubicBezTo>
                <a:cubicBezTo>
                  <a:pt x="6777061" y="3849350"/>
                  <a:pt x="6853771" y="4073518"/>
                  <a:pt x="6838326" y="4302102"/>
                </a:cubicBezTo>
                <a:lnTo>
                  <a:pt x="6792115" y="4528211"/>
                </a:lnTo>
                <a:lnTo>
                  <a:pt x="0" y="4528211"/>
                </a:lnTo>
                <a:lnTo>
                  <a:pt x="1751" y="1035357"/>
                </a:lnTo>
                <a:cubicBezTo>
                  <a:pt x="29134" y="1001398"/>
                  <a:pt x="67095" y="977681"/>
                  <a:pt x="109556" y="967978"/>
                </a:cubicBezTo>
                <a:cubicBezTo>
                  <a:pt x="161519" y="957466"/>
                  <a:pt x="215503" y="968383"/>
                  <a:pt x="259406" y="998028"/>
                </a:cubicBezTo>
                <a:cubicBezTo>
                  <a:pt x="266229" y="394907"/>
                  <a:pt x="757702" y="-14330"/>
                  <a:pt x="1186196" y="384"/>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0" name="Google Shape;260;p8"/>
          <p:cNvSpPr/>
          <p:nvPr/>
        </p:nvSpPr>
        <p:spPr>
          <a:xfrm>
            <a:off x="-12112" y="3448965"/>
            <a:ext cx="5147306" cy="3407479"/>
          </a:xfrm>
          <a:custGeom>
            <a:rect b="b" l="l" r="r" t="t"/>
            <a:pathLst>
              <a:path extrusionOk="0" h="4528211" w="6840274">
                <a:moveTo>
                  <a:pt x="6036748" y="3454583"/>
                </a:moveTo>
                <a:cubicBezTo>
                  <a:pt x="6136913" y="3454073"/>
                  <a:pt x="6409157" y="3472687"/>
                  <a:pt x="6619395" y="3687642"/>
                </a:cubicBezTo>
                <a:cubicBezTo>
                  <a:pt x="6777061" y="3849350"/>
                  <a:pt x="6853771" y="4073518"/>
                  <a:pt x="6838326" y="4302102"/>
                </a:cubicBezTo>
                <a:lnTo>
                  <a:pt x="6837531" y="4305992"/>
                </a:lnTo>
                <a:lnTo>
                  <a:pt x="6833690" y="4187907"/>
                </a:lnTo>
                <a:cubicBezTo>
                  <a:pt x="6811240" y="4020846"/>
                  <a:pt x="6738529" y="3864431"/>
                  <a:pt x="6620279" y="3743150"/>
                </a:cubicBezTo>
                <a:cubicBezTo>
                  <a:pt x="6380007" y="3497487"/>
                  <a:pt x="6058747" y="3508269"/>
                  <a:pt x="6005922" y="3510963"/>
                </a:cubicBezTo>
                <a:cubicBezTo>
                  <a:pt x="6006461" y="3508235"/>
                  <a:pt x="6008878" y="3494785"/>
                  <a:pt x="6010144" y="3474249"/>
                </a:cubicBezTo>
                <a:lnTo>
                  <a:pt x="6010492" y="3455305"/>
                </a:lnTo>
                <a:close/>
                <a:moveTo>
                  <a:pt x="3176962" y="2157572"/>
                </a:moveTo>
                <a:cubicBezTo>
                  <a:pt x="3200064" y="2160433"/>
                  <a:pt x="3224497" y="2167651"/>
                  <a:pt x="3248719" y="2181733"/>
                </a:cubicBezTo>
                <a:cubicBezTo>
                  <a:pt x="3300049" y="2212998"/>
                  <a:pt x="3335504" y="2264879"/>
                  <a:pt x="3346149" y="2324037"/>
                </a:cubicBezTo>
                <a:cubicBezTo>
                  <a:pt x="3461313" y="2217713"/>
                  <a:pt x="3626767" y="2185776"/>
                  <a:pt x="3773193" y="2241701"/>
                </a:cubicBezTo>
                <a:cubicBezTo>
                  <a:pt x="3983819" y="2323633"/>
                  <a:pt x="4025997" y="2544904"/>
                  <a:pt x="4027885" y="2556358"/>
                </a:cubicBezTo>
                <a:cubicBezTo>
                  <a:pt x="4064269" y="2539917"/>
                  <a:pt x="4335669" y="2421601"/>
                  <a:pt x="4619871" y="2563903"/>
                </a:cubicBezTo>
                <a:cubicBezTo>
                  <a:pt x="4855561" y="2681413"/>
                  <a:pt x="4939515" y="2897561"/>
                  <a:pt x="4956764" y="2945941"/>
                </a:cubicBezTo>
                <a:cubicBezTo>
                  <a:pt x="4973608" y="2931386"/>
                  <a:pt x="5080067" y="2842716"/>
                  <a:pt x="5226277" y="2863603"/>
                </a:cubicBezTo>
                <a:cubicBezTo>
                  <a:pt x="5353219" y="2881526"/>
                  <a:pt x="5460754" y="2974913"/>
                  <a:pt x="5503473" y="3103336"/>
                </a:cubicBezTo>
                <a:cubicBezTo>
                  <a:pt x="5638230" y="3026525"/>
                  <a:pt x="5802634" y="3043235"/>
                  <a:pt x="5907744" y="3140799"/>
                </a:cubicBezTo>
                <a:cubicBezTo>
                  <a:pt x="5990030" y="3216600"/>
                  <a:pt x="6008306" y="3316299"/>
                  <a:pt x="6009916" y="3383079"/>
                </a:cubicBezTo>
                <a:lnTo>
                  <a:pt x="6009263" y="3418572"/>
                </a:lnTo>
                <a:lnTo>
                  <a:pt x="6007455" y="3395023"/>
                </a:lnTo>
                <a:cubicBezTo>
                  <a:pt x="5999319" y="3332884"/>
                  <a:pt x="5974457" y="3256948"/>
                  <a:pt x="5908628" y="3196307"/>
                </a:cubicBezTo>
                <a:cubicBezTo>
                  <a:pt x="5803518" y="3098743"/>
                  <a:pt x="5639114" y="3082033"/>
                  <a:pt x="5504357" y="3158844"/>
                </a:cubicBezTo>
                <a:cubicBezTo>
                  <a:pt x="5461638" y="3030421"/>
                  <a:pt x="5354103" y="2937034"/>
                  <a:pt x="5227161" y="2919111"/>
                </a:cubicBezTo>
                <a:cubicBezTo>
                  <a:pt x="5080951" y="2898224"/>
                  <a:pt x="4974492" y="2986894"/>
                  <a:pt x="4957648" y="3001449"/>
                </a:cubicBezTo>
                <a:cubicBezTo>
                  <a:pt x="4940399" y="2953069"/>
                  <a:pt x="4856445" y="2736921"/>
                  <a:pt x="4620755" y="2619411"/>
                </a:cubicBezTo>
                <a:cubicBezTo>
                  <a:pt x="4336553" y="2477109"/>
                  <a:pt x="4065153" y="2595425"/>
                  <a:pt x="4028769" y="2611866"/>
                </a:cubicBezTo>
                <a:cubicBezTo>
                  <a:pt x="4026881" y="2600412"/>
                  <a:pt x="3984703" y="2379141"/>
                  <a:pt x="3774077" y="2297209"/>
                </a:cubicBezTo>
                <a:cubicBezTo>
                  <a:pt x="3627651" y="2241284"/>
                  <a:pt x="3462197" y="2273221"/>
                  <a:pt x="3347033" y="2379545"/>
                </a:cubicBezTo>
                <a:cubicBezTo>
                  <a:pt x="3336388" y="2320387"/>
                  <a:pt x="3300933" y="2268506"/>
                  <a:pt x="3249603" y="2237241"/>
                </a:cubicBezTo>
                <a:cubicBezTo>
                  <a:pt x="3152714" y="2180913"/>
                  <a:pt x="3052455" y="2234411"/>
                  <a:pt x="3047468" y="2237241"/>
                </a:cubicBezTo>
                <a:cubicBezTo>
                  <a:pt x="3048129" y="2231447"/>
                  <a:pt x="3048600" y="2225652"/>
                  <a:pt x="3048883" y="2219859"/>
                </a:cubicBezTo>
                <a:lnTo>
                  <a:pt x="3046895" y="2181592"/>
                </a:lnTo>
                <a:lnTo>
                  <a:pt x="3066647" y="2172618"/>
                </a:lnTo>
                <a:cubicBezTo>
                  <a:pt x="3089876" y="2163552"/>
                  <a:pt x="3130757" y="2151849"/>
                  <a:pt x="3176962" y="2157572"/>
                </a:cubicBezTo>
                <a:close/>
                <a:moveTo>
                  <a:pt x="2801065" y="1883413"/>
                </a:moveTo>
                <a:lnTo>
                  <a:pt x="2845882" y="1890157"/>
                </a:lnTo>
                <a:cubicBezTo>
                  <a:pt x="2967330" y="1921259"/>
                  <a:pt x="3054320" y="2034294"/>
                  <a:pt x="3047999" y="2164351"/>
                </a:cubicBezTo>
                <a:lnTo>
                  <a:pt x="3046778" y="2179350"/>
                </a:lnTo>
                <a:lnTo>
                  <a:pt x="3046051" y="2165352"/>
                </a:lnTo>
                <a:cubicBezTo>
                  <a:pt x="3026913" y="2041483"/>
                  <a:pt x="2922871" y="1943910"/>
                  <a:pt x="2792778" y="1937541"/>
                </a:cubicBezTo>
                <a:cubicBezTo>
                  <a:pt x="2792475" y="1934206"/>
                  <a:pt x="2796660" y="1916991"/>
                  <a:pt x="2800312" y="1891019"/>
                </a:cubicBezTo>
                <a:close/>
                <a:moveTo>
                  <a:pt x="1927785" y="1216276"/>
                </a:moveTo>
                <a:lnTo>
                  <a:pt x="1974663" y="1220104"/>
                </a:lnTo>
                <a:cubicBezTo>
                  <a:pt x="2109145" y="1244984"/>
                  <a:pt x="2212149" y="1361687"/>
                  <a:pt x="2214825" y="1503772"/>
                </a:cubicBezTo>
                <a:cubicBezTo>
                  <a:pt x="2214837" y="1504984"/>
                  <a:pt x="2214852" y="1506197"/>
                  <a:pt x="2214864" y="1507411"/>
                </a:cubicBezTo>
                <a:cubicBezTo>
                  <a:pt x="2244106" y="1496899"/>
                  <a:pt x="2495834" y="1368880"/>
                  <a:pt x="2682201" y="1503637"/>
                </a:cubicBezTo>
                <a:cubicBezTo>
                  <a:pt x="2771748" y="1568455"/>
                  <a:pt x="2798867" y="1659719"/>
                  <a:pt x="2803752" y="1736446"/>
                </a:cubicBezTo>
                <a:lnTo>
                  <a:pt x="2803866" y="1786523"/>
                </a:lnTo>
                <a:lnTo>
                  <a:pt x="2796176" y="1732324"/>
                </a:lnTo>
                <a:cubicBezTo>
                  <a:pt x="2782290" y="1671248"/>
                  <a:pt x="2750245" y="1607759"/>
                  <a:pt x="2683085" y="1559145"/>
                </a:cubicBezTo>
                <a:cubicBezTo>
                  <a:pt x="2496718" y="1424388"/>
                  <a:pt x="2244990" y="1552407"/>
                  <a:pt x="2215748" y="1562919"/>
                </a:cubicBezTo>
                <a:cubicBezTo>
                  <a:pt x="2215736" y="1561705"/>
                  <a:pt x="2215721" y="1560492"/>
                  <a:pt x="2215709" y="1559280"/>
                </a:cubicBezTo>
                <a:cubicBezTo>
                  <a:pt x="2212650" y="1396897"/>
                  <a:pt x="2078552" y="1267666"/>
                  <a:pt x="1916185" y="1270764"/>
                </a:cubicBezTo>
                <a:close/>
                <a:moveTo>
                  <a:pt x="1186196" y="384"/>
                </a:moveTo>
                <a:cubicBezTo>
                  <a:pt x="1214762" y="1365"/>
                  <a:pt x="1243048" y="4230"/>
                  <a:pt x="1270892" y="9048"/>
                </a:cubicBezTo>
                <a:cubicBezTo>
                  <a:pt x="1644321" y="73546"/>
                  <a:pt x="1978440" y="495952"/>
                  <a:pt x="1950422" y="996679"/>
                </a:cubicBezTo>
                <a:lnTo>
                  <a:pt x="1949311" y="1006996"/>
                </a:lnTo>
                <a:lnTo>
                  <a:pt x="1942083" y="843200"/>
                </a:lnTo>
                <a:cubicBezTo>
                  <a:pt x="1883059" y="438077"/>
                  <a:pt x="1591858" y="119840"/>
                  <a:pt x="1271776" y="64556"/>
                </a:cubicBezTo>
                <a:cubicBezTo>
                  <a:pt x="1243932" y="59738"/>
                  <a:pt x="1215646" y="56873"/>
                  <a:pt x="1187080" y="55892"/>
                </a:cubicBezTo>
                <a:cubicBezTo>
                  <a:pt x="758586" y="41178"/>
                  <a:pt x="267113" y="450415"/>
                  <a:pt x="260290" y="1053536"/>
                </a:cubicBezTo>
                <a:cubicBezTo>
                  <a:pt x="216387" y="1023891"/>
                  <a:pt x="162403" y="1012974"/>
                  <a:pt x="110440" y="1023486"/>
                </a:cubicBezTo>
                <a:cubicBezTo>
                  <a:pt x="67979" y="1033189"/>
                  <a:pt x="30018" y="1056906"/>
                  <a:pt x="2635" y="1090865"/>
                </a:cubicBezTo>
                <a:lnTo>
                  <a:pt x="912" y="4528211"/>
                </a:lnTo>
                <a:lnTo>
                  <a:pt x="0" y="4528211"/>
                </a:lnTo>
                <a:lnTo>
                  <a:pt x="1751" y="1035357"/>
                </a:lnTo>
                <a:cubicBezTo>
                  <a:pt x="29134" y="1001398"/>
                  <a:pt x="67095" y="977681"/>
                  <a:pt x="109556" y="967978"/>
                </a:cubicBezTo>
                <a:cubicBezTo>
                  <a:pt x="161519" y="957466"/>
                  <a:pt x="215503" y="968383"/>
                  <a:pt x="259406" y="998028"/>
                </a:cubicBezTo>
                <a:cubicBezTo>
                  <a:pt x="266229" y="394907"/>
                  <a:pt x="757702" y="-14330"/>
                  <a:pt x="1186196" y="384"/>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1" name="Google Shape;261;p8"/>
          <p:cNvSpPr/>
          <p:nvPr/>
        </p:nvSpPr>
        <p:spPr>
          <a:xfrm>
            <a:off x="-4909" y="4955061"/>
            <a:ext cx="3615183" cy="1901508"/>
          </a:xfrm>
          <a:custGeom>
            <a:rect b="b" l="l" r="r" t="t"/>
            <a:pathLst>
              <a:path extrusionOk="0" h="2526921" w="4804230">
                <a:moveTo>
                  <a:pt x="2433188" y="165"/>
                </a:moveTo>
                <a:cubicBezTo>
                  <a:pt x="2532639" y="2321"/>
                  <a:pt x="2630557" y="25609"/>
                  <a:pt x="2719395" y="71696"/>
                </a:cubicBezTo>
                <a:cubicBezTo>
                  <a:pt x="3030684" y="233404"/>
                  <a:pt x="3185115" y="651150"/>
                  <a:pt x="3026641" y="1023214"/>
                </a:cubicBezTo>
                <a:cubicBezTo>
                  <a:pt x="3099168" y="1035208"/>
                  <a:pt x="3163905" y="1075635"/>
                  <a:pt x="3206408" y="1135602"/>
                </a:cubicBezTo>
                <a:cubicBezTo>
                  <a:pt x="3250418" y="1201768"/>
                  <a:pt x="3264057" y="1283564"/>
                  <a:pt x="3243869" y="1360376"/>
                </a:cubicBezTo>
                <a:cubicBezTo>
                  <a:pt x="3327931" y="1323049"/>
                  <a:pt x="3426358" y="1360914"/>
                  <a:pt x="3463712" y="1445004"/>
                </a:cubicBezTo>
                <a:cubicBezTo>
                  <a:pt x="3469763" y="1458614"/>
                  <a:pt x="3473967" y="1473033"/>
                  <a:pt x="3476190" y="1487721"/>
                </a:cubicBezTo>
                <a:cubicBezTo>
                  <a:pt x="3577784" y="1355391"/>
                  <a:pt x="3767441" y="1330461"/>
                  <a:pt x="3899812" y="1431931"/>
                </a:cubicBezTo>
                <a:cubicBezTo>
                  <a:pt x="3985827" y="1497963"/>
                  <a:pt x="4029866" y="1605095"/>
                  <a:pt x="4015219" y="1712496"/>
                </a:cubicBezTo>
                <a:cubicBezTo>
                  <a:pt x="4131069" y="1641749"/>
                  <a:pt x="4282348" y="1678268"/>
                  <a:pt x="4353108" y="1794158"/>
                </a:cubicBezTo>
                <a:cubicBezTo>
                  <a:pt x="4406242" y="1881077"/>
                  <a:pt x="4400165" y="1991847"/>
                  <a:pt x="4337827" y="2072566"/>
                </a:cubicBezTo>
                <a:cubicBezTo>
                  <a:pt x="4360735" y="2069332"/>
                  <a:pt x="4535245" y="2047637"/>
                  <a:pt x="4674719" y="2177408"/>
                </a:cubicBezTo>
                <a:cubicBezTo>
                  <a:pt x="4805955" y="2299329"/>
                  <a:pt x="4806781" y="2462210"/>
                  <a:pt x="4803402" y="2514025"/>
                </a:cubicBezTo>
                <a:lnTo>
                  <a:pt x="4802249" y="2526921"/>
                </a:lnTo>
                <a:lnTo>
                  <a:pt x="0" y="2526921"/>
                </a:lnTo>
                <a:lnTo>
                  <a:pt x="0" y="101611"/>
                </a:lnTo>
                <a:cubicBezTo>
                  <a:pt x="56059" y="75470"/>
                  <a:pt x="312368" y="-37189"/>
                  <a:pt x="614089" y="64149"/>
                </a:cubicBezTo>
                <a:cubicBezTo>
                  <a:pt x="974833" y="185430"/>
                  <a:pt x="1106220" y="513159"/>
                  <a:pt x="1123604" y="558708"/>
                </a:cubicBezTo>
                <a:cubicBezTo>
                  <a:pt x="1139775" y="539437"/>
                  <a:pt x="1252971" y="408724"/>
                  <a:pt x="1438262" y="408858"/>
                </a:cubicBezTo>
                <a:cubicBezTo>
                  <a:pt x="1534343" y="409800"/>
                  <a:pt x="1627083" y="444299"/>
                  <a:pt x="1700499" y="506288"/>
                </a:cubicBezTo>
                <a:cubicBezTo>
                  <a:pt x="1822689" y="177413"/>
                  <a:pt x="2134837" y="-6304"/>
                  <a:pt x="2433188" y="165"/>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2" name="Google Shape;262;p8"/>
          <p:cNvSpPr/>
          <p:nvPr/>
        </p:nvSpPr>
        <p:spPr>
          <a:xfrm>
            <a:off x="-4908" y="5709776"/>
            <a:ext cx="2522123" cy="1147360"/>
          </a:xfrm>
          <a:custGeom>
            <a:rect b="b" l="l" r="r" t="t"/>
            <a:pathLst>
              <a:path extrusionOk="0" h="1524731" w="3351659">
                <a:moveTo>
                  <a:pt x="0" y="0"/>
                </a:moveTo>
                <a:cubicBezTo>
                  <a:pt x="147816" y="54848"/>
                  <a:pt x="263221" y="173029"/>
                  <a:pt x="314389" y="322204"/>
                </a:cubicBezTo>
                <a:cubicBezTo>
                  <a:pt x="467445" y="93253"/>
                  <a:pt x="777090" y="31804"/>
                  <a:pt x="1006014" y="184888"/>
                </a:cubicBezTo>
                <a:cubicBezTo>
                  <a:pt x="1089039" y="240408"/>
                  <a:pt x="1153480" y="319511"/>
                  <a:pt x="1190983" y="412089"/>
                </a:cubicBezTo>
                <a:cubicBezTo>
                  <a:pt x="1207827" y="408314"/>
                  <a:pt x="1383145" y="370987"/>
                  <a:pt x="1520733" y="494560"/>
                </a:cubicBezTo>
                <a:cubicBezTo>
                  <a:pt x="1593987" y="562478"/>
                  <a:pt x="1637108" y="656940"/>
                  <a:pt x="1640532" y="756796"/>
                </a:cubicBezTo>
                <a:cubicBezTo>
                  <a:pt x="1676647" y="744130"/>
                  <a:pt x="1950473" y="653169"/>
                  <a:pt x="2217426" y="816764"/>
                </a:cubicBezTo>
                <a:cubicBezTo>
                  <a:pt x="2461335" y="966344"/>
                  <a:pt x="2516182" y="1216721"/>
                  <a:pt x="2524672" y="1258765"/>
                </a:cubicBezTo>
                <a:cubicBezTo>
                  <a:pt x="2569681" y="1240843"/>
                  <a:pt x="2802944" y="1153521"/>
                  <a:pt x="3056557" y="1266312"/>
                </a:cubicBezTo>
                <a:cubicBezTo>
                  <a:pt x="3156261" y="1311287"/>
                  <a:pt x="3243244" y="1379229"/>
                  <a:pt x="3310738" y="1464000"/>
                </a:cubicBezTo>
                <a:lnTo>
                  <a:pt x="3351659" y="1524731"/>
                </a:lnTo>
                <a:lnTo>
                  <a:pt x="0" y="1524731"/>
                </a:ln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3" name="Google Shape;263;p8"/>
          <p:cNvSpPr/>
          <p:nvPr/>
        </p:nvSpPr>
        <p:spPr>
          <a:xfrm>
            <a:off x="-12112" y="4956070"/>
            <a:ext cx="3615183" cy="1901508"/>
          </a:xfrm>
          <a:custGeom>
            <a:rect b="b" l="l" r="r" t="t"/>
            <a:pathLst>
              <a:path extrusionOk="0" h="2526921" w="4804230">
                <a:moveTo>
                  <a:pt x="4380517" y="2069334"/>
                </a:moveTo>
                <a:cubicBezTo>
                  <a:pt x="4445800" y="2067951"/>
                  <a:pt x="4570114" y="2080080"/>
                  <a:pt x="4674719" y="2177408"/>
                </a:cubicBezTo>
                <a:cubicBezTo>
                  <a:pt x="4789551" y="2284089"/>
                  <a:pt x="4804537" y="2422130"/>
                  <a:pt x="4804226" y="2489685"/>
                </a:cubicBezTo>
                <a:lnTo>
                  <a:pt x="4803567" y="2509158"/>
                </a:lnTo>
                <a:lnTo>
                  <a:pt x="4790425" y="2427515"/>
                </a:lnTo>
                <a:cubicBezTo>
                  <a:pt x="4774237" y="2365077"/>
                  <a:pt x="4741221" y="2293877"/>
                  <a:pt x="4675603" y="2232916"/>
                </a:cubicBezTo>
                <a:cubicBezTo>
                  <a:pt x="4536129" y="2103145"/>
                  <a:pt x="4361619" y="2124840"/>
                  <a:pt x="4338711" y="2128074"/>
                </a:cubicBezTo>
                <a:lnTo>
                  <a:pt x="4370933" y="2069855"/>
                </a:lnTo>
                <a:close/>
                <a:moveTo>
                  <a:pt x="4154383" y="1676688"/>
                </a:moveTo>
                <a:cubicBezTo>
                  <a:pt x="4233206" y="1680300"/>
                  <a:pt x="4308883" y="1721727"/>
                  <a:pt x="4353108" y="1794158"/>
                </a:cubicBezTo>
                <a:cubicBezTo>
                  <a:pt x="4379675" y="1837618"/>
                  <a:pt x="4391440" y="1887040"/>
                  <a:pt x="4388770" y="1935687"/>
                </a:cubicBezTo>
                <a:lnTo>
                  <a:pt x="4385779" y="1950163"/>
                </a:lnTo>
                <a:lnTo>
                  <a:pt x="4382787" y="1918485"/>
                </a:lnTo>
                <a:cubicBezTo>
                  <a:pt x="4376859" y="1894616"/>
                  <a:pt x="4367276" y="1871396"/>
                  <a:pt x="4353992" y="1849666"/>
                </a:cubicBezTo>
                <a:cubicBezTo>
                  <a:pt x="4283232" y="1733776"/>
                  <a:pt x="4131953" y="1697257"/>
                  <a:pt x="4016103" y="1768004"/>
                </a:cubicBezTo>
                <a:lnTo>
                  <a:pt x="4016273" y="1711990"/>
                </a:lnTo>
                <a:lnTo>
                  <a:pt x="4060097" y="1690940"/>
                </a:lnTo>
                <a:cubicBezTo>
                  <a:pt x="4090821" y="1679848"/>
                  <a:pt x="4122853" y="1675243"/>
                  <a:pt x="4154383" y="1676688"/>
                </a:cubicBezTo>
                <a:close/>
                <a:moveTo>
                  <a:pt x="3308430" y="1346027"/>
                </a:moveTo>
                <a:cubicBezTo>
                  <a:pt x="3373328" y="1344871"/>
                  <a:pt x="3435697" y="1381937"/>
                  <a:pt x="3463712" y="1445004"/>
                </a:cubicBezTo>
                <a:cubicBezTo>
                  <a:pt x="3469763" y="1458614"/>
                  <a:pt x="3473967" y="1473033"/>
                  <a:pt x="3476190" y="1487721"/>
                </a:cubicBezTo>
                <a:cubicBezTo>
                  <a:pt x="3577784" y="1355391"/>
                  <a:pt x="3767441" y="1330461"/>
                  <a:pt x="3899812" y="1431931"/>
                </a:cubicBezTo>
                <a:cubicBezTo>
                  <a:pt x="3964323" y="1481455"/>
                  <a:pt x="4005223" y="1554098"/>
                  <a:pt x="4015462" y="1632634"/>
                </a:cubicBezTo>
                <a:lnTo>
                  <a:pt x="4015305" y="1684229"/>
                </a:lnTo>
                <a:lnTo>
                  <a:pt x="3996148" y="1612208"/>
                </a:lnTo>
                <a:cubicBezTo>
                  <a:pt x="3976217" y="1563746"/>
                  <a:pt x="3943704" y="1520455"/>
                  <a:pt x="3900696" y="1487439"/>
                </a:cubicBezTo>
                <a:cubicBezTo>
                  <a:pt x="3768325" y="1385969"/>
                  <a:pt x="3578668" y="1410899"/>
                  <a:pt x="3477074" y="1543229"/>
                </a:cubicBezTo>
                <a:cubicBezTo>
                  <a:pt x="3474851" y="1528541"/>
                  <a:pt x="3470647" y="1514122"/>
                  <a:pt x="3464596" y="1500512"/>
                </a:cubicBezTo>
                <a:cubicBezTo>
                  <a:pt x="3427242" y="1416422"/>
                  <a:pt x="3328815" y="1378557"/>
                  <a:pt x="3244753" y="1415884"/>
                </a:cubicBezTo>
                <a:lnTo>
                  <a:pt x="3247337" y="1359605"/>
                </a:lnTo>
                <a:close/>
                <a:moveTo>
                  <a:pt x="3043783" y="1027828"/>
                </a:moveTo>
                <a:lnTo>
                  <a:pt x="3079350" y="1037402"/>
                </a:lnTo>
                <a:cubicBezTo>
                  <a:pt x="3130147" y="1056643"/>
                  <a:pt x="3174531" y="1090627"/>
                  <a:pt x="3206408" y="1135602"/>
                </a:cubicBezTo>
                <a:cubicBezTo>
                  <a:pt x="3228413" y="1168685"/>
                  <a:pt x="3242825" y="1205676"/>
                  <a:pt x="3249213" y="1243997"/>
                </a:cubicBezTo>
                <a:lnTo>
                  <a:pt x="3247022" y="1291718"/>
                </a:lnTo>
                <a:lnTo>
                  <a:pt x="3207292" y="1191110"/>
                </a:lnTo>
                <a:cubicBezTo>
                  <a:pt x="3164789" y="1131143"/>
                  <a:pt x="3100052" y="1090716"/>
                  <a:pt x="3027525" y="1078722"/>
                </a:cubicBezTo>
                <a:close/>
                <a:moveTo>
                  <a:pt x="2433188" y="165"/>
                </a:moveTo>
                <a:cubicBezTo>
                  <a:pt x="2532639" y="2321"/>
                  <a:pt x="2630557" y="25609"/>
                  <a:pt x="2719395" y="71696"/>
                </a:cubicBezTo>
                <a:cubicBezTo>
                  <a:pt x="2952862" y="192977"/>
                  <a:pt x="3098096" y="458280"/>
                  <a:pt x="3089265" y="740315"/>
                </a:cubicBezTo>
                <a:lnTo>
                  <a:pt x="3087663" y="753253"/>
                </a:lnTo>
                <a:lnTo>
                  <a:pt x="3082031" y="656789"/>
                </a:lnTo>
                <a:cubicBezTo>
                  <a:pt x="3048118" y="429354"/>
                  <a:pt x="2914835" y="228272"/>
                  <a:pt x="2720279" y="127204"/>
                </a:cubicBezTo>
                <a:cubicBezTo>
                  <a:pt x="2631441" y="81117"/>
                  <a:pt x="2533523" y="57829"/>
                  <a:pt x="2434072" y="55673"/>
                </a:cubicBezTo>
                <a:cubicBezTo>
                  <a:pt x="2135721" y="49204"/>
                  <a:pt x="1823573" y="232921"/>
                  <a:pt x="1701383" y="561796"/>
                </a:cubicBezTo>
                <a:cubicBezTo>
                  <a:pt x="1627967" y="499807"/>
                  <a:pt x="1535227" y="465308"/>
                  <a:pt x="1439146" y="464366"/>
                </a:cubicBezTo>
                <a:cubicBezTo>
                  <a:pt x="1253855" y="464232"/>
                  <a:pt x="1140659" y="594945"/>
                  <a:pt x="1124488" y="614216"/>
                </a:cubicBezTo>
                <a:cubicBezTo>
                  <a:pt x="1107104" y="568667"/>
                  <a:pt x="975717" y="240938"/>
                  <a:pt x="614973" y="119657"/>
                </a:cubicBezTo>
                <a:cubicBezTo>
                  <a:pt x="313252" y="18319"/>
                  <a:pt x="56943" y="130978"/>
                  <a:pt x="884" y="157119"/>
                </a:cubicBezTo>
                <a:lnTo>
                  <a:pt x="884" y="2526921"/>
                </a:lnTo>
                <a:lnTo>
                  <a:pt x="0" y="2526921"/>
                </a:lnTo>
                <a:lnTo>
                  <a:pt x="0" y="101611"/>
                </a:lnTo>
                <a:cubicBezTo>
                  <a:pt x="56059" y="75470"/>
                  <a:pt x="312368" y="-37189"/>
                  <a:pt x="614089" y="64149"/>
                </a:cubicBezTo>
                <a:cubicBezTo>
                  <a:pt x="974833" y="185430"/>
                  <a:pt x="1106220" y="513159"/>
                  <a:pt x="1123604" y="558708"/>
                </a:cubicBezTo>
                <a:cubicBezTo>
                  <a:pt x="1139775" y="539437"/>
                  <a:pt x="1252971" y="408724"/>
                  <a:pt x="1438262" y="408858"/>
                </a:cubicBezTo>
                <a:cubicBezTo>
                  <a:pt x="1534343" y="409800"/>
                  <a:pt x="1627083" y="444299"/>
                  <a:pt x="1700499" y="506288"/>
                </a:cubicBezTo>
                <a:cubicBezTo>
                  <a:pt x="1822689" y="177413"/>
                  <a:pt x="2134837" y="-6304"/>
                  <a:pt x="2433188" y="165"/>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4" name="Google Shape;264;p8"/>
          <p:cNvSpPr/>
          <p:nvPr/>
        </p:nvSpPr>
        <p:spPr>
          <a:xfrm>
            <a:off x="-12112" y="5698674"/>
            <a:ext cx="2522123" cy="1147360"/>
          </a:xfrm>
          <a:custGeom>
            <a:rect b="b" l="l" r="r" t="t"/>
            <a:pathLst>
              <a:path extrusionOk="0" h="1524731" w="3351659">
                <a:moveTo>
                  <a:pt x="0" y="0"/>
                </a:moveTo>
                <a:cubicBezTo>
                  <a:pt x="147816" y="54848"/>
                  <a:pt x="263221" y="173029"/>
                  <a:pt x="314389" y="322204"/>
                </a:cubicBezTo>
                <a:cubicBezTo>
                  <a:pt x="467445" y="93253"/>
                  <a:pt x="777090" y="31804"/>
                  <a:pt x="1006014" y="184888"/>
                </a:cubicBezTo>
                <a:cubicBezTo>
                  <a:pt x="1089039" y="240408"/>
                  <a:pt x="1153480" y="319511"/>
                  <a:pt x="1190983" y="412089"/>
                </a:cubicBezTo>
                <a:cubicBezTo>
                  <a:pt x="1207827" y="408314"/>
                  <a:pt x="1383145" y="370987"/>
                  <a:pt x="1520733" y="494560"/>
                </a:cubicBezTo>
                <a:cubicBezTo>
                  <a:pt x="1593987" y="562478"/>
                  <a:pt x="1637108" y="656940"/>
                  <a:pt x="1640532" y="756796"/>
                </a:cubicBezTo>
                <a:cubicBezTo>
                  <a:pt x="1676647" y="744130"/>
                  <a:pt x="1950473" y="653169"/>
                  <a:pt x="2217426" y="816764"/>
                </a:cubicBezTo>
                <a:cubicBezTo>
                  <a:pt x="2461335" y="966344"/>
                  <a:pt x="2516182" y="1216721"/>
                  <a:pt x="2524672" y="1258765"/>
                </a:cubicBezTo>
                <a:cubicBezTo>
                  <a:pt x="2569681" y="1240843"/>
                  <a:pt x="2802944" y="1153521"/>
                  <a:pt x="3056557" y="1266312"/>
                </a:cubicBezTo>
                <a:cubicBezTo>
                  <a:pt x="3156261" y="1311287"/>
                  <a:pt x="3243244" y="1379229"/>
                  <a:pt x="3310738" y="1464000"/>
                </a:cubicBezTo>
                <a:lnTo>
                  <a:pt x="3351659" y="1524731"/>
                </a:lnTo>
                <a:lnTo>
                  <a:pt x="3315141" y="1524731"/>
                </a:lnTo>
                <a:lnTo>
                  <a:pt x="3311622" y="1519508"/>
                </a:lnTo>
                <a:cubicBezTo>
                  <a:pt x="3244128" y="1434737"/>
                  <a:pt x="3157145" y="1366795"/>
                  <a:pt x="3057441" y="1321820"/>
                </a:cubicBezTo>
                <a:cubicBezTo>
                  <a:pt x="2803828" y="1209029"/>
                  <a:pt x="2570565" y="1296351"/>
                  <a:pt x="2525556" y="1314273"/>
                </a:cubicBezTo>
                <a:cubicBezTo>
                  <a:pt x="2517066" y="1272229"/>
                  <a:pt x="2462219" y="1021852"/>
                  <a:pt x="2218310" y="872272"/>
                </a:cubicBezTo>
                <a:cubicBezTo>
                  <a:pt x="1951357" y="708677"/>
                  <a:pt x="1677531" y="799638"/>
                  <a:pt x="1641416" y="812304"/>
                </a:cubicBezTo>
                <a:cubicBezTo>
                  <a:pt x="1637992" y="712448"/>
                  <a:pt x="1594871" y="617986"/>
                  <a:pt x="1521617" y="550068"/>
                </a:cubicBezTo>
                <a:cubicBezTo>
                  <a:pt x="1384029" y="426495"/>
                  <a:pt x="1208711" y="463822"/>
                  <a:pt x="1191867" y="467597"/>
                </a:cubicBezTo>
                <a:cubicBezTo>
                  <a:pt x="1154364" y="375019"/>
                  <a:pt x="1089923" y="295916"/>
                  <a:pt x="1006898" y="240396"/>
                </a:cubicBezTo>
                <a:cubicBezTo>
                  <a:pt x="777974" y="87312"/>
                  <a:pt x="468329" y="148761"/>
                  <a:pt x="315273" y="377712"/>
                </a:cubicBezTo>
                <a:cubicBezTo>
                  <a:pt x="264105" y="228537"/>
                  <a:pt x="148700" y="110356"/>
                  <a:pt x="884" y="55508"/>
                </a:cubicBezTo>
                <a:lnTo>
                  <a:pt x="884" y="1524731"/>
                </a:lnTo>
                <a:lnTo>
                  <a:pt x="0" y="1524731"/>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5" name="Google Shape;265;p8"/>
          <p:cNvSpPr/>
          <p:nvPr/>
        </p:nvSpPr>
        <p:spPr>
          <a:xfrm>
            <a:off x="6887330" y="3714306"/>
            <a:ext cx="5298846" cy="3147773"/>
          </a:xfrm>
          <a:custGeom>
            <a:rect b="b" l="l" r="r" t="t"/>
            <a:pathLst>
              <a:path extrusionOk="0" h="4341756" w="7308753">
                <a:moveTo>
                  <a:pt x="7110886" y="101"/>
                </a:moveTo>
                <a:cubicBezTo>
                  <a:pt x="7211330" y="-1977"/>
                  <a:pt x="7290731" y="28417"/>
                  <a:pt x="7308753" y="35912"/>
                </a:cubicBezTo>
                <a:lnTo>
                  <a:pt x="7308753" y="4341756"/>
                </a:lnTo>
                <a:lnTo>
                  <a:pt x="45625" y="4341756"/>
                </a:lnTo>
                <a:lnTo>
                  <a:pt x="7570" y="4185900"/>
                </a:lnTo>
                <a:cubicBezTo>
                  <a:pt x="-43691" y="3817116"/>
                  <a:pt x="169077" y="3450821"/>
                  <a:pt x="533756" y="3321826"/>
                </a:cubicBezTo>
                <a:cubicBezTo>
                  <a:pt x="685331" y="3268193"/>
                  <a:pt x="849518" y="3261590"/>
                  <a:pt x="1004959" y="3302555"/>
                </a:cubicBezTo>
                <a:cubicBezTo>
                  <a:pt x="1059537" y="2969706"/>
                  <a:pt x="1312610" y="2705851"/>
                  <a:pt x="1634409" y="2643190"/>
                </a:cubicBezTo>
                <a:cubicBezTo>
                  <a:pt x="1925484" y="2586592"/>
                  <a:pt x="2227340" y="2703156"/>
                  <a:pt x="2413574" y="2942889"/>
                </a:cubicBezTo>
                <a:cubicBezTo>
                  <a:pt x="2578274" y="2864865"/>
                  <a:pt x="2773806" y="2894511"/>
                  <a:pt x="2907997" y="3017814"/>
                </a:cubicBezTo>
                <a:cubicBezTo>
                  <a:pt x="2861601" y="2573655"/>
                  <a:pt x="3184035" y="2175987"/>
                  <a:pt x="3628152" y="2129632"/>
                </a:cubicBezTo>
                <a:cubicBezTo>
                  <a:pt x="3857508" y="2105645"/>
                  <a:pt x="4086177" y="2180838"/>
                  <a:pt x="4256646" y="2336078"/>
                </a:cubicBezTo>
                <a:cubicBezTo>
                  <a:pt x="4256646" y="2319639"/>
                  <a:pt x="4249503" y="1977086"/>
                  <a:pt x="4541387" y="1789101"/>
                </a:cubicBezTo>
                <a:cubicBezTo>
                  <a:pt x="4827879" y="1604484"/>
                  <a:pt x="5131081" y="1743418"/>
                  <a:pt x="5147793" y="1751638"/>
                </a:cubicBezTo>
                <a:cubicBezTo>
                  <a:pt x="5146175" y="1746382"/>
                  <a:pt x="5112217" y="1629413"/>
                  <a:pt x="5192801" y="1541821"/>
                </a:cubicBezTo>
                <a:cubicBezTo>
                  <a:pt x="5235829" y="1497217"/>
                  <a:pt x="5295648" y="1472692"/>
                  <a:pt x="5357609" y="1474442"/>
                </a:cubicBezTo>
                <a:cubicBezTo>
                  <a:pt x="4954146" y="1125154"/>
                  <a:pt x="4983389" y="549741"/>
                  <a:pt x="5260179" y="313108"/>
                </a:cubicBezTo>
                <a:cubicBezTo>
                  <a:pt x="5533601" y="79440"/>
                  <a:pt x="6096751" y="134825"/>
                  <a:pt x="6384053" y="575344"/>
                </a:cubicBezTo>
                <a:cubicBezTo>
                  <a:pt x="6435801" y="492604"/>
                  <a:pt x="6544683" y="467404"/>
                  <a:pt x="6627559" y="519152"/>
                </a:cubicBezTo>
                <a:cubicBezTo>
                  <a:pt x="6659900" y="539365"/>
                  <a:pt x="6684965" y="569686"/>
                  <a:pt x="6698710" y="605395"/>
                </a:cubicBezTo>
                <a:cubicBezTo>
                  <a:pt x="6644807" y="375500"/>
                  <a:pt x="6738193" y="148435"/>
                  <a:pt x="6916074" y="50871"/>
                </a:cubicBezTo>
                <a:cubicBezTo>
                  <a:pt x="6982778" y="14285"/>
                  <a:pt x="7050620" y="1348"/>
                  <a:pt x="7110886" y="101"/>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6" name="Google Shape;266;p8"/>
          <p:cNvSpPr/>
          <p:nvPr/>
        </p:nvSpPr>
        <p:spPr>
          <a:xfrm>
            <a:off x="7190161" y="4653973"/>
            <a:ext cx="4996451" cy="2211860"/>
          </a:xfrm>
          <a:custGeom>
            <a:rect b="b" l="l" r="r" t="t"/>
            <a:pathLst>
              <a:path extrusionOk="0" h="3050841" w="6891656">
                <a:moveTo>
                  <a:pt x="6674374" y="68"/>
                </a:moveTo>
                <a:cubicBezTo>
                  <a:pt x="6790387" y="-2243"/>
                  <a:pt x="6881348" y="54229"/>
                  <a:pt x="6891656" y="60898"/>
                </a:cubicBezTo>
                <a:lnTo>
                  <a:pt x="6891656" y="3050841"/>
                </a:lnTo>
                <a:lnTo>
                  <a:pt x="0" y="3050841"/>
                </a:lnTo>
                <a:lnTo>
                  <a:pt x="16887" y="3016614"/>
                </a:lnTo>
                <a:cubicBezTo>
                  <a:pt x="75476" y="2904075"/>
                  <a:pt x="261498" y="2601557"/>
                  <a:pt x="643651" y="2490837"/>
                </a:cubicBezTo>
                <a:cubicBezTo>
                  <a:pt x="995906" y="2388690"/>
                  <a:pt x="1287656" y="2515362"/>
                  <a:pt x="1362984" y="2550803"/>
                </a:cubicBezTo>
                <a:cubicBezTo>
                  <a:pt x="1373765" y="2534228"/>
                  <a:pt x="1451924" y="2419415"/>
                  <a:pt x="1602717" y="2400953"/>
                </a:cubicBezTo>
                <a:cubicBezTo>
                  <a:pt x="1694217" y="2390846"/>
                  <a:pt x="1785972" y="2417798"/>
                  <a:pt x="1857407" y="2475878"/>
                </a:cubicBezTo>
                <a:cubicBezTo>
                  <a:pt x="1830456" y="2250296"/>
                  <a:pt x="1926268" y="2034953"/>
                  <a:pt x="2097140" y="1936850"/>
                </a:cubicBezTo>
                <a:cubicBezTo>
                  <a:pt x="2329326" y="1802901"/>
                  <a:pt x="2680233" y="1896423"/>
                  <a:pt x="2846388" y="2191540"/>
                </a:cubicBezTo>
                <a:cubicBezTo>
                  <a:pt x="2861279" y="2151788"/>
                  <a:pt x="2892044" y="2120120"/>
                  <a:pt x="2931286" y="2104083"/>
                </a:cubicBezTo>
                <a:cubicBezTo>
                  <a:pt x="2976120" y="2088183"/>
                  <a:pt x="3025790" y="2093706"/>
                  <a:pt x="3066043" y="2119040"/>
                </a:cubicBezTo>
                <a:cubicBezTo>
                  <a:pt x="2866332" y="1750616"/>
                  <a:pt x="3021977" y="1311848"/>
                  <a:pt x="3330705" y="1165098"/>
                </a:cubicBezTo>
                <a:cubicBezTo>
                  <a:pt x="3659915" y="1008510"/>
                  <a:pt x="4131160" y="1199192"/>
                  <a:pt x="4259854" y="1629605"/>
                </a:cubicBezTo>
                <a:cubicBezTo>
                  <a:pt x="4338551" y="1538914"/>
                  <a:pt x="4459698" y="1504550"/>
                  <a:pt x="4561979" y="1542148"/>
                </a:cubicBezTo>
                <a:cubicBezTo>
                  <a:pt x="4669784" y="1582575"/>
                  <a:pt x="4710212" y="1685259"/>
                  <a:pt x="4716814" y="1701969"/>
                </a:cubicBezTo>
                <a:cubicBezTo>
                  <a:pt x="4770205" y="1637152"/>
                  <a:pt x="4866004" y="1627987"/>
                  <a:pt x="4930808" y="1681351"/>
                </a:cubicBezTo>
                <a:cubicBezTo>
                  <a:pt x="4931078" y="1681620"/>
                  <a:pt x="4931348" y="1681756"/>
                  <a:pt x="4931618" y="1682025"/>
                </a:cubicBezTo>
                <a:cubicBezTo>
                  <a:pt x="4845400" y="1466414"/>
                  <a:pt x="4950349" y="1221695"/>
                  <a:pt x="5165824" y="1135585"/>
                </a:cubicBezTo>
                <a:cubicBezTo>
                  <a:pt x="5263522" y="1096505"/>
                  <a:pt x="5372272" y="1095428"/>
                  <a:pt x="5470645" y="1132621"/>
                </a:cubicBezTo>
                <a:cubicBezTo>
                  <a:pt x="5365938" y="812303"/>
                  <a:pt x="5540718" y="467865"/>
                  <a:pt x="5861036" y="363294"/>
                </a:cubicBezTo>
                <a:cubicBezTo>
                  <a:pt x="6017892" y="311951"/>
                  <a:pt x="6188764" y="326506"/>
                  <a:pt x="6334706" y="403316"/>
                </a:cubicBezTo>
                <a:cubicBezTo>
                  <a:pt x="6321231" y="238104"/>
                  <a:pt x="6411248" y="85963"/>
                  <a:pt x="6552069" y="25997"/>
                </a:cubicBezTo>
                <a:cubicBezTo>
                  <a:pt x="6594248" y="8141"/>
                  <a:pt x="6635703" y="839"/>
                  <a:pt x="6674374" y="68"/>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7" name="Google Shape;267;p8"/>
          <p:cNvSpPr/>
          <p:nvPr/>
        </p:nvSpPr>
        <p:spPr>
          <a:xfrm>
            <a:off x="9789542" y="5425365"/>
            <a:ext cx="2395059" cy="1435554"/>
          </a:xfrm>
          <a:custGeom>
            <a:rect b="b" l="l" r="r" t="t"/>
            <a:pathLst>
              <a:path extrusionOk="0" h="1980074" w="3303529">
                <a:moveTo>
                  <a:pt x="3303529" y="0"/>
                </a:moveTo>
                <a:lnTo>
                  <a:pt x="3303529" y="1980074"/>
                </a:lnTo>
                <a:lnTo>
                  <a:pt x="71" y="1980074"/>
                </a:lnTo>
                <a:lnTo>
                  <a:pt x="0" y="1975617"/>
                </a:lnTo>
                <a:cubicBezTo>
                  <a:pt x="-29" y="1952498"/>
                  <a:pt x="4275" y="1871638"/>
                  <a:pt x="75022" y="1820701"/>
                </a:cubicBezTo>
                <a:cubicBezTo>
                  <a:pt x="155876" y="1762485"/>
                  <a:pt x="250206" y="1800082"/>
                  <a:pt x="254787" y="1801970"/>
                </a:cubicBezTo>
                <a:cubicBezTo>
                  <a:pt x="222985" y="1731627"/>
                  <a:pt x="254289" y="1648751"/>
                  <a:pt x="324699" y="1616949"/>
                </a:cubicBezTo>
                <a:cubicBezTo>
                  <a:pt x="359467" y="1601181"/>
                  <a:pt x="399153" y="1600373"/>
                  <a:pt x="434553" y="1614657"/>
                </a:cubicBezTo>
                <a:cubicBezTo>
                  <a:pt x="432653" y="1292588"/>
                  <a:pt x="692155" y="1030082"/>
                  <a:pt x="1014183" y="1028060"/>
                </a:cubicBezTo>
                <a:cubicBezTo>
                  <a:pt x="1185958" y="1027118"/>
                  <a:pt x="1349417" y="1101908"/>
                  <a:pt x="1460996" y="1232486"/>
                </a:cubicBezTo>
                <a:cubicBezTo>
                  <a:pt x="1514899" y="1188826"/>
                  <a:pt x="1582817" y="1166320"/>
                  <a:pt x="1652081" y="1168882"/>
                </a:cubicBezTo>
                <a:cubicBezTo>
                  <a:pt x="1712453" y="1171981"/>
                  <a:pt x="1770128" y="1194217"/>
                  <a:pt x="1816890" y="1232486"/>
                </a:cubicBezTo>
                <a:cubicBezTo>
                  <a:pt x="1806783" y="1021997"/>
                  <a:pt x="1969299" y="843039"/>
                  <a:pt x="2179790" y="833067"/>
                </a:cubicBezTo>
                <a:cubicBezTo>
                  <a:pt x="2307943" y="826869"/>
                  <a:pt x="2430437" y="885488"/>
                  <a:pt x="2506171" y="988981"/>
                </a:cubicBezTo>
                <a:cubicBezTo>
                  <a:pt x="2555897" y="884813"/>
                  <a:pt x="2680681" y="840749"/>
                  <a:pt x="2784848" y="890474"/>
                </a:cubicBezTo>
                <a:cubicBezTo>
                  <a:pt x="2785657" y="890744"/>
                  <a:pt x="2786331" y="891149"/>
                  <a:pt x="2787140" y="891552"/>
                </a:cubicBezTo>
                <a:cubicBezTo>
                  <a:pt x="2779323" y="845195"/>
                  <a:pt x="2718279" y="440925"/>
                  <a:pt x="2996956" y="172353"/>
                </a:cubicBezTo>
                <a:cubicBezTo>
                  <a:pt x="3083335" y="90422"/>
                  <a:pt x="3188580" y="31128"/>
                  <a:pt x="3303529" y="0"/>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8" name="Google Shape;268;p8"/>
          <p:cNvSpPr/>
          <p:nvPr/>
        </p:nvSpPr>
        <p:spPr>
          <a:xfrm>
            <a:off x="9789790" y="5399772"/>
            <a:ext cx="2395059" cy="1435554"/>
          </a:xfrm>
          <a:custGeom>
            <a:rect b="b" l="l" r="r" t="t"/>
            <a:pathLst>
              <a:path extrusionOk="0" h="1980074" w="3303529">
                <a:moveTo>
                  <a:pt x="193507" y="1788797"/>
                </a:moveTo>
                <a:cubicBezTo>
                  <a:pt x="210638" y="1789976"/>
                  <a:pt x="225385" y="1793033"/>
                  <a:pt x="236136" y="1795914"/>
                </a:cubicBezTo>
                <a:lnTo>
                  <a:pt x="244107" y="1798502"/>
                </a:lnTo>
                <a:lnTo>
                  <a:pt x="243277" y="1803365"/>
                </a:lnTo>
                <a:cubicBezTo>
                  <a:pt x="243714" y="1821523"/>
                  <a:pt x="247721" y="1839892"/>
                  <a:pt x="255671" y="1857478"/>
                </a:cubicBezTo>
                <a:cubicBezTo>
                  <a:pt x="251090" y="1855590"/>
                  <a:pt x="156760" y="1817993"/>
                  <a:pt x="75906" y="1876209"/>
                </a:cubicBezTo>
                <a:cubicBezTo>
                  <a:pt x="40533" y="1901678"/>
                  <a:pt x="21770" y="1934627"/>
                  <a:pt x="11854" y="1964099"/>
                </a:cubicBezTo>
                <a:lnTo>
                  <a:pt x="8197" y="1980074"/>
                </a:lnTo>
                <a:lnTo>
                  <a:pt x="71" y="1980074"/>
                </a:lnTo>
                <a:lnTo>
                  <a:pt x="0" y="1975617"/>
                </a:lnTo>
                <a:cubicBezTo>
                  <a:pt x="-29" y="1952498"/>
                  <a:pt x="4275" y="1871638"/>
                  <a:pt x="75022" y="1820701"/>
                </a:cubicBezTo>
                <a:cubicBezTo>
                  <a:pt x="115449" y="1791593"/>
                  <a:pt x="159245" y="1786438"/>
                  <a:pt x="193507" y="1788797"/>
                </a:cubicBezTo>
                <a:close/>
                <a:moveTo>
                  <a:pt x="2179790" y="833067"/>
                </a:moveTo>
                <a:cubicBezTo>
                  <a:pt x="2307943" y="826869"/>
                  <a:pt x="2430437" y="885488"/>
                  <a:pt x="2506171" y="988981"/>
                </a:cubicBezTo>
                <a:cubicBezTo>
                  <a:pt x="2549681" y="897834"/>
                  <a:pt x="2650658" y="852704"/>
                  <a:pt x="2745006" y="876158"/>
                </a:cubicBezTo>
                <a:lnTo>
                  <a:pt x="2781325" y="889208"/>
                </a:lnTo>
                <a:lnTo>
                  <a:pt x="2783365" y="913863"/>
                </a:lnTo>
                <a:cubicBezTo>
                  <a:pt x="2785238" y="929879"/>
                  <a:pt x="2787047" y="941266"/>
                  <a:pt x="2788024" y="947060"/>
                </a:cubicBezTo>
                <a:cubicBezTo>
                  <a:pt x="2787215" y="946657"/>
                  <a:pt x="2786541" y="946252"/>
                  <a:pt x="2785732" y="945982"/>
                </a:cubicBezTo>
                <a:cubicBezTo>
                  <a:pt x="2681565" y="896257"/>
                  <a:pt x="2556781" y="940321"/>
                  <a:pt x="2507055" y="1044489"/>
                </a:cubicBezTo>
                <a:cubicBezTo>
                  <a:pt x="2431321" y="940996"/>
                  <a:pt x="2308827" y="882377"/>
                  <a:pt x="2180674" y="888575"/>
                </a:cubicBezTo>
                <a:cubicBezTo>
                  <a:pt x="1970183" y="898547"/>
                  <a:pt x="1807667" y="1077505"/>
                  <a:pt x="1817774" y="1287994"/>
                </a:cubicBezTo>
                <a:cubicBezTo>
                  <a:pt x="1771012" y="1249725"/>
                  <a:pt x="1713337" y="1227489"/>
                  <a:pt x="1652965" y="1224390"/>
                </a:cubicBezTo>
                <a:cubicBezTo>
                  <a:pt x="1583701" y="1221828"/>
                  <a:pt x="1515783" y="1244334"/>
                  <a:pt x="1461880" y="1287994"/>
                </a:cubicBezTo>
                <a:cubicBezTo>
                  <a:pt x="1350301" y="1157416"/>
                  <a:pt x="1186842" y="1082626"/>
                  <a:pt x="1015067" y="1083568"/>
                </a:cubicBezTo>
                <a:cubicBezTo>
                  <a:pt x="693039" y="1085590"/>
                  <a:pt x="433537" y="1348096"/>
                  <a:pt x="435437" y="1670165"/>
                </a:cubicBezTo>
                <a:cubicBezTo>
                  <a:pt x="400037" y="1655881"/>
                  <a:pt x="360351" y="1656689"/>
                  <a:pt x="325583" y="1672457"/>
                </a:cubicBezTo>
                <a:cubicBezTo>
                  <a:pt x="290378" y="1688358"/>
                  <a:pt x="264950" y="1717028"/>
                  <a:pt x="252298" y="1750515"/>
                </a:cubicBezTo>
                <a:lnTo>
                  <a:pt x="248328" y="1773771"/>
                </a:lnTo>
                <a:lnTo>
                  <a:pt x="242393" y="1747857"/>
                </a:lnTo>
                <a:cubicBezTo>
                  <a:pt x="241081" y="1693381"/>
                  <a:pt x="271892" y="1640801"/>
                  <a:pt x="324699" y="1616949"/>
                </a:cubicBezTo>
                <a:cubicBezTo>
                  <a:pt x="359467" y="1601181"/>
                  <a:pt x="399153" y="1600373"/>
                  <a:pt x="434553" y="1614657"/>
                </a:cubicBezTo>
                <a:cubicBezTo>
                  <a:pt x="432653" y="1292588"/>
                  <a:pt x="692155" y="1030082"/>
                  <a:pt x="1014183" y="1028060"/>
                </a:cubicBezTo>
                <a:cubicBezTo>
                  <a:pt x="1185958" y="1027118"/>
                  <a:pt x="1349417" y="1101908"/>
                  <a:pt x="1460996" y="1232486"/>
                </a:cubicBezTo>
                <a:cubicBezTo>
                  <a:pt x="1514899" y="1188826"/>
                  <a:pt x="1582817" y="1166320"/>
                  <a:pt x="1652081" y="1168882"/>
                </a:cubicBezTo>
                <a:cubicBezTo>
                  <a:pt x="1712453" y="1171981"/>
                  <a:pt x="1770128" y="1194217"/>
                  <a:pt x="1816890" y="1232486"/>
                </a:cubicBezTo>
                <a:cubicBezTo>
                  <a:pt x="1806783" y="1021997"/>
                  <a:pt x="1969299" y="843039"/>
                  <a:pt x="2179790" y="833067"/>
                </a:cubicBezTo>
                <a:close/>
                <a:moveTo>
                  <a:pt x="3303529" y="0"/>
                </a:moveTo>
                <a:lnTo>
                  <a:pt x="3303529" y="55808"/>
                </a:lnTo>
                <a:lnTo>
                  <a:pt x="3220164" y="84049"/>
                </a:lnTo>
                <a:cubicBezTo>
                  <a:pt x="3138021" y="117698"/>
                  <a:pt x="3062624" y="166413"/>
                  <a:pt x="2997840" y="227861"/>
                </a:cubicBezTo>
                <a:cubicBezTo>
                  <a:pt x="2823667" y="395719"/>
                  <a:pt x="2782197" y="616583"/>
                  <a:pt x="2777497" y="769944"/>
                </a:cubicBezTo>
                <a:lnTo>
                  <a:pt x="2777815" y="801954"/>
                </a:lnTo>
                <a:lnTo>
                  <a:pt x="2777437" y="797388"/>
                </a:lnTo>
                <a:cubicBezTo>
                  <a:pt x="2770034" y="651541"/>
                  <a:pt x="2787948" y="373782"/>
                  <a:pt x="2996956" y="172353"/>
                </a:cubicBezTo>
                <a:cubicBezTo>
                  <a:pt x="3083335" y="90422"/>
                  <a:pt x="3188580" y="31128"/>
                  <a:pt x="330352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9" name="Google Shape;269;p8"/>
          <p:cNvSpPr/>
          <p:nvPr/>
        </p:nvSpPr>
        <p:spPr>
          <a:xfrm>
            <a:off x="7198936" y="4654704"/>
            <a:ext cx="4996451" cy="2211860"/>
          </a:xfrm>
          <a:custGeom>
            <a:rect b="b" l="l" r="r" t="t"/>
            <a:pathLst>
              <a:path extrusionOk="0" h="3050841" w="6891656">
                <a:moveTo>
                  <a:pt x="2288798" y="1878635"/>
                </a:moveTo>
                <a:cubicBezTo>
                  <a:pt x="2493233" y="1862262"/>
                  <a:pt x="2721772" y="1970203"/>
                  <a:pt x="2846388" y="2191540"/>
                </a:cubicBezTo>
                <a:cubicBezTo>
                  <a:pt x="2861279" y="2151788"/>
                  <a:pt x="2892044" y="2120120"/>
                  <a:pt x="2931286" y="2104083"/>
                </a:cubicBezTo>
                <a:cubicBezTo>
                  <a:pt x="2964912" y="2092158"/>
                  <a:pt x="3001258" y="2092284"/>
                  <a:pt x="3034311" y="2103779"/>
                </a:cubicBezTo>
                <a:lnTo>
                  <a:pt x="3038234" y="2105666"/>
                </a:lnTo>
                <a:lnTo>
                  <a:pt x="3066927" y="2174548"/>
                </a:lnTo>
                <a:cubicBezTo>
                  <a:pt x="3026674" y="2149214"/>
                  <a:pt x="2977004" y="2143691"/>
                  <a:pt x="2932170" y="2159591"/>
                </a:cubicBezTo>
                <a:cubicBezTo>
                  <a:pt x="2892928" y="2175628"/>
                  <a:pt x="2862163" y="2207296"/>
                  <a:pt x="2847272" y="2247048"/>
                </a:cubicBezTo>
                <a:cubicBezTo>
                  <a:pt x="2681117" y="1951931"/>
                  <a:pt x="2330210" y="1858409"/>
                  <a:pt x="2098024" y="1992358"/>
                </a:cubicBezTo>
                <a:cubicBezTo>
                  <a:pt x="1927152" y="2090461"/>
                  <a:pt x="1831340" y="2305804"/>
                  <a:pt x="1858291" y="2531386"/>
                </a:cubicBezTo>
                <a:cubicBezTo>
                  <a:pt x="1786856" y="2473306"/>
                  <a:pt x="1695101" y="2446354"/>
                  <a:pt x="1603601" y="2456461"/>
                </a:cubicBezTo>
                <a:cubicBezTo>
                  <a:pt x="1452808" y="2474923"/>
                  <a:pt x="1374649" y="2589736"/>
                  <a:pt x="1363868" y="2606311"/>
                </a:cubicBezTo>
                <a:cubicBezTo>
                  <a:pt x="1288540" y="2570870"/>
                  <a:pt x="996790" y="2444198"/>
                  <a:pt x="644535" y="2546345"/>
                </a:cubicBezTo>
                <a:cubicBezTo>
                  <a:pt x="310151" y="2643225"/>
                  <a:pt x="125930" y="2886951"/>
                  <a:pt x="45850" y="3021761"/>
                </a:cubicBezTo>
                <a:lnTo>
                  <a:pt x="29636" y="3050841"/>
                </a:lnTo>
                <a:lnTo>
                  <a:pt x="0" y="3050841"/>
                </a:lnTo>
                <a:lnTo>
                  <a:pt x="16887" y="3016614"/>
                </a:lnTo>
                <a:cubicBezTo>
                  <a:pt x="75476" y="2904075"/>
                  <a:pt x="261498" y="2601557"/>
                  <a:pt x="643651" y="2490837"/>
                </a:cubicBezTo>
                <a:cubicBezTo>
                  <a:pt x="995906" y="2388690"/>
                  <a:pt x="1287656" y="2515362"/>
                  <a:pt x="1362984" y="2550803"/>
                </a:cubicBezTo>
                <a:cubicBezTo>
                  <a:pt x="1373765" y="2534228"/>
                  <a:pt x="1451924" y="2419415"/>
                  <a:pt x="1602717" y="2400953"/>
                </a:cubicBezTo>
                <a:cubicBezTo>
                  <a:pt x="1694217" y="2390846"/>
                  <a:pt x="1785972" y="2417798"/>
                  <a:pt x="1857407" y="2475878"/>
                </a:cubicBezTo>
                <a:cubicBezTo>
                  <a:pt x="1830456" y="2250296"/>
                  <a:pt x="1926268" y="2034953"/>
                  <a:pt x="2097140" y="1936850"/>
                </a:cubicBezTo>
                <a:cubicBezTo>
                  <a:pt x="2155187" y="1903363"/>
                  <a:pt x="2220653" y="1884093"/>
                  <a:pt x="2288798" y="1878635"/>
                </a:cubicBezTo>
                <a:close/>
                <a:moveTo>
                  <a:pt x="3596672" y="1111090"/>
                </a:moveTo>
                <a:cubicBezTo>
                  <a:pt x="3874128" y="1118834"/>
                  <a:pt x="4163333" y="1306796"/>
                  <a:pt x="4259854" y="1629605"/>
                </a:cubicBezTo>
                <a:cubicBezTo>
                  <a:pt x="4338551" y="1538914"/>
                  <a:pt x="4459698" y="1504550"/>
                  <a:pt x="4561979" y="1542148"/>
                </a:cubicBezTo>
                <a:cubicBezTo>
                  <a:pt x="4669784" y="1582575"/>
                  <a:pt x="4710212" y="1685259"/>
                  <a:pt x="4716814" y="1701969"/>
                </a:cubicBezTo>
                <a:cubicBezTo>
                  <a:pt x="4756857" y="1653356"/>
                  <a:pt x="4820755" y="1636048"/>
                  <a:pt x="4877540" y="1652945"/>
                </a:cubicBezTo>
                <a:lnTo>
                  <a:pt x="4913735" y="1672247"/>
                </a:lnTo>
                <a:lnTo>
                  <a:pt x="4932502" y="1737533"/>
                </a:lnTo>
                <a:cubicBezTo>
                  <a:pt x="4932232" y="1737264"/>
                  <a:pt x="4931962" y="1737128"/>
                  <a:pt x="4931692" y="1736859"/>
                </a:cubicBezTo>
                <a:cubicBezTo>
                  <a:pt x="4866888" y="1683495"/>
                  <a:pt x="4771089" y="1692660"/>
                  <a:pt x="4717698" y="1757477"/>
                </a:cubicBezTo>
                <a:cubicBezTo>
                  <a:pt x="4711096" y="1740767"/>
                  <a:pt x="4670668" y="1638083"/>
                  <a:pt x="4562863" y="1597656"/>
                </a:cubicBezTo>
                <a:cubicBezTo>
                  <a:pt x="4460582" y="1560058"/>
                  <a:pt x="4339435" y="1594422"/>
                  <a:pt x="4260738" y="1685113"/>
                </a:cubicBezTo>
                <a:cubicBezTo>
                  <a:pt x="4132044" y="1254700"/>
                  <a:pt x="3660799" y="1064018"/>
                  <a:pt x="3331589" y="1220606"/>
                </a:cubicBezTo>
                <a:cubicBezTo>
                  <a:pt x="3138634" y="1312325"/>
                  <a:pt x="3005477" y="1518113"/>
                  <a:pt x="2981502" y="1749504"/>
                </a:cubicBezTo>
                <a:lnTo>
                  <a:pt x="2980923" y="1841369"/>
                </a:lnTo>
                <a:lnTo>
                  <a:pt x="2979729" y="1835195"/>
                </a:lnTo>
                <a:cubicBezTo>
                  <a:pt x="2953723" y="1549483"/>
                  <a:pt x="3099159" y="1275161"/>
                  <a:pt x="3330705" y="1165098"/>
                </a:cubicBezTo>
                <a:cubicBezTo>
                  <a:pt x="3413008" y="1125951"/>
                  <a:pt x="3504187" y="1108509"/>
                  <a:pt x="3596672" y="1111090"/>
                </a:cubicBezTo>
                <a:close/>
                <a:moveTo>
                  <a:pt x="5317981" y="1105501"/>
                </a:moveTo>
                <a:cubicBezTo>
                  <a:pt x="5343830" y="1105248"/>
                  <a:pt x="5369699" y="1107379"/>
                  <a:pt x="5395254" y="1111898"/>
                </a:cubicBezTo>
                <a:lnTo>
                  <a:pt x="5458658" y="1129326"/>
                </a:lnTo>
                <a:lnTo>
                  <a:pt x="5471529" y="1188129"/>
                </a:lnTo>
                <a:cubicBezTo>
                  <a:pt x="5373156" y="1150936"/>
                  <a:pt x="5264406" y="1152013"/>
                  <a:pt x="5166708" y="1191093"/>
                </a:cubicBezTo>
                <a:cubicBezTo>
                  <a:pt x="5058971" y="1234148"/>
                  <a:pt x="4978864" y="1316856"/>
                  <a:pt x="4936470" y="1415750"/>
                </a:cubicBezTo>
                <a:lnTo>
                  <a:pt x="4905003" y="1561359"/>
                </a:lnTo>
                <a:lnTo>
                  <a:pt x="4901538" y="1517792"/>
                </a:lnTo>
                <a:cubicBezTo>
                  <a:pt x="4904782" y="1353968"/>
                  <a:pt x="5004218" y="1200168"/>
                  <a:pt x="5165824" y="1135585"/>
                </a:cubicBezTo>
                <a:cubicBezTo>
                  <a:pt x="5214673" y="1116045"/>
                  <a:pt x="5266285" y="1106006"/>
                  <a:pt x="5317981" y="1105501"/>
                </a:cubicBezTo>
                <a:close/>
                <a:moveTo>
                  <a:pt x="6674374" y="68"/>
                </a:moveTo>
                <a:cubicBezTo>
                  <a:pt x="6790387" y="-2243"/>
                  <a:pt x="6881348" y="54229"/>
                  <a:pt x="6891656" y="60898"/>
                </a:cubicBezTo>
                <a:lnTo>
                  <a:pt x="6891656" y="115898"/>
                </a:lnTo>
                <a:lnTo>
                  <a:pt x="6870555" y="103763"/>
                </a:lnTo>
                <a:cubicBezTo>
                  <a:pt x="6835186" y="85175"/>
                  <a:pt x="6762268" y="53843"/>
                  <a:pt x="6675258" y="55576"/>
                </a:cubicBezTo>
                <a:cubicBezTo>
                  <a:pt x="6636587" y="56347"/>
                  <a:pt x="6595132" y="63649"/>
                  <a:pt x="6552953" y="81505"/>
                </a:cubicBezTo>
                <a:cubicBezTo>
                  <a:pt x="6412132" y="141471"/>
                  <a:pt x="6322115" y="293612"/>
                  <a:pt x="6335590" y="458824"/>
                </a:cubicBezTo>
                <a:cubicBezTo>
                  <a:pt x="6189648" y="382014"/>
                  <a:pt x="6018776" y="367459"/>
                  <a:pt x="5861920" y="418802"/>
                </a:cubicBezTo>
                <a:cubicBezTo>
                  <a:pt x="5621682" y="497231"/>
                  <a:pt x="5463308" y="710584"/>
                  <a:pt x="5443310" y="947493"/>
                </a:cubicBezTo>
                <a:lnTo>
                  <a:pt x="5444277" y="1012150"/>
                </a:lnTo>
                <a:lnTo>
                  <a:pt x="5444219" y="1011887"/>
                </a:lnTo>
                <a:cubicBezTo>
                  <a:pt x="5411907" y="729942"/>
                  <a:pt x="5580758" y="454794"/>
                  <a:pt x="5861036" y="363294"/>
                </a:cubicBezTo>
                <a:cubicBezTo>
                  <a:pt x="6017892" y="311951"/>
                  <a:pt x="6188764" y="326506"/>
                  <a:pt x="6334706" y="403316"/>
                </a:cubicBezTo>
                <a:cubicBezTo>
                  <a:pt x="6321231" y="238104"/>
                  <a:pt x="6411248" y="85963"/>
                  <a:pt x="6552069" y="25997"/>
                </a:cubicBezTo>
                <a:cubicBezTo>
                  <a:pt x="6594248" y="8141"/>
                  <a:pt x="6635703" y="839"/>
                  <a:pt x="6674374" y="68"/>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0" name="Google Shape;270;p8"/>
          <p:cNvSpPr/>
          <p:nvPr/>
        </p:nvSpPr>
        <p:spPr>
          <a:xfrm>
            <a:off x="6887696" y="3714307"/>
            <a:ext cx="5298480" cy="2966937"/>
          </a:xfrm>
          <a:custGeom>
            <a:rect b="b" l="l" r="r" t="t"/>
            <a:pathLst>
              <a:path extrusionOk="0" h="4092327" w="7308248">
                <a:moveTo>
                  <a:pt x="4854246" y="1693950"/>
                </a:moveTo>
                <a:cubicBezTo>
                  <a:pt x="4982439" y="1691032"/>
                  <a:pt x="5086385" y="1726416"/>
                  <a:pt x="5128184" y="1743316"/>
                </a:cubicBezTo>
                <a:lnTo>
                  <a:pt x="5140873" y="1748844"/>
                </a:lnTo>
                <a:lnTo>
                  <a:pt x="5143190" y="1784463"/>
                </a:lnTo>
                <a:cubicBezTo>
                  <a:pt x="5145342" y="1797536"/>
                  <a:pt x="5147768" y="1805832"/>
                  <a:pt x="5148172" y="1807146"/>
                </a:cubicBezTo>
                <a:cubicBezTo>
                  <a:pt x="5131460" y="1798926"/>
                  <a:pt x="4828258" y="1659992"/>
                  <a:pt x="4541766" y="1844609"/>
                </a:cubicBezTo>
                <a:cubicBezTo>
                  <a:pt x="4249882" y="2032594"/>
                  <a:pt x="4257025" y="2375147"/>
                  <a:pt x="4257025" y="2391586"/>
                </a:cubicBezTo>
                <a:cubicBezTo>
                  <a:pt x="4086556" y="2236346"/>
                  <a:pt x="3857887" y="2161153"/>
                  <a:pt x="3628531" y="2185140"/>
                </a:cubicBezTo>
                <a:cubicBezTo>
                  <a:pt x="3184414" y="2231495"/>
                  <a:pt x="2861980" y="2629163"/>
                  <a:pt x="2908376" y="3073322"/>
                </a:cubicBezTo>
                <a:cubicBezTo>
                  <a:pt x="2774185" y="2950019"/>
                  <a:pt x="2578653" y="2920373"/>
                  <a:pt x="2413953" y="2998397"/>
                </a:cubicBezTo>
                <a:cubicBezTo>
                  <a:pt x="2227719" y="2758664"/>
                  <a:pt x="1925863" y="2642100"/>
                  <a:pt x="1634788" y="2698698"/>
                </a:cubicBezTo>
                <a:cubicBezTo>
                  <a:pt x="1312989" y="2761359"/>
                  <a:pt x="1059916" y="3025214"/>
                  <a:pt x="1005338" y="3358063"/>
                </a:cubicBezTo>
                <a:cubicBezTo>
                  <a:pt x="849897" y="3317098"/>
                  <a:pt x="685710" y="3323701"/>
                  <a:pt x="534135" y="3377334"/>
                </a:cubicBezTo>
                <a:cubicBezTo>
                  <a:pt x="260626" y="3474080"/>
                  <a:pt x="72567" y="3704308"/>
                  <a:pt x="17257" y="3968956"/>
                </a:cubicBezTo>
                <a:lnTo>
                  <a:pt x="2265" y="4092327"/>
                </a:lnTo>
                <a:lnTo>
                  <a:pt x="0" y="4048182"/>
                </a:lnTo>
                <a:cubicBezTo>
                  <a:pt x="11370" y="3729250"/>
                  <a:pt x="214157" y="3434697"/>
                  <a:pt x="533251" y="3321826"/>
                </a:cubicBezTo>
                <a:cubicBezTo>
                  <a:pt x="684826" y="3268193"/>
                  <a:pt x="849013" y="3261590"/>
                  <a:pt x="1004454" y="3302555"/>
                </a:cubicBezTo>
                <a:cubicBezTo>
                  <a:pt x="1059032" y="2969706"/>
                  <a:pt x="1312105" y="2705851"/>
                  <a:pt x="1633904" y="2643190"/>
                </a:cubicBezTo>
                <a:cubicBezTo>
                  <a:pt x="1924979" y="2586592"/>
                  <a:pt x="2226835" y="2703156"/>
                  <a:pt x="2413069" y="2942889"/>
                </a:cubicBezTo>
                <a:cubicBezTo>
                  <a:pt x="2577769" y="2864865"/>
                  <a:pt x="2773301" y="2894511"/>
                  <a:pt x="2907492" y="3017814"/>
                </a:cubicBezTo>
                <a:cubicBezTo>
                  <a:pt x="2861096" y="2573655"/>
                  <a:pt x="3183530" y="2175987"/>
                  <a:pt x="3627647" y="2129632"/>
                </a:cubicBezTo>
                <a:cubicBezTo>
                  <a:pt x="3857003" y="2105645"/>
                  <a:pt x="4085672" y="2180838"/>
                  <a:pt x="4256141" y="2336078"/>
                </a:cubicBezTo>
                <a:cubicBezTo>
                  <a:pt x="4256141" y="2319639"/>
                  <a:pt x="4248998" y="1977086"/>
                  <a:pt x="4540882" y="1789101"/>
                </a:cubicBezTo>
                <a:cubicBezTo>
                  <a:pt x="4648316" y="1719870"/>
                  <a:pt x="4758101" y="1696138"/>
                  <a:pt x="4854246" y="1693950"/>
                </a:cubicBezTo>
                <a:close/>
                <a:moveTo>
                  <a:pt x="5309774" y="1478396"/>
                </a:moveTo>
                <a:lnTo>
                  <a:pt x="5357988" y="1529950"/>
                </a:lnTo>
                <a:cubicBezTo>
                  <a:pt x="5296027" y="1528200"/>
                  <a:pt x="5236208" y="1552725"/>
                  <a:pt x="5193180" y="1597329"/>
                </a:cubicBezTo>
                <a:cubicBezTo>
                  <a:pt x="5173034" y="1619227"/>
                  <a:pt x="5160047" y="1642961"/>
                  <a:pt x="5151924" y="1666327"/>
                </a:cubicBezTo>
                <a:lnTo>
                  <a:pt x="5141855" y="1722024"/>
                </a:lnTo>
                <a:lnTo>
                  <a:pt x="5138966" y="1677606"/>
                </a:lnTo>
                <a:cubicBezTo>
                  <a:pt x="5140347" y="1636758"/>
                  <a:pt x="5152004" y="1585617"/>
                  <a:pt x="5192296" y="1541821"/>
                </a:cubicBezTo>
                <a:cubicBezTo>
                  <a:pt x="5213810" y="1519519"/>
                  <a:pt x="5239522" y="1502237"/>
                  <a:pt x="5267600" y="1490749"/>
                </a:cubicBezTo>
                <a:close/>
                <a:moveTo>
                  <a:pt x="5659678" y="177243"/>
                </a:moveTo>
                <a:cubicBezTo>
                  <a:pt x="5916667" y="175138"/>
                  <a:pt x="6203984" y="300020"/>
                  <a:pt x="6383548" y="575344"/>
                </a:cubicBezTo>
                <a:cubicBezTo>
                  <a:pt x="6435296" y="492604"/>
                  <a:pt x="6544178" y="467404"/>
                  <a:pt x="6627054" y="519152"/>
                </a:cubicBezTo>
                <a:cubicBezTo>
                  <a:pt x="6643225" y="529259"/>
                  <a:pt x="6657576" y="541892"/>
                  <a:pt x="6669603" y="556463"/>
                </a:cubicBezTo>
                <a:lnTo>
                  <a:pt x="6687549" y="587165"/>
                </a:lnTo>
                <a:lnTo>
                  <a:pt x="6699089" y="660903"/>
                </a:lnTo>
                <a:cubicBezTo>
                  <a:pt x="6685344" y="625194"/>
                  <a:pt x="6660279" y="594873"/>
                  <a:pt x="6627938" y="574660"/>
                </a:cubicBezTo>
                <a:cubicBezTo>
                  <a:pt x="6545062" y="522912"/>
                  <a:pt x="6436180" y="548112"/>
                  <a:pt x="6384432" y="630852"/>
                </a:cubicBezTo>
                <a:cubicBezTo>
                  <a:pt x="6097130" y="190333"/>
                  <a:pt x="5533980" y="134948"/>
                  <a:pt x="5260558" y="368616"/>
                </a:cubicBezTo>
                <a:cubicBezTo>
                  <a:pt x="5156762" y="457354"/>
                  <a:pt x="5087777" y="593732"/>
                  <a:pt x="5063367" y="747961"/>
                </a:cubicBezTo>
                <a:lnTo>
                  <a:pt x="5056178" y="872414"/>
                </a:lnTo>
                <a:lnTo>
                  <a:pt x="5053294" y="851530"/>
                </a:lnTo>
                <a:cubicBezTo>
                  <a:pt x="5044771" y="634436"/>
                  <a:pt x="5121279" y="431425"/>
                  <a:pt x="5259674" y="313108"/>
                </a:cubicBezTo>
                <a:cubicBezTo>
                  <a:pt x="5362207" y="225483"/>
                  <a:pt x="5505484" y="178505"/>
                  <a:pt x="5659678" y="177243"/>
                </a:cubicBezTo>
                <a:close/>
                <a:moveTo>
                  <a:pt x="7110381" y="101"/>
                </a:moveTo>
                <a:cubicBezTo>
                  <a:pt x="7210825" y="-1977"/>
                  <a:pt x="7290226" y="28417"/>
                  <a:pt x="7308248" y="35912"/>
                </a:cubicBezTo>
                <a:lnTo>
                  <a:pt x="7308248" y="91092"/>
                </a:lnTo>
                <a:lnTo>
                  <a:pt x="7284737" y="82371"/>
                </a:lnTo>
                <a:cubicBezTo>
                  <a:pt x="7250094" y="70758"/>
                  <a:pt x="7186598" y="54051"/>
                  <a:pt x="7111265" y="55609"/>
                </a:cubicBezTo>
                <a:cubicBezTo>
                  <a:pt x="7050999" y="56856"/>
                  <a:pt x="6983157" y="69793"/>
                  <a:pt x="6916453" y="106379"/>
                </a:cubicBezTo>
                <a:cubicBezTo>
                  <a:pt x="6783042" y="179552"/>
                  <a:pt x="6697160" y="325570"/>
                  <a:pt x="6685297" y="490992"/>
                </a:cubicBezTo>
                <a:lnTo>
                  <a:pt x="6685438" y="523812"/>
                </a:lnTo>
                <a:lnTo>
                  <a:pt x="6684773" y="519565"/>
                </a:lnTo>
                <a:cubicBezTo>
                  <a:pt x="6668969" y="320757"/>
                  <a:pt x="6759923" y="136240"/>
                  <a:pt x="6915569" y="50871"/>
                </a:cubicBezTo>
                <a:cubicBezTo>
                  <a:pt x="6982273" y="14285"/>
                  <a:pt x="7050115" y="1348"/>
                  <a:pt x="7110381" y="101"/>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1" name="Google Shape;271;p8"/>
          <p:cNvSpPr/>
          <p:nvPr/>
        </p:nvSpPr>
        <p:spPr>
          <a:xfrm>
            <a:off x="500535" y="718062"/>
            <a:ext cx="1646884" cy="646206"/>
          </a:xfrm>
          <a:custGeom>
            <a:rect b="b" l="l" r="r" t="t"/>
            <a:pathLst>
              <a:path extrusionOk="0" h="412911" w="1052322">
                <a:moveTo>
                  <a:pt x="-305" y="412866"/>
                </a:moveTo>
                <a:cubicBezTo>
                  <a:pt x="10049" y="387443"/>
                  <a:pt x="28718" y="366288"/>
                  <a:pt x="52654" y="352858"/>
                </a:cubicBezTo>
                <a:cubicBezTo>
                  <a:pt x="105899" y="324283"/>
                  <a:pt x="160191" y="350191"/>
                  <a:pt x="165621" y="352858"/>
                </a:cubicBezTo>
                <a:cubicBezTo>
                  <a:pt x="156096" y="286183"/>
                  <a:pt x="183813" y="221127"/>
                  <a:pt x="236296" y="186933"/>
                </a:cubicBezTo>
                <a:cubicBezTo>
                  <a:pt x="302018" y="144070"/>
                  <a:pt x="396411" y="157024"/>
                  <a:pt x="455371" y="222270"/>
                </a:cubicBezTo>
                <a:cubicBezTo>
                  <a:pt x="450370" y="201077"/>
                  <a:pt x="463505" y="179837"/>
                  <a:pt x="484698" y="174836"/>
                </a:cubicBezTo>
                <a:cubicBezTo>
                  <a:pt x="500348" y="171150"/>
                  <a:pt x="516674" y="177331"/>
                  <a:pt x="525951" y="190457"/>
                </a:cubicBezTo>
                <a:cubicBezTo>
                  <a:pt x="542430" y="77395"/>
                  <a:pt x="630726" y="-615"/>
                  <a:pt x="713022" y="-43"/>
                </a:cubicBezTo>
                <a:cubicBezTo>
                  <a:pt x="814082" y="433"/>
                  <a:pt x="920382" y="118734"/>
                  <a:pt x="893140" y="264752"/>
                </a:cubicBezTo>
                <a:cubicBezTo>
                  <a:pt x="938746" y="265047"/>
                  <a:pt x="982199" y="284221"/>
                  <a:pt x="1013155" y="317711"/>
                </a:cubicBezTo>
                <a:cubicBezTo>
                  <a:pt x="1035558" y="343362"/>
                  <a:pt x="1049169" y="375499"/>
                  <a:pt x="1052017" y="409437"/>
                </a:cubicBezTo>
                <a:close/>
              </a:path>
            </a:pathLst>
          </a:custGeom>
          <a:gradFill>
            <a:gsLst>
              <a:gs pos="0">
                <a:srgbClr val="FFFFFF"/>
              </a:gs>
              <a:gs pos="100000">
                <a:srgbClr val="D8D8D8"/>
              </a:gs>
            </a:gsLst>
            <a:lin ang="5400012" scaled="0"/>
          </a:gradFill>
          <a:ln>
            <a:noFill/>
          </a:ln>
          <a:effectLst>
            <a:outerShdw blurRad="11430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2" name="Google Shape;272;p8"/>
          <p:cNvSpPr/>
          <p:nvPr/>
        </p:nvSpPr>
        <p:spPr>
          <a:xfrm>
            <a:off x="8575950" y="726676"/>
            <a:ext cx="982206" cy="423599"/>
          </a:xfrm>
          <a:custGeom>
            <a:rect b="b" l="l" r="r" t="t"/>
            <a:pathLst>
              <a:path extrusionOk="0" h="423599" w="982206">
                <a:moveTo>
                  <a:pt x="-305" y="423553"/>
                </a:moveTo>
                <a:cubicBezTo>
                  <a:pt x="46539" y="334487"/>
                  <a:pt x="156715" y="300260"/>
                  <a:pt x="245783" y="347104"/>
                </a:cubicBezTo>
                <a:cubicBezTo>
                  <a:pt x="254813" y="351854"/>
                  <a:pt x="263433" y="357353"/>
                  <a:pt x="271539" y="363546"/>
                </a:cubicBezTo>
                <a:cubicBezTo>
                  <a:pt x="262290" y="309890"/>
                  <a:pt x="298294" y="258898"/>
                  <a:pt x="351948" y="249651"/>
                </a:cubicBezTo>
                <a:cubicBezTo>
                  <a:pt x="376809" y="245366"/>
                  <a:pt x="402374" y="250778"/>
                  <a:pt x="423367" y="264771"/>
                </a:cubicBezTo>
                <a:cubicBezTo>
                  <a:pt x="401079" y="117610"/>
                  <a:pt x="514426" y="-1929"/>
                  <a:pt x="624631" y="-24"/>
                </a:cubicBezTo>
                <a:cubicBezTo>
                  <a:pt x="727881" y="1405"/>
                  <a:pt x="832752" y="109038"/>
                  <a:pt x="822274" y="247626"/>
                </a:cubicBezTo>
                <a:cubicBezTo>
                  <a:pt x="826370" y="246769"/>
                  <a:pt x="896474" y="233720"/>
                  <a:pt x="946099" y="286393"/>
                </a:cubicBezTo>
                <a:cubicBezTo>
                  <a:pt x="979675" y="322420"/>
                  <a:pt x="990666" y="374020"/>
                  <a:pt x="974674" y="420600"/>
                </a:cubicBezTo>
                <a:close/>
              </a:path>
            </a:pathLst>
          </a:custGeom>
          <a:gradFill>
            <a:gsLst>
              <a:gs pos="0">
                <a:srgbClr val="FFFFFF"/>
              </a:gs>
              <a:gs pos="100000">
                <a:srgbClr val="D8D8D8"/>
              </a:gs>
            </a:gsLst>
            <a:lin ang="5400012" scaled="0"/>
          </a:gradFill>
          <a:ln>
            <a:noFill/>
          </a:ln>
          <a:effectLst>
            <a:outerShdw blurRad="11430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3" name="Google Shape;273;p8"/>
          <p:cNvSpPr/>
          <p:nvPr/>
        </p:nvSpPr>
        <p:spPr>
          <a:xfrm>
            <a:off x="9875658" y="1414436"/>
            <a:ext cx="1218063" cy="477944"/>
          </a:xfrm>
          <a:custGeom>
            <a:rect b="b" l="l" r="r" t="t"/>
            <a:pathLst>
              <a:path extrusionOk="0" h="412911" w="1052322">
                <a:moveTo>
                  <a:pt x="-305" y="412866"/>
                </a:moveTo>
                <a:cubicBezTo>
                  <a:pt x="10049" y="387443"/>
                  <a:pt x="28718" y="366288"/>
                  <a:pt x="52654" y="352858"/>
                </a:cubicBezTo>
                <a:cubicBezTo>
                  <a:pt x="105899" y="324283"/>
                  <a:pt x="160191" y="350191"/>
                  <a:pt x="165621" y="352858"/>
                </a:cubicBezTo>
                <a:cubicBezTo>
                  <a:pt x="156096" y="286183"/>
                  <a:pt x="183813" y="221127"/>
                  <a:pt x="236296" y="186933"/>
                </a:cubicBezTo>
                <a:cubicBezTo>
                  <a:pt x="302018" y="144070"/>
                  <a:pt x="396411" y="157024"/>
                  <a:pt x="455371" y="222270"/>
                </a:cubicBezTo>
                <a:cubicBezTo>
                  <a:pt x="450370" y="201077"/>
                  <a:pt x="463505" y="179837"/>
                  <a:pt x="484698" y="174836"/>
                </a:cubicBezTo>
                <a:cubicBezTo>
                  <a:pt x="500348" y="171150"/>
                  <a:pt x="516674" y="177331"/>
                  <a:pt x="525951" y="190457"/>
                </a:cubicBezTo>
                <a:cubicBezTo>
                  <a:pt x="542430" y="77395"/>
                  <a:pt x="630726" y="-615"/>
                  <a:pt x="713022" y="-43"/>
                </a:cubicBezTo>
                <a:cubicBezTo>
                  <a:pt x="814082" y="433"/>
                  <a:pt x="920382" y="118734"/>
                  <a:pt x="893140" y="264752"/>
                </a:cubicBezTo>
                <a:cubicBezTo>
                  <a:pt x="938746" y="265047"/>
                  <a:pt x="982199" y="284221"/>
                  <a:pt x="1013155" y="317711"/>
                </a:cubicBezTo>
                <a:cubicBezTo>
                  <a:pt x="1035558" y="343362"/>
                  <a:pt x="1049169" y="375499"/>
                  <a:pt x="1052017" y="409437"/>
                </a:cubicBezTo>
                <a:close/>
              </a:path>
            </a:pathLst>
          </a:custGeom>
          <a:gradFill>
            <a:gsLst>
              <a:gs pos="0">
                <a:srgbClr val="FFFFFF"/>
              </a:gs>
              <a:gs pos="100000">
                <a:srgbClr val="D8D8D8"/>
              </a:gs>
            </a:gsLst>
            <a:lin ang="5400012" scaled="0"/>
          </a:gradFill>
          <a:ln>
            <a:noFill/>
          </a:ln>
          <a:effectLst>
            <a:outerShdw blurRad="11430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4" name="Google Shape;274;p8"/>
          <p:cNvSpPr/>
          <p:nvPr/>
        </p:nvSpPr>
        <p:spPr>
          <a:xfrm>
            <a:off x="500057" y="717990"/>
            <a:ext cx="1521718" cy="646546"/>
          </a:xfrm>
          <a:custGeom>
            <a:rect b="b" l="l" r="r" t="t"/>
            <a:pathLst>
              <a:path extrusionOk="0" h="646546" w="1521718">
                <a:moveTo>
                  <a:pt x="1425018" y="417482"/>
                </a:moveTo>
                <a:lnTo>
                  <a:pt x="1451648" y="420403"/>
                </a:lnTo>
                <a:cubicBezTo>
                  <a:pt x="1468827" y="424102"/>
                  <a:pt x="1485541" y="429537"/>
                  <a:pt x="1501539" y="436596"/>
                </a:cubicBezTo>
                <a:lnTo>
                  <a:pt x="1521718" y="448077"/>
                </a:lnTo>
                <a:lnTo>
                  <a:pt x="1476876" y="433523"/>
                </a:lnTo>
                <a:cubicBezTo>
                  <a:pt x="1459698" y="429824"/>
                  <a:pt x="1442056" y="427861"/>
                  <a:pt x="1424204" y="427746"/>
                </a:cubicBezTo>
                <a:close/>
                <a:moveTo>
                  <a:pt x="759428" y="273833"/>
                </a:moveTo>
                <a:cubicBezTo>
                  <a:pt x="771681" y="270947"/>
                  <a:pt x="784198" y="271924"/>
                  <a:pt x="795468" y="276191"/>
                </a:cubicBezTo>
                <a:lnTo>
                  <a:pt x="811655" y="288720"/>
                </a:lnTo>
                <a:lnTo>
                  <a:pt x="784656" y="286953"/>
                </a:lnTo>
                <a:cubicBezTo>
                  <a:pt x="751472" y="294784"/>
                  <a:pt x="730905" y="328042"/>
                  <a:pt x="738736" y="361226"/>
                </a:cubicBezTo>
                <a:lnTo>
                  <a:pt x="714970" y="339106"/>
                </a:lnTo>
                <a:lnTo>
                  <a:pt x="721087" y="301462"/>
                </a:lnTo>
                <a:cubicBezTo>
                  <a:pt x="729398" y="288021"/>
                  <a:pt x="742836" y="277748"/>
                  <a:pt x="759428" y="273833"/>
                </a:cubicBezTo>
                <a:close/>
                <a:moveTo>
                  <a:pt x="499894" y="253850"/>
                </a:moveTo>
                <a:cubicBezTo>
                  <a:pt x="545818" y="252972"/>
                  <a:pt x="592762" y="264093"/>
                  <a:pt x="635433" y="286922"/>
                </a:cubicBezTo>
                <a:lnTo>
                  <a:pt x="645654" y="293576"/>
                </a:lnTo>
                <a:lnTo>
                  <a:pt x="616762" y="281126"/>
                </a:lnTo>
                <a:cubicBezTo>
                  <a:pt x="541876" y="256140"/>
                  <a:pt x="460021" y="263947"/>
                  <a:pt x="395703" y="305895"/>
                </a:cubicBezTo>
                <a:cubicBezTo>
                  <a:pt x="313524" y="359437"/>
                  <a:pt x="270124" y="461303"/>
                  <a:pt x="285039" y="565704"/>
                </a:cubicBezTo>
                <a:cubicBezTo>
                  <a:pt x="276536" y="561528"/>
                  <a:pt x="191525" y="520960"/>
                  <a:pt x="108153" y="565704"/>
                </a:cubicBezTo>
                <a:cubicBezTo>
                  <a:pt x="89413" y="576218"/>
                  <a:pt x="72735" y="589757"/>
                  <a:pt x="58716" y="605643"/>
                </a:cubicBezTo>
                <a:lnTo>
                  <a:pt x="33429" y="646437"/>
                </a:lnTo>
                <a:lnTo>
                  <a:pt x="0" y="646546"/>
                </a:lnTo>
                <a:cubicBezTo>
                  <a:pt x="16213" y="606738"/>
                  <a:pt x="45445" y="573613"/>
                  <a:pt x="82925" y="552584"/>
                </a:cubicBezTo>
                <a:cubicBezTo>
                  <a:pt x="166297" y="507840"/>
                  <a:pt x="251308" y="548408"/>
                  <a:pt x="259811" y="552584"/>
                </a:cubicBezTo>
                <a:cubicBezTo>
                  <a:pt x="244896" y="448183"/>
                  <a:pt x="288296" y="346317"/>
                  <a:pt x="370475" y="292775"/>
                </a:cubicBezTo>
                <a:cubicBezTo>
                  <a:pt x="409066" y="267606"/>
                  <a:pt x="453970" y="254728"/>
                  <a:pt x="499894" y="253850"/>
                </a:cubicBezTo>
                <a:close/>
                <a:moveTo>
                  <a:pt x="1116943" y="4"/>
                </a:moveTo>
                <a:cubicBezTo>
                  <a:pt x="1156503" y="190"/>
                  <a:pt x="1196577" y="11907"/>
                  <a:pt x="1233767" y="32951"/>
                </a:cubicBezTo>
                <a:lnTo>
                  <a:pt x="1242059" y="38918"/>
                </a:lnTo>
                <a:lnTo>
                  <a:pt x="1201472" y="21776"/>
                </a:lnTo>
                <a:cubicBezTo>
                  <a:pt x="1181860" y="16193"/>
                  <a:pt x="1161951" y="13217"/>
                  <a:pt x="1142171" y="13124"/>
                </a:cubicBezTo>
                <a:cubicBezTo>
                  <a:pt x="1013310" y="12228"/>
                  <a:pt x="875054" y="134378"/>
                  <a:pt x="849251" y="311413"/>
                </a:cubicBezTo>
                <a:lnTo>
                  <a:pt x="825655" y="293150"/>
                </a:lnTo>
                <a:lnTo>
                  <a:pt x="862557" y="176873"/>
                </a:lnTo>
                <a:cubicBezTo>
                  <a:pt x="918367" y="67873"/>
                  <a:pt x="1020297" y="-668"/>
                  <a:pt x="1116943" y="4"/>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5" name="Google Shape;275;p8"/>
          <p:cNvSpPr/>
          <p:nvPr/>
        </p:nvSpPr>
        <p:spPr>
          <a:xfrm>
            <a:off x="8575645" y="726630"/>
            <a:ext cx="921555" cy="424058"/>
          </a:xfrm>
          <a:custGeom>
            <a:rect b="b" l="l" r="r" t="t"/>
            <a:pathLst>
              <a:path extrusionOk="0" h="424058" w="921555">
                <a:moveTo>
                  <a:pt x="176840" y="327162"/>
                </a:moveTo>
                <a:cubicBezTo>
                  <a:pt x="200452" y="329151"/>
                  <a:pt x="224064" y="335802"/>
                  <a:pt x="246355" y="347526"/>
                </a:cubicBezTo>
                <a:lnTo>
                  <a:pt x="258861" y="355510"/>
                </a:lnTo>
                <a:lnTo>
                  <a:pt x="237321" y="346814"/>
                </a:lnTo>
                <a:cubicBezTo>
                  <a:pt x="179116" y="329929"/>
                  <a:pt x="116785" y="343465"/>
                  <a:pt x="70966" y="381010"/>
                </a:cubicBezTo>
                <a:lnTo>
                  <a:pt x="36000" y="423949"/>
                </a:lnTo>
                <a:lnTo>
                  <a:pt x="0" y="424058"/>
                </a:lnTo>
                <a:cubicBezTo>
                  <a:pt x="35171" y="357186"/>
                  <a:pt x="106005" y="321195"/>
                  <a:pt x="176840" y="327162"/>
                </a:cubicBezTo>
                <a:close/>
                <a:moveTo>
                  <a:pt x="846910" y="246537"/>
                </a:moveTo>
                <a:lnTo>
                  <a:pt x="868358" y="247249"/>
                </a:lnTo>
                <a:cubicBezTo>
                  <a:pt x="880492" y="248858"/>
                  <a:pt x="894050" y="252142"/>
                  <a:pt x="907680" y="258319"/>
                </a:cubicBezTo>
                <a:lnTo>
                  <a:pt x="921555" y="268243"/>
                </a:lnTo>
                <a:lnTo>
                  <a:pt x="893586" y="260369"/>
                </a:lnTo>
                <a:cubicBezTo>
                  <a:pt x="869319" y="257151"/>
                  <a:pt x="850749" y="260631"/>
                  <a:pt x="848699" y="261060"/>
                </a:cubicBezTo>
                <a:close/>
                <a:moveTo>
                  <a:pt x="625613" y="22"/>
                </a:moveTo>
                <a:cubicBezTo>
                  <a:pt x="651453" y="380"/>
                  <a:pt x="677395" y="7382"/>
                  <a:pt x="701609" y="19853"/>
                </a:cubicBezTo>
                <a:lnTo>
                  <a:pt x="714328" y="28136"/>
                </a:lnTo>
                <a:lnTo>
                  <a:pt x="689449" y="18515"/>
                </a:lnTo>
                <a:cubicBezTo>
                  <a:pt x="676707" y="15161"/>
                  <a:pt x="663761" y="13321"/>
                  <a:pt x="650841" y="13142"/>
                </a:cubicBezTo>
                <a:cubicBezTo>
                  <a:pt x="540517" y="11235"/>
                  <a:pt x="427047" y="130903"/>
                  <a:pt x="449359" y="278224"/>
                </a:cubicBezTo>
                <a:cubicBezTo>
                  <a:pt x="428343" y="264216"/>
                  <a:pt x="402751" y="258798"/>
                  <a:pt x="377863" y="263088"/>
                </a:cubicBezTo>
                <a:cubicBezTo>
                  <a:pt x="324150" y="272345"/>
                  <a:pt x="288107" y="323392"/>
                  <a:pt x="297366" y="377106"/>
                </a:cubicBezTo>
                <a:lnTo>
                  <a:pt x="272222" y="361054"/>
                </a:lnTo>
                <a:lnTo>
                  <a:pt x="273256" y="324812"/>
                </a:lnTo>
                <a:cubicBezTo>
                  <a:pt x="282005" y="287360"/>
                  <a:pt x="312350" y="256910"/>
                  <a:pt x="352635" y="249968"/>
                </a:cubicBezTo>
                <a:cubicBezTo>
                  <a:pt x="377523" y="245678"/>
                  <a:pt x="403115" y="251096"/>
                  <a:pt x="424131" y="265104"/>
                </a:cubicBezTo>
                <a:cubicBezTo>
                  <a:pt x="401819" y="117783"/>
                  <a:pt x="515289" y="-1885"/>
                  <a:pt x="625613" y="2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6" name="Google Shape;276;p8"/>
          <p:cNvSpPr/>
          <p:nvPr/>
        </p:nvSpPr>
        <p:spPr>
          <a:xfrm>
            <a:off x="9875305" y="1414383"/>
            <a:ext cx="1122816" cy="478021"/>
          </a:xfrm>
          <a:custGeom>
            <a:rect b="b" l="l" r="r" t="t"/>
            <a:pathLst>
              <a:path extrusionOk="0" h="478021" w="1122816">
                <a:moveTo>
                  <a:pt x="1059308" y="309292"/>
                </a:moveTo>
                <a:lnTo>
                  <a:pt x="1073269" y="310824"/>
                </a:lnTo>
                <a:cubicBezTo>
                  <a:pt x="1085970" y="313558"/>
                  <a:pt x="1098328" y="317577"/>
                  <a:pt x="1110155" y="322796"/>
                </a:cubicBezTo>
                <a:lnTo>
                  <a:pt x="1122816" y="331837"/>
                </a:lnTo>
                <a:lnTo>
                  <a:pt x="1098497" y="323944"/>
                </a:lnTo>
                <a:cubicBezTo>
                  <a:pt x="1085797" y="321209"/>
                  <a:pt x="1072753" y="319757"/>
                  <a:pt x="1059554" y="319672"/>
                </a:cubicBezTo>
                <a:close/>
                <a:moveTo>
                  <a:pt x="561479" y="202458"/>
                </a:moveTo>
                <a:cubicBezTo>
                  <a:pt x="570538" y="200324"/>
                  <a:pt x="579793" y="201046"/>
                  <a:pt x="588125" y="204201"/>
                </a:cubicBezTo>
                <a:lnTo>
                  <a:pt x="604312" y="216730"/>
                </a:lnTo>
                <a:lnTo>
                  <a:pt x="586707" y="215578"/>
                </a:lnTo>
                <a:cubicBezTo>
                  <a:pt x="562173" y="221367"/>
                  <a:pt x="546967" y="245956"/>
                  <a:pt x="552756" y="270491"/>
                </a:cubicBezTo>
                <a:lnTo>
                  <a:pt x="528487" y="251472"/>
                </a:lnTo>
                <a:lnTo>
                  <a:pt x="533132" y="222885"/>
                </a:lnTo>
                <a:cubicBezTo>
                  <a:pt x="539277" y="212947"/>
                  <a:pt x="549212" y="205353"/>
                  <a:pt x="561479" y="202458"/>
                </a:cubicBezTo>
                <a:close/>
                <a:moveTo>
                  <a:pt x="403654" y="189983"/>
                </a:moveTo>
                <a:cubicBezTo>
                  <a:pt x="426335" y="193477"/>
                  <a:pt x="448771" y="200883"/>
                  <a:pt x="469804" y="212135"/>
                </a:cubicBezTo>
                <a:lnTo>
                  <a:pt x="480213" y="220293"/>
                </a:lnTo>
                <a:lnTo>
                  <a:pt x="428882" y="203103"/>
                </a:lnTo>
                <a:cubicBezTo>
                  <a:pt x="383520" y="196115"/>
                  <a:pt x="337180" y="204771"/>
                  <a:pt x="299137" y="229582"/>
                </a:cubicBezTo>
                <a:cubicBezTo>
                  <a:pt x="238378" y="269168"/>
                  <a:pt x="206291" y="344482"/>
                  <a:pt x="217318" y="421671"/>
                </a:cubicBezTo>
                <a:cubicBezTo>
                  <a:pt x="211031" y="418583"/>
                  <a:pt x="148178" y="388590"/>
                  <a:pt x="86538" y="421671"/>
                </a:cubicBezTo>
                <a:cubicBezTo>
                  <a:pt x="72683" y="429445"/>
                  <a:pt x="60352" y="439454"/>
                  <a:pt x="49987" y="451199"/>
                </a:cubicBezTo>
                <a:lnTo>
                  <a:pt x="33428" y="477912"/>
                </a:lnTo>
                <a:lnTo>
                  <a:pt x="0" y="478021"/>
                </a:lnTo>
                <a:cubicBezTo>
                  <a:pt x="11987" y="448589"/>
                  <a:pt x="33599" y="424098"/>
                  <a:pt x="61310" y="408551"/>
                </a:cubicBezTo>
                <a:cubicBezTo>
                  <a:pt x="122950" y="375470"/>
                  <a:pt x="185803" y="405463"/>
                  <a:pt x="192090" y="408551"/>
                </a:cubicBezTo>
                <a:cubicBezTo>
                  <a:pt x="181063" y="331362"/>
                  <a:pt x="213150" y="256048"/>
                  <a:pt x="273909" y="216462"/>
                </a:cubicBezTo>
                <a:cubicBezTo>
                  <a:pt x="311952" y="191651"/>
                  <a:pt x="358292" y="182995"/>
                  <a:pt x="403654" y="189983"/>
                </a:cubicBezTo>
                <a:close/>
                <a:moveTo>
                  <a:pt x="825806" y="3"/>
                </a:moveTo>
                <a:cubicBezTo>
                  <a:pt x="855055" y="141"/>
                  <a:pt x="884683" y="8804"/>
                  <a:pt x="912180" y="24362"/>
                </a:cubicBezTo>
                <a:lnTo>
                  <a:pt x="920472" y="30330"/>
                </a:lnTo>
                <a:lnTo>
                  <a:pt x="894878" y="19520"/>
                </a:lnTo>
                <a:cubicBezTo>
                  <a:pt x="880378" y="15392"/>
                  <a:pt x="865659" y="13192"/>
                  <a:pt x="851034" y="13123"/>
                </a:cubicBezTo>
                <a:cubicBezTo>
                  <a:pt x="755762" y="12461"/>
                  <a:pt x="653543" y="102772"/>
                  <a:pt x="634465" y="233662"/>
                </a:cubicBezTo>
                <a:cubicBezTo>
                  <a:pt x="629096" y="226064"/>
                  <a:pt x="621686" y="220476"/>
                  <a:pt x="613353" y="217321"/>
                </a:cubicBezTo>
                <a:lnTo>
                  <a:pt x="610322" y="217123"/>
                </a:lnTo>
                <a:lnTo>
                  <a:pt x="637727" y="130770"/>
                </a:lnTo>
                <a:cubicBezTo>
                  <a:pt x="678990" y="50182"/>
                  <a:pt x="754352" y="-493"/>
                  <a:pt x="825806" y="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7" name="Google Shape;277;p8"/>
          <p:cNvSpPr txBox="1"/>
          <p:nvPr>
            <p:ph idx="1" type="body"/>
          </p:nvPr>
        </p:nvSpPr>
        <p:spPr>
          <a:xfrm>
            <a:off x="2426825" y="3059100"/>
            <a:ext cx="7389300" cy="2075100"/>
          </a:xfrm>
          <a:prstGeom prst="rect">
            <a:avLst/>
          </a:prstGeom>
        </p:spPr>
        <p:txBody>
          <a:bodyPr anchorCtr="0" anchor="t" bIns="121900" lIns="121900" spcFirstLastPara="1" rIns="121900" wrap="square" tIns="121900">
            <a:noAutofit/>
          </a:bodyPr>
          <a:lstStyle>
            <a:lvl1pPr indent="-349250" lvl="0" marL="457200" algn="ctr">
              <a:spcBef>
                <a:spcPts val="0"/>
              </a:spcBef>
              <a:spcAft>
                <a:spcPts val="0"/>
              </a:spcAft>
              <a:buSzPts val="1900"/>
              <a:buChar char="●"/>
              <a:defRPr/>
            </a:lvl1pPr>
            <a:lvl2pPr indent="-349250" lvl="1" marL="914400" algn="ctr">
              <a:spcBef>
                <a:spcPts val="2100"/>
              </a:spcBef>
              <a:spcAft>
                <a:spcPts val="0"/>
              </a:spcAft>
              <a:buSzPts val="1900"/>
              <a:buChar char="○"/>
              <a:defRPr/>
            </a:lvl2pPr>
            <a:lvl3pPr indent="-349250" lvl="2" marL="1371600" algn="ctr">
              <a:spcBef>
                <a:spcPts val="2100"/>
              </a:spcBef>
              <a:spcAft>
                <a:spcPts val="0"/>
              </a:spcAft>
              <a:buSzPts val="1900"/>
              <a:buChar char="■"/>
              <a:defRPr/>
            </a:lvl3pPr>
            <a:lvl4pPr indent="-349250" lvl="3" marL="1828800" algn="ctr">
              <a:spcBef>
                <a:spcPts val="2100"/>
              </a:spcBef>
              <a:spcAft>
                <a:spcPts val="0"/>
              </a:spcAft>
              <a:buSzPts val="1900"/>
              <a:buChar char="●"/>
              <a:defRPr/>
            </a:lvl4pPr>
            <a:lvl5pPr indent="-349250" lvl="4" marL="2286000" algn="ctr">
              <a:spcBef>
                <a:spcPts val="2100"/>
              </a:spcBef>
              <a:spcAft>
                <a:spcPts val="0"/>
              </a:spcAft>
              <a:buSzPts val="1900"/>
              <a:buChar char="○"/>
              <a:defRPr/>
            </a:lvl5pPr>
            <a:lvl6pPr indent="-349250" lvl="5" marL="2743200" algn="ctr">
              <a:spcBef>
                <a:spcPts val="2100"/>
              </a:spcBef>
              <a:spcAft>
                <a:spcPts val="0"/>
              </a:spcAft>
              <a:buSzPts val="1900"/>
              <a:buChar char="■"/>
              <a:defRPr/>
            </a:lvl6pPr>
            <a:lvl7pPr indent="-349250" lvl="6" marL="3200400" algn="ctr">
              <a:spcBef>
                <a:spcPts val="2100"/>
              </a:spcBef>
              <a:spcAft>
                <a:spcPts val="0"/>
              </a:spcAft>
              <a:buSzPts val="1900"/>
              <a:buChar char="●"/>
              <a:defRPr/>
            </a:lvl7pPr>
            <a:lvl8pPr indent="-349250" lvl="7" marL="3657600" algn="ctr">
              <a:spcBef>
                <a:spcPts val="2100"/>
              </a:spcBef>
              <a:spcAft>
                <a:spcPts val="0"/>
              </a:spcAft>
              <a:buSzPts val="1900"/>
              <a:buChar char="○"/>
              <a:defRPr/>
            </a:lvl8pPr>
            <a:lvl9pPr indent="-349250" lvl="8" marL="4114800" algn="ctr">
              <a:spcBef>
                <a:spcPts val="2100"/>
              </a:spcBef>
              <a:spcAft>
                <a:spcPts val="2100"/>
              </a:spcAft>
              <a:buSzPts val="1900"/>
              <a:buChar char="■"/>
              <a:defRPr/>
            </a:lvl9pPr>
          </a:lstStyle>
          <a:p/>
        </p:txBody>
      </p:sp>
      <p:sp>
        <p:nvSpPr>
          <p:cNvPr id="278" name="Google Shape;278;p8"/>
          <p:cNvSpPr txBox="1"/>
          <p:nvPr>
            <p:ph type="title"/>
          </p:nvPr>
        </p:nvSpPr>
        <p:spPr>
          <a:xfrm>
            <a:off x="2426825" y="2134650"/>
            <a:ext cx="7389300" cy="7635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accent3"/>
              </a:buClr>
              <a:buSzPts val="4000"/>
              <a:buFont typeface="Aldrich"/>
              <a:buNone/>
              <a:defRPr>
                <a:solidFill>
                  <a:schemeClr val="accent3"/>
                </a:solidFill>
              </a:defRPr>
            </a:lvl1pPr>
            <a:lvl2pPr lvl="1" rtl="0" algn="ctr">
              <a:spcBef>
                <a:spcPts val="0"/>
              </a:spcBef>
              <a:spcAft>
                <a:spcPts val="0"/>
              </a:spcAft>
              <a:buClr>
                <a:schemeClr val="accent3"/>
              </a:buClr>
              <a:buSzPts val="4000"/>
              <a:buFont typeface="Abril Fatface"/>
              <a:buNone/>
              <a:defRPr sz="4000">
                <a:solidFill>
                  <a:schemeClr val="accent3"/>
                </a:solidFill>
                <a:latin typeface="Abril Fatface"/>
                <a:ea typeface="Abril Fatface"/>
                <a:cs typeface="Abril Fatface"/>
                <a:sym typeface="Abril Fatface"/>
              </a:defRPr>
            </a:lvl2pPr>
            <a:lvl3pPr lvl="2" rtl="0" algn="ctr">
              <a:spcBef>
                <a:spcPts val="0"/>
              </a:spcBef>
              <a:spcAft>
                <a:spcPts val="0"/>
              </a:spcAft>
              <a:buClr>
                <a:schemeClr val="accent3"/>
              </a:buClr>
              <a:buSzPts val="4000"/>
              <a:buFont typeface="Abril Fatface"/>
              <a:buNone/>
              <a:defRPr sz="4000">
                <a:solidFill>
                  <a:schemeClr val="accent3"/>
                </a:solidFill>
                <a:latin typeface="Abril Fatface"/>
                <a:ea typeface="Abril Fatface"/>
                <a:cs typeface="Abril Fatface"/>
                <a:sym typeface="Abril Fatface"/>
              </a:defRPr>
            </a:lvl3pPr>
            <a:lvl4pPr lvl="3" rtl="0" algn="ctr">
              <a:spcBef>
                <a:spcPts val="0"/>
              </a:spcBef>
              <a:spcAft>
                <a:spcPts val="0"/>
              </a:spcAft>
              <a:buClr>
                <a:schemeClr val="accent3"/>
              </a:buClr>
              <a:buSzPts val="4000"/>
              <a:buFont typeface="Abril Fatface"/>
              <a:buNone/>
              <a:defRPr sz="4000">
                <a:solidFill>
                  <a:schemeClr val="accent3"/>
                </a:solidFill>
                <a:latin typeface="Abril Fatface"/>
                <a:ea typeface="Abril Fatface"/>
                <a:cs typeface="Abril Fatface"/>
                <a:sym typeface="Abril Fatface"/>
              </a:defRPr>
            </a:lvl4pPr>
            <a:lvl5pPr lvl="4" rtl="0" algn="ctr">
              <a:spcBef>
                <a:spcPts val="0"/>
              </a:spcBef>
              <a:spcAft>
                <a:spcPts val="0"/>
              </a:spcAft>
              <a:buClr>
                <a:schemeClr val="accent3"/>
              </a:buClr>
              <a:buSzPts val="4000"/>
              <a:buFont typeface="Abril Fatface"/>
              <a:buNone/>
              <a:defRPr sz="4000">
                <a:solidFill>
                  <a:schemeClr val="accent3"/>
                </a:solidFill>
                <a:latin typeface="Abril Fatface"/>
                <a:ea typeface="Abril Fatface"/>
                <a:cs typeface="Abril Fatface"/>
                <a:sym typeface="Abril Fatface"/>
              </a:defRPr>
            </a:lvl5pPr>
            <a:lvl6pPr lvl="5" rtl="0" algn="ctr">
              <a:spcBef>
                <a:spcPts val="0"/>
              </a:spcBef>
              <a:spcAft>
                <a:spcPts val="0"/>
              </a:spcAft>
              <a:buClr>
                <a:schemeClr val="accent3"/>
              </a:buClr>
              <a:buSzPts val="4000"/>
              <a:buFont typeface="Abril Fatface"/>
              <a:buNone/>
              <a:defRPr sz="4000">
                <a:solidFill>
                  <a:schemeClr val="accent3"/>
                </a:solidFill>
                <a:latin typeface="Abril Fatface"/>
                <a:ea typeface="Abril Fatface"/>
                <a:cs typeface="Abril Fatface"/>
                <a:sym typeface="Abril Fatface"/>
              </a:defRPr>
            </a:lvl6pPr>
            <a:lvl7pPr lvl="6" rtl="0" algn="ctr">
              <a:spcBef>
                <a:spcPts val="0"/>
              </a:spcBef>
              <a:spcAft>
                <a:spcPts val="0"/>
              </a:spcAft>
              <a:buClr>
                <a:schemeClr val="accent3"/>
              </a:buClr>
              <a:buSzPts val="4000"/>
              <a:buFont typeface="Abril Fatface"/>
              <a:buNone/>
              <a:defRPr sz="4000">
                <a:solidFill>
                  <a:schemeClr val="accent3"/>
                </a:solidFill>
                <a:latin typeface="Abril Fatface"/>
                <a:ea typeface="Abril Fatface"/>
                <a:cs typeface="Abril Fatface"/>
                <a:sym typeface="Abril Fatface"/>
              </a:defRPr>
            </a:lvl7pPr>
            <a:lvl8pPr lvl="7" rtl="0" algn="ctr">
              <a:spcBef>
                <a:spcPts val="0"/>
              </a:spcBef>
              <a:spcAft>
                <a:spcPts val="0"/>
              </a:spcAft>
              <a:buClr>
                <a:schemeClr val="accent3"/>
              </a:buClr>
              <a:buSzPts val="4000"/>
              <a:buFont typeface="Abril Fatface"/>
              <a:buNone/>
              <a:defRPr sz="4000">
                <a:solidFill>
                  <a:schemeClr val="accent3"/>
                </a:solidFill>
                <a:latin typeface="Abril Fatface"/>
                <a:ea typeface="Abril Fatface"/>
                <a:cs typeface="Abril Fatface"/>
                <a:sym typeface="Abril Fatface"/>
              </a:defRPr>
            </a:lvl8pPr>
            <a:lvl9pPr lvl="8" rtl="0" algn="ctr">
              <a:spcBef>
                <a:spcPts val="0"/>
              </a:spcBef>
              <a:spcAft>
                <a:spcPts val="0"/>
              </a:spcAft>
              <a:buClr>
                <a:schemeClr val="accent3"/>
              </a:buClr>
              <a:buSzPts val="4000"/>
              <a:buFont typeface="Abril Fatface"/>
              <a:buNone/>
              <a:defRPr sz="4000">
                <a:solidFill>
                  <a:schemeClr val="accent3"/>
                </a:solidFill>
                <a:latin typeface="Abril Fatface"/>
                <a:ea typeface="Abril Fatface"/>
                <a:cs typeface="Abril Fatface"/>
                <a:sym typeface="Abril Fatface"/>
              </a:defRPr>
            </a:lvl9pPr>
          </a:lstStyle>
          <a:p/>
        </p:txBody>
      </p:sp>
      <p:grpSp>
        <p:nvGrpSpPr>
          <p:cNvPr id="279" name="Google Shape;279;p8"/>
          <p:cNvGrpSpPr/>
          <p:nvPr/>
        </p:nvGrpSpPr>
        <p:grpSpPr>
          <a:xfrm>
            <a:off x="11192865" y="2519669"/>
            <a:ext cx="702234" cy="929318"/>
            <a:chOff x="2256777" y="2198862"/>
            <a:chExt cx="2823618" cy="3736703"/>
          </a:xfrm>
        </p:grpSpPr>
        <p:grpSp>
          <p:nvGrpSpPr>
            <p:cNvPr id="280" name="Google Shape;280;p8"/>
            <p:cNvGrpSpPr/>
            <p:nvPr/>
          </p:nvGrpSpPr>
          <p:grpSpPr>
            <a:xfrm>
              <a:off x="3294899" y="5120706"/>
              <a:ext cx="748973" cy="454603"/>
              <a:chOff x="5910230" y="3314449"/>
              <a:chExt cx="375256" cy="227768"/>
            </a:xfrm>
          </p:grpSpPr>
          <p:sp>
            <p:nvSpPr>
              <p:cNvPr id="281" name="Google Shape;281;p8"/>
              <p:cNvSpPr/>
              <p:nvPr/>
            </p:nvSpPr>
            <p:spPr>
              <a:xfrm rot="-788041">
                <a:off x="5936369" y="3312998"/>
                <a:ext cx="9535" cy="231160"/>
              </a:xfrm>
              <a:custGeom>
                <a:rect b="b" l="l" r="r" t="t"/>
                <a:pathLst>
                  <a:path extrusionOk="0" h="230885" w="9524">
                    <a:moveTo>
                      <a:pt x="-431" y="-319"/>
                    </a:moveTo>
                    <a:lnTo>
                      <a:pt x="9094" y="-319"/>
                    </a:lnTo>
                    <a:lnTo>
                      <a:pt x="9094" y="230567"/>
                    </a:lnTo>
                    <a:lnTo>
                      <a:pt x="-431" y="230567"/>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2" name="Google Shape;282;p8"/>
              <p:cNvSpPr/>
              <p:nvPr/>
            </p:nvSpPr>
            <p:spPr>
              <a:xfrm rot="-4611959">
                <a:off x="6139000" y="3423321"/>
                <a:ext cx="231160" cy="9535"/>
              </a:xfrm>
              <a:custGeom>
                <a:rect b="b" l="l" r="r" t="t"/>
                <a:pathLst>
                  <a:path extrusionOk="0" h="9524" w="230885">
                    <a:moveTo>
                      <a:pt x="-431" y="-319"/>
                    </a:moveTo>
                    <a:lnTo>
                      <a:pt x="230455" y="-319"/>
                    </a:lnTo>
                    <a:lnTo>
                      <a:pt x="230455" y="9206"/>
                    </a:lnTo>
                    <a:lnTo>
                      <a:pt x="-431" y="9206"/>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83" name="Google Shape;283;p8"/>
            <p:cNvSpPr/>
            <p:nvPr/>
          </p:nvSpPr>
          <p:spPr>
            <a:xfrm>
              <a:off x="3376049" y="5519665"/>
              <a:ext cx="585689" cy="415900"/>
            </a:xfrm>
            <a:custGeom>
              <a:rect b="b" l="l" r="r" t="t"/>
              <a:pathLst>
                <a:path extrusionOk="0" h="194119" w="273367">
                  <a:moveTo>
                    <a:pt x="273368" y="0"/>
                  </a:moveTo>
                  <a:lnTo>
                    <a:pt x="234125" y="194119"/>
                  </a:lnTo>
                  <a:lnTo>
                    <a:pt x="39243" y="194119"/>
                  </a:lnTo>
                  <a:lnTo>
                    <a:pt x="0" y="0"/>
                  </a:lnTo>
                  <a:lnTo>
                    <a:pt x="273368" y="0"/>
                  </a:lnTo>
                  <a:close/>
                </a:path>
              </a:pathLst>
            </a:custGeom>
            <a:solidFill>
              <a:schemeClr val="accent1"/>
            </a:solidFill>
            <a:ln>
              <a:noFill/>
            </a:ln>
            <a:effectLst>
              <a:outerShdw blurRad="2540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4" name="Google Shape;284;p8"/>
            <p:cNvSpPr/>
            <p:nvPr/>
          </p:nvSpPr>
          <p:spPr>
            <a:xfrm>
              <a:off x="2256777" y="2203261"/>
              <a:ext cx="2823618" cy="3023507"/>
            </a:xfrm>
            <a:custGeom>
              <a:rect b="b" l="l" r="r" t="t"/>
              <a:pathLst>
                <a:path extrusionOk="0" h="3023507" w="2823618">
                  <a:moveTo>
                    <a:pt x="1352512" y="192"/>
                  </a:moveTo>
                  <a:cubicBezTo>
                    <a:pt x="1376236" y="-205"/>
                    <a:pt x="1396240" y="73"/>
                    <a:pt x="1411904" y="483"/>
                  </a:cubicBezTo>
                  <a:cubicBezTo>
                    <a:pt x="1537215" y="-2797"/>
                    <a:pt x="1940079" y="2382"/>
                    <a:pt x="2304277" y="293914"/>
                  </a:cubicBezTo>
                  <a:cubicBezTo>
                    <a:pt x="2791372" y="683831"/>
                    <a:pt x="2817780" y="1272419"/>
                    <a:pt x="2822095" y="1379779"/>
                  </a:cubicBezTo>
                  <a:cubicBezTo>
                    <a:pt x="2854201" y="2097474"/>
                    <a:pt x="2369177" y="2553500"/>
                    <a:pt x="2294266" y="2622543"/>
                  </a:cubicBezTo>
                  <a:cubicBezTo>
                    <a:pt x="2048354" y="2843720"/>
                    <a:pt x="1740252" y="2983722"/>
                    <a:pt x="1411904" y="3023507"/>
                  </a:cubicBezTo>
                  <a:cubicBezTo>
                    <a:pt x="1083486" y="2983807"/>
                    <a:pt x="775298" y="2843788"/>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gradFill>
              <a:gsLst>
                <a:gs pos="0">
                  <a:schemeClr val="accent2"/>
                </a:gs>
                <a:gs pos="100000">
                  <a:schemeClr val="accent1"/>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5" name="Google Shape;285;p8"/>
            <p:cNvSpPr/>
            <p:nvPr/>
          </p:nvSpPr>
          <p:spPr>
            <a:xfrm>
              <a:off x="3376049" y="5519665"/>
              <a:ext cx="585633" cy="415859"/>
            </a:xfrm>
            <a:custGeom>
              <a:rect b="b" l="l" r="r" t="t"/>
              <a:pathLst>
                <a:path extrusionOk="0" h="415859" w="585633">
                  <a:moveTo>
                    <a:pt x="0" y="0"/>
                  </a:moveTo>
                  <a:lnTo>
                    <a:pt x="585633" y="0"/>
                  </a:lnTo>
                  <a:lnTo>
                    <a:pt x="575636" y="49454"/>
                  </a:lnTo>
                  <a:lnTo>
                    <a:pt x="31288" y="49454"/>
                  </a:lnTo>
                  <a:lnTo>
                    <a:pt x="105361" y="415859"/>
                  </a:lnTo>
                  <a:lnTo>
                    <a:pt x="84070" y="415859"/>
                  </a:lnTo>
                  <a:lnTo>
                    <a:pt x="0" y="0"/>
                  </a:ln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6" name="Google Shape;286;p8"/>
            <p:cNvSpPr/>
            <p:nvPr/>
          </p:nvSpPr>
          <p:spPr>
            <a:xfrm>
              <a:off x="2710203" y="2203261"/>
              <a:ext cx="1916798" cy="3023507"/>
            </a:xfrm>
            <a:custGeom>
              <a:rect b="b" l="l" r="r" t="t"/>
              <a:pathLst>
                <a:path extrusionOk="0" h="3023507" w="1916798">
                  <a:moveTo>
                    <a:pt x="998748" y="192"/>
                  </a:moveTo>
                  <a:cubicBezTo>
                    <a:pt x="1111384" y="2972"/>
                    <a:pt x="1347878" y="38824"/>
                    <a:pt x="1564153" y="293914"/>
                  </a:cubicBezTo>
                  <a:cubicBezTo>
                    <a:pt x="1894695" y="683831"/>
                    <a:pt x="1912472" y="1272419"/>
                    <a:pt x="1915752" y="1379779"/>
                  </a:cubicBezTo>
                  <a:cubicBezTo>
                    <a:pt x="1937673" y="2097474"/>
                    <a:pt x="1608513" y="2553500"/>
                    <a:pt x="1557593" y="2622543"/>
                  </a:cubicBezTo>
                  <a:cubicBezTo>
                    <a:pt x="1323713" y="2935995"/>
                    <a:pt x="1062387" y="3004692"/>
                    <a:pt x="958479" y="3023507"/>
                  </a:cubicBezTo>
                  <a:lnTo>
                    <a:pt x="958479" y="483"/>
                  </a:lnTo>
                  <a:cubicBezTo>
                    <a:pt x="969094" y="73"/>
                    <a:pt x="982657" y="-205"/>
                    <a:pt x="998748" y="192"/>
                  </a:cubicBezTo>
                  <a:close/>
                  <a:moveTo>
                    <a:pt x="918150" y="192"/>
                  </a:moveTo>
                  <a:cubicBezTo>
                    <a:pt x="934257" y="-205"/>
                    <a:pt x="947839" y="73"/>
                    <a:pt x="958476" y="483"/>
                  </a:cubicBezTo>
                  <a:lnTo>
                    <a:pt x="958476" y="3023507"/>
                  </a:lnTo>
                  <a:cubicBezTo>
                    <a:pt x="854394" y="3004692"/>
                    <a:pt x="593069" y="2935995"/>
                    <a:pt x="359188" y="2622715"/>
                  </a:cubicBez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gradFill>
              <a:gsLst>
                <a:gs pos="0">
                  <a:schemeClr val="accent3"/>
                </a:gs>
                <a:gs pos="100000">
                  <a:schemeClr val="accent2"/>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7" name="Google Shape;287;p8"/>
            <p:cNvSpPr/>
            <p:nvPr/>
          </p:nvSpPr>
          <p:spPr>
            <a:xfrm>
              <a:off x="2711213" y="2222437"/>
              <a:ext cx="1593165" cy="3015570"/>
            </a:xfrm>
            <a:custGeom>
              <a:rect b="b" l="l" r="r" t="t"/>
              <a:pathLst>
                <a:path extrusionOk="0" h="3015570" w="1593165">
                  <a:moveTo>
                    <a:pt x="998748" y="192"/>
                  </a:moveTo>
                  <a:cubicBezTo>
                    <a:pt x="1111384" y="2972"/>
                    <a:pt x="1347878" y="38824"/>
                    <a:pt x="1564153" y="293914"/>
                  </a:cubicBezTo>
                  <a:lnTo>
                    <a:pt x="1593165" y="334631"/>
                  </a:lnTo>
                  <a:lnTo>
                    <a:pt x="1519727" y="257623"/>
                  </a:lnTo>
                  <a:cubicBezTo>
                    <a:pt x="1328034" y="79832"/>
                    <a:pt x="1134648" y="52079"/>
                    <a:pt x="1036092" y="49646"/>
                  </a:cubicBezTo>
                  <a:cubicBezTo>
                    <a:pt x="1020001" y="49249"/>
                    <a:pt x="1006438" y="49527"/>
                    <a:pt x="995823" y="49937"/>
                  </a:cubicBezTo>
                  <a:lnTo>
                    <a:pt x="995823" y="3015569"/>
                  </a:lnTo>
                  <a:lnTo>
                    <a:pt x="995820" y="3015570"/>
                  </a:lnTo>
                  <a:lnTo>
                    <a:pt x="995820" y="49937"/>
                  </a:lnTo>
                  <a:lnTo>
                    <a:pt x="958479" y="49668"/>
                  </a:lnTo>
                  <a:lnTo>
                    <a:pt x="958479" y="483"/>
                  </a:lnTo>
                  <a:cubicBezTo>
                    <a:pt x="969094" y="73"/>
                    <a:pt x="982657" y="-205"/>
                    <a:pt x="998748" y="192"/>
                  </a:cubicBezTo>
                  <a:close/>
                  <a:moveTo>
                    <a:pt x="918150" y="192"/>
                  </a:moveTo>
                  <a:cubicBezTo>
                    <a:pt x="934257" y="-205"/>
                    <a:pt x="947839" y="73"/>
                    <a:pt x="958476" y="483"/>
                  </a:cubicBezTo>
                  <a:lnTo>
                    <a:pt x="958476" y="49668"/>
                  </a:lnTo>
                  <a:lnTo>
                    <a:pt x="955494" y="49646"/>
                  </a:lnTo>
                  <a:cubicBezTo>
                    <a:pt x="842746" y="52426"/>
                    <a:pt x="606270" y="88278"/>
                    <a:pt x="390146" y="343368"/>
                  </a:cubicBezTo>
                  <a:cubicBezTo>
                    <a:pt x="59605" y="733803"/>
                    <a:pt x="41482" y="1322045"/>
                    <a:pt x="38374" y="1429405"/>
                  </a:cubicBezTo>
                  <a:cubicBezTo>
                    <a:pt x="19345" y="2057390"/>
                    <a:pt x="268847" y="2485032"/>
                    <a:pt x="365631" y="2628383"/>
                  </a:cubicBezTo>
                  <a:lnTo>
                    <a:pt x="375174" y="2641905"/>
                  </a:lnTo>
                  <a:lnTo>
                    <a:pt x="359188" y="2622715"/>
                  </a:ln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8" name="Google Shape;288;p8"/>
            <p:cNvSpPr/>
            <p:nvPr/>
          </p:nvSpPr>
          <p:spPr>
            <a:xfrm>
              <a:off x="3150463" y="2198862"/>
              <a:ext cx="1036590" cy="3027906"/>
            </a:xfrm>
            <a:custGeom>
              <a:rect b="b" l="l" r="r" t="t"/>
              <a:pathLst>
                <a:path extrusionOk="0" h="3027906" w="1036590">
                  <a:moveTo>
                    <a:pt x="496386" y="4591"/>
                  </a:moveTo>
                  <a:cubicBezTo>
                    <a:pt x="505103" y="4194"/>
                    <a:pt x="512455" y="4472"/>
                    <a:pt x="518216" y="4882"/>
                  </a:cubicBezTo>
                  <a:lnTo>
                    <a:pt x="518216" y="3027906"/>
                  </a:lnTo>
                  <a:cubicBezTo>
                    <a:pt x="461429" y="3009091"/>
                    <a:pt x="320582" y="2940394"/>
                    <a:pt x="194235" y="2627114"/>
                  </a:cubicBez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cubicBezTo>
                    <a:pt x="1024815" y="683831"/>
                    <a:pt x="1034481" y="1272419"/>
                    <a:pt x="1036035" y="1379779"/>
                  </a:cubicBezTo>
                  <a:cubicBezTo>
                    <a:pt x="1047773" y="2097474"/>
                    <a:pt x="869815" y="2553500"/>
                    <a:pt x="842370" y="2622543"/>
                  </a:cubicBezTo>
                  <a:cubicBezTo>
                    <a:pt x="715678" y="2935995"/>
                    <a:pt x="574486" y="3004692"/>
                    <a:pt x="518217" y="3023507"/>
                  </a:cubicBezTo>
                  <a:lnTo>
                    <a:pt x="518217" y="483"/>
                  </a:lnTo>
                  <a:cubicBezTo>
                    <a:pt x="523956" y="73"/>
                    <a:pt x="531289" y="-205"/>
                    <a:pt x="539990" y="192"/>
                  </a:cubicBezTo>
                  <a:close/>
                </a:path>
              </a:pathLst>
            </a:custGeom>
            <a:gradFill>
              <a:gsLst>
                <a:gs pos="0">
                  <a:schemeClr val="accent4"/>
                </a:gs>
                <a:gs pos="50000">
                  <a:schemeClr val="accent3"/>
                </a:gs>
                <a:gs pos="52000">
                  <a:schemeClr val="accent4"/>
                </a:gs>
                <a:gs pos="100000">
                  <a:schemeClr val="accent3"/>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9" name="Google Shape;289;p8"/>
            <p:cNvSpPr/>
            <p:nvPr/>
          </p:nvSpPr>
          <p:spPr>
            <a:xfrm>
              <a:off x="3169640" y="2199871"/>
              <a:ext cx="864956" cy="3015976"/>
            </a:xfrm>
            <a:custGeom>
              <a:rect b="b" l="l" r="r" t="t"/>
              <a:pathLst>
                <a:path extrusionOk="0" h="3015976" w="864956">
                  <a:moveTo>
                    <a:pt x="496386" y="4591"/>
                  </a:moveTo>
                  <a:cubicBezTo>
                    <a:pt x="505103" y="4194"/>
                    <a:pt x="512455" y="4472"/>
                    <a:pt x="518216" y="4882"/>
                  </a:cubicBezTo>
                  <a:lnTo>
                    <a:pt x="518216" y="54080"/>
                  </a:lnTo>
                  <a:lnTo>
                    <a:pt x="515562" y="54045"/>
                  </a:lnTo>
                  <a:cubicBezTo>
                    <a:pt x="454545" y="56825"/>
                    <a:pt x="326641" y="92677"/>
                    <a:pt x="209440" y="347767"/>
                  </a:cubicBezTo>
                  <a:cubicBezTo>
                    <a:pt x="31829" y="738202"/>
                    <a:pt x="21473" y="1326444"/>
                    <a:pt x="19747" y="1433804"/>
                  </a:cubicBezTo>
                  <a:cubicBezTo>
                    <a:pt x="10816" y="1972077"/>
                    <a:pt x="108683" y="2363159"/>
                    <a:pt x="169826" y="2554185"/>
                  </a:cubicBezTo>
                  <a:lnTo>
                    <a:pt x="196316" y="2631739"/>
                  </a:lnTo>
                  <a:lnTo>
                    <a:pt x="194235" y="2627114"/>
                  </a:ln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lnTo>
                    <a:pt x="864956" y="342697"/>
                  </a:lnTo>
                  <a:lnTo>
                    <a:pt x="776562" y="190249"/>
                  </a:lnTo>
                  <a:cubicBezTo>
                    <a:pt x="688220" y="72419"/>
                    <a:pt x="604844" y="51731"/>
                    <a:pt x="559166" y="49646"/>
                  </a:cubicBezTo>
                  <a:cubicBezTo>
                    <a:pt x="550465" y="49249"/>
                    <a:pt x="543132" y="49527"/>
                    <a:pt x="537393" y="49937"/>
                  </a:cubicBezTo>
                  <a:lnTo>
                    <a:pt x="537393" y="3015976"/>
                  </a:lnTo>
                  <a:lnTo>
                    <a:pt x="537392" y="3015976"/>
                  </a:lnTo>
                  <a:lnTo>
                    <a:pt x="537392" y="54336"/>
                  </a:lnTo>
                  <a:lnTo>
                    <a:pt x="518217" y="54081"/>
                  </a:lnTo>
                  <a:lnTo>
                    <a:pt x="518217" y="483"/>
                  </a:lnTo>
                  <a:cubicBezTo>
                    <a:pt x="523956" y="73"/>
                    <a:pt x="531289" y="-205"/>
                    <a:pt x="53999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0" name="Google Shape;290;p8"/>
            <p:cNvSpPr/>
            <p:nvPr/>
          </p:nvSpPr>
          <p:spPr>
            <a:xfrm>
              <a:off x="2257788" y="2204270"/>
              <a:ext cx="2049602" cy="2904841"/>
            </a:xfrm>
            <a:custGeom>
              <a:rect b="b" l="l" r="r" t="t"/>
              <a:pathLst>
                <a:path extrusionOk="0" h="2904841" w="2049602">
                  <a:moveTo>
                    <a:pt x="1352512" y="192"/>
                  </a:moveTo>
                  <a:cubicBezTo>
                    <a:pt x="1376236" y="-205"/>
                    <a:pt x="1396240" y="73"/>
                    <a:pt x="1411904" y="483"/>
                  </a:cubicBezTo>
                  <a:cubicBezTo>
                    <a:pt x="1505888" y="-1977"/>
                    <a:pt x="1755994" y="321"/>
                    <a:pt x="2028820" y="124614"/>
                  </a:cubicBezTo>
                  <a:lnTo>
                    <a:pt x="2049602" y="135611"/>
                  </a:lnTo>
                  <a:lnTo>
                    <a:pt x="1949422" y="96315"/>
                  </a:lnTo>
                  <a:cubicBezTo>
                    <a:pt x="1731466" y="23911"/>
                    <a:pt x="1544728" y="22657"/>
                    <a:pt x="1466408" y="24707"/>
                  </a:cubicBezTo>
                  <a:cubicBezTo>
                    <a:pt x="1450744" y="24297"/>
                    <a:pt x="1430740" y="24019"/>
                    <a:pt x="1407016" y="24416"/>
                  </a:cubicBezTo>
                  <a:cubicBezTo>
                    <a:pt x="1240944" y="27196"/>
                    <a:pt x="892536" y="63048"/>
                    <a:pt x="573861" y="318138"/>
                  </a:cubicBezTo>
                  <a:cubicBezTo>
                    <a:pt x="86768" y="708055"/>
                    <a:pt x="60360" y="1296643"/>
                    <a:pt x="56043" y="1404003"/>
                  </a:cubicBezTo>
                  <a:cubicBezTo>
                    <a:pt x="23767" y="2121698"/>
                    <a:pt x="508789" y="2577724"/>
                    <a:pt x="583873" y="2646767"/>
                  </a:cubicBezTo>
                  <a:cubicBezTo>
                    <a:pt x="676097" y="2729734"/>
                    <a:pt x="777075" y="2801279"/>
                    <a:pt x="884593" y="2860394"/>
                  </a:cubicBezTo>
                  <a:lnTo>
                    <a:pt x="973281" y="2904841"/>
                  </a:lnTo>
                  <a:lnTo>
                    <a:pt x="939703" y="2891105"/>
                  </a:lnTo>
                  <a:cubicBezTo>
                    <a:pt x="790863" y="2823482"/>
                    <a:pt x="652334" y="2733166"/>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4 Section Title 1">
  <p:cSld name="CUSTOM_3_1">
    <p:spTree>
      <p:nvGrpSpPr>
        <p:cNvPr id="291" name="Shape 291"/>
        <p:cNvGrpSpPr/>
        <p:nvPr/>
      </p:nvGrpSpPr>
      <p:grpSpPr>
        <a:xfrm>
          <a:off x="0" y="0"/>
          <a:ext cx="0" cy="0"/>
          <a:chOff x="0" y="0"/>
          <a:chExt cx="0" cy="0"/>
        </a:xfrm>
      </p:grpSpPr>
      <p:grpSp>
        <p:nvGrpSpPr>
          <p:cNvPr id="292" name="Google Shape;292;p9"/>
          <p:cNvGrpSpPr/>
          <p:nvPr/>
        </p:nvGrpSpPr>
        <p:grpSpPr>
          <a:xfrm>
            <a:off x="1538987" y="1545789"/>
            <a:ext cx="1537631" cy="663281"/>
            <a:chOff x="3033562" y="1043489"/>
            <a:chExt cx="1537631" cy="663281"/>
          </a:xfrm>
        </p:grpSpPr>
        <p:sp>
          <p:nvSpPr>
            <p:cNvPr id="293" name="Google Shape;293;p9"/>
            <p:cNvSpPr/>
            <p:nvPr/>
          </p:nvSpPr>
          <p:spPr>
            <a:xfrm>
              <a:off x="3034040" y="1043562"/>
              <a:ext cx="1537152" cy="662932"/>
            </a:xfrm>
            <a:custGeom>
              <a:rect b="b" l="l" r="r" t="t"/>
              <a:pathLst>
                <a:path extrusionOk="0" h="423599" w="982206">
                  <a:moveTo>
                    <a:pt x="-305" y="423553"/>
                  </a:moveTo>
                  <a:cubicBezTo>
                    <a:pt x="46539" y="334487"/>
                    <a:pt x="156715" y="300260"/>
                    <a:pt x="245783" y="347104"/>
                  </a:cubicBezTo>
                  <a:cubicBezTo>
                    <a:pt x="254813" y="351854"/>
                    <a:pt x="263433" y="357353"/>
                    <a:pt x="271539" y="363546"/>
                  </a:cubicBezTo>
                  <a:cubicBezTo>
                    <a:pt x="262290" y="309890"/>
                    <a:pt x="298294" y="258898"/>
                    <a:pt x="351948" y="249651"/>
                  </a:cubicBezTo>
                  <a:cubicBezTo>
                    <a:pt x="376809" y="245366"/>
                    <a:pt x="402374" y="250778"/>
                    <a:pt x="423367" y="264771"/>
                  </a:cubicBezTo>
                  <a:cubicBezTo>
                    <a:pt x="401079" y="117610"/>
                    <a:pt x="514426" y="-1929"/>
                    <a:pt x="624631" y="-24"/>
                  </a:cubicBezTo>
                  <a:cubicBezTo>
                    <a:pt x="727881" y="1405"/>
                    <a:pt x="832752" y="109038"/>
                    <a:pt x="822274" y="247626"/>
                  </a:cubicBezTo>
                  <a:cubicBezTo>
                    <a:pt x="826370" y="246769"/>
                    <a:pt x="896474" y="233720"/>
                    <a:pt x="946099" y="286393"/>
                  </a:cubicBezTo>
                  <a:cubicBezTo>
                    <a:pt x="979675" y="322420"/>
                    <a:pt x="990666" y="374020"/>
                    <a:pt x="974674" y="420600"/>
                  </a:cubicBezTo>
                  <a:close/>
                </a:path>
              </a:pathLst>
            </a:custGeom>
            <a:gradFill>
              <a:gsLst>
                <a:gs pos="0">
                  <a:srgbClr val="FFFFFF"/>
                </a:gs>
                <a:gs pos="100000">
                  <a:srgbClr val="D8D8D8"/>
                </a:gs>
              </a:gsLst>
              <a:lin ang="5400012" scaled="0"/>
            </a:gradFill>
            <a:ln>
              <a:noFill/>
            </a:ln>
            <a:effectLst>
              <a:outerShdw blurRad="11430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4" name="Google Shape;294;p9"/>
            <p:cNvSpPr/>
            <p:nvPr/>
          </p:nvSpPr>
          <p:spPr>
            <a:xfrm>
              <a:off x="3033562" y="1043489"/>
              <a:ext cx="1440584" cy="663281"/>
            </a:xfrm>
            <a:custGeom>
              <a:rect b="b" l="l" r="r" t="t"/>
              <a:pathLst>
                <a:path extrusionOk="0" h="663281" w="1440584">
                  <a:moveTo>
                    <a:pt x="276601" y="511724"/>
                  </a:moveTo>
                  <a:cubicBezTo>
                    <a:pt x="313532" y="514835"/>
                    <a:pt x="350464" y="525238"/>
                    <a:pt x="385330" y="543576"/>
                  </a:cubicBezTo>
                  <a:lnTo>
                    <a:pt x="397838" y="551560"/>
                  </a:lnTo>
                  <a:lnTo>
                    <a:pt x="356968" y="535060"/>
                  </a:lnTo>
                  <a:cubicBezTo>
                    <a:pt x="247722" y="503368"/>
                    <a:pt x="129181" y="540194"/>
                    <a:pt x="57125" y="628208"/>
                  </a:cubicBezTo>
                  <a:lnTo>
                    <a:pt x="33980" y="663178"/>
                  </a:lnTo>
                  <a:lnTo>
                    <a:pt x="0" y="663281"/>
                  </a:lnTo>
                  <a:cubicBezTo>
                    <a:pt x="55013" y="558685"/>
                    <a:pt x="165806" y="502390"/>
                    <a:pt x="276601" y="511724"/>
                  </a:cubicBezTo>
                  <a:close/>
                  <a:moveTo>
                    <a:pt x="1311299" y="385172"/>
                  </a:moveTo>
                  <a:lnTo>
                    <a:pt x="1358222" y="386730"/>
                  </a:lnTo>
                  <a:cubicBezTo>
                    <a:pt x="1377201" y="389247"/>
                    <a:pt x="1398407" y="394383"/>
                    <a:pt x="1419726" y="404045"/>
                  </a:cubicBezTo>
                  <a:lnTo>
                    <a:pt x="1440584" y="415935"/>
                  </a:lnTo>
                  <a:lnTo>
                    <a:pt x="1383450" y="399850"/>
                  </a:lnTo>
                  <a:cubicBezTo>
                    <a:pt x="1345493" y="394816"/>
                    <a:pt x="1316447" y="400260"/>
                    <a:pt x="1313240" y="400931"/>
                  </a:cubicBezTo>
                  <a:close/>
                  <a:moveTo>
                    <a:pt x="978539" y="35"/>
                  </a:moveTo>
                  <a:cubicBezTo>
                    <a:pt x="1018956" y="595"/>
                    <a:pt x="1059533" y="11548"/>
                    <a:pt x="1097406" y="31053"/>
                  </a:cubicBezTo>
                  <a:lnTo>
                    <a:pt x="1110125" y="39336"/>
                  </a:lnTo>
                  <a:lnTo>
                    <a:pt x="1064155" y="21560"/>
                  </a:lnTo>
                  <a:cubicBezTo>
                    <a:pt x="1044224" y="16313"/>
                    <a:pt x="1023975" y="13435"/>
                    <a:pt x="1003767" y="13155"/>
                  </a:cubicBezTo>
                  <a:cubicBezTo>
                    <a:pt x="831205" y="10173"/>
                    <a:pt x="653724" y="197349"/>
                    <a:pt x="688623" y="427777"/>
                  </a:cubicBezTo>
                  <a:cubicBezTo>
                    <a:pt x="655752" y="405866"/>
                    <a:pt x="615722" y="397392"/>
                    <a:pt x="576794" y="404102"/>
                  </a:cubicBezTo>
                  <a:cubicBezTo>
                    <a:pt x="492781" y="418581"/>
                    <a:pt x="436405" y="498425"/>
                    <a:pt x="450888" y="582441"/>
                  </a:cubicBezTo>
                  <a:lnTo>
                    <a:pt x="425743" y="566389"/>
                  </a:lnTo>
                  <a:lnTo>
                    <a:pt x="427408" y="508047"/>
                  </a:lnTo>
                  <a:cubicBezTo>
                    <a:pt x="441093" y="449468"/>
                    <a:pt x="488556" y="401841"/>
                    <a:pt x="551566" y="390982"/>
                  </a:cubicBezTo>
                  <a:cubicBezTo>
                    <a:pt x="590494" y="384272"/>
                    <a:pt x="630524" y="392746"/>
                    <a:pt x="663395" y="414657"/>
                  </a:cubicBezTo>
                  <a:cubicBezTo>
                    <a:pt x="628496" y="184229"/>
                    <a:pt x="805977" y="-2947"/>
                    <a:pt x="978539" y="3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95" name="Google Shape;295;p9"/>
          <p:cNvGrpSpPr/>
          <p:nvPr/>
        </p:nvGrpSpPr>
        <p:grpSpPr>
          <a:xfrm>
            <a:off x="10131841" y="496232"/>
            <a:ext cx="1457311" cy="1457307"/>
            <a:chOff x="8018175" y="827982"/>
            <a:chExt cx="1784827" cy="1784822"/>
          </a:xfrm>
        </p:grpSpPr>
        <p:grpSp>
          <p:nvGrpSpPr>
            <p:cNvPr id="296" name="Google Shape;296;p9"/>
            <p:cNvGrpSpPr/>
            <p:nvPr/>
          </p:nvGrpSpPr>
          <p:grpSpPr>
            <a:xfrm>
              <a:off x="8018175" y="827982"/>
              <a:ext cx="1784827" cy="1784822"/>
              <a:chOff x="8360218" y="1166853"/>
              <a:chExt cx="1375271" cy="1375267"/>
            </a:xfrm>
          </p:grpSpPr>
          <p:sp>
            <p:nvSpPr>
              <p:cNvPr id="297" name="Google Shape;297;p9"/>
              <p:cNvSpPr/>
              <p:nvPr/>
            </p:nvSpPr>
            <p:spPr>
              <a:xfrm>
                <a:off x="8360222" y="1166853"/>
                <a:ext cx="1375267" cy="1375267"/>
              </a:xfrm>
              <a:custGeom>
                <a:rect b="b" l="l" r="r" t="t"/>
                <a:pathLst>
                  <a:path extrusionOk="0" h="1642110" w="1642110">
                    <a:moveTo>
                      <a:pt x="1642110" y="821055"/>
                    </a:moveTo>
                    <a:cubicBezTo>
                      <a:pt x="1642110" y="1274511"/>
                      <a:pt x="1274512" y="1642110"/>
                      <a:pt x="821055" y="1642110"/>
                    </a:cubicBezTo>
                    <a:cubicBezTo>
                      <a:pt x="367599" y="1642110"/>
                      <a:pt x="0" y="1274511"/>
                      <a:pt x="0" y="821055"/>
                    </a:cubicBezTo>
                    <a:cubicBezTo>
                      <a:pt x="0" y="367599"/>
                      <a:pt x="367599" y="0"/>
                      <a:pt x="821055" y="0"/>
                    </a:cubicBezTo>
                    <a:cubicBezTo>
                      <a:pt x="1274512" y="0"/>
                      <a:pt x="1642110" y="367599"/>
                      <a:pt x="1642110" y="821055"/>
                    </a:cubicBezTo>
                    <a:close/>
                  </a:path>
                </a:pathLst>
              </a:custGeom>
              <a:gradFill>
                <a:gsLst>
                  <a:gs pos="0">
                    <a:srgbClr val="F5F4F7"/>
                  </a:gs>
                  <a:gs pos="34000">
                    <a:srgbClr val="F5F4F7"/>
                  </a:gs>
                  <a:gs pos="64000">
                    <a:srgbClr val="E7E6E6"/>
                  </a:gs>
                  <a:gs pos="82000">
                    <a:srgbClr val="D2CED9"/>
                  </a:gs>
                  <a:gs pos="100000">
                    <a:srgbClr val="D2CED9"/>
                  </a:gs>
                </a:gsLst>
                <a:path path="circle">
                  <a:fillToRect b="100%" r="100%"/>
                </a:path>
                <a:tileRect l="-100%" t="-100%"/>
              </a:gradFill>
              <a:ln>
                <a:noFill/>
              </a:ln>
              <a:effectLst>
                <a:outerShdw blurRad="571500" rotWithShape="0" algn="bl">
                  <a:srgbClr val="FFFFFF">
                    <a:alpha val="4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298" name="Google Shape;298;p9"/>
              <p:cNvSpPr/>
              <p:nvPr/>
            </p:nvSpPr>
            <p:spPr>
              <a:xfrm>
                <a:off x="8360218" y="1166853"/>
                <a:ext cx="1184346" cy="1184346"/>
              </a:xfrm>
              <a:custGeom>
                <a:rect b="b" l="l" r="r" t="t"/>
                <a:pathLst>
                  <a:path extrusionOk="0" h="1414144" w="1414145">
                    <a:moveTo>
                      <a:pt x="25400" y="846455"/>
                    </a:moveTo>
                    <a:cubicBezTo>
                      <a:pt x="25400" y="393065"/>
                      <a:pt x="393065" y="25400"/>
                      <a:pt x="846455" y="25400"/>
                    </a:cubicBezTo>
                    <a:cubicBezTo>
                      <a:pt x="1066800" y="25400"/>
                      <a:pt x="1266825" y="112395"/>
                      <a:pt x="1414145" y="253365"/>
                    </a:cubicBezTo>
                    <a:cubicBezTo>
                      <a:pt x="1264920" y="97155"/>
                      <a:pt x="1054100" y="0"/>
                      <a:pt x="821055" y="0"/>
                    </a:cubicBezTo>
                    <a:cubicBezTo>
                      <a:pt x="367665" y="0"/>
                      <a:pt x="0" y="367665"/>
                      <a:pt x="0" y="821055"/>
                    </a:cubicBezTo>
                    <a:cubicBezTo>
                      <a:pt x="0" y="1054100"/>
                      <a:pt x="97155" y="1264285"/>
                      <a:pt x="253365" y="1414145"/>
                    </a:cubicBezTo>
                    <a:cubicBezTo>
                      <a:pt x="112395" y="1266825"/>
                      <a:pt x="25400" y="1066800"/>
                      <a:pt x="25400" y="84645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grpSp>
          <p:nvGrpSpPr>
            <p:cNvPr id="299" name="Google Shape;299;p9"/>
            <p:cNvGrpSpPr/>
            <p:nvPr/>
          </p:nvGrpSpPr>
          <p:grpSpPr>
            <a:xfrm>
              <a:off x="8103650" y="1044518"/>
              <a:ext cx="925552" cy="1366411"/>
              <a:chOff x="4816753" y="2449658"/>
              <a:chExt cx="925552" cy="1366411"/>
            </a:xfrm>
          </p:grpSpPr>
          <p:sp>
            <p:nvSpPr>
              <p:cNvPr id="300" name="Google Shape;300;p9"/>
              <p:cNvSpPr/>
              <p:nvPr/>
            </p:nvSpPr>
            <p:spPr>
              <a:xfrm>
                <a:off x="5148264" y="2715819"/>
                <a:ext cx="393006" cy="491856"/>
              </a:xfrm>
              <a:custGeom>
                <a:rect b="b" l="l" r="r" t="t"/>
                <a:pathLst>
                  <a:path extrusionOk="0" h="491856" w="393006">
                    <a:moveTo>
                      <a:pt x="45741" y="382680"/>
                    </a:moveTo>
                    <a:cubicBezTo>
                      <a:pt x="6117" y="343437"/>
                      <a:pt x="497" y="280667"/>
                      <a:pt x="-169" y="273238"/>
                    </a:cubicBezTo>
                    <a:cubicBezTo>
                      <a:pt x="-2265" y="233662"/>
                      <a:pt x="5631" y="194190"/>
                      <a:pt x="22786" y="158462"/>
                    </a:cubicBezTo>
                    <a:cubicBezTo>
                      <a:pt x="36873" y="126667"/>
                      <a:pt x="55304" y="96987"/>
                      <a:pt x="77555" y="70260"/>
                    </a:cubicBezTo>
                    <a:cubicBezTo>
                      <a:pt x="104225" y="35018"/>
                      <a:pt x="117655" y="17396"/>
                      <a:pt x="137562" y="8443"/>
                    </a:cubicBezTo>
                    <a:cubicBezTo>
                      <a:pt x="179568" y="-10607"/>
                      <a:pt x="225002" y="8443"/>
                      <a:pt x="241670" y="15491"/>
                    </a:cubicBezTo>
                    <a:cubicBezTo>
                      <a:pt x="316251" y="46543"/>
                      <a:pt x="348636" y="118457"/>
                      <a:pt x="363495" y="151413"/>
                    </a:cubicBezTo>
                    <a:cubicBezTo>
                      <a:pt x="391413" y="212659"/>
                      <a:pt x="399443" y="281106"/>
                      <a:pt x="386450" y="347152"/>
                    </a:cubicBezTo>
                    <a:cubicBezTo>
                      <a:pt x="378068" y="387538"/>
                      <a:pt x="361781" y="465643"/>
                      <a:pt x="303487" y="486598"/>
                    </a:cubicBezTo>
                    <a:cubicBezTo>
                      <a:pt x="270303" y="496961"/>
                      <a:pt x="234260" y="492475"/>
                      <a:pt x="204618" y="474311"/>
                    </a:cubicBezTo>
                    <a:cubicBezTo>
                      <a:pt x="164518" y="449450"/>
                      <a:pt x="162899" y="410493"/>
                      <a:pt x="126990" y="405445"/>
                    </a:cubicBezTo>
                    <a:cubicBezTo>
                      <a:pt x="108987" y="402873"/>
                      <a:pt x="96509" y="410874"/>
                      <a:pt x="74031" y="401921"/>
                    </a:cubicBezTo>
                    <a:cubicBezTo>
                      <a:pt x="63400" y="397472"/>
                      <a:pt x="53781" y="390929"/>
                      <a:pt x="45741" y="382680"/>
                    </a:cubicBezTo>
                    <a:close/>
                  </a:path>
                </a:pathLst>
              </a:custGeom>
              <a:solidFill>
                <a:srgbClr val="1C0935">
                  <a:alpha val="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1" name="Google Shape;301;p9"/>
              <p:cNvSpPr/>
              <p:nvPr/>
            </p:nvSpPr>
            <p:spPr>
              <a:xfrm>
                <a:off x="5327856" y="3494849"/>
                <a:ext cx="414449" cy="321220"/>
              </a:xfrm>
              <a:custGeom>
                <a:rect b="b" l="l" r="r" t="t"/>
                <a:pathLst>
                  <a:path extrusionOk="0" h="321220" w="414449">
                    <a:moveTo>
                      <a:pt x="14072" y="67612"/>
                    </a:moveTo>
                    <a:cubicBezTo>
                      <a:pt x="35113" y="30329"/>
                      <a:pt x="72851" y="5499"/>
                      <a:pt x="115418" y="937"/>
                    </a:cubicBezTo>
                    <a:cubicBezTo>
                      <a:pt x="150566" y="-2682"/>
                      <a:pt x="185618" y="7890"/>
                      <a:pt x="218669" y="19987"/>
                    </a:cubicBezTo>
                    <a:cubicBezTo>
                      <a:pt x="253169" y="32921"/>
                      <a:pt x="286830" y="48000"/>
                      <a:pt x="319444" y="65136"/>
                    </a:cubicBezTo>
                    <a:cubicBezTo>
                      <a:pt x="349066" y="80661"/>
                      <a:pt x="378784" y="98854"/>
                      <a:pt x="397073" y="126762"/>
                    </a:cubicBezTo>
                    <a:cubicBezTo>
                      <a:pt x="427362" y="176452"/>
                      <a:pt x="415932" y="240917"/>
                      <a:pt x="370402" y="277162"/>
                    </a:cubicBezTo>
                    <a:cubicBezTo>
                      <a:pt x="344494" y="296212"/>
                      <a:pt x="311728" y="303546"/>
                      <a:pt x="280105" y="310023"/>
                    </a:cubicBezTo>
                    <a:cubicBezTo>
                      <a:pt x="226480" y="321168"/>
                      <a:pt x="166948" y="331455"/>
                      <a:pt x="119990" y="303356"/>
                    </a:cubicBezTo>
                    <a:cubicBezTo>
                      <a:pt x="95511" y="288687"/>
                      <a:pt x="77699" y="265256"/>
                      <a:pt x="60554" y="242491"/>
                    </a:cubicBezTo>
                    <a:cubicBezTo>
                      <a:pt x="19311" y="187246"/>
                      <a:pt x="-23742" y="137716"/>
                      <a:pt x="14072" y="67612"/>
                    </a:cubicBezTo>
                    <a:close/>
                  </a:path>
                </a:pathLst>
              </a:custGeom>
              <a:solidFill>
                <a:srgbClr val="1C0935">
                  <a:alpha val="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2" name="Google Shape;302;p9"/>
              <p:cNvSpPr/>
              <p:nvPr/>
            </p:nvSpPr>
            <p:spPr>
              <a:xfrm>
                <a:off x="5022506" y="3266662"/>
                <a:ext cx="244496" cy="299730"/>
              </a:xfrm>
              <a:custGeom>
                <a:rect b="b" l="l" r="r" t="t"/>
                <a:pathLst>
                  <a:path extrusionOk="0" h="299730" w="244496">
                    <a:moveTo>
                      <a:pt x="164355" y="3763"/>
                    </a:moveTo>
                    <a:cubicBezTo>
                      <a:pt x="203693" y="15384"/>
                      <a:pt x="231888" y="52722"/>
                      <a:pt x="240555" y="92822"/>
                    </a:cubicBezTo>
                    <a:cubicBezTo>
                      <a:pt x="249223" y="132922"/>
                      <a:pt x="240555" y="175023"/>
                      <a:pt x="225315" y="213123"/>
                    </a:cubicBezTo>
                    <a:cubicBezTo>
                      <a:pt x="215962" y="240211"/>
                      <a:pt x="199160" y="264113"/>
                      <a:pt x="176833" y="282084"/>
                    </a:cubicBezTo>
                    <a:cubicBezTo>
                      <a:pt x="139686" y="308659"/>
                      <a:pt x="85202" y="304563"/>
                      <a:pt x="49103" y="276559"/>
                    </a:cubicBezTo>
                    <a:cubicBezTo>
                      <a:pt x="13336" y="246701"/>
                      <a:pt x="-4961" y="200822"/>
                      <a:pt x="430" y="154544"/>
                    </a:cubicBezTo>
                    <a:cubicBezTo>
                      <a:pt x="8050" y="84536"/>
                      <a:pt x="81964" y="-20430"/>
                      <a:pt x="164355" y="3763"/>
                    </a:cubicBezTo>
                    <a:close/>
                  </a:path>
                </a:pathLst>
              </a:custGeom>
              <a:solidFill>
                <a:srgbClr val="1C0935">
                  <a:alpha val="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3" name="Google Shape;303;p9"/>
              <p:cNvSpPr/>
              <p:nvPr/>
            </p:nvSpPr>
            <p:spPr>
              <a:xfrm>
                <a:off x="4816753" y="3009981"/>
                <a:ext cx="210378" cy="243480"/>
              </a:xfrm>
              <a:custGeom>
                <a:rect b="b" l="l" r="r" t="t"/>
                <a:pathLst>
                  <a:path extrusionOk="0" h="243480" w="210378">
                    <a:moveTo>
                      <a:pt x="13778" y="202342"/>
                    </a:moveTo>
                    <a:cubicBezTo>
                      <a:pt x="-4129" y="163384"/>
                      <a:pt x="-4320" y="155574"/>
                      <a:pt x="8349" y="118236"/>
                    </a:cubicBezTo>
                    <a:cubicBezTo>
                      <a:pt x="18636" y="88042"/>
                      <a:pt x="41782" y="64134"/>
                      <a:pt x="64165" y="41464"/>
                    </a:cubicBezTo>
                    <a:cubicBezTo>
                      <a:pt x="84073" y="21367"/>
                      <a:pt x="107218" y="-160"/>
                      <a:pt x="135413" y="221"/>
                    </a:cubicBezTo>
                    <a:cubicBezTo>
                      <a:pt x="153414" y="1155"/>
                      <a:pt x="170198" y="9584"/>
                      <a:pt x="181704" y="23462"/>
                    </a:cubicBezTo>
                    <a:cubicBezTo>
                      <a:pt x="193067" y="37283"/>
                      <a:pt x="200963" y="53609"/>
                      <a:pt x="204754" y="71087"/>
                    </a:cubicBezTo>
                    <a:cubicBezTo>
                      <a:pt x="214213" y="106911"/>
                      <a:pt x="210498" y="144934"/>
                      <a:pt x="194277" y="178243"/>
                    </a:cubicBezTo>
                    <a:cubicBezTo>
                      <a:pt x="177665" y="211581"/>
                      <a:pt x="146461" y="235279"/>
                      <a:pt x="109886" y="242347"/>
                    </a:cubicBezTo>
                    <a:cubicBezTo>
                      <a:pt x="72823" y="248557"/>
                      <a:pt x="35486" y="233012"/>
                      <a:pt x="13778" y="202342"/>
                    </a:cubicBezTo>
                  </a:path>
                </a:pathLst>
              </a:custGeom>
              <a:solidFill>
                <a:srgbClr val="1C0935">
                  <a:alpha val="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4" name="Google Shape;304;p9"/>
              <p:cNvSpPr/>
              <p:nvPr/>
            </p:nvSpPr>
            <p:spPr>
              <a:xfrm>
                <a:off x="5008691" y="2845862"/>
                <a:ext cx="57442" cy="84019"/>
              </a:xfrm>
              <a:custGeom>
                <a:rect b="b" l="l" r="r" t="t"/>
                <a:pathLst>
                  <a:path extrusionOk="0" h="84019" w="57442">
                    <a:moveTo>
                      <a:pt x="148" y="63757"/>
                    </a:moveTo>
                    <a:cubicBezTo>
                      <a:pt x="2815" y="74825"/>
                      <a:pt x="12159" y="83026"/>
                      <a:pt x="23484" y="84235"/>
                    </a:cubicBezTo>
                    <a:cubicBezTo>
                      <a:pt x="34723" y="83788"/>
                      <a:pt x="44734" y="76987"/>
                      <a:pt x="49297" y="66709"/>
                    </a:cubicBezTo>
                    <a:cubicBezTo>
                      <a:pt x="53697" y="56594"/>
                      <a:pt x="56088" y="45726"/>
                      <a:pt x="56345" y="34705"/>
                    </a:cubicBezTo>
                    <a:cubicBezTo>
                      <a:pt x="57327" y="27990"/>
                      <a:pt x="57098" y="21151"/>
                      <a:pt x="55678" y="14512"/>
                    </a:cubicBezTo>
                    <a:cubicBezTo>
                      <a:pt x="42915" y="-28827"/>
                      <a:pt x="-6710" y="37753"/>
                      <a:pt x="148" y="63757"/>
                    </a:cubicBezTo>
                    <a:close/>
                  </a:path>
                </a:pathLst>
              </a:custGeom>
              <a:solidFill>
                <a:srgbClr val="1C0935">
                  <a:alpha val="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5" name="Google Shape;305;p9"/>
              <p:cNvSpPr/>
              <p:nvPr/>
            </p:nvSpPr>
            <p:spPr>
              <a:xfrm>
                <a:off x="5546163" y="3238122"/>
                <a:ext cx="190482" cy="156272"/>
              </a:xfrm>
              <a:custGeom>
                <a:rect b="b" l="l" r="r" t="t"/>
                <a:pathLst>
                  <a:path extrusionOk="0" h="156272" w="190482">
                    <a:moveTo>
                      <a:pt x="4077" y="102598"/>
                    </a:moveTo>
                    <a:cubicBezTo>
                      <a:pt x="7049" y="117037"/>
                      <a:pt x="13602" y="130498"/>
                      <a:pt x="23127" y="141746"/>
                    </a:cubicBezTo>
                    <a:cubicBezTo>
                      <a:pt x="32814" y="153080"/>
                      <a:pt x="47778" y="158442"/>
                      <a:pt x="62465" y="155843"/>
                    </a:cubicBezTo>
                    <a:cubicBezTo>
                      <a:pt x="78753" y="151937"/>
                      <a:pt x="89421" y="136793"/>
                      <a:pt x="104470" y="129173"/>
                    </a:cubicBezTo>
                    <a:cubicBezTo>
                      <a:pt x="119520" y="121553"/>
                      <a:pt x="134379" y="123267"/>
                      <a:pt x="148857" y="118600"/>
                    </a:cubicBezTo>
                    <a:cubicBezTo>
                      <a:pt x="180499" y="106666"/>
                      <a:pt x="197244" y="72041"/>
                      <a:pt x="186957" y="39828"/>
                    </a:cubicBezTo>
                    <a:cubicBezTo>
                      <a:pt x="178232" y="18140"/>
                      <a:pt x="158287" y="3024"/>
                      <a:pt x="135046" y="490"/>
                    </a:cubicBezTo>
                    <a:cubicBezTo>
                      <a:pt x="110567" y="-2368"/>
                      <a:pt x="92469" y="18206"/>
                      <a:pt x="69133" y="12587"/>
                    </a:cubicBezTo>
                    <a:cubicBezTo>
                      <a:pt x="45797" y="6967"/>
                      <a:pt x="35224" y="-1701"/>
                      <a:pt x="15507" y="20778"/>
                    </a:cubicBezTo>
                    <a:cubicBezTo>
                      <a:pt x="-4210" y="43257"/>
                      <a:pt x="-2686" y="75737"/>
                      <a:pt x="4077" y="102598"/>
                    </a:cubicBezTo>
                    <a:close/>
                  </a:path>
                </a:pathLst>
              </a:custGeom>
              <a:solidFill>
                <a:srgbClr val="1C0935">
                  <a:alpha val="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6" name="Google Shape;306;p9"/>
              <p:cNvSpPr/>
              <p:nvPr/>
            </p:nvSpPr>
            <p:spPr>
              <a:xfrm>
                <a:off x="5454850" y="2449658"/>
                <a:ext cx="69986" cy="73178"/>
              </a:xfrm>
              <a:custGeom>
                <a:rect b="b" l="l" r="r" t="t"/>
                <a:pathLst>
                  <a:path extrusionOk="0" h="73178" w="69986">
                    <a:moveTo>
                      <a:pt x="17666" y="72198"/>
                    </a:moveTo>
                    <a:cubicBezTo>
                      <a:pt x="28048" y="76103"/>
                      <a:pt x="39383" y="69721"/>
                      <a:pt x="48717" y="63625"/>
                    </a:cubicBezTo>
                    <a:cubicBezTo>
                      <a:pt x="58052" y="57529"/>
                      <a:pt x="69768" y="48480"/>
                      <a:pt x="69482" y="36669"/>
                    </a:cubicBezTo>
                    <a:cubicBezTo>
                      <a:pt x="68815" y="15524"/>
                      <a:pt x="31382" y="-9146"/>
                      <a:pt x="12332" y="3808"/>
                    </a:cubicBezTo>
                    <a:cubicBezTo>
                      <a:pt x="-6718" y="16762"/>
                      <a:pt x="-4242" y="63815"/>
                      <a:pt x="17666" y="72198"/>
                    </a:cubicBezTo>
                    <a:close/>
                  </a:path>
                </a:pathLst>
              </a:custGeom>
              <a:solidFill>
                <a:srgbClr val="1C0935">
                  <a:alpha val="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307" name="Google Shape;307;p9"/>
          <p:cNvSpPr/>
          <p:nvPr/>
        </p:nvSpPr>
        <p:spPr>
          <a:xfrm>
            <a:off x="-6659" y="3447955"/>
            <a:ext cx="5147306" cy="3407479"/>
          </a:xfrm>
          <a:custGeom>
            <a:rect b="b" l="l" r="r" t="t"/>
            <a:pathLst>
              <a:path extrusionOk="0" h="4528211" w="6840274">
                <a:moveTo>
                  <a:pt x="1186196" y="384"/>
                </a:moveTo>
                <a:cubicBezTo>
                  <a:pt x="1214762" y="1365"/>
                  <a:pt x="1243048" y="4230"/>
                  <a:pt x="1270892" y="9048"/>
                </a:cubicBezTo>
                <a:cubicBezTo>
                  <a:pt x="1697668" y="82760"/>
                  <a:pt x="2073100" y="623943"/>
                  <a:pt x="1915301" y="1215256"/>
                </a:cubicBezTo>
                <a:cubicBezTo>
                  <a:pt x="2077668" y="1212158"/>
                  <a:pt x="2211766" y="1341389"/>
                  <a:pt x="2214825" y="1503772"/>
                </a:cubicBezTo>
                <a:cubicBezTo>
                  <a:pt x="2214837" y="1504984"/>
                  <a:pt x="2214852" y="1506197"/>
                  <a:pt x="2214864" y="1507411"/>
                </a:cubicBezTo>
                <a:cubicBezTo>
                  <a:pt x="2244106" y="1496899"/>
                  <a:pt x="2495834" y="1368880"/>
                  <a:pt x="2682201" y="1503637"/>
                </a:cubicBezTo>
                <a:cubicBezTo>
                  <a:pt x="2861294" y="1633273"/>
                  <a:pt x="2790680" y="1868693"/>
                  <a:pt x="2791894" y="1882033"/>
                </a:cubicBezTo>
                <a:cubicBezTo>
                  <a:pt x="2940571" y="1889311"/>
                  <a:pt x="3055223" y="2015714"/>
                  <a:pt x="3047999" y="2164351"/>
                </a:cubicBezTo>
                <a:cubicBezTo>
                  <a:pt x="3047716" y="2170144"/>
                  <a:pt x="3047245" y="2175939"/>
                  <a:pt x="3046584" y="2181733"/>
                </a:cubicBezTo>
                <a:cubicBezTo>
                  <a:pt x="3051571" y="2178903"/>
                  <a:pt x="3151830" y="2125405"/>
                  <a:pt x="3248719" y="2181733"/>
                </a:cubicBezTo>
                <a:cubicBezTo>
                  <a:pt x="3300049" y="2212998"/>
                  <a:pt x="3335504" y="2264879"/>
                  <a:pt x="3346149" y="2324037"/>
                </a:cubicBezTo>
                <a:cubicBezTo>
                  <a:pt x="3461313" y="2217713"/>
                  <a:pt x="3626767" y="2185776"/>
                  <a:pt x="3773193" y="2241701"/>
                </a:cubicBezTo>
                <a:cubicBezTo>
                  <a:pt x="3983819" y="2323633"/>
                  <a:pt x="4025997" y="2544904"/>
                  <a:pt x="4027885" y="2556358"/>
                </a:cubicBezTo>
                <a:cubicBezTo>
                  <a:pt x="4064269" y="2539917"/>
                  <a:pt x="4335669" y="2421601"/>
                  <a:pt x="4619871" y="2563903"/>
                </a:cubicBezTo>
                <a:cubicBezTo>
                  <a:pt x="4855561" y="2681413"/>
                  <a:pt x="4939515" y="2897561"/>
                  <a:pt x="4956764" y="2945941"/>
                </a:cubicBezTo>
                <a:cubicBezTo>
                  <a:pt x="4973608" y="2931386"/>
                  <a:pt x="5080067" y="2842716"/>
                  <a:pt x="5226277" y="2863603"/>
                </a:cubicBezTo>
                <a:cubicBezTo>
                  <a:pt x="5353219" y="2881526"/>
                  <a:pt x="5460754" y="2974913"/>
                  <a:pt x="5503473" y="3103336"/>
                </a:cubicBezTo>
                <a:cubicBezTo>
                  <a:pt x="5638230" y="3026525"/>
                  <a:pt x="5802634" y="3043235"/>
                  <a:pt x="5907744" y="3140799"/>
                </a:cubicBezTo>
                <a:cubicBezTo>
                  <a:pt x="6039401" y="3262080"/>
                  <a:pt x="6007194" y="3444542"/>
                  <a:pt x="6005038" y="3455455"/>
                </a:cubicBezTo>
                <a:cubicBezTo>
                  <a:pt x="6057863" y="3452761"/>
                  <a:pt x="6379123" y="3441979"/>
                  <a:pt x="6619395" y="3687642"/>
                </a:cubicBezTo>
                <a:cubicBezTo>
                  <a:pt x="6777061" y="3849350"/>
                  <a:pt x="6853771" y="4073518"/>
                  <a:pt x="6838326" y="4302102"/>
                </a:cubicBezTo>
                <a:lnTo>
                  <a:pt x="6792115" y="4528211"/>
                </a:lnTo>
                <a:lnTo>
                  <a:pt x="0" y="4528211"/>
                </a:lnTo>
                <a:lnTo>
                  <a:pt x="1751" y="1035357"/>
                </a:lnTo>
                <a:cubicBezTo>
                  <a:pt x="29134" y="1001398"/>
                  <a:pt x="67095" y="977681"/>
                  <a:pt x="109556" y="967978"/>
                </a:cubicBezTo>
                <a:cubicBezTo>
                  <a:pt x="161519" y="957466"/>
                  <a:pt x="215503" y="968383"/>
                  <a:pt x="259406" y="998028"/>
                </a:cubicBezTo>
                <a:cubicBezTo>
                  <a:pt x="266229" y="394907"/>
                  <a:pt x="757702" y="-14330"/>
                  <a:pt x="1186196" y="384"/>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8" name="Google Shape;308;p9"/>
          <p:cNvSpPr/>
          <p:nvPr/>
        </p:nvSpPr>
        <p:spPr>
          <a:xfrm>
            <a:off x="-12112" y="3448965"/>
            <a:ext cx="5147306" cy="3407479"/>
          </a:xfrm>
          <a:custGeom>
            <a:rect b="b" l="l" r="r" t="t"/>
            <a:pathLst>
              <a:path extrusionOk="0" h="4528211" w="6840274">
                <a:moveTo>
                  <a:pt x="6036748" y="3454583"/>
                </a:moveTo>
                <a:cubicBezTo>
                  <a:pt x="6136913" y="3454073"/>
                  <a:pt x="6409157" y="3472687"/>
                  <a:pt x="6619395" y="3687642"/>
                </a:cubicBezTo>
                <a:cubicBezTo>
                  <a:pt x="6777061" y="3849350"/>
                  <a:pt x="6853771" y="4073518"/>
                  <a:pt x="6838326" y="4302102"/>
                </a:cubicBezTo>
                <a:lnTo>
                  <a:pt x="6837531" y="4305992"/>
                </a:lnTo>
                <a:lnTo>
                  <a:pt x="6833690" y="4187907"/>
                </a:lnTo>
                <a:cubicBezTo>
                  <a:pt x="6811240" y="4020846"/>
                  <a:pt x="6738529" y="3864431"/>
                  <a:pt x="6620279" y="3743150"/>
                </a:cubicBezTo>
                <a:cubicBezTo>
                  <a:pt x="6380007" y="3497487"/>
                  <a:pt x="6058747" y="3508269"/>
                  <a:pt x="6005922" y="3510963"/>
                </a:cubicBezTo>
                <a:cubicBezTo>
                  <a:pt x="6006461" y="3508235"/>
                  <a:pt x="6008878" y="3494785"/>
                  <a:pt x="6010144" y="3474249"/>
                </a:cubicBezTo>
                <a:lnTo>
                  <a:pt x="6010492" y="3455305"/>
                </a:lnTo>
                <a:close/>
                <a:moveTo>
                  <a:pt x="3176962" y="2157572"/>
                </a:moveTo>
                <a:cubicBezTo>
                  <a:pt x="3200064" y="2160433"/>
                  <a:pt x="3224497" y="2167651"/>
                  <a:pt x="3248719" y="2181733"/>
                </a:cubicBezTo>
                <a:cubicBezTo>
                  <a:pt x="3300049" y="2212998"/>
                  <a:pt x="3335504" y="2264879"/>
                  <a:pt x="3346149" y="2324037"/>
                </a:cubicBezTo>
                <a:cubicBezTo>
                  <a:pt x="3461313" y="2217713"/>
                  <a:pt x="3626767" y="2185776"/>
                  <a:pt x="3773193" y="2241701"/>
                </a:cubicBezTo>
                <a:cubicBezTo>
                  <a:pt x="3983819" y="2323633"/>
                  <a:pt x="4025997" y="2544904"/>
                  <a:pt x="4027885" y="2556358"/>
                </a:cubicBezTo>
                <a:cubicBezTo>
                  <a:pt x="4064269" y="2539917"/>
                  <a:pt x="4335669" y="2421601"/>
                  <a:pt x="4619871" y="2563903"/>
                </a:cubicBezTo>
                <a:cubicBezTo>
                  <a:pt x="4855561" y="2681413"/>
                  <a:pt x="4939515" y="2897561"/>
                  <a:pt x="4956764" y="2945941"/>
                </a:cubicBezTo>
                <a:cubicBezTo>
                  <a:pt x="4973608" y="2931386"/>
                  <a:pt x="5080067" y="2842716"/>
                  <a:pt x="5226277" y="2863603"/>
                </a:cubicBezTo>
                <a:cubicBezTo>
                  <a:pt x="5353219" y="2881526"/>
                  <a:pt x="5460754" y="2974913"/>
                  <a:pt x="5503473" y="3103336"/>
                </a:cubicBezTo>
                <a:cubicBezTo>
                  <a:pt x="5638230" y="3026525"/>
                  <a:pt x="5802634" y="3043235"/>
                  <a:pt x="5907744" y="3140799"/>
                </a:cubicBezTo>
                <a:cubicBezTo>
                  <a:pt x="5990030" y="3216600"/>
                  <a:pt x="6008306" y="3316299"/>
                  <a:pt x="6009916" y="3383079"/>
                </a:cubicBezTo>
                <a:lnTo>
                  <a:pt x="6009263" y="3418572"/>
                </a:lnTo>
                <a:lnTo>
                  <a:pt x="6007455" y="3395023"/>
                </a:lnTo>
                <a:cubicBezTo>
                  <a:pt x="5999319" y="3332884"/>
                  <a:pt x="5974457" y="3256948"/>
                  <a:pt x="5908628" y="3196307"/>
                </a:cubicBezTo>
                <a:cubicBezTo>
                  <a:pt x="5803518" y="3098743"/>
                  <a:pt x="5639114" y="3082033"/>
                  <a:pt x="5504357" y="3158844"/>
                </a:cubicBezTo>
                <a:cubicBezTo>
                  <a:pt x="5461638" y="3030421"/>
                  <a:pt x="5354103" y="2937034"/>
                  <a:pt x="5227161" y="2919111"/>
                </a:cubicBezTo>
                <a:cubicBezTo>
                  <a:pt x="5080951" y="2898224"/>
                  <a:pt x="4974492" y="2986894"/>
                  <a:pt x="4957648" y="3001449"/>
                </a:cubicBezTo>
                <a:cubicBezTo>
                  <a:pt x="4940399" y="2953069"/>
                  <a:pt x="4856445" y="2736921"/>
                  <a:pt x="4620755" y="2619411"/>
                </a:cubicBezTo>
                <a:cubicBezTo>
                  <a:pt x="4336553" y="2477109"/>
                  <a:pt x="4065153" y="2595425"/>
                  <a:pt x="4028769" y="2611866"/>
                </a:cubicBezTo>
                <a:cubicBezTo>
                  <a:pt x="4026881" y="2600412"/>
                  <a:pt x="3984703" y="2379141"/>
                  <a:pt x="3774077" y="2297209"/>
                </a:cubicBezTo>
                <a:cubicBezTo>
                  <a:pt x="3627651" y="2241284"/>
                  <a:pt x="3462197" y="2273221"/>
                  <a:pt x="3347033" y="2379545"/>
                </a:cubicBezTo>
                <a:cubicBezTo>
                  <a:pt x="3336388" y="2320387"/>
                  <a:pt x="3300933" y="2268506"/>
                  <a:pt x="3249603" y="2237241"/>
                </a:cubicBezTo>
                <a:cubicBezTo>
                  <a:pt x="3152714" y="2180913"/>
                  <a:pt x="3052455" y="2234411"/>
                  <a:pt x="3047468" y="2237241"/>
                </a:cubicBezTo>
                <a:cubicBezTo>
                  <a:pt x="3048129" y="2231447"/>
                  <a:pt x="3048600" y="2225652"/>
                  <a:pt x="3048883" y="2219859"/>
                </a:cubicBezTo>
                <a:lnTo>
                  <a:pt x="3046895" y="2181592"/>
                </a:lnTo>
                <a:lnTo>
                  <a:pt x="3066647" y="2172618"/>
                </a:lnTo>
                <a:cubicBezTo>
                  <a:pt x="3089876" y="2163552"/>
                  <a:pt x="3130757" y="2151849"/>
                  <a:pt x="3176962" y="2157572"/>
                </a:cubicBezTo>
                <a:close/>
                <a:moveTo>
                  <a:pt x="2801065" y="1883413"/>
                </a:moveTo>
                <a:lnTo>
                  <a:pt x="2845882" y="1890157"/>
                </a:lnTo>
                <a:cubicBezTo>
                  <a:pt x="2967330" y="1921259"/>
                  <a:pt x="3054320" y="2034294"/>
                  <a:pt x="3047999" y="2164351"/>
                </a:cubicBezTo>
                <a:lnTo>
                  <a:pt x="3046778" y="2179350"/>
                </a:lnTo>
                <a:lnTo>
                  <a:pt x="3046051" y="2165352"/>
                </a:lnTo>
                <a:cubicBezTo>
                  <a:pt x="3026913" y="2041483"/>
                  <a:pt x="2922871" y="1943910"/>
                  <a:pt x="2792778" y="1937541"/>
                </a:cubicBezTo>
                <a:cubicBezTo>
                  <a:pt x="2792475" y="1934206"/>
                  <a:pt x="2796660" y="1916991"/>
                  <a:pt x="2800312" y="1891019"/>
                </a:cubicBezTo>
                <a:close/>
                <a:moveTo>
                  <a:pt x="1927785" y="1216276"/>
                </a:moveTo>
                <a:lnTo>
                  <a:pt x="1974663" y="1220104"/>
                </a:lnTo>
                <a:cubicBezTo>
                  <a:pt x="2109145" y="1244984"/>
                  <a:pt x="2212149" y="1361687"/>
                  <a:pt x="2214825" y="1503772"/>
                </a:cubicBezTo>
                <a:cubicBezTo>
                  <a:pt x="2214837" y="1504984"/>
                  <a:pt x="2214852" y="1506197"/>
                  <a:pt x="2214864" y="1507411"/>
                </a:cubicBezTo>
                <a:cubicBezTo>
                  <a:pt x="2244106" y="1496899"/>
                  <a:pt x="2495834" y="1368880"/>
                  <a:pt x="2682201" y="1503637"/>
                </a:cubicBezTo>
                <a:cubicBezTo>
                  <a:pt x="2771748" y="1568455"/>
                  <a:pt x="2798867" y="1659719"/>
                  <a:pt x="2803752" y="1736446"/>
                </a:cubicBezTo>
                <a:lnTo>
                  <a:pt x="2803866" y="1786523"/>
                </a:lnTo>
                <a:lnTo>
                  <a:pt x="2796176" y="1732324"/>
                </a:lnTo>
                <a:cubicBezTo>
                  <a:pt x="2782290" y="1671248"/>
                  <a:pt x="2750245" y="1607759"/>
                  <a:pt x="2683085" y="1559145"/>
                </a:cubicBezTo>
                <a:cubicBezTo>
                  <a:pt x="2496718" y="1424388"/>
                  <a:pt x="2244990" y="1552407"/>
                  <a:pt x="2215748" y="1562919"/>
                </a:cubicBezTo>
                <a:cubicBezTo>
                  <a:pt x="2215736" y="1561705"/>
                  <a:pt x="2215721" y="1560492"/>
                  <a:pt x="2215709" y="1559280"/>
                </a:cubicBezTo>
                <a:cubicBezTo>
                  <a:pt x="2212650" y="1396897"/>
                  <a:pt x="2078552" y="1267666"/>
                  <a:pt x="1916185" y="1270764"/>
                </a:cubicBezTo>
                <a:close/>
                <a:moveTo>
                  <a:pt x="1186196" y="384"/>
                </a:moveTo>
                <a:cubicBezTo>
                  <a:pt x="1214762" y="1365"/>
                  <a:pt x="1243048" y="4230"/>
                  <a:pt x="1270892" y="9048"/>
                </a:cubicBezTo>
                <a:cubicBezTo>
                  <a:pt x="1644321" y="73546"/>
                  <a:pt x="1978440" y="495952"/>
                  <a:pt x="1950422" y="996679"/>
                </a:cubicBezTo>
                <a:lnTo>
                  <a:pt x="1949311" y="1006996"/>
                </a:lnTo>
                <a:lnTo>
                  <a:pt x="1942083" y="843200"/>
                </a:lnTo>
                <a:cubicBezTo>
                  <a:pt x="1883059" y="438077"/>
                  <a:pt x="1591858" y="119840"/>
                  <a:pt x="1271776" y="64556"/>
                </a:cubicBezTo>
                <a:cubicBezTo>
                  <a:pt x="1243932" y="59738"/>
                  <a:pt x="1215646" y="56873"/>
                  <a:pt x="1187080" y="55892"/>
                </a:cubicBezTo>
                <a:cubicBezTo>
                  <a:pt x="758586" y="41178"/>
                  <a:pt x="267113" y="450415"/>
                  <a:pt x="260290" y="1053536"/>
                </a:cubicBezTo>
                <a:cubicBezTo>
                  <a:pt x="216387" y="1023891"/>
                  <a:pt x="162403" y="1012974"/>
                  <a:pt x="110440" y="1023486"/>
                </a:cubicBezTo>
                <a:cubicBezTo>
                  <a:pt x="67979" y="1033189"/>
                  <a:pt x="30018" y="1056906"/>
                  <a:pt x="2635" y="1090865"/>
                </a:cubicBezTo>
                <a:lnTo>
                  <a:pt x="912" y="4528211"/>
                </a:lnTo>
                <a:lnTo>
                  <a:pt x="0" y="4528211"/>
                </a:lnTo>
                <a:lnTo>
                  <a:pt x="1751" y="1035357"/>
                </a:lnTo>
                <a:cubicBezTo>
                  <a:pt x="29134" y="1001398"/>
                  <a:pt x="67095" y="977681"/>
                  <a:pt x="109556" y="967978"/>
                </a:cubicBezTo>
                <a:cubicBezTo>
                  <a:pt x="161519" y="957466"/>
                  <a:pt x="215503" y="968383"/>
                  <a:pt x="259406" y="998028"/>
                </a:cubicBezTo>
                <a:cubicBezTo>
                  <a:pt x="266229" y="394907"/>
                  <a:pt x="757702" y="-14330"/>
                  <a:pt x="1186196" y="384"/>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9" name="Google Shape;309;p9"/>
          <p:cNvSpPr/>
          <p:nvPr/>
        </p:nvSpPr>
        <p:spPr>
          <a:xfrm>
            <a:off x="-4909" y="4955061"/>
            <a:ext cx="3615183" cy="1901508"/>
          </a:xfrm>
          <a:custGeom>
            <a:rect b="b" l="l" r="r" t="t"/>
            <a:pathLst>
              <a:path extrusionOk="0" h="2526921" w="4804230">
                <a:moveTo>
                  <a:pt x="2433188" y="165"/>
                </a:moveTo>
                <a:cubicBezTo>
                  <a:pt x="2532639" y="2321"/>
                  <a:pt x="2630557" y="25609"/>
                  <a:pt x="2719395" y="71696"/>
                </a:cubicBezTo>
                <a:cubicBezTo>
                  <a:pt x="3030684" y="233404"/>
                  <a:pt x="3185115" y="651150"/>
                  <a:pt x="3026641" y="1023214"/>
                </a:cubicBezTo>
                <a:cubicBezTo>
                  <a:pt x="3099168" y="1035208"/>
                  <a:pt x="3163905" y="1075635"/>
                  <a:pt x="3206408" y="1135602"/>
                </a:cubicBezTo>
                <a:cubicBezTo>
                  <a:pt x="3250418" y="1201768"/>
                  <a:pt x="3264057" y="1283564"/>
                  <a:pt x="3243869" y="1360376"/>
                </a:cubicBezTo>
                <a:cubicBezTo>
                  <a:pt x="3327931" y="1323049"/>
                  <a:pt x="3426358" y="1360914"/>
                  <a:pt x="3463712" y="1445004"/>
                </a:cubicBezTo>
                <a:cubicBezTo>
                  <a:pt x="3469763" y="1458614"/>
                  <a:pt x="3473967" y="1473033"/>
                  <a:pt x="3476190" y="1487721"/>
                </a:cubicBezTo>
                <a:cubicBezTo>
                  <a:pt x="3577784" y="1355391"/>
                  <a:pt x="3767441" y="1330461"/>
                  <a:pt x="3899812" y="1431931"/>
                </a:cubicBezTo>
                <a:cubicBezTo>
                  <a:pt x="3985827" y="1497963"/>
                  <a:pt x="4029866" y="1605095"/>
                  <a:pt x="4015219" y="1712496"/>
                </a:cubicBezTo>
                <a:cubicBezTo>
                  <a:pt x="4131069" y="1641749"/>
                  <a:pt x="4282348" y="1678268"/>
                  <a:pt x="4353108" y="1794158"/>
                </a:cubicBezTo>
                <a:cubicBezTo>
                  <a:pt x="4406242" y="1881077"/>
                  <a:pt x="4400165" y="1991847"/>
                  <a:pt x="4337827" y="2072566"/>
                </a:cubicBezTo>
                <a:cubicBezTo>
                  <a:pt x="4360735" y="2069332"/>
                  <a:pt x="4535245" y="2047637"/>
                  <a:pt x="4674719" y="2177408"/>
                </a:cubicBezTo>
                <a:cubicBezTo>
                  <a:pt x="4805955" y="2299329"/>
                  <a:pt x="4806781" y="2462210"/>
                  <a:pt x="4803402" y="2514025"/>
                </a:cubicBezTo>
                <a:lnTo>
                  <a:pt x="4802249" y="2526921"/>
                </a:lnTo>
                <a:lnTo>
                  <a:pt x="0" y="2526921"/>
                </a:lnTo>
                <a:lnTo>
                  <a:pt x="0" y="101611"/>
                </a:lnTo>
                <a:cubicBezTo>
                  <a:pt x="56059" y="75470"/>
                  <a:pt x="312368" y="-37189"/>
                  <a:pt x="614089" y="64149"/>
                </a:cubicBezTo>
                <a:cubicBezTo>
                  <a:pt x="974833" y="185430"/>
                  <a:pt x="1106220" y="513159"/>
                  <a:pt x="1123604" y="558708"/>
                </a:cubicBezTo>
                <a:cubicBezTo>
                  <a:pt x="1139775" y="539437"/>
                  <a:pt x="1252971" y="408724"/>
                  <a:pt x="1438262" y="408858"/>
                </a:cubicBezTo>
                <a:cubicBezTo>
                  <a:pt x="1534343" y="409800"/>
                  <a:pt x="1627083" y="444299"/>
                  <a:pt x="1700499" y="506288"/>
                </a:cubicBezTo>
                <a:cubicBezTo>
                  <a:pt x="1822689" y="177413"/>
                  <a:pt x="2134837" y="-6304"/>
                  <a:pt x="2433188" y="165"/>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0" name="Google Shape;310;p9"/>
          <p:cNvSpPr/>
          <p:nvPr/>
        </p:nvSpPr>
        <p:spPr>
          <a:xfrm>
            <a:off x="-4908" y="5709776"/>
            <a:ext cx="2522123" cy="1147360"/>
          </a:xfrm>
          <a:custGeom>
            <a:rect b="b" l="l" r="r" t="t"/>
            <a:pathLst>
              <a:path extrusionOk="0" h="1524731" w="3351659">
                <a:moveTo>
                  <a:pt x="0" y="0"/>
                </a:moveTo>
                <a:cubicBezTo>
                  <a:pt x="147816" y="54848"/>
                  <a:pt x="263221" y="173029"/>
                  <a:pt x="314389" y="322204"/>
                </a:cubicBezTo>
                <a:cubicBezTo>
                  <a:pt x="467445" y="93253"/>
                  <a:pt x="777090" y="31804"/>
                  <a:pt x="1006014" y="184888"/>
                </a:cubicBezTo>
                <a:cubicBezTo>
                  <a:pt x="1089039" y="240408"/>
                  <a:pt x="1153480" y="319511"/>
                  <a:pt x="1190983" y="412089"/>
                </a:cubicBezTo>
                <a:cubicBezTo>
                  <a:pt x="1207827" y="408314"/>
                  <a:pt x="1383145" y="370987"/>
                  <a:pt x="1520733" y="494560"/>
                </a:cubicBezTo>
                <a:cubicBezTo>
                  <a:pt x="1593987" y="562478"/>
                  <a:pt x="1637108" y="656940"/>
                  <a:pt x="1640532" y="756796"/>
                </a:cubicBezTo>
                <a:cubicBezTo>
                  <a:pt x="1676647" y="744130"/>
                  <a:pt x="1950473" y="653169"/>
                  <a:pt x="2217426" y="816764"/>
                </a:cubicBezTo>
                <a:cubicBezTo>
                  <a:pt x="2461335" y="966344"/>
                  <a:pt x="2516182" y="1216721"/>
                  <a:pt x="2524672" y="1258765"/>
                </a:cubicBezTo>
                <a:cubicBezTo>
                  <a:pt x="2569681" y="1240843"/>
                  <a:pt x="2802944" y="1153521"/>
                  <a:pt x="3056557" y="1266312"/>
                </a:cubicBezTo>
                <a:cubicBezTo>
                  <a:pt x="3156261" y="1311287"/>
                  <a:pt x="3243244" y="1379229"/>
                  <a:pt x="3310738" y="1464000"/>
                </a:cubicBezTo>
                <a:lnTo>
                  <a:pt x="3351659" y="1524731"/>
                </a:lnTo>
                <a:lnTo>
                  <a:pt x="0" y="1524731"/>
                </a:ln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1" name="Google Shape;311;p9"/>
          <p:cNvSpPr/>
          <p:nvPr/>
        </p:nvSpPr>
        <p:spPr>
          <a:xfrm>
            <a:off x="-12112" y="4956070"/>
            <a:ext cx="3615183" cy="1901508"/>
          </a:xfrm>
          <a:custGeom>
            <a:rect b="b" l="l" r="r" t="t"/>
            <a:pathLst>
              <a:path extrusionOk="0" h="2526921" w="4804230">
                <a:moveTo>
                  <a:pt x="4380517" y="2069334"/>
                </a:moveTo>
                <a:cubicBezTo>
                  <a:pt x="4445800" y="2067951"/>
                  <a:pt x="4570114" y="2080080"/>
                  <a:pt x="4674719" y="2177408"/>
                </a:cubicBezTo>
                <a:cubicBezTo>
                  <a:pt x="4789551" y="2284089"/>
                  <a:pt x="4804537" y="2422130"/>
                  <a:pt x="4804226" y="2489685"/>
                </a:cubicBezTo>
                <a:lnTo>
                  <a:pt x="4803567" y="2509158"/>
                </a:lnTo>
                <a:lnTo>
                  <a:pt x="4790425" y="2427515"/>
                </a:lnTo>
                <a:cubicBezTo>
                  <a:pt x="4774237" y="2365077"/>
                  <a:pt x="4741221" y="2293877"/>
                  <a:pt x="4675603" y="2232916"/>
                </a:cubicBezTo>
                <a:cubicBezTo>
                  <a:pt x="4536129" y="2103145"/>
                  <a:pt x="4361619" y="2124840"/>
                  <a:pt x="4338711" y="2128074"/>
                </a:cubicBezTo>
                <a:lnTo>
                  <a:pt x="4370933" y="2069855"/>
                </a:lnTo>
                <a:close/>
                <a:moveTo>
                  <a:pt x="4154383" y="1676688"/>
                </a:moveTo>
                <a:cubicBezTo>
                  <a:pt x="4233206" y="1680300"/>
                  <a:pt x="4308883" y="1721727"/>
                  <a:pt x="4353108" y="1794158"/>
                </a:cubicBezTo>
                <a:cubicBezTo>
                  <a:pt x="4379675" y="1837618"/>
                  <a:pt x="4391440" y="1887040"/>
                  <a:pt x="4388770" y="1935687"/>
                </a:cubicBezTo>
                <a:lnTo>
                  <a:pt x="4385779" y="1950163"/>
                </a:lnTo>
                <a:lnTo>
                  <a:pt x="4382787" y="1918485"/>
                </a:lnTo>
                <a:cubicBezTo>
                  <a:pt x="4376859" y="1894616"/>
                  <a:pt x="4367276" y="1871396"/>
                  <a:pt x="4353992" y="1849666"/>
                </a:cubicBezTo>
                <a:cubicBezTo>
                  <a:pt x="4283232" y="1733776"/>
                  <a:pt x="4131953" y="1697257"/>
                  <a:pt x="4016103" y="1768004"/>
                </a:cubicBezTo>
                <a:lnTo>
                  <a:pt x="4016273" y="1711990"/>
                </a:lnTo>
                <a:lnTo>
                  <a:pt x="4060097" y="1690940"/>
                </a:lnTo>
                <a:cubicBezTo>
                  <a:pt x="4090821" y="1679848"/>
                  <a:pt x="4122853" y="1675243"/>
                  <a:pt x="4154383" y="1676688"/>
                </a:cubicBezTo>
                <a:close/>
                <a:moveTo>
                  <a:pt x="3308430" y="1346027"/>
                </a:moveTo>
                <a:cubicBezTo>
                  <a:pt x="3373328" y="1344871"/>
                  <a:pt x="3435697" y="1381937"/>
                  <a:pt x="3463712" y="1445004"/>
                </a:cubicBezTo>
                <a:cubicBezTo>
                  <a:pt x="3469763" y="1458614"/>
                  <a:pt x="3473967" y="1473033"/>
                  <a:pt x="3476190" y="1487721"/>
                </a:cubicBezTo>
                <a:cubicBezTo>
                  <a:pt x="3577784" y="1355391"/>
                  <a:pt x="3767441" y="1330461"/>
                  <a:pt x="3899812" y="1431931"/>
                </a:cubicBezTo>
                <a:cubicBezTo>
                  <a:pt x="3964323" y="1481455"/>
                  <a:pt x="4005223" y="1554098"/>
                  <a:pt x="4015462" y="1632634"/>
                </a:cubicBezTo>
                <a:lnTo>
                  <a:pt x="4015305" y="1684229"/>
                </a:lnTo>
                <a:lnTo>
                  <a:pt x="3996148" y="1612208"/>
                </a:lnTo>
                <a:cubicBezTo>
                  <a:pt x="3976217" y="1563746"/>
                  <a:pt x="3943704" y="1520455"/>
                  <a:pt x="3900696" y="1487439"/>
                </a:cubicBezTo>
                <a:cubicBezTo>
                  <a:pt x="3768325" y="1385969"/>
                  <a:pt x="3578668" y="1410899"/>
                  <a:pt x="3477074" y="1543229"/>
                </a:cubicBezTo>
                <a:cubicBezTo>
                  <a:pt x="3474851" y="1528541"/>
                  <a:pt x="3470647" y="1514122"/>
                  <a:pt x="3464596" y="1500512"/>
                </a:cubicBezTo>
                <a:cubicBezTo>
                  <a:pt x="3427242" y="1416422"/>
                  <a:pt x="3328815" y="1378557"/>
                  <a:pt x="3244753" y="1415884"/>
                </a:cubicBezTo>
                <a:lnTo>
                  <a:pt x="3247337" y="1359605"/>
                </a:lnTo>
                <a:close/>
                <a:moveTo>
                  <a:pt x="3043783" y="1027828"/>
                </a:moveTo>
                <a:lnTo>
                  <a:pt x="3079350" y="1037402"/>
                </a:lnTo>
                <a:cubicBezTo>
                  <a:pt x="3130147" y="1056643"/>
                  <a:pt x="3174531" y="1090627"/>
                  <a:pt x="3206408" y="1135602"/>
                </a:cubicBezTo>
                <a:cubicBezTo>
                  <a:pt x="3228413" y="1168685"/>
                  <a:pt x="3242825" y="1205676"/>
                  <a:pt x="3249213" y="1243997"/>
                </a:cubicBezTo>
                <a:lnTo>
                  <a:pt x="3247022" y="1291718"/>
                </a:lnTo>
                <a:lnTo>
                  <a:pt x="3207292" y="1191110"/>
                </a:lnTo>
                <a:cubicBezTo>
                  <a:pt x="3164789" y="1131143"/>
                  <a:pt x="3100052" y="1090716"/>
                  <a:pt x="3027525" y="1078722"/>
                </a:cubicBezTo>
                <a:close/>
                <a:moveTo>
                  <a:pt x="2433188" y="165"/>
                </a:moveTo>
                <a:cubicBezTo>
                  <a:pt x="2532639" y="2321"/>
                  <a:pt x="2630557" y="25609"/>
                  <a:pt x="2719395" y="71696"/>
                </a:cubicBezTo>
                <a:cubicBezTo>
                  <a:pt x="2952862" y="192977"/>
                  <a:pt x="3098096" y="458280"/>
                  <a:pt x="3089265" y="740315"/>
                </a:cubicBezTo>
                <a:lnTo>
                  <a:pt x="3087663" y="753253"/>
                </a:lnTo>
                <a:lnTo>
                  <a:pt x="3082031" y="656789"/>
                </a:lnTo>
                <a:cubicBezTo>
                  <a:pt x="3048118" y="429354"/>
                  <a:pt x="2914835" y="228272"/>
                  <a:pt x="2720279" y="127204"/>
                </a:cubicBezTo>
                <a:cubicBezTo>
                  <a:pt x="2631441" y="81117"/>
                  <a:pt x="2533523" y="57829"/>
                  <a:pt x="2434072" y="55673"/>
                </a:cubicBezTo>
                <a:cubicBezTo>
                  <a:pt x="2135721" y="49204"/>
                  <a:pt x="1823573" y="232921"/>
                  <a:pt x="1701383" y="561796"/>
                </a:cubicBezTo>
                <a:cubicBezTo>
                  <a:pt x="1627967" y="499807"/>
                  <a:pt x="1535227" y="465308"/>
                  <a:pt x="1439146" y="464366"/>
                </a:cubicBezTo>
                <a:cubicBezTo>
                  <a:pt x="1253855" y="464232"/>
                  <a:pt x="1140659" y="594945"/>
                  <a:pt x="1124488" y="614216"/>
                </a:cubicBezTo>
                <a:cubicBezTo>
                  <a:pt x="1107104" y="568667"/>
                  <a:pt x="975717" y="240938"/>
                  <a:pt x="614973" y="119657"/>
                </a:cubicBezTo>
                <a:cubicBezTo>
                  <a:pt x="313252" y="18319"/>
                  <a:pt x="56943" y="130978"/>
                  <a:pt x="884" y="157119"/>
                </a:cubicBezTo>
                <a:lnTo>
                  <a:pt x="884" y="2526921"/>
                </a:lnTo>
                <a:lnTo>
                  <a:pt x="0" y="2526921"/>
                </a:lnTo>
                <a:lnTo>
                  <a:pt x="0" y="101611"/>
                </a:lnTo>
                <a:cubicBezTo>
                  <a:pt x="56059" y="75470"/>
                  <a:pt x="312368" y="-37189"/>
                  <a:pt x="614089" y="64149"/>
                </a:cubicBezTo>
                <a:cubicBezTo>
                  <a:pt x="974833" y="185430"/>
                  <a:pt x="1106220" y="513159"/>
                  <a:pt x="1123604" y="558708"/>
                </a:cubicBezTo>
                <a:cubicBezTo>
                  <a:pt x="1139775" y="539437"/>
                  <a:pt x="1252971" y="408724"/>
                  <a:pt x="1438262" y="408858"/>
                </a:cubicBezTo>
                <a:cubicBezTo>
                  <a:pt x="1534343" y="409800"/>
                  <a:pt x="1627083" y="444299"/>
                  <a:pt x="1700499" y="506288"/>
                </a:cubicBezTo>
                <a:cubicBezTo>
                  <a:pt x="1822689" y="177413"/>
                  <a:pt x="2134837" y="-6304"/>
                  <a:pt x="2433188" y="165"/>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2" name="Google Shape;312;p9"/>
          <p:cNvSpPr/>
          <p:nvPr/>
        </p:nvSpPr>
        <p:spPr>
          <a:xfrm>
            <a:off x="-12112" y="5698674"/>
            <a:ext cx="2522123" cy="1147360"/>
          </a:xfrm>
          <a:custGeom>
            <a:rect b="b" l="l" r="r" t="t"/>
            <a:pathLst>
              <a:path extrusionOk="0" h="1524731" w="3351659">
                <a:moveTo>
                  <a:pt x="0" y="0"/>
                </a:moveTo>
                <a:cubicBezTo>
                  <a:pt x="147816" y="54848"/>
                  <a:pt x="263221" y="173029"/>
                  <a:pt x="314389" y="322204"/>
                </a:cubicBezTo>
                <a:cubicBezTo>
                  <a:pt x="467445" y="93253"/>
                  <a:pt x="777090" y="31804"/>
                  <a:pt x="1006014" y="184888"/>
                </a:cubicBezTo>
                <a:cubicBezTo>
                  <a:pt x="1089039" y="240408"/>
                  <a:pt x="1153480" y="319511"/>
                  <a:pt x="1190983" y="412089"/>
                </a:cubicBezTo>
                <a:cubicBezTo>
                  <a:pt x="1207827" y="408314"/>
                  <a:pt x="1383145" y="370987"/>
                  <a:pt x="1520733" y="494560"/>
                </a:cubicBezTo>
                <a:cubicBezTo>
                  <a:pt x="1593987" y="562478"/>
                  <a:pt x="1637108" y="656940"/>
                  <a:pt x="1640532" y="756796"/>
                </a:cubicBezTo>
                <a:cubicBezTo>
                  <a:pt x="1676647" y="744130"/>
                  <a:pt x="1950473" y="653169"/>
                  <a:pt x="2217426" y="816764"/>
                </a:cubicBezTo>
                <a:cubicBezTo>
                  <a:pt x="2461335" y="966344"/>
                  <a:pt x="2516182" y="1216721"/>
                  <a:pt x="2524672" y="1258765"/>
                </a:cubicBezTo>
                <a:cubicBezTo>
                  <a:pt x="2569681" y="1240843"/>
                  <a:pt x="2802944" y="1153521"/>
                  <a:pt x="3056557" y="1266312"/>
                </a:cubicBezTo>
                <a:cubicBezTo>
                  <a:pt x="3156261" y="1311287"/>
                  <a:pt x="3243244" y="1379229"/>
                  <a:pt x="3310738" y="1464000"/>
                </a:cubicBezTo>
                <a:lnTo>
                  <a:pt x="3351659" y="1524731"/>
                </a:lnTo>
                <a:lnTo>
                  <a:pt x="3315141" y="1524731"/>
                </a:lnTo>
                <a:lnTo>
                  <a:pt x="3311622" y="1519508"/>
                </a:lnTo>
                <a:cubicBezTo>
                  <a:pt x="3244128" y="1434737"/>
                  <a:pt x="3157145" y="1366795"/>
                  <a:pt x="3057441" y="1321820"/>
                </a:cubicBezTo>
                <a:cubicBezTo>
                  <a:pt x="2803828" y="1209029"/>
                  <a:pt x="2570565" y="1296351"/>
                  <a:pt x="2525556" y="1314273"/>
                </a:cubicBezTo>
                <a:cubicBezTo>
                  <a:pt x="2517066" y="1272229"/>
                  <a:pt x="2462219" y="1021852"/>
                  <a:pt x="2218310" y="872272"/>
                </a:cubicBezTo>
                <a:cubicBezTo>
                  <a:pt x="1951357" y="708677"/>
                  <a:pt x="1677531" y="799638"/>
                  <a:pt x="1641416" y="812304"/>
                </a:cubicBezTo>
                <a:cubicBezTo>
                  <a:pt x="1637992" y="712448"/>
                  <a:pt x="1594871" y="617986"/>
                  <a:pt x="1521617" y="550068"/>
                </a:cubicBezTo>
                <a:cubicBezTo>
                  <a:pt x="1384029" y="426495"/>
                  <a:pt x="1208711" y="463822"/>
                  <a:pt x="1191867" y="467597"/>
                </a:cubicBezTo>
                <a:cubicBezTo>
                  <a:pt x="1154364" y="375019"/>
                  <a:pt x="1089923" y="295916"/>
                  <a:pt x="1006898" y="240396"/>
                </a:cubicBezTo>
                <a:cubicBezTo>
                  <a:pt x="777974" y="87312"/>
                  <a:pt x="468329" y="148761"/>
                  <a:pt x="315273" y="377712"/>
                </a:cubicBezTo>
                <a:cubicBezTo>
                  <a:pt x="264105" y="228537"/>
                  <a:pt x="148700" y="110356"/>
                  <a:pt x="884" y="55508"/>
                </a:cubicBezTo>
                <a:lnTo>
                  <a:pt x="884" y="1524731"/>
                </a:lnTo>
                <a:lnTo>
                  <a:pt x="0" y="1524731"/>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3" name="Google Shape;313;p9"/>
          <p:cNvSpPr/>
          <p:nvPr/>
        </p:nvSpPr>
        <p:spPr>
          <a:xfrm>
            <a:off x="6887330" y="3714306"/>
            <a:ext cx="5298846" cy="3147773"/>
          </a:xfrm>
          <a:custGeom>
            <a:rect b="b" l="l" r="r" t="t"/>
            <a:pathLst>
              <a:path extrusionOk="0" h="4341756" w="7308753">
                <a:moveTo>
                  <a:pt x="7110886" y="101"/>
                </a:moveTo>
                <a:cubicBezTo>
                  <a:pt x="7211330" y="-1977"/>
                  <a:pt x="7290731" y="28417"/>
                  <a:pt x="7308753" y="35912"/>
                </a:cubicBezTo>
                <a:lnTo>
                  <a:pt x="7308753" y="4341756"/>
                </a:lnTo>
                <a:lnTo>
                  <a:pt x="45625" y="4341756"/>
                </a:lnTo>
                <a:lnTo>
                  <a:pt x="7570" y="4185900"/>
                </a:lnTo>
                <a:cubicBezTo>
                  <a:pt x="-43691" y="3817116"/>
                  <a:pt x="169077" y="3450821"/>
                  <a:pt x="533756" y="3321826"/>
                </a:cubicBezTo>
                <a:cubicBezTo>
                  <a:pt x="685331" y="3268193"/>
                  <a:pt x="849518" y="3261590"/>
                  <a:pt x="1004959" y="3302555"/>
                </a:cubicBezTo>
                <a:cubicBezTo>
                  <a:pt x="1059537" y="2969706"/>
                  <a:pt x="1312610" y="2705851"/>
                  <a:pt x="1634409" y="2643190"/>
                </a:cubicBezTo>
                <a:cubicBezTo>
                  <a:pt x="1925484" y="2586592"/>
                  <a:pt x="2227340" y="2703156"/>
                  <a:pt x="2413574" y="2942889"/>
                </a:cubicBezTo>
                <a:cubicBezTo>
                  <a:pt x="2578274" y="2864865"/>
                  <a:pt x="2773806" y="2894511"/>
                  <a:pt x="2907997" y="3017814"/>
                </a:cubicBezTo>
                <a:cubicBezTo>
                  <a:pt x="2861601" y="2573655"/>
                  <a:pt x="3184035" y="2175987"/>
                  <a:pt x="3628152" y="2129632"/>
                </a:cubicBezTo>
                <a:cubicBezTo>
                  <a:pt x="3857508" y="2105645"/>
                  <a:pt x="4086177" y="2180838"/>
                  <a:pt x="4256646" y="2336078"/>
                </a:cubicBezTo>
                <a:cubicBezTo>
                  <a:pt x="4256646" y="2319639"/>
                  <a:pt x="4249503" y="1977086"/>
                  <a:pt x="4541387" y="1789101"/>
                </a:cubicBezTo>
                <a:cubicBezTo>
                  <a:pt x="4827879" y="1604484"/>
                  <a:pt x="5131081" y="1743418"/>
                  <a:pt x="5147793" y="1751638"/>
                </a:cubicBezTo>
                <a:cubicBezTo>
                  <a:pt x="5146175" y="1746382"/>
                  <a:pt x="5112217" y="1629413"/>
                  <a:pt x="5192801" y="1541821"/>
                </a:cubicBezTo>
                <a:cubicBezTo>
                  <a:pt x="5235829" y="1497217"/>
                  <a:pt x="5295648" y="1472692"/>
                  <a:pt x="5357609" y="1474442"/>
                </a:cubicBezTo>
                <a:cubicBezTo>
                  <a:pt x="4954146" y="1125154"/>
                  <a:pt x="4983389" y="549741"/>
                  <a:pt x="5260179" y="313108"/>
                </a:cubicBezTo>
                <a:cubicBezTo>
                  <a:pt x="5533601" y="79440"/>
                  <a:pt x="6096751" y="134825"/>
                  <a:pt x="6384053" y="575344"/>
                </a:cubicBezTo>
                <a:cubicBezTo>
                  <a:pt x="6435801" y="492604"/>
                  <a:pt x="6544683" y="467404"/>
                  <a:pt x="6627559" y="519152"/>
                </a:cubicBezTo>
                <a:cubicBezTo>
                  <a:pt x="6659900" y="539365"/>
                  <a:pt x="6684965" y="569686"/>
                  <a:pt x="6698710" y="605395"/>
                </a:cubicBezTo>
                <a:cubicBezTo>
                  <a:pt x="6644807" y="375500"/>
                  <a:pt x="6738193" y="148435"/>
                  <a:pt x="6916074" y="50871"/>
                </a:cubicBezTo>
                <a:cubicBezTo>
                  <a:pt x="6982778" y="14285"/>
                  <a:pt x="7050620" y="1348"/>
                  <a:pt x="7110886" y="101"/>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4" name="Google Shape;314;p9"/>
          <p:cNvSpPr/>
          <p:nvPr/>
        </p:nvSpPr>
        <p:spPr>
          <a:xfrm>
            <a:off x="7190161" y="4653973"/>
            <a:ext cx="4996451" cy="2211860"/>
          </a:xfrm>
          <a:custGeom>
            <a:rect b="b" l="l" r="r" t="t"/>
            <a:pathLst>
              <a:path extrusionOk="0" h="3050841" w="6891656">
                <a:moveTo>
                  <a:pt x="6674374" y="68"/>
                </a:moveTo>
                <a:cubicBezTo>
                  <a:pt x="6790387" y="-2243"/>
                  <a:pt x="6881348" y="54229"/>
                  <a:pt x="6891656" y="60898"/>
                </a:cubicBezTo>
                <a:lnTo>
                  <a:pt x="6891656" y="3050841"/>
                </a:lnTo>
                <a:lnTo>
                  <a:pt x="0" y="3050841"/>
                </a:lnTo>
                <a:lnTo>
                  <a:pt x="16887" y="3016614"/>
                </a:lnTo>
                <a:cubicBezTo>
                  <a:pt x="75476" y="2904075"/>
                  <a:pt x="261498" y="2601557"/>
                  <a:pt x="643651" y="2490837"/>
                </a:cubicBezTo>
                <a:cubicBezTo>
                  <a:pt x="995906" y="2388690"/>
                  <a:pt x="1287656" y="2515362"/>
                  <a:pt x="1362984" y="2550803"/>
                </a:cubicBezTo>
                <a:cubicBezTo>
                  <a:pt x="1373765" y="2534228"/>
                  <a:pt x="1451924" y="2419415"/>
                  <a:pt x="1602717" y="2400953"/>
                </a:cubicBezTo>
                <a:cubicBezTo>
                  <a:pt x="1694217" y="2390846"/>
                  <a:pt x="1785972" y="2417798"/>
                  <a:pt x="1857407" y="2475878"/>
                </a:cubicBezTo>
                <a:cubicBezTo>
                  <a:pt x="1830456" y="2250296"/>
                  <a:pt x="1926268" y="2034953"/>
                  <a:pt x="2097140" y="1936850"/>
                </a:cubicBezTo>
                <a:cubicBezTo>
                  <a:pt x="2329326" y="1802901"/>
                  <a:pt x="2680233" y="1896423"/>
                  <a:pt x="2846388" y="2191540"/>
                </a:cubicBezTo>
                <a:cubicBezTo>
                  <a:pt x="2861279" y="2151788"/>
                  <a:pt x="2892044" y="2120120"/>
                  <a:pt x="2931286" y="2104083"/>
                </a:cubicBezTo>
                <a:cubicBezTo>
                  <a:pt x="2976120" y="2088183"/>
                  <a:pt x="3025790" y="2093706"/>
                  <a:pt x="3066043" y="2119040"/>
                </a:cubicBezTo>
                <a:cubicBezTo>
                  <a:pt x="2866332" y="1750616"/>
                  <a:pt x="3021977" y="1311848"/>
                  <a:pt x="3330705" y="1165098"/>
                </a:cubicBezTo>
                <a:cubicBezTo>
                  <a:pt x="3659915" y="1008510"/>
                  <a:pt x="4131160" y="1199192"/>
                  <a:pt x="4259854" y="1629605"/>
                </a:cubicBezTo>
                <a:cubicBezTo>
                  <a:pt x="4338551" y="1538914"/>
                  <a:pt x="4459698" y="1504550"/>
                  <a:pt x="4561979" y="1542148"/>
                </a:cubicBezTo>
                <a:cubicBezTo>
                  <a:pt x="4669784" y="1582575"/>
                  <a:pt x="4710212" y="1685259"/>
                  <a:pt x="4716814" y="1701969"/>
                </a:cubicBezTo>
                <a:cubicBezTo>
                  <a:pt x="4770205" y="1637152"/>
                  <a:pt x="4866004" y="1627987"/>
                  <a:pt x="4930808" y="1681351"/>
                </a:cubicBezTo>
                <a:cubicBezTo>
                  <a:pt x="4931078" y="1681620"/>
                  <a:pt x="4931348" y="1681756"/>
                  <a:pt x="4931618" y="1682025"/>
                </a:cubicBezTo>
                <a:cubicBezTo>
                  <a:pt x="4845400" y="1466414"/>
                  <a:pt x="4950349" y="1221695"/>
                  <a:pt x="5165824" y="1135585"/>
                </a:cubicBezTo>
                <a:cubicBezTo>
                  <a:pt x="5263522" y="1096505"/>
                  <a:pt x="5372272" y="1095428"/>
                  <a:pt x="5470645" y="1132621"/>
                </a:cubicBezTo>
                <a:cubicBezTo>
                  <a:pt x="5365938" y="812303"/>
                  <a:pt x="5540718" y="467865"/>
                  <a:pt x="5861036" y="363294"/>
                </a:cubicBezTo>
                <a:cubicBezTo>
                  <a:pt x="6017892" y="311951"/>
                  <a:pt x="6188764" y="326506"/>
                  <a:pt x="6334706" y="403316"/>
                </a:cubicBezTo>
                <a:cubicBezTo>
                  <a:pt x="6321231" y="238104"/>
                  <a:pt x="6411248" y="85963"/>
                  <a:pt x="6552069" y="25997"/>
                </a:cubicBezTo>
                <a:cubicBezTo>
                  <a:pt x="6594248" y="8141"/>
                  <a:pt x="6635703" y="839"/>
                  <a:pt x="6674374" y="68"/>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5" name="Google Shape;315;p9"/>
          <p:cNvSpPr/>
          <p:nvPr/>
        </p:nvSpPr>
        <p:spPr>
          <a:xfrm>
            <a:off x="9789542" y="5425365"/>
            <a:ext cx="2395059" cy="1435554"/>
          </a:xfrm>
          <a:custGeom>
            <a:rect b="b" l="l" r="r" t="t"/>
            <a:pathLst>
              <a:path extrusionOk="0" h="1980074" w="3303529">
                <a:moveTo>
                  <a:pt x="3303529" y="0"/>
                </a:moveTo>
                <a:lnTo>
                  <a:pt x="3303529" y="1980074"/>
                </a:lnTo>
                <a:lnTo>
                  <a:pt x="71" y="1980074"/>
                </a:lnTo>
                <a:lnTo>
                  <a:pt x="0" y="1975617"/>
                </a:lnTo>
                <a:cubicBezTo>
                  <a:pt x="-29" y="1952498"/>
                  <a:pt x="4275" y="1871638"/>
                  <a:pt x="75022" y="1820701"/>
                </a:cubicBezTo>
                <a:cubicBezTo>
                  <a:pt x="155876" y="1762485"/>
                  <a:pt x="250206" y="1800082"/>
                  <a:pt x="254787" y="1801970"/>
                </a:cubicBezTo>
                <a:cubicBezTo>
                  <a:pt x="222985" y="1731627"/>
                  <a:pt x="254289" y="1648751"/>
                  <a:pt x="324699" y="1616949"/>
                </a:cubicBezTo>
                <a:cubicBezTo>
                  <a:pt x="359467" y="1601181"/>
                  <a:pt x="399153" y="1600373"/>
                  <a:pt x="434553" y="1614657"/>
                </a:cubicBezTo>
                <a:cubicBezTo>
                  <a:pt x="432653" y="1292588"/>
                  <a:pt x="692155" y="1030082"/>
                  <a:pt x="1014183" y="1028060"/>
                </a:cubicBezTo>
                <a:cubicBezTo>
                  <a:pt x="1185958" y="1027118"/>
                  <a:pt x="1349417" y="1101908"/>
                  <a:pt x="1460996" y="1232486"/>
                </a:cubicBezTo>
                <a:cubicBezTo>
                  <a:pt x="1514899" y="1188826"/>
                  <a:pt x="1582817" y="1166320"/>
                  <a:pt x="1652081" y="1168882"/>
                </a:cubicBezTo>
                <a:cubicBezTo>
                  <a:pt x="1712453" y="1171981"/>
                  <a:pt x="1770128" y="1194217"/>
                  <a:pt x="1816890" y="1232486"/>
                </a:cubicBezTo>
                <a:cubicBezTo>
                  <a:pt x="1806783" y="1021997"/>
                  <a:pt x="1969299" y="843039"/>
                  <a:pt x="2179790" y="833067"/>
                </a:cubicBezTo>
                <a:cubicBezTo>
                  <a:pt x="2307943" y="826869"/>
                  <a:pt x="2430437" y="885488"/>
                  <a:pt x="2506171" y="988981"/>
                </a:cubicBezTo>
                <a:cubicBezTo>
                  <a:pt x="2555897" y="884813"/>
                  <a:pt x="2680681" y="840749"/>
                  <a:pt x="2784848" y="890474"/>
                </a:cubicBezTo>
                <a:cubicBezTo>
                  <a:pt x="2785657" y="890744"/>
                  <a:pt x="2786331" y="891149"/>
                  <a:pt x="2787140" y="891552"/>
                </a:cubicBezTo>
                <a:cubicBezTo>
                  <a:pt x="2779323" y="845195"/>
                  <a:pt x="2718279" y="440925"/>
                  <a:pt x="2996956" y="172353"/>
                </a:cubicBezTo>
                <a:cubicBezTo>
                  <a:pt x="3083335" y="90422"/>
                  <a:pt x="3188580" y="31128"/>
                  <a:pt x="3303529" y="0"/>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6" name="Google Shape;316;p9"/>
          <p:cNvSpPr/>
          <p:nvPr/>
        </p:nvSpPr>
        <p:spPr>
          <a:xfrm>
            <a:off x="9789790" y="5399772"/>
            <a:ext cx="2395059" cy="1435554"/>
          </a:xfrm>
          <a:custGeom>
            <a:rect b="b" l="l" r="r" t="t"/>
            <a:pathLst>
              <a:path extrusionOk="0" h="1980074" w="3303529">
                <a:moveTo>
                  <a:pt x="193507" y="1788797"/>
                </a:moveTo>
                <a:cubicBezTo>
                  <a:pt x="210638" y="1789976"/>
                  <a:pt x="225385" y="1793033"/>
                  <a:pt x="236136" y="1795914"/>
                </a:cubicBezTo>
                <a:lnTo>
                  <a:pt x="244107" y="1798502"/>
                </a:lnTo>
                <a:lnTo>
                  <a:pt x="243277" y="1803365"/>
                </a:lnTo>
                <a:cubicBezTo>
                  <a:pt x="243714" y="1821523"/>
                  <a:pt x="247721" y="1839892"/>
                  <a:pt x="255671" y="1857478"/>
                </a:cubicBezTo>
                <a:cubicBezTo>
                  <a:pt x="251090" y="1855590"/>
                  <a:pt x="156760" y="1817993"/>
                  <a:pt x="75906" y="1876209"/>
                </a:cubicBezTo>
                <a:cubicBezTo>
                  <a:pt x="40533" y="1901678"/>
                  <a:pt x="21770" y="1934627"/>
                  <a:pt x="11854" y="1964099"/>
                </a:cubicBezTo>
                <a:lnTo>
                  <a:pt x="8197" y="1980074"/>
                </a:lnTo>
                <a:lnTo>
                  <a:pt x="71" y="1980074"/>
                </a:lnTo>
                <a:lnTo>
                  <a:pt x="0" y="1975617"/>
                </a:lnTo>
                <a:cubicBezTo>
                  <a:pt x="-29" y="1952498"/>
                  <a:pt x="4275" y="1871638"/>
                  <a:pt x="75022" y="1820701"/>
                </a:cubicBezTo>
                <a:cubicBezTo>
                  <a:pt x="115449" y="1791593"/>
                  <a:pt x="159245" y="1786438"/>
                  <a:pt x="193507" y="1788797"/>
                </a:cubicBezTo>
                <a:close/>
                <a:moveTo>
                  <a:pt x="2179790" y="833067"/>
                </a:moveTo>
                <a:cubicBezTo>
                  <a:pt x="2307943" y="826869"/>
                  <a:pt x="2430437" y="885488"/>
                  <a:pt x="2506171" y="988981"/>
                </a:cubicBezTo>
                <a:cubicBezTo>
                  <a:pt x="2549681" y="897834"/>
                  <a:pt x="2650658" y="852704"/>
                  <a:pt x="2745006" y="876158"/>
                </a:cubicBezTo>
                <a:lnTo>
                  <a:pt x="2781325" y="889208"/>
                </a:lnTo>
                <a:lnTo>
                  <a:pt x="2783365" y="913863"/>
                </a:lnTo>
                <a:cubicBezTo>
                  <a:pt x="2785238" y="929879"/>
                  <a:pt x="2787047" y="941266"/>
                  <a:pt x="2788024" y="947060"/>
                </a:cubicBezTo>
                <a:cubicBezTo>
                  <a:pt x="2787215" y="946657"/>
                  <a:pt x="2786541" y="946252"/>
                  <a:pt x="2785732" y="945982"/>
                </a:cubicBezTo>
                <a:cubicBezTo>
                  <a:pt x="2681565" y="896257"/>
                  <a:pt x="2556781" y="940321"/>
                  <a:pt x="2507055" y="1044489"/>
                </a:cubicBezTo>
                <a:cubicBezTo>
                  <a:pt x="2431321" y="940996"/>
                  <a:pt x="2308827" y="882377"/>
                  <a:pt x="2180674" y="888575"/>
                </a:cubicBezTo>
                <a:cubicBezTo>
                  <a:pt x="1970183" y="898547"/>
                  <a:pt x="1807667" y="1077505"/>
                  <a:pt x="1817774" y="1287994"/>
                </a:cubicBezTo>
                <a:cubicBezTo>
                  <a:pt x="1771012" y="1249725"/>
                  <a:pt x="1713337" y="1227489"/>
                  <a:pt x="1652965" y="1224390"/>
                </a:cubicBezTo>
                <a:cubicBezTo>
                  <a:pt x="1583701" y="1221828"/>
                  <a:pt x="1515783" y="1244334"/>
                  <a:pt x="1461880" y="1287994"/>
                </a:cubicBezTo>
                <a:cubicBezTo>
                  <a:pt x="1350301" y="1157416"/>
                  <a:pt x="1186842" y="1082626"/>
                  <a:pt x="1015067" y="1083568"/>
                </a:cubicBezTo>
                <a:cubicBezTo>
                  <a:pt x="693039" y="1085590"/>
                  <a:pt x="433537" y="1348096"/>
                  <a:pt x="435437" y="1670165"/>
                </a:cubicBezTo>
                <a:cubicBezTo>
                  <a:pt x="400037" y="1655881"/>
                  <a:pt x="360351" y="1656689"/>
                  <a:pt x="325583" y="1672457"/>
                </a:cubicBezTo>
                <a:cubicBezTo>
                  <a:pt x="290378" y="1688358"/>
                  <a:pt x="264950" y="1717028"/>
                  <a:pt x="252298" y="1750515"/>
                </a:cubicBezTo>
                <a:lnTo>
                  <a:pt x="248328" y="1773771"/>
                </a:lnTo>
                <a:lnTo>
                  <a:pt x="242393" y="1747857"/>
                </a:lnTo>
                <a:cubicBezTo>
                  <a:pt x="241081" y="1693381"/>
                  <a:pt x="271892" y="1640801"/>
                  <a:pt x="324699" y="1616949"/>
                </a:cubicBezTo>
                <a:cubicBezTo>
                  <a:pt x="359467" y="1601181"/>
                  <a:pt x="399153" y="1600373"/>
                  <a:pt x="434553" y="1614657"/>
                </a:cubicBezTo>
                <a:cubicBezTo>
                  <a:pt x="432653" y="1292588"/>
                  <a:pt x="692155" y="1030082"/>
                  <a:pt x="1014183" y="1028060"/>
                </a:cubicBezTo>
                <a:cubicBezTo>
                  <a:pt x="1185958" y="1027118"/>
                  <a:pt x="1349417" y="1101908"/>
                  <a:pt x="1460996" y="1232486"/>
                </a:cubicBezTo>
                <a:cubicBezTo>
                  <a:pt x="1514899" y="1188826"/>
                  <a:pt x="1582817" y="1166320"/>
                  <a:pt x="1652081" y="1168882"/>
                </a:cubicBezTo>
                <a:cubicBezTo>
                  <a:pt x="1712453" y="1171981"/>
                  <a:pt x="1770128" y="1194217"/>
                  <a:pt x="1816890" y="1232486"/>
                </a:cubicBezTo>
                <a:cubicBezTo>
                  <a:pt x="1806783" y="1021997"/>
                  <a:pt x="1969299" y="843039"/>
                  <a:pt x="2179790" y="833067"/>
                </a:cubicBezTo>
                <a:close/>
                <a:moveTo>
                  <a:pt x="3303529" y="0"/>
                </a:moveTo>
                <a:lnTo>
                  <a:pt x="3303529" y="55808"/>
                </a:lnTo>
                <a:lnTo>
                  <a:pt x="3220164" y="84049"/>
                </a:lnTo>
                <a:cubicBezTo>
                  <a:pt x="3138021" y="117698"/>
                  <a:pt x="3062624" y="166413"/>
                  <a:pt x="2997840" y="227861"/>
                </a:cubicBezTo>
                <a:cubicBezTo>
                  <a:pt x="2823667" y="395719"/>
                  <a:pt x="2782197" y="616583"/>
                  <a:pt x="2777497" y="769944"/>
                </a:cubicBezTo>
                <a:lnTo>
                  <a:pt x="2777815" y="801954"/>
                </a:lnTo>
                <a:lnTo>
                  <a:pt x="2777437" y="797388"/>
                </a:lnTo>
                <a:cubicBezTo>
                  <a:pt x="2770034" y="651541"/>
                  <a:pt x="2787948" y="373782"/>
                  <a:pt x="2996956" y="172353"/>
                </a:cubicBezTo>
                <a:cubicBezTo>
                  <a:pt x="3083335" y="90422"/>
                  <a:pt x="3188580" y="31128"/>
                  <a:pt x="330352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7" name="Google Shape;317;p9"/>
          <p:cNvSpPr/>
          <p:nvPr/>
        </p:nvSpPr>
        <p:spPr>
          <a:xfrm>
            <a:off x="7198936" y="4654704"/>
            <a:ext cx="4996451" cy="2211860"/>
          </a:xfrm>
          <a:custGeom>
            <a:rect b="b" l="l" r="r" t="t"/>
            <a:pathLst>
              <a:path extrusionOk="0" h="3050841" w="6891656">
                <a:moveTo>
                  <a:pt x="2288798" y="1878635"/>
                </a:moveTo>
                <a:cubicBezTo>
                  <a:pt x="2493233" y="1862262"/>
                  <a:pt x="2721772" y="1970203"/>
                  <a:pt x="2846388" y="2191540"/>
                </a:cubicBezTo>
                <a:cubicBezTo>
                  <a:pt x="2861279" y="2151788"/>
                  <a:pt x="2892044" y="2120120"/>
                  <a:pt x="2931286" y="2104083"/>
                </a:cubicBezTo>
                <a:cubicBezTo>
                  <a:pt x="2964912" y="2092158"/>
                  <a:pt x="3001258" y="2092284"/>
                  <a:pt x="3034311" y="2103779"/>
                </a:cubicBezTo>
                <a:lnTo>
                  <a:pt x="3038234" y="2105666"/>
                </a:lnTo>
                <a:lnTo>
                  <a:pt x="3066927" y="2174548"/>
                </a:lnTo>
                <a:cubicBezTo>
                  <a:pt x="3026674" y="2149214"/>
                  <a:pt x="2977004" y="2143691"/>
                  <a:pt x="2932170" y="2159591"/>
                </a:cubicBezTo>
                <a:cubicBezTo>
                  <a:pt x="2892928" y="2175628"/>
                  <a:pt x="2862163" y="2207296"/>
                  <a:pt x="2847272" y="2247048"/>
                </a:cubicBezTo>
                <a:cubicBezTo>
                  <a:pt x="2681117" y="1951931"/>
                  <a:pt x="2330210" y="1858409"/>
                  <a:pt x="2098024" y="1992358"/>
                </a:cubicBezTo>
                <a:cubicBezTo>
                  <a:pt x="1927152" y="2090461"/>
                  <a:pt x="1831340" y="2305804"/>
                  <a:pt x="1858291" y="2531386"/>
                </a:cubicBezTo>
                <a:cubicBezTo>
                  <a:pt x="1786856" y="2473306"/>
                  <a:pt x="1695101" y="2446354"/>
                  <a:pt x="1603601" y="2456461"/>
                </a:cubicBezTo>
                <a:cubicBezTo>
                  <a:pt x="1452808" y="2474923"/>
                  <a:pt x="1374649" y="2589736"/>
                  <a:pt x="1363868" y="2606311"/>
                </a:cubicBezTo>
                <a:cubicBezTo>
                  <a:pt x="1288540" y="2570870"/>
                  <a:pt x="996790" y="2444198"/>
                  <a:pt x="644535" y="2546345"/>
                </a:cubicBezTo>
                <a:cubicBezTo>
                  <a:pt x="310151" y="2643225"/>
                  <a:pt x="125930" y="2886951"/>
                  <a:pt x="45850" y="3021761"/>
                </a:cubicBezTo>
                <a:lnTo>
                  <a:pt x="29636" y="3050841"/>
                </a:lnTo>
                <a:lnTo>
                  <a:pt x="0" y="3050841"/>
                </a:lnTo>
                <a:lnTo>
                  <a:pt x="16887" y="3016614"/>
                </a:lnTo>
                <a:cubicBezTo>
                  <a:pt x="75476" y="2904075"/>
                  <a:pt x="261498" y="2601557"/>
                  <a:pt x="643651" y="2490837"/>
                </a:cubicBezTo>
                <a:cubicBezTo>
                  <a:pt x="995906" y="2388690"/>
                  <a:pt x="1287656" y="2515362"/>
                  <a:pt x="1362984" y="2550803"/>
                </a:cubicBezTo>
                <a:cubicBezTo>
                  <a:pt x="1373765" y="2534228"/>
                  <a:pt x="1451924" y="2419415"/>
                  <a:pt x="1602717" y="2400953"/>
                </a:cubicBezTo>
                <a:cubicBezTo>
                  <a:pt x="1694217" y="2390846"/>
                  <a:pt x="1785972" y="2417798"/>
                  <a:pt x="1857407" y="2475878"/>
                </a:cubicBezTo>
                <a:cubicBezTo>
                  <a:pt x="1830456" y="2250296"/>
                  <a:pt x="1926268" y="2034953"/>
                  <a:pt x="2097140" y="1936850"/>
                </a:cubicBezTo>
                <a:cubicBezTo>
                  <a:pt x="2155187" y="1903363"/>
                  <a:pt x="2220653" y="1884093"/>
                  <a:pt x="2288798" y="1878635"/>
                </a:cubicBezTo>
                <a:close/>
                <a:moveTo>
                  <a:pt x="3596672" y="1111090"/>
                </a:moveTo>
                <a:cubicBezTo>
                  <a:pt x="3874128" y="1118834"/>
                  <a:pt x="4163333" y="1306796"/>
                  <a:pt x="4259854" y="1629605"/>
                </a:cubicBezTo>
                <a:cubicBezTo>
                  <a:pt x="4338551" y="1538914"/>
                  <a:pt x="4459698" y="1504550"/>
                  <a:pt x="4561979" y="1542148"/>
                </a:cubicBezTo>
                <a:cubicBezTo>
                  <a:pt x="4669784" y="1582575"/>
                  <a:pt x="4710212" y="1685259"/>
                  <a:pt x="4716814" y="1701969"/>
                </a:cubicBezTo>
                <a:cubicBezTo>
                  <a:pt x="4756857" y="1653356"/>
                  <a:pt x="4820755" y="1636048"/>
                  <a:pt x="4877540" y="1652945"/>
                </a:cubicBezTo>
                <a:lnTo>
                  <a:pt x="4913735" y="1672247"/>
                </a:lnTo>
                <a:lnTo>
                  <a:pt x="4932502" y="1737533"/>
                </a:lnTo>
                <a:cubicBezTo>
                  <a:pt x="4932232" y="1737264"/>
                  <a:pt x="4931962" y="1737128"/>
                  <a:pt x="4931692" y="1736859"/>
                </a:cubicBezTo>
                <a:cubicBezTo>
                  <a:pt x="4866888" y="1683495"/>
                  <a:pt x="4771089" y="1692660"/>
                  <a:pt x="4717698" y="1757477"/>
                </a:cubicBezTo>
                <a:cubicBezTo>
                  <a:pt x="4711096" y="1740767"/>
                  <a:pt x="4670668" y="1638083"/>
                  <a:pt x="4562863" y="1597656"/>
                </a:cubicBezTo>
                <a:cubicBezTo>
                  <a:pt x="4460582" y="1560058"/>
                  <a:pt x="4339435" y="1594422"/>
                  <a:pt x="4260738" y="1685113"/>
                </a:cubicBezTo>
                <a:cubicBezTo>
                  <a:pt x="4132044" y="1254700"/>
                  <a:pt x="3660799" y="1064018"/>
                  <a:pt x="3331589" y="1220606"/>
                </a:cubicBezTo>
                <a:cubicBezTo>
                  <a:pt x="3138634" y="1312325"/>
                  <a:pt x="3005477" y="1518113"/>
                  <a:pt x="2981502" y="1749504"/>
                </a:cubicBezTo>
                <a:lnTo>
                  <a:pt x="2980923" y="1841369"/>
                </a:lnTo>
                <a:lnTo>
                  <a:pt x="2979729" y="1835195"/>
                </a:lnTo>
                <a:cubicBezTo>
                  <a:pt x="2953723" y="1549483"/>
                  <a:pt x="3099159" y="1275161"/>
                  <a:pt x="3330705" y="1165098"/>
                </a:cubicBezTo>
                <a:cubicBezTo>
                  <a:pt x="3413008" y="1125951"/>
                  <a:pt x="3504187" y="1108509"/>
                  <a:pt x="3596672" y="1111090"/>
                </a:cubicBezTo>
                <a:close/>
                <a:moveTo>
                  <a:pt x="5317981" y="1105501"/>
                </a:moveTo>
                <a:cubicBezTo>
                  <a:pt x="5343830" y="1105248"/>
                  <a:pt x="5369699" y="1107379"/>
                  <a:pt x="5395254" y="1111898"/>
                </a:cubicBezTo>
                <a:lnTo>
                  <a:pt x="5458658" y="1129326"/>
                </a:lnTo>
                <a:lnTo>
                  <a:pt x="5471529" y="1188129"/>
                </a:lnTo>
                <a:cubicBezTo>
                  <a:pt x="5373156" y="1150936"/>
                  <a:pt x="5264406" y="1152013"/>
                  <a:pt x="5166708" y="1191093"/>
                </a:cubicBezTo>
                <a:cubicBezTo>
                  <a:pt x="5058971" y="1234148"/>
                  <a:pt x="4978864" y="1316856"/>
                  <a:pt x="4936470" y="1415750"/>
                </a:cubicBezTo>
                <a:lnTo>
                  <a:pt x="4905003" y="1561359"/>
                </a:lnTo>
                <a:lnTo>
                  <a:pt x="4901538" y="1517792"/>
                </a:lnTo>
                <a:cubicBezTo>
                  <a:pt x="4904782" y="1353968"/>
                  <a:pt x="5004218" y="1200168"/>
                  <a:pt x="5165824" y="1135585"/>
                </a:cubicBezTo>
                <a:cubicBezTo>
                  <a:pt x="5214673" y="1116045"/>
                  <a:pt x="5266285" y="1106006"/>
                  <a:pt x="5317981" y="1105501"/>
                </a:cubicBezTo>
                <a:close/>
                <a:moveTo>
                  <a:pt x="6674374" y="68"/>
                </a:moveTo>
                <a:cubicBezTo>
                  <a:pt x="6790387" y="-2243"/>
                  <a:pt x="6881348" y="54229"/>
                  <a:pt x="6891656" y="60898"/>
                </a:cubicBezTo>
                <a:lnTo>
                  <a:pt x="6891656" y="115898"/>
                </a:lnTo>
                <a:lnTo>
                  <a:pt x="6870555" y="103763"/>
                </a:lnTo>
                <a:cubicBezTo>
                  <a:pt x="6835186" y="85175"/>
                  <a:pt x="6762268" y="53843"/>
                  <a:pt x="6675258" y="55576"/>
                </a:cubicBezTo>
                <a:cubicBezTo>
                  <a:pt x="6636587" y="56347"/>
                  <a:pt x="6595132" y="63649"/>
                  <a:pt x="6552953" y="81505"/>
                </a:cubicBezTo>
                <a:cubicBezTo>
                  <a:pt x="6412132" y="141471"/>
                  <a:pt x="6322115" y="293612"/>
                  <a:pt x="6335590" y="458824"/>
                </a:cubicBezTo>
                <a:cubicBezTo>
                  <a:pt x="6189648" y="382014"/>
                  <a:pt x="6018776" y="367459"/>
                  <a:pt x="5861920" y="418802"/>
                </a:cubicBezTo>
                <a:cubicBezTo>
                  <a:pt x="5621682" y="497231"/>
                  <a:pt x="5463308" y="710584"/>
                  <a:pt x="5443310" y="947493"/>
                </a:cubicBezTo>
                <a:lnTo>
                  <a:pt x="5444277" y="1012150"/>
                </a:lnTo>
                <a:lnTo>
                  <a:pt x="5444219" y="1011887"/>
                </a:lnTo>
                <a:cubicBezTo>
                  <a:pt x="5411907" y="729942"/>
                  <a:pt x="5580758" y="454794"/>
                  <a:pt x="5861036" y="363294"/>
                </a:cubicBezTo>
                <a:cubicBezTo>
                  <a:pt x="6017892" y="311951"/>
                  <a:pt x="6188764" y="326506"/>
                  <a:pt x="6334706" y="403316"/>
                </a:cubicBezTo>
                <a:cubicBezTo>
                  <a:pt x="6321231" y="238104"/>
                  <a:pt x="6411248" y="85963"/>
                  <a:pt x="6552069" y="25997"/>
                </a:cubicBezTo>
                <a:cubicBezTo>
                  <a:pt x="6594248" y="8141"/>
                  <a:pt x="6635703" y="839"/>
                  <a:pt x="6674374" y="68"/>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8" name="Google Shape;318;p9"/>
          <p:cNvSpPr/>
          <p:nvPr/>
        </p:nvSpPr>
        <p:spPr>
          <a:xfrm>
            <a:off x="6887696" y="3714307"/>
            <a:ext cx="5298480" cy="2966937"/>
          </a:xfrm>
          <a:custGeom>
            <a:rect b="b" l="l" r="r" t="t"/>
            <a:pathLst>
              <a:path extrusionOk="0" h="4092327" w="7308248">
                <a:moveTo>
                  <a:pt x="4854246" y="1693950"/>
                </a:moveTo>
                <a:cubicBezTo>
                  <a:pt x="4982439" y="1691032"/>
                  <a:pt x="5086385" y="1726416"/>
                  <a:pt x="5128184" y="1743316"/>
                </a:cubicBezTo>
                <a:lnTo>
                  <a:pt x="5140873" y="1748844"/>
                </a:lnTo>
                <a:lnTo>
                  <a:pt x="5143190" y="1784463"/>
                </a:lnTo>
                <a:cubicBezTo>
                  <a:pt x="5145342" y="1797536"/>
                  <a:pt x="5147768" y="1805832"/>
                  <a:pt x="5148172" y="1807146"/>
                </a:cubicBezTo>
                <a:cubicBezTo>
                  <a:pt x="5131460" y="1798926"/>
                  <a:pt x="4828258" y="1659992"/>
                  <a:pt x="4541766" y="1844609"/>
                </a:cubicBezTo>
                <a:cubicBezTo>
                  <a:pt x="4249882" y="2032594"/>
                  <a:pt x="4257025" y="2375147"/>
                  <a:pt x="4257025" y="2391586"/>
                </a:cubicBezTo>
                <a:cubicBezTo>
                  <a:pt x="4086556" y="2236346"/>
                  <a:pt x="3857887" y="2161153"/>
                  <a:pt x="3628531" y="2185140"/>
                </a:cubicBezTo>
                <a:cubicBezTo>
                  <a:pt x="3184414" y="2231495"/>
                  <a:pt x="2861980" y="2629163"/>
                  <a:pt x="2908376" y="3073322"/>
                </a:cubicBezTo>
                <a:cubicBezTo>
                  <a:pt x="2774185" y="2950019"/>
                  <a:pt x="2578653" y="2920373"/>
                  <a:pt x="2413953" y="2998397"/>
                </a:cubicBezTo>
                <a:cubicBezTo>
                  <a:pt x="2227719" y="2758664"/>
                  <a:pt x="1925863" y="2642100"/>
                  <a:pt x="1634788" y="2698698"/>
                </a:cubicBezTo>
                <a:cubicBezTo>
                  <a:pt x="1312989" y="2761359"/>
                  <a:pt x="1059916" y="3025214"/>
                  <a:pt x="1005338" y="3358063"/>
                </a:cubicBezTo>
                <a:cubicBezTo>
                  <a:pt x="849897" y="3317098"/>
                  <a:pt x="685710" y="3323701"/>
                  <a:pt x="534135" y="3377334"/>
                </a:cubicBezTo>
                <a:cubicBezTo>
                  <a:pt x="260626" y="3474080"/>
                  <a:pt x="72567" y="3704308"/>
                  <a:pt x="17257" y="3968956"/>
                </a:cubicBezTo>
                <a:lnTo>
                  <a:pt x="2265" y="4092327"/>
                </a:lnTo>
                <a:lnTo>
                  <a:pt x="0" y="4048182"/>
                </a:lnTo>
                <a:cubicBezTo>
                  <a:pt x="11370" y="3729250"/>
                  <a:pt x="214157" y="3434697"/>
                  <a:pt x="533251" y="3321826"/>
                </a:cubicBezTo>
                <a:cubicBezTo>
                  <a:pt x="684826" y="3268193"/>
                  <a:pt x="849013" y="3261590"/>
                  <a:pt x="1004454" y="3302555"/>
                </a:cubicBezTo>
                <a:cubicBezTo>
                  <a:pt x="1059032" y="2969706"/>
                  <a:pt x="1312105" y="2705851"/>
                  <a:pt x="1633904" y="2643190"/>
                </a:cubicBezTo>
                <a:cubicBezTo>
                  <a:pt x="1924979" y="2586592"/>
                  <a:pt x="2226835" y="2703156"/>
                  <a:pt x="2413069" y="2942889"/>
                </a:cubicBezTo>
                <a:cubicBezTo>
                  <a:pt x="2577769" y="2864865"/>
                  <a:pt x="2773301" y="2894511"/>
                  <a:pt x="2907492" y="3017814"/>
                </a:cubicBezTo>
                <a:cubicBezTo>
                  <a:pt x="2861096" y="2573655"/>
                  <a:pt x="3183530" y="2175987"/>
                  <a:pt x="3627647" y="2129632"/>
                </a:cubicBezTo>
                <a:cubicBezTo>
                  <a:pt x="3857003" y="2105645"/>
                  <a:pt x="4085672" y="2180838"/>
                  <a:pt x="4256141" y="2336078"/>
                </a:cubicBezTo>
                <a:cubicBezTo>
                  <a:pt x="4256141" y="2319639"/>
                  <a:pt x="4248998" y="1977086"/>
                  <a:pt x="4540882" y="1789101"/>
                </a:cubicBezTo>
                <a:cubicBezTo>
                  <a:pt x="4648316" y="1719870"/>
                  <a:pt x="4758101" y="1696138"/>
                  <a:pt x="4854246" y="1693950"/>
                </a:cubicBezTo>
                <a:close/>
                <a:moveTo>
                  <a:pt x="5309774" y="1478396"/>
                </a:moveTo>
                <a:lnTo>
                  <a:pt x="5357988" y="1529950"/>
                </a:lnTo>
                <a:cubicBezTo>
                  <a:pt x="5296027" y="1528200"/>
                  <a:pt x="5236208" y="1552725"/>
                  <a:pt x="5193180" y="1597329"/>
                </a:cubicBezTo>
                <a:cubicBezTo>
                  <a:pt x="5173034" y="1619227"/>
                  <a:pt x="5160047" y="1642961"/>
                  <a:pt x="5151924" y="1666327"/>
                </a:cubicBezTo>
                <a:lnTo>
                  <a:pt x="5141855" y="1722024"/>
                </a:lnTo>
                <a:lnTo>
                  <a:pt x="5138966" y="1677606"/>
                </a:lnTo>
                <a:cubicBezTo>
                  <a:pt x="5140347" y="1636758"/>
                  <a:pt x="5152004" y="1585617"/>
                  <a:pt x="5192296" y="1541821"/>
                </a:cubicBezTo>
                <a:cubicBezTo>
                  <a:pt x="5213810" y="1519519"/>
                  <a:pt x="5239522" y="1502237"/>
                  <a:pt x="5267600" y="1490749"/>
                </a:cubicBezTo>
                <a:close/>
                <a:moveTo>
                  <a:pt x="5659678" y="177243"/>
                </a:moveTo>
                <a:cubicBezTo>
                  <a:pt x="5916667" y="175138"/>
                  <a:pt x="6203984" y="300020"/>
                  <a:pt x="6383548" y="575344"/>
                </a:cubicBezTo>
                <a:cubicBezTo>
                  <a:pt x="6435296" y="492604"/>
                  <a:pt x="6544178" y="467404"/>
                  <a:pt x="6627054" y="519152"/>
                </a:cubicBezTo>
                <a:cubicBezTo>
                  <a:pt x="6643225" y="529259"/>
                  <a:pt x="6657576" y="541892"/>
                  <a:pt x="6669603" y="556463"/>
                </a:cubicBezTo>
                <a:lnTo>
                  <a:pt x="6687549" y="587165"/>
                </a:lnTo>
                <a:lnTo>
                  <a:pt x="6699089" y="660903"/>
                </a:lnTo>
                <a:cubicBezTo>
                  <a:pt x="6685344" y="625194"/>
                  <a:pt x="6660279" y="594873"/>
                  <a:pt x="6627938" y="574660"/>
                </a:cubicBezTo>
                <a:cubicBezTo>
                  <a:pt x="6545062" y="522912"/>
                  <a:pt x="6436180" y="548112"/>
                  <a:pt x="6384432" y="630852"/>
                </a:cubicBezTo>
                <a:cubicBezTo>
                  <a:pt x="6097130" y="190333"/>
                  <a:pt x="5533980" y="134948"/>
                  <a:pt x="5260558" y="368616"/>
                </a:cubicBezTo>
                <a:cubicBezTo>
                  <a:pt x="5156762" y="457354"/>
                  <a:pt x="5087777" y="593732"/>
                  <a:pt x="5063367" y="747961"/>
                </a:cubicBezTo>
                <a:lnTo>
                  <a:pt x="5056178" y="872414"/>
                </a:lnTo>
                <a:lnTo>
                  <a:pt x="5053294" y="851530"/>
                </a:lnTo>
                <a:cubicBezTo>
                  <a:pt x="5044771" y="634436"/>
                  <a:pt x="5121279" y="431425"/>
                  <a:pt x="5259674" y="313108"/>
                </a:cubicBezTo>
                <a:cubicBezTo>
                  <a:pt x="5362207" y="225483"/>
                  <a:pt x="5505484" y="178505"/>
                  <a:pt x="5659678" y="177243"/>
                </a:cubicBezTo>
                <a:close/>
                <a:moveTo>
                  <a:pt x="7110381" y="101"/>
                </a:moveTo>
                <a:cubicBezTo>
                  <a:pt x="7210825" y="-1977"/>
                  <a:pt x="7290226" y="28417"/>
                  <a:pt x="7308248" y="35912"/>
                </a:cubicBezTo>
                <a:lnTo>
                  <a:pt x="7308248" y="91092"/>
                </a:lnTo>
                <a:lnTo>
                  <a:pt x="7284737" y="82371"/>
                </a:lnTo>
                <a:cubicBezTo>
                  <a:pt x="7250094" y="70758"/>
                  <a:pt x="7186598" y="54051"/>
                  <a:pt x="7111265" y="55609"/>
                </a:cubicBezTo>
                <a:cubicBezTo>
                  <a:pt x="7050999" y="56856"/>
                  <a:pt x="6983157" y="69793"/>
                  <a:pt x="6916453" y="106379"/>
                </a:cubicBezTo>
                <a:cubicBezTo>
                  <a:pt x="6783042" y="179552"/>
                  <a:pt x="6697160" y="325570"/>
                  <a:pt x="6685297" y="490992"/>
                </a:cubicBezTo>
                <a:lnTo>
                  <a:pt x="6685438" y="523812"/>
                </a:lnTo>
                <a:lnTo>
                  <a:pt x="6684773" y="519565"/>
                </a:lnTo>
                <a:cubicBezTo>
                  <a:pt x="6668969" y="320757"/>
                  <a:pt x="6759923" y="136240"/>
                  <a:pt x="6915569" y="50871"/>
                </a:cubicBezTo>
                <a:cubicBezTo>
                  <a:pt x="6982273" y="14285"/>
                  <a:pt x="7050115" y="1348"/>
                  <a:pt x="7110381" y="101"/>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9" name="Google Shape;319;p9"/>
          <p:cNvSpPr/>
          <p:nvPr/>
        </p:nvSpPr>
        <p:spPr>
          <a:xfrm>
            <a:off x="500535" y="718062"/>
            <a:ext cx="1646884" cy="646206"/>
          </a:xfrm>
          <a:custGeom>
            <a:rect b="b" l="l" r="r" t="t"/>
            <a:pathLst>
              <a:path extrusionOk="0" h="412911" w="1052322">
                <a:moveTo>
                  <a:pt x="-305" y="412866"/>
                </a:moveTo>
                <a:cubicBezTo>
                  <a:pt x="10049" y="387443"/>
                  <a:pt x="28718" y="366288"/>
                  <a:pt x="52654" y="352858"/>
                </a:cubicBezTo>
                <a:cubicBezTo>
                  <a:pt x="105899" y="324283"/>
                  <a:pt x="160191" y="350191"/>
                  <a:pt x="165621" y="352858"/>
                </a:cubicBezTo>
                <a:cubicBezTo>
                  <a:pt x="156096" y="286183"/>
                  <a:pt x="183813" y="221127"/>
                  <a:pt x="236296" y="186933"/>
                </a:cubicBezTo>
                <a:cubicBezTo>
                  <a:pt x="302018" y="144070"/>
                  <a:pt x="396411" y="157024"/>
                  <a:pt x="455371" y="222270"/>
                </a:cubicBezTo>
                <a:cubicBezTo>
                  <a:pt x="450370" y="201077"/>
                  <a:pt x="463505" y="179837"/>
                  <a:pt x="484698" y="174836"/>
                </a:cubicBezTo>
                <a:cubicBezTo>
                  <a:pt x="500348" y="171150"/>
                  <a:pt x="516674" y="177331"/>
                  <a:pt x="525951" y="190457"/>
                </a:cubicBezTo>
                <a:cubicBezTo>
                  <a:pt x="542430" y="77395"/>
                  <a:pt x="630726" y="-615"/>
                  <a:pt x="713022" y="-43"/>
                </a:cubicBezTo>
                <a:cubicBezTo>
                  <a:pt x="814082" y="433"/>
                  <a:pt x="920382" y="118734"/>
                  <a:pt x="893140" y="264752"/>
                </a:cubicBezTo>
                <a:cubicBezTo>
                  <a:pt x="938746" y="265047"/>
                  <a:pt x="982199" y="284221"/>
                  <a:pt x="1013155" y="317711"/>
                </a:cubicBezTo>
                <a:cubicBezTo>
                  <a:pt x="1035558" y="343362"/>
                  <a:pt x="1049169" y="375499"/>
                  <a:pt x="1052017" y="409437"/>
                </a:cubicBezTo>
                <a:close/>
              </a:path>
            </a:pathLst>
          </a:custGeom>
          <a:gradFill>
            <a:gsLst>
              <a:gs pos="0">
                <a:srgbClr val="FFFFFF"/>
              </a:gs>
              <a:gs pos="100000">
                <a:srgbClr val="D8D8D8"/>
              </a:gs>
            </a:gsLst>
            <a:lin ang="5400012" scaled="0"/>
          </a:gradFill>
          <a:ln>
            <a:noFill/>
          </a:ln>
          <a:effectLst>
            <a:outerShdw blurRad="11430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0" name="Google Shape;320;p9"/>
          <p:cNvSpPr/>
          <p:nvPr/>
        </p:nvSpPr>
        <p:spPr>
          <a:xfrm>
            <a:off x="8575950" y="726676"/>
            <a:ext cx="982206" cy="423599"/>
          </a:xfrm>
          <a:custGeom>
            <a:rect b="b" l="l" r="r" t="t"/>
            <a:pathLst>
              <a:path extrusionOk="0" h="423599" w="982206">
                <a:moveTo>
                  <a:pt x="-305" y="423553"/>
                </a:moveTo>
                <a:cubicBezTo>
                  <a:pt x="46539" y="334487"/>
                  <a:pt x="156715" y="300260"/>
                  <a:pt x="245783" y="347104"/>
                </a:cubicBezTo>
                <a:cubicBezTo>
                  <a:pt x="254813" y="351854"/>
                  <a:pt x="263433" y="357353"/>
                  <a:pt x="271539" y="363546"/>
                </a:cubicBezTo>
                <a:cubicBezTo>
                  <a:pt x="262290" y="309890"/>
                  <a:pt x="298294" y="258898"/>
                  <a:pt x="351948" y="249651"/>
                </a:cubicBezTo>
                <a:cubicBezTo>
                  <a:pt x="376809" y="245366"/>
                  <a:pt x="402374" y="250778"/>
                  <a:pt x="423367" y="264771"/>
                </a:cubicBezTo>
                <a:cubicBezTo>
                  <a:pt x="401079" y="117610"/>
                  <a:pt x="514426" y="-1929"/>
                  <a:pt x="624631" y="-24"/>
                </a:cubicBezTo>
                <a:cubicBezTo>
                  <a:pt x="727881" y="1405"/>
                  <a:pt x="832752" y="109038"/>
                  <a:pt x="822274" y="247626"/>
                </a:cubicBezTo>
                <a:cubicBezTo>
                  <a:pt x="826370" y="246769"/>
                  <a:pt x="896474" y="233720"/>
                  <a:pt x="946099" y="286393"/>
                </a:cubicBezTo>
                <a:cubicBezTo>
                  <a:pt x="979675" y="322420"/>
                  <a:pt x="990666" y="374020"/>
                  <a:pt x="974674" y="420600"/>
                </a:cubicBezTo>
                <a:close/>
              </a:path>
            </a:pathLst>
          </a:custGeom>
          <a:gradFill>
            <a:gsLst>
              <a:gs pos="0">
                <a:srgbClr val="FFFFFF"/>
              </a:gs>
              <a:gs pos="100000">
                <a:srgbClr val="D8D8D8"/>
              </a:gs>
            </a:gsLst>
            <a:lin ang="5400012" scaled="0"/>
          </a:gradFill>
          <a:ln>
            <a:noFill/>
          </a:ln>
          <a:effectLst>
            <a:outerShdw blurRad="11430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1" name="Google Shape;321;p9"/>
          <p:cNvSpPr/>
          <p:nvPr/>
        </p:nvSpPr>
        <p:spPr>
          <a:xfrm>
            <a:off x="9875658" y="1414436"/>
            <a:ext cx="1218063" cy="477944"/>
          </a:xfrm>
          <a:custGeom>
            <a:rect b="b" l="l" r="r" t="t"/>
            <a:pathLst>
              <a:path extrusionOk="0" h="412911" w="1052322">
                <a:moveTo>
                  <a:pt x="-305" y="412866"/>
                </a:moveTo>
                <a:cubicBezTo>
                  <a:pt x="10049" y="387443"/>
                  <a:pt x="28718" y="366288"/>
                  <a:pt x="52654" y="352858"/>
                </a:cubicBezTo>
                <a:cubicBezTo>
                  <a:pt x="105899" y="324283"/>
                  <a:pt x="160191" y="350191"/>
                  <a:pt x="165621" y="352858"/>
                </a:cubicBezTo>
                <a:cubicBezTo>
                  <a:pt x="156096" y="286183"/>
                  <a:pt x="183813" y="221127"/>
                  <a:pt x="236296" y="186933"/>
                </a:cubicBezTo>
                <a:cubicBezTo>
                  <a:pt x="302018" y="144070"/>
                  <a:pt x="396411" y="157024"/>
                  <a:pt x="455371" y="222270"/>
                </a:cubicBezTo>
                <a:cubicBezTo>
                  <a:pt x="450370" y="201077"/>
                  <a:pt x="463505" y="179837"/>
                  <a:pt x="484698" y="174836"/>
                </a:cubicBezTo>
                <a:cubicBezTo>
                  <a:pt x="500348" y="171150"/>
                  <a:pt x="516674" y="177331"/>
                  <a:pt x="525951" y="190457"/>
                </a:cubicBezTo>
                <a:cubicBezTo>
                  <a:pt x="542430" y="77395"/>
                  <a:pt x="630726" y="-615"/>
                  <a:pt x="713022" y="-43"/>
                </a:cubicBezTo>
                <a:cubicBezTo>
                  <a:pt x="814082" y="433"/>
                  <a:pt x="920382" y="118734"/>
                  <a:pt x="893140" y="264752"/>
                </a:cubicBezTo>
                <a:cubicBezTo>
                  <a:pt x="938746" y="265047"/>
                  <a:pt x="982199" y="284221"/>
                  <a:pt x="1013155" y="317711"/>
                </a:cubicBezTo>
                <a:cubicBezTo>
                  <a:pt x="1035558" y="343362"/>
                  <a:pt x="1049169" y="375499"/>
                  <a:pt x="1052017" y="409437"/>
                </a:cubicBezTo>
                <a:close/>
              </a:path>
            </a:pathLst>
          </a:custGeom>
          <a:gradFill>
            <a:gsLst>
              <a:gs pos="0">
                <a:srgbClr val="FFFFFF"/>
              </a:gs>
              <a:gs pos="100000">
                <a:srgbClr val="D8D8D8"/>
              </a:gs>
            </a:gsLst>
            <a:lin ang="5400012" scaled="0"/>
          </a:gradFill>
          <a:ln>
            <a:noFill/>
          </a:ln>
          <a:effectLst>
            <a:outerShdw blurRad="11430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2" name="Google Shape;322;p9"/>
          <p:cNvSpPr/>
          <p:nvPr/>
        </p:nvSpPr>
        <p:spPr>
          <a:xfrm>
            <a:off x="500057" y="717990"/>
            <a:ext cx="1521718" cy="646546"/>
          </a:xfrm>
          <a:custGeom>
            <a:rect b="b" l="l" r="r" t="t"/>
            <a:pathLst>
              <a:path extrusionOk="0" h="646546" w="1521718">
                <a:moveTo>
                  <a:pt x="1425018" y="417482"/>
                </a:moveTo>
                <a:lnTo>
                  <a:pt x="1451648" y="420403"/>
                </a:lnTo>
                <a:cubicBezTo>
                  <a:pt x="1468827" y="424102"/>
                  <a:pt x="1485541" y="429537"/>
                  <a:pt x="1501539" y="436596"/>
                </a:cubicBezTo>
                <a:lnTo>
                  <a:pt x="1521718" y="448077"/>
                </a:lnTo>
                <a:lnTo>
                  <a:pt x="1476876" y="433523"/>
                </a:lnTo>
                <a:cubicBezTo>
                  <a:pt x="1459698" y="429824"/>
                  <a:pt x="1442056" y="427861"/>
                  <a:pt x="1424204" y="427746"/>
                </a:cubicBezTo>
                <a:close/>
                <a:moveTo>
                  <a:pt x="759428" y="273833"/>
                </a:moveTo>
                <a:cubicBezTo>
                  <a:pt x="771681" y="270947"/>
                  <a:pt x="784198" y="271924"/>
                  <a:pt x="795468" y="276191"/>
                </a:cubicBezTo>
                <a:lnTo>
                  <a:pt x="811655" y="288720"/>
                </a:lnTo>
                <a:lnTo>
                  <a:pt x="784656" y="286953"/>
                </a:lnTo>
                <a:cubicBezTo>
                  <a:pt x="751472" y="294784"/>
                  <a:pt x="730905" y="328042"/>
                  <a:pt x="738736" y="361226"/>
                </a:cubicBezTo>
                <a:lnTo>
                  <a:pt x="714970" y="339106"/>
                </a:lnTo>
                <a:lnTo>
                  <a:pt x="721087" y="301462"/>
                </a:lnTo>
                <a:cubicBezTo>
                  <a:pt x="729398" y="288021"/>
                  <a:pt x="742836" y="277748"/>
                  <a:pt x="759428" y="273833"/>
                </a:cubicBezTo>
                <a:close/>
                <a:moveTo>
                  <a:pt x="499894" y="253850"/>
                </a:moveTo>
                <a:cubicBezTo>
                  <a:pt x="545818" y="252972"/>
                  <a:pt x="592762" y="264093"/>
                  <a:pt x="635433" y="286922"/>
                </a:cubicBezTo>
                <a:lnTo>
                  <a:pt x="645654" y="293576"/>
                </a:lnTo>
                <a:lnTo>
                  <a:pt x="616762" y="281126"/>
                </a:lnTo>
                <a:cubicBezTo>
                  <a:pt x="541876" y="256140"/>
                  <a:pt x="460021" y="263947"/>
                  <a:pt x="395703" y="305895"/>
                </a:cubicBezTo>
                <a:cubicBezTo>
                  <a:pt x="313524" y="359437"/>
                  <a:pt x="270124" y="461303"/>
                  <a:pt x="285039" y="565704"/>
                </a:cubicBezTo>
                <a:cubicBezTo>
                  <a:pt x="276536" y="561528"/>
                  <a:pt x="191525" y="520960"/>
                  <a:pt x="108153" y="565704"/>
                </a:cubicBezTo>
                <a:cubicBezTo>
                  <a:pt x="89413" y="576218"/>
                  <a:pt x="72735" y="589757"/>
                  <a:pt x="58716" y="605643"/>
                </a:cubicBezTo>
                <a:lnTo>
                  <a:pt x="33429" y="646437"/>
                </a:lnTo>
                <a:lnTo>
                  <a:pt x="0" y="646546"/>
                </a:lnTo>
                <a:cubicBezTo>
                  <a:pt x="16213" y="606738"/>
                  <a:pt x="45445" y="573613"/>
                  <a:pt x="82925" y="552584"/>
                </a:cubicBezTo>
                <a:cubicBezTo>
                  <a:pt x="166297" y="507840"/>
                  <a:pt x="251308" y="548408"/>
                  <a:pt x="259811" y="552584"/>
                </a:cubicBezTo>
                <a:cubicBezTo>
                  <a:pt x="244896" y="448183"/>
                  <a:pt x="288296" y="346317"/>
                  <a:pt x="370475" y="292775"/>
                </a:cubicBezTo>
                <a:cubicBezTo>
                  <a:pt x="409066" y="267606"/>
                  <a:pt x="453970" y="254728"/>
                  <a:pt x="499894" y="253850"/>
                </a:cubicBezTo>
                <a:close/>
                <a:moveTo>
                  <a:pt x="1116943" y="4"/>
                </a:moveTo>
                <a:cubicBezTo>
                  <a:pt x="1156503" y="190"/>
                  <a:pt x="1196577" y="11907"/>
                  <a:pt x="1233767" y="32951"/>
                </a:cubicBezTo>
                <a:lnTo>
                  <a:pt x="1242059" y="38918"/>
                </a:lnTo>
                <a:lnTo>
                  <a:pt x="1201472" y="21776"/>
                </a:lnTo>
                <a:cubicBezTo>
                  <a:pt x="1181860" y="16193"/>
                  <a:pt x="1161951" y="13217"/>
                  <a:pt x="1142171" y="13124"/>
                </a:cubicBezTo>
                <a:cubicBezTo>
                  <a:pt x="1013310" y="12228"/>
                  <a:pt x="875054" y="134378"/>
                  <a:pt x="849251" y="311413"/>
                </a:cubicBezTo>
                <a:lnTo>
                  <a:pt x="825655" y="293150"/>
                </a:lnTo>
                <a:lnTo>
                  <a:pt x="862557" y="176873"/>
                </a:lnTo>
                <a:cubicBezTo>
                  <a:pt x="918367" y="67873"/>
                  <a:pt x="1020297" y="-668"/>
                  <a:pt x="1116943" y="4"/>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3" name="Google Shape;323;p9"/>
          <p:cNvSpPr/>
          <p:nvPr/>
        </p:nvSpPr>
        <p:spPr>
          <a:xfrm>
            <a:off x="8575645" y="726630"/>
            <a:ext cx="921555" cy="424058"/>
          </a:xfrm>
          <a:custGeom>
            <a:rect b="b" l="l" r="r" t="t"/>
            <a:pathLst>
              <a:path extrusionOk="0" h="424058" w="921555">
                <a:moveTo>
                  <a:pt x="176840" y="327162"/>
                </a:moveTo>
                <a:cubicBezTo>
                  <a:pt x="200452" y="329151"/>
                  <a:pt x="224064" y="335802"/>
                  <a:pt x="246355" y="347526"/>
                </a:cubicBezTo>
                <a:lnTo>
                  <a:pt x="258861" y="355510"/>
                </a:lnTo>
                <a:lnTo>
                  <a:pt x="237321" y="346814"/>
                </a:lnTo>
                <a:cubicBezTo>
                  <a:pt x="179116" y="329929"/>
                  <a:pt x="116785" y="343465"/>
                  <a:pt x="70966" y="381010"/>
                </a:cubicBezTo>
                <a:lnTo>
                  <a:pt x="36000" y="423949"/>
                </a:lnTo>
                <a:lnTo>
                  <a:pt x="0" y="424058"/>
                </a:lnTo>
                <a:cubicBezTo>
                  <a:pt x="35171" y="357186"/>
                  <a:pt x="106005" y="321195"/>
                  <a:pt x="176840" y="327162"/>
                </a:cubicBezTo>
                <a:close/>
                <a:moveTo>
                  <a:pt x="846910" y="246537"/>
                </a:moveTo>
                <a:lnTo>
                  <a:pt x="868358" y="247249"/>
                </a:lnTo>
                <a:cubicBezTo>
                  <a:pt x="880492" y="248858"/>
                  <a:pt x="894050" y="252142"/>
                  <a:pt x="907680" y="258319"/>
                </a:cubicBezTo>
                <a:lnTo>
                  <a:pt x="921555" y="268243"/>
                </a:lnTo>
                <a:lnTo>
                  <a:pt x="893586" y="260369"/>
                </a:lnTo>
                <a:cubicBezTo>
                  <a:pt x="869319" y="257151"/>
                  <a:pt x="850749" y="260631"/>
                  <a:pt x="848699" y="261060"/>
                </a:cubicBezTo>
                <a:close/>
                <a:moveTo>
                  <a:pt x="625613" y="22"/>
                </a:moveTo>
                <a:cubicBezTo>
                  <a:pt x="651453" y="380"/>
                  <a:pt x="677395" y="7382"/>
                  <a:pt x="701609" y="19853"/>
                </a:cubicBezTo>
                <a:lnTo>
                  <a:pt x="714328" y="28136"/>
                </a:lnTo>
                <a:lnTo>
                  <a:pt x="689449" y="18515"/>
                </a:lnTo>
                <a:cubicBezTo>
                  <a:pt x="676707" y="15161"/>
                  <a:pt x="663761" y="13321"/>
                  <a:pt x="650841" y="13142"/>
                </a:cubicBezTo>
                <a:cubicBezTo>
                  <a:pt x="540517" y="11235"/>
                  <a:pt x="427047" y="130903"/>
                  <a:pt x="449359" y="278224"/>
                </a:cubicBezTo>
                <a:cubicBezTo>
                  <a:pt x="428343" y="264216"/>
                  <a:pt x="402751" y="258798"/>
                  <a:pt x="377863" y="263088"/>
                </a:cubicBezTo>
                <a:cubicBezTo>
                  <a:pt x="324150" y="272345"/>
                  <a:pt x="288107" y="323392"/>
                  <a:pt x="297366" y="377106"/>
                </a:cubicBezTo>
                <a:lnTo>
                  <a:pt x="272222" y="361054"/>
                </a:lnTo>
                <a:lnTo>
                  <a:pt x="273256" y="324812"/>
                </a:lnTo>
                <a:cubicBezTo>
                  <a:pt x="282005" y="287360"/>
                  <a:pt x="312350" y="256910"/>
                  <a:pt x="352635" y="249968"/>
                </a:cubicBezTo>
                <a:cubicBezTo>
                  <a:pt x="377523" y="245678"/>
                  <a:pt x="403115" y="251096"/>
                  <a:pt x="424131" y="265104"/>
                </a:cubicBezTo>
                <a:cubicBezTo>
                  <a:pt x="401819" y="117783"/>
                  <a:pt x="515289" y="-1885"/>
                  <a:pt x="625613" y="2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4" name="Google Shape;324;p9"/>
          <p:cNvSpPr/>
          <p:nvPr/>
        </p:nvSpPr>
        <p:spPr>
          <a:xfrm>
            <a:off x="9875305" y="1414383"/>
            <a:ext cx="1122816" cy="478021"/>
          </a:xfrm>
          <a:custGeom>
            <a:rect b="b" l="l" r="r" t="t"/>
            <a:pathLst>
              <a:path extrusionOk="0" h="478021" w="1122816">
                <a:moveTo>
                  <a:pt x="1059308" y="309292"/>
                </a:moveTo>
                <a:lnTo>
                  <a:pt x="1073269" y="310824"/>
                </a:lnTo>
                <a:cubicBezTo>
                  <a:pt x="1085970" y="313558"/>
                  <a:pt x="1098328" y="317577"/>
                  <a:pt x="1110155" y="322796"/>
                </a:cubicBezTo>
                <a:lnTo>
                  <a:pt x="1122816" y="331837"/>
                </a:lnTo>
                <a:lnTo>
                  <a:pt x="1098497" y="323944"/>
                </a:lnTo>
                <a:cubicBezTo>
                  <a:pt x="1085797" y="321209"/>
                  <a:pt x="1072753" y="319757"/>
                  <a:pt x="1059554" y="319672"/>
                </a:cubicBezTo>
                <a:close/>
                <a:moveTo>
                  <a:pt x="561479" y="202458"/>
                </a:moveTo>
                <a:cubicBezTo>
                  <a:pt x="570538" y="200324"/>
                  <a:pt x="579793" y="201046"/>
                  <a:pt x="588125" y="204201"/>
                </a:cubicBezTo>
                <a:lnTo>
                  <a:pt x="604312" y="216730"/>
                </a:lnTo>
                <a:lnTo>
                  <a:pt x="586707" y="215578"/>
                </a:lnTo>
                <a:cubicBezTo>
                  <a:pt x="562173" y="221367"/>
                  <a:pt x="546967" y="245956"/>
                  <a:pt x="552756" y="270491"/>
                </a:cubicBezTo>
                <a:lnTo>
                  <a:pt x="528487" y="251472"/>
                </a:lnTo>
                <a:lnTo>
                  <a:pt x="533132" y="222885"/>
                </a:lnTo>
                <a:cubicBezTo>
                  <a:pt x="539277" y="212947"/>
                  <a:pt x="549212" y="205353"/>
                  <a:pt x="561479" y="202458"/>
                </a:cubicBezTo>
                <a:close/>
                <a:moveTo>
                  <a:pt x="403654" y="189983"/>
                </a:moveTo>
                <a:cubicBezTo>
                  <a:pt x="426335" y="193477"/>
                  <a:pt x="448771" y="200883"/>
                  <a:pt x="469804" y="212135"/>
                </a:cubicBezTo>
                <a:lnTo>
                  <a:pt x="480213" y="220293"/>
                </a:lnTo>
                <a:lnTo>
                  <a:pt x="428882" y="203103"/>
                </a:lnTo>
                <a:cubicBezTo>
                  <a:pt x="383520" y="196115"/>
                  <a:pt x="337180" y="204771"/>
                  <a:pt x="299137" y="229582"/>
                </a:cubicBezTo>
                <a:cubicBezTo>
                  <a:pt x="238378" y="269168"/>
                  <a:pt x="206291" y="344482"/>
                  <a:pt x="217318" y="421671"/>
                </a:cubicBezTo>
                <a:cubicBezTo>
                  <a:pt x="211031" y="418583"/>
                  <a:pt x="148178" y="388590"/>
                  <a:pt x="86538" y="421671"/>
                </a:cubicBezTo>
                <a:cubicBezTo>
                  <a:pt x="72683" y="429445"/>
                  <a:pt x="60352" y="439454"/>
                  <a:pt x="49987" y="451199"/>
                </a:cubicBezTo>
                <a:lnTo>
                  <a:pt x="33428" y="477912"/>
                </a:lnTo>
                <a:lnTo>
                  <a:pt x="0" y="478021"/>
                </a:lnTo>
                <a:cubicBezTo>
                  <a:pt x="11987" y="448589"/>
                  <a:pt x="33599" y="424098"/>
                  <a:pt x="61310" y="408551"/>
                </a:cubicBezTo>
                <a:cubicBezTo>
                  <a:pt x="122950" y="375470"/>
                  <a:pt x="185803" y="405463"/>
                  <a:pt x="192090" y="408551"/>
                </a:cubicBezTo>
                <a:cubicBezTo>
                  <a:pt x="181063" y="331362"/>
                  <a:pt x="213150" y="256048"/>
                  <a:pt x="273909" y="216462"/>
                </a:cubicBezTo>
                <a:cubicBezTo>
                  <a:pt x="311952" y="191651"/>
                  <a:pt x="358292" y="182995"/>
                  <a:pt x="403654" y="189983"/>
                </a:cubicBezTo>
                <a:close/>
                <a:moveTo>
                  <a:pt x="825806" y="3"/>
                </a:moveTo>
                <a:cubicBezTo>
                  <a:pt x="855055" y="141"/>
                  <a:pt x="884683" y="8804"/>
                  <a:pt x="912180" y="24362"/>
                </a:cubicBezTo>
                <a:lnTo>
                  <a:pt x="920472" y="30330"/>
                </a:lnTo>
                <a:lnTo>
                  <a:pt x="894878" y="19520"/>
                </a:lnTo>
                <a:cubicBezTo>
                  <a:pt x="880378" y="15392"/>
                  <a:pt x="865659" y="13192"/>
                  <a:pt x="851034" y="13123"/>
                </a:cubicBezTo>
                <a:cubicBezTo>
                  <a:pt x="755762" y="12461"/>
                  <a:pt x="653543" y="102772"/>
                  <a:pt x="634465" y="233662"/>
                </a:cubicBezTo>
                <a:cubicBezTo>
                  <a:pt x="629096" y="226064"/>
                  <a:pt x="621686" y="220476"/>
                  <a:pt x="613353" y="217321"/>
                </a:cubicBezTo>
                <a:lnTo>
                  <a:pt x="610322" y="217123"/>
                </a:lnTo>
                <a:lnTo>
                  <a:pt x="637727" y="130770"/>
                </a:lnTo>
                <a:cubicBezTo>
                  <a:pt x="678990" y="50182"/>
                  <a:pt x="754352" y="-493"/>
                  <a:pt x="825806" y="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5" name="Google Shape;325;p9"/>
          <p:cNvSpPr txBox="1"/>
          <p:nvPr>
            <p:ph idx="1" type="body"/>
          </p:nvPr>
        </p:nvSpPr>
        <p:spPr>
          <a:xfrm>
            <a:off x="2426825" y="3059100"/>
            <a:ext cx="7389300" cy="2075100"/>
          </a:xfrm>
          <a:prstGeom prst="rect">
            <a:avLst/>
          </a:prstGeom>
        </p:spPr>
        <p:txBody>
          <a:bodyPr anchorCtr="0" anchor="t" bIns="121900" lIns="121900" spcFirstLastPara="1" rIns="121900" wrap="square" tIns="121900">
            <a:noAutofit/>
          </a:bodyPr>
          <a:lstStyle>
            <a:lvl1pPr indent="-349250" lvl="0" marL="457200" rtl="0" algn="ctr">
              <a:spcBef>
                <a:spcPts val="0"/>
              </a:spcBef>
              <a:spcAft>
                <a:spcPts val="0"/>
              </a:spcAft>
              <a:buSzPts val="1900"/>
              <a:buChar char="●"/>
              <a:defRPr/>
            </a:lvl1pPr>
            <a:lvl2pPr indent="-349250" lvl="1" marL="914400" rtl="0" algn="ctr">
              <a:spcBef>
                <a:spcPts val="2100"/>
              </a:spcBef>
              <a:spcAft>
                <a:spcPts val="0"/>
              </a:spcAft>
              <a:buSzPts val="1900"/>
              <a:buChar char="○"/>
              <a:defRPr/>
            </a:lvl2pPr>
            <a:lvl3pPr indent="-349250" lvl="2" marL="1371600" rtl="0" algn="ctr">
              <a:spcBef>
                <a:spcPts val="2100"/>
              </a:spcBef>
              <a:spcAft>
                <a:spcPts val="0"/>
              </a:spcAft>
              <a:buSzPts val="1900"/>
              <a:buChar char="■"/>
              <a:defRPr/>
            </a:lvl3pPr>
            <a:lvl4pPr indent="-349250" lvl="3" marL="1828800" rtl="0" algn="ctr">
              <a:spcBef>
                <a:spcPts val="2100"/>
              </a:spcBef>
              <a:spcAft>
                <a:spcPts val="0"/>
              </a:spcAft>
              <a:buSzPts val="1900"/>
              <a:buChar char="●"/>
              <a:defRPr/>
            </a:lvl4pPr>
            <a:lvl5pPr indent="-349250" lvl="4" marL="2286000" rtl="0" algn="ctr">
              <a:spcBef>
                <a:spcPts val="2100"/>
              </a:spcBef>
              <a:spcAft>
                <a:spcPts val="0"/>
              </a:spcAft>
              <a:buSzPts val="1900"/>
              <a:buChar char="○"/>
              <a:defRPr/>
            </a:lvl5pPr>
            <a:lvl6pPr indent="-349250" lvl="5" marL="2743200" rtl="0" algn="ctr">
              <a:spcBef>
                <a:spcPts val="2100"/>
              </a:spcBef>
              <a:spcAft>
                <a:spcPts val="0"/>
              </a:spcAft>
              <a:buSzPts val="1900"/>
              <a:buChar char="■"/>
              <a:defRPr/>
            </a:lvl6pPr>
            <a:lvl7pPr indent="-349250" lvl="6" marL="3200400" rtl="0" algn="ctr">
              <a:spcBef>
                <a:spcPts val="2100"/>
              </a:spcBef>
              <a:spcAft>
                <a:spcPts val="0"/>
              </a:spcAft>
              <a:buSzPts val="1900"/>
              <a:buChar char="●"/>
              <a:defRPr/>
            </a:lvl7pPr>
            <a:lvl8pPr indent="-349250" lvl="7" marL="3657600" rtl="0" algn="ctr">
              <a:spcBef>
                <a:spcPts val="2100"/>
              </a:spcBef>
              <a:spcAft>
                <a:spcPts val="0"/>
              </a:spcAft>
              <a:buSzPts val="1900"/>
              <a:buChar char="○"/>
              <a:defRPr/>
            </a:lvl8pPr>
            <a:lvl9pPr indent="-349250" lvl="8" marL="4114800" rtl="0" algn="ctr">
              <a:spcBef>
                <a:spcPts val="2100"/>
              </a:spcBef>
              <a:spcAft>
                <a:spcPts val="2100"/>
              </a:spcAft>
              <a:buSzPts val="1900"/>
              <a:buChar char="■"/>
              <a:defRPr/>
            </a:lvl9pPr>
          </a:lstStyle>
          <a:p/>
        </p:txBody>
      </p:sp>
      <p:sp>
        <p:nvSpPr>
          <p:cNvPr id="326" name="Google Shape;326;p9"/>
          <p:cNvSpPr txBox="1"/>
          <p:nvPr>
            <p:ph type="title"/>
          </p:nvPr>
        </p:nvSpPr>
        <p:spPr>
          <a:xfrm>
            <a:off x="2426825" y="2134650"/>
            <a:ext cx="7389300" cy="7635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accent3"/>
              </a:buClr>
              <a:buSzPts val="4000"/>
              <a:buFont typeface="Aldrich"/>
              <a:buNone/>
              <a:defRPr>
                <a:solidFill>
                  <a:schemeClr val="accent3"/>
                </a:solidFill>
              </a:defRPr>
            </a:lvl1pPr>
            <a:lvl2pPr lvl="1" rtl="0" algn="ctr">
              <a:spcBef>
                <a:spcPts val="0"/>
              </a:spcBef>
              <a:spcAft>
                <a:spcPts val="0"/>
              </a:spcAft>
              <a:buClr>
                <a:schemeClr val="accent3"/>
              </a:buClr>
              <a:buSzPts val="4000"/>
              <a:buFont typeface="Abril Fatface"/>
              <a:buNone/>
              <a:defRPr sz="4000">
                <a:solidFill>
                  <a:schemeClr val="accent3"/>
                </a:solidFill>
                <a:latin typeface="Abril Fatface"/>
                <a:ea typeface="Abril Fatface"/>
                <a:cs typeface="Abril Fatface"/>
                <a:sym typeface="Abril Fatface"/>
              </a:defRPr>
            </a:lvl2pPr>
            <a:lvl3pPr lvl="2" rtl="0" algn="ctr">
              <a:spcBef>
                <a:spcPts val="0"/>
              </a:spcBef>
              <a:spcAft>
                <a:spcPts val="0"/>
              </a:spcAft>
              <a:buClr>
                <a:schemeClr val="accent3"/>
              </a:buClr>
              <a:buSzPts val="4000"/>
              <a:buFont typeface="Abril Fatface"/>
              <a:buNone/>
              <a:defRPr sz="4000">
                <a:solidFill>
                  <a:schemeClr val="accent3"/>
                </a:solidFill>
                <a:latin typeface="Abril Fatface"/>
                <a:ea typeface="Abril Fatface"/>
                <a:cs typeface="Abril Fatface"/>
                <a:sym typeface="Abril Fatface"/>
              </a:defRPr>
            </a:lvl3pPr>
            <a:lvl4pPr lvl="3" rtl="0" algn="ctr">
              <a:spcBef>
                <a:spcPts val="0"/>
              </a:spcBef>
              <a:spcAft>
                <a:spcPts val="0"/>
              </a:spcAft>
              <a:buClr>
                <a:schemeClr val="accent3"/>
              </a:buClr>
              <a:buSzPts val="4000"/>
              <a:buFont typeface="Abril Fatface"/>
              <a:buNone/>
              <a:defRPr sz="4000">
                <a:solidFill>
                  <a:schemeClr val="accent3"/>
                </a:solidFill>
                <a:latin typeface="Abril Fatface"/>
                <a:ea typeface="Abril Fatface"/>
                <a:cs typeface="Abril Fatface"/>
                <a:sym typeface="Abril Fatface"/>
              </a:defRPr>
            </a:lvl4pPr>
            <a:lvl5pPr lvl="4" rtl="0" algn="ctr">
              <a:spcBef>
                <a:spcPts val="0"/>
              </a:spcBef>
              <a:spcAft>
                <a:spcPts val="0"/>
              </a:spcAft>
              <a:buClr>
                <a:schemeClr val="accent3"/>
              </a:buClr>
              <a:buSzPts val="4000"/>
              <a:buFont typeface="Abril Fatface"/>
              <a:buNone/>
              <a:defRPr sz="4000">
                <a:solidFill>
                  <a:schemeClr val="accent3"/>
                </a:solidFill>
                <a:latin typeface="Abril Fatface"/>
                <a:ea typeface="Abril Fatface"/>
                <a:cs typeface="Abril Fatface"/>
                <a:sym typeface="Abril Fatface"/>
              </a:defRPr>
            </a:lvl5pPr>
            <a:lvl6pPr lvl="5" rtl="0" algn="ctr">
              <a:spcBef>
                <a:spcPts val="0"/>
              </a:spcBef>
              <a:spcAft>
                <a:spcPts val="0"/>
              </a:spcAft>
              <a:buClr>
                <a:schemeClr val="accent3"/>
              </a:buClr>
              <a:buSzPts val="4000"/>
              <a:buFont typeface="Abril Fatface"/>
              <a:buNone/>
              <a:defRPr sz="4000">
                <a:solidFill>
                  <a:schemeClr val="accent3"/>
                </a:solidFill>
                <a:latin typeface="Abril Fatface"/>
                <a:ea typeface="Abril Fatface"/>
                <a:cs typeface="Abril Fatface"/>
                <a:sym typeface="Abril Fatface"/>
              </a:defRPr>
            </a:lvl6pPr>
            <a:lvl7pPr lvl="6" rtl="0" algn="ctr">
              <a:spcBef>
                <a:spcPts val="0"/>
              </a:spcBef>
              <a:spcAft>
                <a:spcPts val="0"/>
              </a:spcAft>
              <a:buClr>
                <a:schemeClr val="accent3"/>
              </a:buClr>
              <a:buSzPts val="4000"/>
              <a:buFont typeface="Abril Fatface"/>
              <a:buNone/>
              <a:defRPr sz="4000">
                <a:solidFill>
                  <a:schemeClr val="accent3"/>
                </a:solidFill>
                <a:latin typeface="Abril Fatface"/>
                <a:ea typeface="Abril Fatface"/>
                <a:cs typeface="Abril Fatface"/>
                <a:sym typeface="Abril Fatface"/>
              </a:defRPr>
            </a:lvl7pPr>
            <a:lvl8pPr lvl="7" rtl="0" algn="ctr">
              <a:spcBef>
                <a:spcPts val="0"/>
              </a:spcBef>
              <a:spcAft>
                <a:spcPts val="0"/>
              </a:spcAft>
              <a:buClr>
                <a:schemeClr val="accent3"/>
              </a:buClr>
              <a:buSzPts val="4000"/>
              <a:buFont typeface="Abril Fatface"/>
              <a:buNone/>
              <a:defRPr sz="4000">
                <a:solidFill>
                  <a:schemeClr val="accent3"/>
                </a:solidFill>
                <a:latin typeface="Abril Fatface"/>
                <a:ea typeface="Abril Fatface"/>
                <a:cs typeface="Abril Fatface"/>
                <a:sym typeface="Abril Fatface"/>
              </a:defRPr>
            </a:lvl8pPr>
            <a:lvl9pPr lvl="8" rtl="0" algn="ctr">
              <a:spcBef>
                <a:spcPts val="0"/>
              </a:spcBef>
              <a:spcAft>
                <a:spcPts val="0"/>
              </a:spcAft>
              <a:buClr>
                <a:schemeClr val="accent3"/>
              </a:buClr>
              <a:buSzPts val="4000"/>
              <a:buFont typeface="Abril Fatface"/>
              <a:buNone/>
              <a:defRPr sz="4000">
                <a:solidFill>
                  <a:schemeClr val="accent3"/>
                </a:solidFill>
                <a:latin typeface="Abril Fatface"/>
                <a:ea typeface="Abril Fatface"/>
                <a:cs typeface="Abril Fatface"/>
                <a:sym typeface="Abril Fatface"/>
              </a:defRPr>
            </a:lvl9pPr>
          </a:lstStyle>
          <a:p/>
        </p:txBody>
      </p:sp>
      <p:pic>
        <p:nvPicPr>
          <p:cNvPr id="327" name="Google Shape;327;p9"/>
          <p:cNvPicPr preferRelativeResize="0"/>
          <p:nvPr/>
        </p:nvPicPr>
        <p:blipFill rotWithShape="1">
          <a:blip r:embed="rId2">
            <a:alphaModFix/>
          </a:blip>
          <a:srcRect b="10176" l="0" r="18526" t="0"/>
          <a:stretch/>
        </p:blipFill>
        <p:spPr>
          <a:xfrm>
            <a:off x="10934950" y="2162478"/>
            <a:ext cx="1218076" cy="1342884"/>
          </a:xfrm>
          <a:prstGeom prst="rect">
            <a:avLst/>
          </a:prstGeom>
          <a:noFill/>
          <a:ln>
            <a:noFill/>
          </a:ln>
          <a:effectLst>
            <a:outerShdw blurRad="142875" rotWithShape="0" algn="bl" dir="5400000" dist="19050">
              <a:srgbClr val="000000">
                <a:alpha val="67000"/>
              </a:srgbClr>
            </a:outerShdw>
          </a:effectLst>
        </p:spPr>
      </p:pic>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6 Two columns">
  <p:cSld name="CUSTOM_4">
    <p:spTree>
      <p:nvGrpSpPr>
        <p:cNvPr id="328" name="Shape 328"/>
        <p:cNvGrpSpPr/>
        <p:nvPr/>
      </p:nvGrpSpPr>
      <p:grpSpPr>
        <a:xfrm>
          <a:off x="0" y="0"/>
          <a:ext cx="0" cy="0"/>
          <a:chOff x="0" y="0"/>
          <a:chExt cx="0" cy="0"/>
        </a:xfrm>
      </p:grpSpPr>
      <p:sp>
        <p:nvSpPr>
          <p:cNvPr id="329" name="Google Shape;329;p10"/>
          <p:cNvSpPr txBox="1"/>
          <p:nvPr>
            <p:ph idx="1" type="body"/>
          </p:nvPr>
        </p:nvSpPr>
        <p:spPr>
          <a:xfrm>
            <a:off x="873350" y="2750800"/>
            <a:ext cx="4960800" cy="3118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330" name="Google Shape;330;p10"/>
          <p:cNvSpPr txBox="1"/>
          <p:nvPr>
            <p:ph idx="2" type="body"/>
          </p:nvPr>
        </p:nvSpPr>
        <p:spPr>
          <a:xfrm>
            <a:off x="6464146" y="2739050"/>
            <a:ext cx="4961100" cy="3118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331" name="Google Shape;331;p10"/>
          <p:cNvSpPr txBox="1"/>
          <p:nvPr>
            <p:ph idx="3" type="subTitle"/>
          </p:nvPr>
        </p:nvSpPr>
        <p:spPr>
          <a:xfrm>
            <a:off x="873360" y="1813775"/>
            <a:ext cx="49611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332" name="Google Shape;332;p10"/>
          <p:cNvSpPr txBox="1"/>
          <p:nvPr>
            <p:ph idx="4" type="subTitle"/>
          </p:nvPr>
        </p:nvSpPr>
        <p:spPr>
          <a:xfrm>
            <a:off x="6464155" y="1813775"/>
            <a:ext cx="49608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333" name="Google Shape;333;p10"/>
          <p:cNvSpPr txBox="1"/>
          <p:nvPr>
            <p:ph type="title"/>
          </p:nvPr>
        </p:nvSpPr>
        <p:spPr>
          <a:xfrm>
            <a:off x="873350" y="836300"/>
            <a:ext cx="105519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grpSp>
        <p:nvGrpSpPr>
          <p:cNvPr id="334" name="Google Shape;334;p10"/>
          <p:cNvGrpSpPr/>
          <p:nvPr/>
        </p:nvGrpSpPr>
        <p:grpSpPr>
          <a:xfrm rot="10800000">
            <a:off x="273032" y="3674066"/>
            <a:ext cx="11645848" cy="2853559"/>
            <a:chOff x="297307" y="62841"/>
            <a:chExt cx="11645848" cy="2853559"/>
          </a:xfrm>
        </p:grpSpPr>
        <p:sp>
          <p:nvSpPr>
            <p:cNvPr id="335" name="Google Shape;335;p10"/>
            <p:cNvSpPr/>
            <p:nvPr/>
          </p:nvSpPr>
          <p:spPr>
            <a:xfrm flipH="1">
              <a:off x="703871" y="425285"/>
              <a:ext cx="59700" cy="597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336" name="Google Shape;336;p10"/>
            <p:cNvSpPr/>
            <p:nvPr/>
          </p:nvSpPr>
          <p:spPr>
            <a:xfrm flipH="1">
              <a:off x="297307" y="1133761"/>
              <a:ext cx="59700" cy="597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337" name="Google Shape;337;p10"/>
            <p:cNvSpPr/>
            <p:nvPr/>
          </p:nvSpPr>
          <p:spPr>
            <a:xfrm flipH="1">
              <a:off x="466723" y="598781"/>
              <a:ext cx="27900" cy="279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338" name="Google Shape;338;p10"/>
            <p:cNvSpPr/>
            <p:nvPr/>
          </p:nvSpPr>
          <p:spPr>
            <a:xfrm flipH="1">
              <a:off x="8904199" y="481457"/>
              <a:ext cx="59700" cy="597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339" name="Google Shape;339;p10"/>
            <p:cNvSpPr/>
            <p:nvPr/>
          </p:nvSpPr>
          <p:spPr>
            <a:xfrm flipH="1">
              <a:off x="8230746" y="621923"/>
              <a:ext cx="59700" cy="597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340" name="Google Shape;340;p10"/>
            <p:cNvSpPr/>
            <p:nvPr/>
          </p:nvSpPr>
          <p:spPr>
            <a:xfrm flipH="1">
              <a:off x="11768349" y="1040814"/>
              <a:ext cx="59700" cy="597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341" name="Google Shape;341;p10"/>
            <p:cNvSpPr/>
            <p:nvPr/>
          </p:nvSpPr>
          <p:spPr>
            <a:xfrm flipH="1">
              <a:off x="9883820" y="284510"/>
              <a:ext cx="59700" cy="597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342" name="Google Shape;342;p10"/>
            <p:cNvSpPr/>
            <p:nvPr/>
          </p:nvSpPr>
          <p:spPr>
            <a:xfrm flipH="1">
              <a:off x="4214750" y="947903"/>
              <a:ext cx="59700" cy="597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343" name="Google Shape;343;p10"/>
            <p:cNvSpPr/>
            <p:nvPr/>
          </p:nvSpPr>
          <p:spPr>
            <a:xfrm flipH="1">
              <a:off x="1948241" y="343704"/>
              <a:ext cx="59700" cy="597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344" name="Google Shape;344;p10"/>
            <p:cNvSpPr/>
            <p:nvPr/>
          </p:nvSpPr>
          <p:spPr>
            <a:xfrm flipH="1">
              <a:off x="1240831" y="1351789"/>
              <a:ext cx="59700" cy="597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345" name="Google Shape;345;p10"/>
            <p:cNvSpPr/>
            <p:nvPr/>
          </p:nvSpPr>
          <p:spPr>
            <a:xfrm flipH="1">
              <a:off x="10025092" y="416117"/>
              <a:ext cx="59700" cy="597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346" name="Google Shape;346;p10"/>
            <p:cNvSpPr/>
            <p:nvPr/>
          </p:nvSpPr>
          <p:spPr>
            <a:xfrm flipH="1">
              <a:off x="6391987" y="416117"/>
              <a:ext cx="59700" cy="597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347" name="Google Shape;347;p10"/>
            <p:cNvSpPr/>
            <p:nvPr/>
          </p:nvSpPr>
          <p:spPr>
            <a:xfrm flipH="1">
              <a:off x="7824182" y="1330398"/>
              <a:ext cx="59700" cy="597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348" name="Google Shape;348;p10"/>
            <p:cNvSpPr/>
            <p:nvPr/>
          </p:nvSpPr>
          <p:spPr>
            <a:xfrm flipH="1">
              <a:off x="414895" y="2359462"/>
              <a:ext cx="59700" cy="597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349" name="Google Shape;349;p10"/>
            <p:cNvSpPr/>
            <p:nvPr/>
          </p:nvSpPr>
          <p:spPr>
            <a:xfrm flipH="1">
              <a:off x="10557102" y="2115921"/>
              <a:ext cx="59700" cy="597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350" name="Google Shape;350;p10"/>
            <p:cNvSpPr/>
            <p:nvPr/>
          </p:nvSpPr>
          <p:spPr>
            <a:xfrm flipH="1">
              <a:off x="6183194" y="586111"/>
              <a:ext cx="59700" cy="597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351" name="Google Shape;351;p10"/>
            <p:cNvSpPr/>
            <p:nvPr/>
          </p:nvSpPr>
          <p:spPr>
            <a:xfrm flipH="1">
              <a:off x="11520551" y="2679192"/>
              <a:ext cx="59700" cy="597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352" name="Google Shape;352;p10"/>
            <p:cNvSpPr/>
            <p:nvPr/>
          </p:nvSpPr>
          <p:spPr>
            <a:xfrm flipH="1">
              <a:off x="6423787" y="586111"/>
              <a:ext cx="27900" cy="279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353" name="Google Shape;353;p10"/>
            <p:cNvSpPr/>
            <p:nvPr/>
          </p:nvSpPr>
          <p:spPr>
            <a:xfrm flipH="1">
              <a:off x="4644668" y="795419"/>
              <a:ext cx="27900" cy="279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354" name="Google Shape;354;p10"/>
            <p:cNvSpPr/>
            <p:nvPr/>
          </p:nvSpPr>
          <p:spPr>
            <a:xfrm flipH="1">
              <a:off x="7993598" y="795419"/>
              <a:ext cx="27900" cy="279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355" name="Google Shape;355;p10"/>
            <p:cNvSpPr/>
            <p:nvPr/>
          </p:nvSpPr>
          <p:spPr>
            <a:xfrm flipH="1">
              <a:off x="7365674" y="272149"/>
              <a:ext cx="27900" cy="279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356" name="Google Shape;356;p10"/>
            <p:cNvSpPr/>
            <p:nvPr/>
          </p:nvSpPr>
          <p:spPr>
            <a:xfrm flipH="1">
              <a:off x="4958630" y="62841"/>
              <a:ext cx="27900" cy="279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357" name="Google Shape;357;p10"/>
            <p:cNvSpPr/>
            <p:nvPr/>
          </p:nvSpPr>
          <p:spPr>
            <a:xfrm flipH="1">
              <a:off x="2028317" y="167495"/>
              <a:ext cx="27900" cy="279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358" name="Google Shape;358;p10"/>
            <p:cNvSpPr/>
            <p:nvPr/>
          </p:nvSpPr>
          <p:spPr>
            <a:xfrm flipH="1">
              <a:off x="1400392" y="1527998"/>
              <a:ext cx="27900" cy="279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359" name="Google Shape;359;p10"/>
            <p:cNvSpPr/>
            <p:nvPr/>
          </p:nvSpPr>
          <p:spPr>
            <a:xfrm flipH="1">
              <a:off x="667815" y="2051268"/>
              <a:ext cx="27900" cy="279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360" name="Google Shape;360;p10"/>
            <p:cNvSpPr/>
            <p:nvPr/>
          </p:nvSpPr>
          <p:spPr>
            <a:xfrm flipH="1">
              <a:off x="2551587" y="1841960"/>
              <a:ext cx="27900" cy="279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361" name="Google Shape;361;p10"/>
            <p:cNvSpPr/>
            <p:nvPr/>
          </p:nvSpPr>
          <p:spPr>
            <a:xfrm flipH="1">
              <a:off x="2970204" y="481457"/>
              <a:ext cx="27900" cy="279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362" name="Google Shape;362;p10"/>
            <p:cNvSpPr/>
            <p:nvPr/>
          </p:nvSpPr>
          <p:spPr>
            <a:xfrm flipH="1">
              <a:off x="1609701" y="2679192"/>
              <a:ext cx="27900" cy="279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363" name="Google Shape;363;p10"/>
            <p:cNvSpPr/>
            <p:nvPr/>
          </p:nvSpPr>
          <p:spPr>
            <a:xfrm flipH="1">
              <a:off x="11237874" y="2888500"/>
              <a:ext cx="27900" cy="279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364" name="Google Shape;364;p10"/>
            <p:cNvSpPr/>
            <p:nvPr/>
          </p:nvSpPr>
          <p:spPr>
            <a:xfrm flipH="1">
              <a:off x="11447182" y="1946614"/>
              <a:ext cx="27900" cy="279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365" name="Google Shape;365;p10"/>
            <p:cNvSpPr/>
            <p:nvPr/>
          </p:nvSpPr>
          <p:spPr>
            <a:xfrm flipH="1">
              <a:off x="8830830" y="1318690"/>
              <a:ext cx="27900" cy="279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366" name="Google Shape;366;p10"/>
            <p:cNvSpPr/>
            <p:nvPr/>
          </p:nvSpPr>
          <p:spPr>
            <a:xfrm flipH="1">
              <a:off x="10086679" y="272149"/>
              <a:ext cx="27900" cy="279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367" name="Google Shape;367;p10"/>
            <p:cNvSpPr/>
            <p:nvPr/>
          </p:nvSpPr>
          <p:spPr>
            <a:xfrm flipH="1">
              <a:off x="11447182" y="795419"/>
              <a:ext cx="27900" cy="279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368" name="Google Shape;368;p10"/>
            <p:cNvSpPr/>
            <p:nvPr/>
          </p:nvSpPr>
          <p:spPr>
            <a:xfrm>
              <a:off x="2434123" y="652022"/>
              <a:ext cx="185738" cy="185738"/>
            </a:xfrm>
            <a:custGeom>
              <a:rect b="b" l="l" r="r" t="t"/>
              <a:pathLst>
                <a:path extrusionOk="0" h="247650" w="247650">
                  <a:moveTo>
                    <a:pt x="162376" y="141218"/>
                  </a:moveTo>
                  <a:lnTo>
                    <a:pt x="252711" y="126340"/>
                  </a:lnTo>
                  <a:lnTo>
                    <a:pt x="162376" y="111462"/>
                  </a:lnTo>
                  <a:cubicBezTo>
                    <a:pt x="151529" y="109669"/>
                    <a:pt x="143029" y="101169"/>
                    <a:pt x="141237" y="90322"/>
                  </a:cubicBezTo>
                  <a:lnTo>
                    <a:pt x="126359" y="0"/>
                  </a:lnTo>
                  <a:lnTo>
                    <a:pt x="111481" y="90335"/>
                  </a:lnTo>
                  <a:cubicBezTo>
                    <a:pt x="109688" y="101183"/>
                    <a:pt x="101184" y="109685"/>
                    <a:pt x="90335" y="111474"/>
                  </a:cubicBezTo>
                  <a:lnTo>
                    <a:pt x="0" y="126365"/>
                  </a:lnTo>
                  <a:lnTo>
                    <a:pt x="90335" y="141243"/>
                  </a:lnTo>
                  <a:cubicBezTo>
                    <a:pt x="101186" y="143034"/>
                    <a:pt x="109690" y="151538"/>
                    <a:pt x="111481" y="162389"/>
                  </a:cubicBezTo>
                  <a:lnTo>
                    <a:pt x="126359" y="252724"/>
                  </a:lnTo>
                  <a:lnTo>
                    <a:pt x="141237" y="162389"/>
                  </a:lnTo>
                  <a:cubicBezTo>
                    <a:pt x="143017" y="151530"/>
                    <a:pt x="151520" y="143014"/>
                    <a:pt x="162376" y="141218"/>
                  </a:cubicBezTo>
                  <a:close/>
                </a:path>
              </a:pathLst>
            </a:custGeom>
            <a:gradFill>
              <a:gsLst>
                <a:gs pos="0">
                  <a:srgbClr val="F5F4F7"/>
                </a:gs>
                <a:gs pos="34000">
                  <a:srgbClr val="F5F4F7"/>
                </a:gs>
                <a:gs pos="64000">
                  <a:srgbClr val="E7E6E6"/>
                </a:gs>
                <a:gs pos="82000">
                  <a:srgbClr val="D2CED9"/>
                </a:gs>
                <a:gs pos="100000">
                  <a:srgbClr val="D2CED9"/>
                </a:gs>
              </a:gsLst>
              <a:path path="circle">
                <a:fillToRect b="100%" r="100%"/>
              </a:path>
              <a:tileRect l="-100%" t="-100%"/>
            </a:gradFill>
            <a:ln>
              <a:noFill/>
            </a:ln>
            <a:effectLst>
              <a:outerShdw blurRad="571500" rotWithShape="0" algn="bl">
                <a:srgbClr val="FFFFFF">
                  <a:alpha val="4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9" name="Google Shape;369;p10"/>
            <p:cNvSpPr/>
            <p:nvPr/>
          </p:nvSpPr>
          <p:spPr>
            <a:xfrm>
              <a:off x="757723" y="1999716"/>
              <a:ext cx="185738" cy="185738"/>
            </a:xfrm>
            <a:custGeom>
              <a:rect b="b" l="l" r="r" t="t"/>
              <a:pathLst>
                <a:path extrusionOk="0" h="247650" w="247650">
                  <a:moveTo>
                    <a:pt x="162376" y="141218"/>
                  </a:moveTo>
                  <a:lnTo>
                    <a:pt x="252711" y="126340"/>
                  </a:lnTo>
                  <a:lnTo>
                    <a:pt x="162376" y="111462"/>
                  </a:lnTo>
                  <a:cubicBezTo>
                    <a:pt x="151529" y="109669"/>
                    <a:pt x="143029" y="101169"/>
                    <a:pt x="141237" y="90322"/>
                  </a:cubicBezTo>
                  <a:lnTo>
                    <a:pt x="126359" y="0"/>
                  </a:lnTo>
                  <a:lnTo>
                    <a:pt x="111481" y="90335"/>
                  </a:lnTo>
                  <a:cubicBezTo>
                    <a:pt x="109688" y="101183"/>
                    <a:pt x="101184" y="109685"/>
                    <a:pt x="90335" y="111474"/>
                  </a:cubicBezTo>
                  <a:lnTo>
                    <a:pt x="0" y="126365"/>
                  </a:lnTo>
                  <a:lnTo>
                    <a:pt x="90335" y="141243"/>
                  </a:lnTo>
                  <a:cubicBezTo>
                    <a:pt x="101186" y="143034"/>
                    <a:pt x="109690" y="151538"/>
                    <a:pt x="111481" y="162389"/>
                  </a:cubicBezTo>
                  <a:lnTo>
                    <a:pt x="126359" y="252724"/>
                  </a:lnTo>
                  <a:lnTo>
                    <a:pt x="141237" y="162389"/>
                  </a:lnTo>
                  <a:cubicBezTo>
                    <a:pt x="143017" y="151530"/>
                    <a:pt x="151520" y="143014"/>
                    <a:pt x="162376" y="141218"/>
                  </a:cubicBezTo>
                  <a:close/>
                </a:path>
              </a:pathLst>
            </a:custGeom>
            <a:gradFill>
              <a:gsLst>
                <a:gs pos="0">
                  <a:srgbClr val="F5F4F7"/>
                </a:gs>
                <a:gs pos="34000">
                  <a:srgbClr val="F5F4F7"/>
                </a:gs>
                <a:gs pos="64000">
                  <a:srgbClr val="E7E6E6"/>
                </a:gs>
                <a:gs pos="82000">
                  <a:srgbClr val="D2CED9"/>
                </a:gs>
                <a:gs pos="100000">
                  <a:srgbClr val="D2CED9"/>
                </a:gs>
              </a:gsLst>
              <a:path path="circle">
                <a:fillToRect b="100%" r="100%"/>
              </a:path>
              <a:tileRect l="-100%" t="-100%"/>
            </a:gradFill>
            <a:ln>
              <a:noFill/>
            </a:ln>
            <a:effectLst>
              <a:outerShdw blurRad="571500" rotWithShape="0" algn="bl">
                <a:srgbClr val="FFFFFF">
                  <a:alpha val="4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0" name="Google Shape;370;p10"/>
            <p:cNvSpPr/>
            <p:nvPr/>
          </p:nvSpPr>
          <p:spPr>
            <a:xfrm>
              <a:off x="11757417" y="263551"/>
              <a:ext cx="185738" cy="185738"/>
            </a:xfrm>
            <a:custGeom>
              <a:rect b="b" l="l" r="r" t="t"/>
              <a:pathLst>
                <a:path extrusionOk="0" h="247650" w="247650">
                  <a:moveTo>
                    <a:pt x="162376" y="141218"/>
                  </a:moveTo>
                  <a:lnTo>
                    <a:pt x="252711" y="126340"/>
                  </a:lnTo>
                  <a:lnTo>
                    <a:pt x="162376" y="111462"/>
                  </a:lnTo>
                  <a:cubicBezTo>
                    <a:pt x="151529" y="109669"/>
                    <a:pt x="143029" y="101169"/>
                    <a:pt x="141237" y="90322"/>
                  </a:cubicBezTo>
                  <a:lnTo>
                    <a:pt x="126359" y="0"/>
                  </a:lnTo>
                  <a:lnTo>
                    <a:pt x="111481" y="90335"/>
                  </a:lnTo>
                  <a:cubicBezTo>
                    <a:pt x="109688" y="101183"/>
                    <a:pt x="101184" y="109685"/>
                    <a:pt x="90335" y="111474"/>
                  </a:cubicBezTo>
                  <a:lnTo>
                    <a:pt x="0" y="126365"/>
                  </a:lnTo>
                  <a:lnTo>
                    <a:pt x="90335" y="141243"/>
                  </a:lnTo>
                  <a:cubicBezTo>
                    <a:pt x="101186" y="143034"/>
                    <a:pt x="109690" y="151538"/>
                    <a:pt x="111481" y="162389"/>
                  </a:cubicBezTo>
                  <a:lnTo>
                    <a:pt x="126359" y="252724"/>
                  </a:lnTo>
                  <a:lnTo>
                    <a:pt x="141237" y="162389"/>
                  </a:lnTo>
                  <a:cubicBezTo>
                    <a:pt x="143017" y="151530"/>
                    <a:pt x="151520" y="143014"/>
                    <a:pt x="162376" y="141218"/>
                  </a:cubicBezTo>
                  <a:close/>
                </a:path>
              </a:pathLst>
            </a:custGeom>
            <a:gradFill>
              <a:gsLst>
                <a:gs pos="0">
                  <a:srgbClr val="F5F4F7"/>
                </a:gs>
                <a:gs pos="34000">
                  <a:srgbClr val="F5F4F7"/>
                </a:gs>
                <a:gs pos="64000">
                  <a:srgbClr val="E7E6E6"/>
                </a:gs>
                <a:gs pos="82000">
                  <a:srgbClr val="D2CED9"/>
                </a:gs>
                <a:gs pos="100000">
                  <a:srgbClr val="D2CED9"/>
                </a:gs>
              </a:gsLst>
              <a:path path="circle">
                <a:fillToRect b="100%" r="100%"/>
              </a:path>
              <a:tileRect l="-100%" t="-100%"/>
            </a:gradFill>
            <a:ln>
              <a:noFill/>
            </a:ln>
            <a:effectLst>
              <a:outerShdw blurRad="571500" rotWithShape="0" algn="bl">
                <a:srgbClr val="FFFFFF">
                  <a:alpha val="4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1" name="Google Shape;371;p10"/>
            <p:cNvSpPr/>
            <p:nvPr/>
          </p:nvSpPr>
          <p:spPr>
            <a:xfrm>
              <a:off x="1097826" y="312913"/>
              <a:ext cx="185738" cy="185737"/>
            </a:xfrm>
            <a:custGeom>
              <a:rect b="b" l="l" r="r" t="t"/>
              <a:pathLst>
                <a:path extrusionOk="0" h="247650" w="247650">
                  <a:moveTo>
                    <a:pt x="162376" y="141218"/>
                  </a:moveTo>
                  <a:lnTo>
                    <a:pt x="252711" y="126340"/>
                  </a:lnTo>
                  <a:lnTo>
                    <a:pt x="162376" y="111462"/>
                  </a:lnTo>
                  <a:cubicBezTo>
                    <a:pt x="151529" y="109669"/>
                    <a:pt x="143029" y="101169"/>
                    <a:pt x="141237" y="90322"/>
                  </a:cubicBezTo>
                  <a:lnTo>
                    <a:pt x="126359" y="0"/>
                  </a:lnTo>
                  <a:lnTo>
                    <a:pt x="111481" y="90335"/>
                  </a:lnTo>
                  <a:cubicBezTo>
                    <a:pt x="109688" y="101183"/>
                    <a:pt x="101184" y="109685"/>
                    <a:pt x="90335" y="111474"/>
                  </a:cubicBezTo>
                  <a:lnTo>
                    <a:pt x="0" y="126365"/>
                  </a:lnTo>
                  <a:lnTo>
                    <a:pt x="90335" y="141243"/>
                  </a:lnTo>
                  <a:cubicBezTo>
                    <a:pt x="101186" y="143034"/>
                    <a:pt x="109690" y="151538"/>
                    <a:pt x="111481" y="162389"/>
                  </a:cubicBezTo>
                  <a:lnTo>
                    <a:pt x="126359" y="252724"/>
                  </a:lnTo>
                  <a:lnTo>
                    <a:pt x="141237" y="162389"/>
                  </a:lnTo>
                  <a:cubicBezTo>
                    <a:pt x="143017" y="151530"/>
                    <a:pt x="151520" y="143014"/>
                    <a:pt x="162376" y="141218"/>
                  </a:cubicBezTo>
                  <a:close/>
                </a:path>
              </a:pathLst>
            </a:custGeom>
            <a:gradFill>
              <a:gsLst>
                <a:gs pos="0">
                  <a:srgbClr val="F5F4F7"/>
                </a:gs>
                <a:gs pos="34000">
                  <a:srgbClr val="F5F4F7"/>
                </a:gs>
                <a:gs pos="64000">
                  <a:srgbClr val="E7E6E6"/>
                </a:gs>
                <a:gs pos="82000">
                  <a:srgbClr val="D2CED9"/>
                </a:gs>
                <a:gs pos="100000">
                  <a:srgbClr val="D2CED9"/>
                </a:gs>
              </a:gsLst>
              <a:path path="circle">
                <a:fillToRect b="100%" r="100%"/>
              </a:path>
              <a:tileRect l="-100%" t="-100%"/>
            </a:gradFill>
            <a:ln>
              <a:noFill/>
            </a:ln>
            <a:effectLst>
              <a:outerShdw blurRad="571500" rotWithShape="0" algn="bl">
                <a:srgbClr val="FFFFFF">
                  <a:alpha val="4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 One column">
  <p:cSld name="CUSTOM_5">
    <p:spTree>
      <p:nvGrpSpPr>
        <p:cNvPr id="372" name="Shape 372"/>
        <p:cNvGrpSpPr/>
        <p:nvPr/>
      </p:nvGrpSpPr>
      <p:grpSpPr>
        <a:xfrm>
          <a:off x="0" y="0"/>
          <a:ext cx="0" cy="0"/>
          <a:chOff x="0" y="0"/>
          <a:chExt cx="0" cy="0"/>
        </a:xfrm>
      </p:grpSpPr>
      <p:sp>
        <p:nvSpPr>
          <p:cNvPr id="373" name="Google Shape;373;p11"/>
          <p:cNvSpPr/>
          <p:nvPr/>
        </p:nvSpPr>
        <p:spPr>
          <a:xfrm>
            <a:off x="-318760" y="1729362"/>
            <a:ext cx="1537152" cy="662932"/>
          </a:xfrm>
          <a:custGeom>
            <a:rect b="b" l="l" r="r" t="t"/>
            <a:pathLst>
              <a:path extrusionOk="0" h="423599" w="982206">
                <a:moveTo>
                  <a:pt x="-305" y="423553"/>
                </a:moveTo>
                <a:cubicBezTo>
                  <a:pt x="46539" y="334487"/>
                  <a:pt x="156715" y="300260"/>
                  <a:pt x="245783" y="347104"/>
                </a:cubicBezTo>
                <a:cubicBezTo>
                  <a:pt x="254813" y="351854"/>
                  <a:pt x="263433" y="357353"/>
                  <a:pt x="271539" y="363546"/>
                </a:cubicBezTo>
                <a:cubicBezTo>
                  <a:pt x="262290" y="309890"/>
                  <a:pt x="298294" y="258898"/>
                  <a:pt x="351948" y="249651"/>
                </a:cubicBezTo>
                <a:cubicBezTo>
                  <a:pt x="376809" y="245366"/>
                  <a:pt x="402374" y="250778"/>
                  <a:pt x="423367" y="264771"/>
                </a:cubicBezTo>
                <a:cubicBezTo>
                  <a:pt x="401079" y="117610"/>
                  <a:pt x="514426" y="-1929"/>
                  <a:pt x="624631" y="-24"/>
                </a:cubicBezTo>
                <a:cubicBezTo>
                  <a:pt x="727881" y="1405"/>
                  <a:pt x="832752" y="109038"/>
                  <a:pt x="822274" y="247626"/>
                </a:cubicBezTo>
                <a:cubicBezTo>
                  <a:pt x="826370" y="246769"/>
                  <a:pt x="896474" y="233720"/>
                  <a:pt x="946099" y="286393"/>
                </a:cubicBezTo>
                <a:cubicBezTo>
                  <a:pt x="979675" y="322420"/>
                  <a:pt x="990666" y="374020"/>
                  <a:pt x="974674" y="420600"/>
                </a:cubicBezTo>
                <a:close/>
              </a:path>
            </a:pathLst>
          </a:custGeom>
          <a:gradFill>
            <a:gsLst>
              <a:gs pos="0">
                <a:srgbClr val="FFFFFF"/>
              </a:gs>
              <a:gs pos="100000">
                <a:srgbClr val="D8D8D8"/>
              </a:gs>
            </a:gsLst>
            <a:lin ang="5400012" scaled="0"/>
          </a:gradFill>
          <a:ln>
            <a:noFill/>
          </a:ln>
          <a:effectLst>
            <a:outerShdw blurRad="11430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4" name="Google Shape;374;p11"/>
          <p:cNvSpPr/>
          <p:nvPr/>
        </p:nvSpPr>
        <p:spPr>
          <a:xfrm>
            <a:off x="9566550" y="574276"/>
            <a:ext cx="982206" cy="423599"/>
          </a:xfrm>
          <a:custGeom>
            <a:rect b="b" l="l" r="r" t="t"/>
            <a:pathLst>
              <a:path extrusionOk="0" h="423599" w="982206">
                <a:moveTo>
                  <a:pt x="-305" y="423553"/>
                </a:moveTo>
                <a:cubicBezTo>
                  <a:pt x="46539" y="334487"/>
                  <a:pt x="156715" y="300260"/>
                  <a:pt x="245783" y="347104"/>
                </a:cubicBezTo>
                <a:cubicBezTo>
                  <a:pt x="254813" y="351854"/>
                  <a:pt x="263433" y="357353"/>
                  <a:pt x="271539" y="363546"/>
                </a:cubicBezTo>
                <a:cubicBezTo>
                  <a:pt x="262290" y="309890"/>
                  <a:pt x="298294" y="258898"/>
                  <a:pt x="351948" y="249651"/>
                </a:cubicBezTo>
                <a:cubicBezTo>
                  <a:pt x="376809" y="245366"/>
                  <a:pt x="402374" y="250778"/>
                  <a:pt x="423367" y="264771"/>
                </a:cubicBezTo>
                <a:cubicBezTo>
                  <a:pt x="401079" y="117610"/>
                  <a:pt x="514426" y="-1929"/>
                  <a:pt x="624631" y="-24"/>
                </a:cubicBezTo>
                <a:cubicBezTo>
                  <a:pt x="727881" y="1405"/>
                  <a:pt x="832752" y="109038"/>
                  <a:pt x="822274" y="247626"/>
                </a:cubicBezTo>
                <a:cubicBezTo>
                  <a:pt x="826370" y="246769"/>
                  <a:pt x="896474" y="233720"/>
                  <a:pt x="946099" y="286393"/>
                </a:cubicBezTo>
                <a:cubicBezTo>
                  <a:pt x="979675" y="322420"/>
                  <a:pt x="990666" y="374020"/>
                  <a:pt x="974674" y="420600"/>
                </a:cubicBezTo>
                <a:close/>
              </a:path>
            </a:pathLst>
          </a:custGeom>
          <a:gradFill>
            <a:gsLst>
              <a:gs pos="0">
                <a:srgbClr val="FFFFFF"/>
              </a:gs>
              <a:gs pos="100000">
                <a:srgbClr val="D8D8D8"/>
              </a:gs>
            </a:gsLst>
            <a:lin ang="5400012" scaled="0"/>
          </a:gradFill>
          <a:ln>
            <a:noFill/>
          </a:ln>
          <a:effectLst>
            <a:outerShdw blurRad="11430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5" name="Google Shape;375;p11"/>
          <p:cNvSpPr txBox="1"/>
          <p:nvPr>
            <p:ph type="title"/>
          </p:nvPr>
        </p:nvSpPr>
        <p:spPr>
          <a:xfrm>
            <a:off x="1428153" y="632500"/>
            <a:ext cx="9335700" cy="7635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376" name="Google Shape;376;p11"/>
          <p:cNvSpPr/>
          <p:nvPr/>
        </p:nvSpPr>
        <p:spPr>
          <a:xfrm>
            <a:off x="9566245" y="574230"/>
            <a:ext cx="921555" cy="424058"/>
          </a:xfrm>
          <a:custGeom>
            <a:rect b="b" l="l" r="r" t="t"/>
            <a:pathLst>
              <a:path extrusionOk="0" h="424058" w="921555">
                <a:moveTo>
                  <a:pt x="176840" y="327162"/>
                </a:moveTo>
                <a:cubicBezTo>
                  <a:pt x="200452" y="329151"/>
                  <a:pt x="224064" y="335802"/>
                  <a:pt x="246355" y="347526"/>
                </a:cubicBezTo>
                <a:lnTo>
                  <a:pt x="258861" y="355510"/>
                </a:lnTo>
                <a:lnTo>
                  <a:pt x="237321" y="346814"/>
                </a:lnTo>
                <a:cubicBezTo>
                  <a:pt x="179116" y="329929"/>
                  <a:pt x="116785" y="343465"/>
                  <a:pt x="70966" y="381010"/>
                </a:cubicBezTo>
                <a:lnTo>
                  <a:pt x="36000" y="423949"/>
                </a:lnTo>
                <a:lnTo>
                  <a:pt x="0" y="424058"/>
                </a:lnTo>
                <a:cubicBezTo>
                  <a:pt x="35171" y="357186"/>
                  <a:pt x="106005" y="321195"/>
                  <a:pt x="176840" y="327162"/>
                </a:cubicBezTo>
                <a:close/>
                <a:moveTo>
                  <a:pt x="846910" y="246537"/>
                </a:moveTo>
                <a:lnTo>
                  <a:pt x="868358" y="247249"/>
                </a:lnTo>
                <a:cubicBezTo>
                  <a:pt x="880492" y="248858"/>
                  <a:pt x="894050" y="252142"/>
                  <a:pt x="907680" y="258319"/>
                </a:cubicBezTo>
                <a:lnTo>
                  <a:pt x="921555" y="268243"/>
                </a:lnTo>
                <a:lnTo>
                  <a:pt x="893586" y="260369"/>
                </a:lnTo>
                <a:cubicBezTo>
                  <a:pt x="869319" y="257151"/>
                  <a:pt x="850749" y="260631"/>
                  <a:pt x="848699" y="261060"/>
                </a:cubicBezTo>
                <a:close/>
                <a:moveTo>
                  <a:pt x="625613" y="22"/>
                </a:moveTo>
                <a:cubicBezTo>
                  <a:pt x="651453" y="380"/>
                  <a:pt x="677395" y="7382"/>
                  <a:pt x="701609" y="19853"/>
                </a:cubicBezTo>
                <a:lnTo>
                  <a:pt x="714328" y="28136"/>
                </a:lnTo>
                <a:lnTo>
                  <a:pt x="689449" y="18515"/>
                </a:lnTo>
                <a:cubicBezTo>
                  <a:pt x="676707" y="15161"/>
                  <a:pt x="663761" y="13321"/>
                  <a:pt x="650841" y="13142"/>
                </a:cubicBezTo>
                <a:cubicBezTo>
                  <a:pt x="540517" y="11235"/>
                  <a:pt x="427047" y="130903"/>
                  <a:pt x="449359" y="278224"/>
                </a:cubicBezTo>
                <a:cubicBezTo>
                  <a:pt x="428343" y="264216"/>
                  <a:pt x="402751" y="258798"/>
                  <a:pt x="377863" y="263088"/>
                </a:cubicBezTo>
                <a:cubicBezTo>
                  <a:pt x="324150" y="272345"/>
                  <a:pt x="288107" y="323392"/>
                  <a:pt x="297366" y="377106"/>
                </a:cubicBezTo>
                <a:lnTo>
                  <a:pt x="272222" y="361054"/>
                </a:lnTo>
                <a:lnTo>
                  <a:pt x="273256" y="324812"/>
                </a:lnTo>
                <a:cubicBezTo>
                  <a:pt x="282005" y="287360"/>
                  <a:pt x="312350" y="256910"/>
                  <a:pt x="352635" y="249968"/>
                </a:cubicBezTo>
                <a:cubicBezTo>
                  <a:pt x="377523" y="245678"/>
                  <a:pt x="403115" y="251096"/>
                  <a:pt x="424131" y="265104"/>
                </a:cubicBezTo>
                <a:cubicBezTo>
                  <a:pt x="401819" y="117783"/>
                  <a:pt x="515289" y="-1885"/>
                  <a:pt x="625613" y="2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7" name="Google Shape;377;p11"/>
          <p:cNvSpPr/>
          <p:nvPr/>
        </p:nvSpPr>
        <p:spPr>
          <a:xfrm>
            <a:off x="500535" y="718062"/>
            <a:ext cx="1646884" cy="646206"/>
          </a:xfrm>
          <a:custGeom>
            <a:rect b="b" l="l" r="r" t="t"/>
            <a:pathLst>
              <a:path extrusionOk="0" h="412911" w="1052322">
                <a:moveTo>
                  <a:pt x="-305" y="412866"/>
                </a:moveTo>
                <a:cubicBezTo>
                  <a:pt x="10049" y="387443"/>
                  <a:pt x="28718" y="366288"/>
                  <a:pt x="52654" y="352858"/>
                </a:cubicBezTo>
                <a:cubicBezTo>
                  <a:pt x="105899" y="324283"/>
                  <a:pt x="160191" y="350191"/>
                  <a:pt x="165621" y="352858"/>
                </a:cubicBezTo>
                <a:cubicBezTo>
                  <a:pt x="156096" y="286183"/>
                  <a:pt x="183813" y="221127"/>
                  <a:pt x="236296" y="186933"/>
                </a:cubicBezTo>
                <a:cubicBezTo>
                  <a:pt x="302018" y="144070"/>
                  <a:pt x="396411" y="157024"/>
                  <a:pt x="455371" y="222270"/>
                </a:cubicBezTo>
                <a:cubicBezTo>
                  <a:pt x="450370" y="201077"/>
                  <a:pt x="463505" y="179837"/>
                  <a:pt x="484698" y="174836"/>
                </a:cubicBezTo>
                <a:cubicBezTo>
                  <a:pt x="500348" y="171150"/>
                  <a:pt x="516674" y="177331"/>
                  <a:pt x="525951" y="190457"/>
                </a:cubicBezTo>
                <a:cubicBezTo>
                  <a:pt x="542430" y="77395"/>
                  <a:pt x="630726" y="-615"/>
                  <a:pt x="713022" y="-43"/>
                </a:cubicBezTo>
                <a:cubicBezTo>
                  <a:pt x="814082" y="433"/>
                  <a:pt x="920382" y="118734"/>
                  <a:pt x="893140" y="264752"/>
                </a:cubicBezTo>
                <a:cubicBezTo>
                  <a:pt x="938746" y="265047"/>
                  <a:pt x="982199" y="284221"/>
                  <a:pt x="1013155" y="317711"/>
                </a:cubicBezTo>
                <a:cubicBezTo>
                  <a:pt x="1035558" y="343362"/>
                  <a:pt x="1049169" y="375499"/>
                  <a:pt x="1052017" y="409437"/>
                </a:cubicBezTo>
                <a:close/>
              </a:path>
            </a:pathLst>
          </a:custGeom>
          <a:gradFill>
            <a:gsLst>
              <a:gs pos="0">
                <a:srgbClr val="FFFFFF"/>
              </a:gs>
              <a:gs pos="100000">
                <a:srgbClr val="D8D8D8"/>
              </a:gs>
            </a:gsLst>
            <a:lin ang="5400012" scaled="0"/>
          </a:gradFill>
          <a:ln>
            <a:noFill/>
          </a:ln>
          <a:effectLst>
            <a:outerShdw blurRad="11430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8" name="Google Shape;378;p11"/>
          <p:cNvSpPr/>
          <p:nvPr/>
        </p:nvSpPr>
        <p:spPr>
          <a:xfrm>
            <a:off x="10866258" y="1262036"/>
            <a:ext cx="1218063" cy="477944"/>
          </a:xfrm>
          <a:custGeom>
            <a:rect b="b" l="l" r="r" t="t"/>
            <a:pathLst>
              <a:path extrusionOk="0" h="412911" w="1052322">
                <a:moveTo>
                  <a:pt x="-305" y="412866"/>
                </a:moveTo>
                <a:cubicBezTo>
                  <a:pt x="10049" y="387443"/>
                  <a:pt x="28718" y="366288"/>
                  <a:pt x="52654" y="352858"/>
                </a:cubicBezTo>
                <a:cubicBezTo>
                  <a:pt x="105899" y="324283"/>
                  <a:pt x="160191" y="350191"/>
                  <a:pt x="165621" y="352858"/>
                </a:cubicBezTo>
                <a:cubicBezTo>
                  <a:pt x="156096" y="286183"/>
                  <a:pt x="183813" y="221127"/>
                  <a:pt x="236296" y="186933"/>
                </a:cubicBezTo>
                <a:cubicBezTo>
                  <a:pt x="302018" y="144070"/>
                  <a:pt x="396411" y="157024"/>
                  <a:pt x="455371" y="222270"/>
                </a:cubicBezTo>
                <a:cubicBezTo>
                  <a:pt x="450370" y="201077"/>
                  <a:pt x="463505" y="179837"/>
                  <a:pt x="484698" y="174836"/>
                </a:cubicBezTo>
                <a:cubicBezTo>
                  <a:pt x="500348" y="171150"/>
                  <a:pt x="516674" y="177331"/>
                  <a:pt x="525951" y="190457"/>
                </a:cubicBezTo>
                <a:cubicBezTo>
                  <a:pt x="542430" y="77395"/>
                  <a:pt x="630726" y="-615"/>
                  <a:pt x="713022" y="-43"/>
                </a:cubicBezTo>
                <a:cubicBezTo>
                  <a:pt x="814082" y="433"/>
                  <a:pt x="920382" y="118734"/>
                  <a:pt x="893140" y="264752"/>
                </a:cubicBezTo>
                <a:cubicBezTo>
                  <a:pt x="938746" y="265047"/>
                  <a:pt x="982199" y="284221"/>
                  <a:pt x="1013155" y="317711"/>
                </a:cubicBezTo>
                <a:cubicBezTo>
                  <a:pt x="1035558" y="343362"/>
                  <a:pt x="1049169" y="375499"/>
                  <a:pt x="1052017" y="409437"/>
                </a:cubicBezTo>
                <a:close/>
              </a:path>
            </a:pathLst>
          </a:custGeom>
          <a:gradFill>
            <a:gsLst>
              <a:gs pos="0">
                <a:srgbClr val="FFFFFF"/>
              </a:gs>
              <a:gs pos="100000">
                <a:srgbClr val="D8D8D8"/>
              </a:gs>
            </a:gsLst>
            <a:lin ang="5400012" scaled="0"/>
          </a:gradFill>
          <a:ln>
            <a:noFill/>
          </a:ln>
          <a:effectLst>
            <a:outerShdw blurRad="11430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9" name="Google Shape;379;p11"/>
          <p:cNvSpPr/>
          <p:nvPr/>
        </p:nvSpPr>
        <p:spPr>
          <a:xfrm>
            <a:off x="-319238" y="1729289"/>
            <a:ext cx="1440584" cy="663281"/>
          </a:xfrm>
          <a:custGeom>
            <a:rect b="b" l="l" r="r" t="t"/>
            <a:pathLst>
              <a:path extrusionOk="0" h="663281" w="1440584">
                <a:moveTo>
                  <a:pt x="276601" y="511724"/>
                </a:moveTo>
                <a:cubicBezTo>
                  <a:pt x="313532" y="514835"/>
                  <a:pt x="350464" y="525238"/>
                  <a:pt x="385330" y="543576"/>
                </a:cubicBezTo>
                <a:lnTo>
                  <a:pt x="397838" y="551560"/>
                </a:lnTo>
                <a:lnTo>
                  <a:pt x="356968" y="535060"/>
                </a:lnTo>
                <a:cubicBezTo>
                  <a:pt x="247722" y="503368"/>
                  <a:pt x="129181" y="540194"/>
                  <a:pt x="57125" y="628208"/>
                </a:cubicBezTo>
                <a:lnTo>
                  <a:pt x="33980" y="663178"/>
                </a:lnTo>
                <a:lnTo>
                  <a:pt x="0" y="663281"/>
                </a:lnTo>
                <a:cubicBezTo>
                  <a:pt x="55013" y="558685"/>
                  <a:pt x="165806" y="502390"/>
                  <a:pt x="276601" y="511724"/>
                </a:cubicBezTo>
                <a:close/>
                <a:moveTo>
                  <a:pt x="1311299" y="385172"/>
                </a:moveTo>
                <a:lnTo>
                  <a:pt x="1358222" y="386730"/>
                </a:lnTo>
                <a:cubicBezTo>
                  <a:pt x="1377201" y="389247"/>
                  <a:pt x="1398407" y="394383"/>
                  <a:pt x="1419726" y="404045"/>
                </a:cubicBezTo>
                <a:lnTo>
                  <a:pt x="1440584" y="415935"/>
                </a:lnTo>
                <a:lnTo>
                  <a:pt x="1383450" y="399850"/>
                </a:lnTo>
                <a:cubicBezTo>
                  <a:pt x="1345493" y="394816"/>
                  <a:pt x="1316447" y="400260"/>
                  <a:pt x="1313240" y="400931"/>
                </a:cubicBezTo>
                <a:close/>
                <a:moveTo>
                  <a:pt x="978539" y="35"/>
                </a:moveTo>
                <a:cubicBezTo>
                  <a:pt x="1018956" y="595"/>
                  <a:pt x="1059533" y="11548"/>
                  <a:pt x="1097406" y="31053"/>
                </a:cubicBezTo>
                <a:lnTo>
                  <a:pt x="1110125" y="39336"/>
                </a:lnTo>
                <a:lnTo>
                  <a:pt x="1064155" y="21560"/>
                </a:lnTo>
                <a:cubicBezTo>
                  <a:pt x="1044224" y="16313"/>
                  <a:pt x="1023975" y="13435"/>
                  <a:pt x="1003767" y="13155"/>
                </a:cubicBezTo>
                <a:cubicBezTo>
                  <a:pt x="831205" y="10173"/>
                  <a:pt x="653724" y="197349"/>
                  <a:pt x="688623" y="427777"/>
                </a:cubicBezTo>
                <a:cubicBezTo>
                  <a:pt x="655752" y="405866"/>
                  <a:pt x="615722" y="397392"/>
                  <a:pt x="576794" y="404102"/>
                </a:cubicBezTo>
                <a:cubicBezTo>
                  <a:pt x="492781" y="418581"/>
                  <a:pt x="436405" y="498425"/>
                  <a:pt x="450888" y="582441"/>
                </a:cubicBezTo>
                <a:lnTo>
                  <a:pt x="425743" y="566389"/>
                </a:lnTo>
                <a:lnTo>
                  <a:pt x="427408" y="508047"/>
                </a:lnTo>
                <a:cubicBezTo>
                  <a:pt x="441093" y="449468"/>
                  <a:pt x="488556" y="401841"/>
                  <a:pt x="551566" y="390982"/>
                </a:cubicBezTo>
                <a:cubicBezTo>
                  <a:pt x="590494" y="384272"/>
                  <a:pt x="630524" y="392746"/>
                  <a:pt x="663395" y="414657"/>
                </a:cubicBezTo>
                <a:cubicBezTo>
                  <a:pt x="628496" y="184229"/>
                  <a:pt x="805977" y="-2947"/>
                  <a:pt x="978539" y="3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0" name="Google Shape;380;p11"/>
          <p:cNvSpPr/>
          <p:nvPr/>
        </p:nvSpPr>
        <p:spPr>
          <a:xfrm>
            <a:off x="500057" y="717990"/>
            <a:ext cx="1521718" cy="646546"/>
          </a:xfrm>
          <a:custGeom>
            <a:rect b="b" l="l" r="r" t="t"/>
            <a:pathLst>
              <a:path extrusionOk="0" h="646546" w="1521718">
                <a:moveTo>
                  <a:pt x="1425018" y="417482"/>
                </a:moveTo>
                <a:lnTo>
                  <a:pt x="1451648" y="420403"/>
                </a:lnTo>
                <a:cubicBezTo>
                  <a:pt x="1468827" y="424102"/>
                  <a:pt x="1485541" y="429537"/>
                  <a:pt x="1501539" y="436596"/>
                </a:cubicBezTo>
                <a:lnTo>
                  <a:pt x="1521718" y="448077"/>
                </a:lnTo>
                <a:lnTo>
                  <a:pt x="1476876" y="433523"/>
                </a:lnTo>
                <a:cubicBezTo>
                  <a:pt x="1459698" y="429824"/>
                  <a:pt x="1442056" y="427861"/>
                  <a:pt x="1424204" y="427746"/>
                </a:cubicBezTo>
                <a:close/>
                <a:moveTo>
                  <a:pt x="759428" y="273833"/>
                </a:moveTo>
                <a:cubicBezTo>
                  <a:pt x="771681" y="270947"/>
                  <a:pt x="784198" y="271924"/>
                  <a:pt x="795468" y="276191"/>
                </a:cubicBezTo>
                <a:lnTo>
                  <a:pt x="811655" y="288720"/>
                </a:lnTo>
                <a:lnTo>
                  <a:pt x="784656" y="286953"/>
                </a:lnTo>
                <a:cubicBezTo>
                  <a:pt x="751472" y="294784"/>
                  <a:pt x="730905" y="328042"/>
                  <a:pt x="738736" y="361226"/>
                </a:cubicBezTo>
                <a:lnTo>
                  <a:pt x="714970" y="339106"/>
                </a:lnTo>
                <a:lnTo>
                  <a:pt x="721087" y="301462"/>
                </a:lnTo>
                <a:cubicBezTo>
                  <a:pt x="729398" y="288021"/>
                  <a:pt x="742836" y="277748"/>
                  <a:pt x="759428" y="273833"/>
                </a:cubicBezTo>
                <a:close/>
                <a:moveTo>
                  <a:pt x="499894" y="253850"/>
                </a:moveTo>
                <a:cubicBezTo>
                  <a:pt x="545818" y="252972"/>
                  <a:pt x="592762" y="264093"/>
                  <a:pt x="635433" y="286922"/>
                </a:cubicBezTo>
                <a:lnTo>
                  <a:pt x="645654" y="293576"/>
                </a:lnTo>
                <a:lnTo>
                  <a:pt x="616762" y="281126"/>
                </a:lnTo>
                <a:cubicBezTo>
                  <a:pt x="541876" y="256140"/>
                  <a:pt x="460021" y="263947"/>
                  <a:pt x="395703" y="305895"/>
                </a:cubicBezTo>
                <a:cubicBezTo>
                  <a:pt x="313524" y="359437"/>
                  <a:pt x="270124" y="461303"/>
                  <a:pt x="285039" y="565704"/>
                </a:cubicBezTo>
                <a:cubicBezTo>
                  <a:pt x="276536" y="561528"/>
                  <a:pt x="191525" y="520960"/>
                  <a:pt x="108153" y="565704"/>
                </a:cubicBezTo>
                <a:cubicBezTo>
                  <a:pt x="89413" y="576218"/>
                  <a:pt x="72735" y="589757"/>
                  <a:pt x="58716" y="605643"/>
                </a:cubicBezTo>
                <a:lnTo>
                  <a:pt x="33429" y="646437"/>
                </a:lnTo>
                <a:lnTo>
                  <a:pt x="0" y="646546"/>
                </a:lnTo>
                <a:cubicBezTo>
                  <a:pt x="16213" y="606738"/>
                  <a:pt x="45445" y="573613"/>
                  <a:pt x="82925" y="552584"/>
                </a:cubicBezTo>
                <a:cubicBezTo>
                  <a:pt x="166297" y="507840"/>
                  <a:pt x="251308" y="548408"/>
                  <a:pt x="259811" y="552584"/>
                </a:cubicBezTo>
                <a:cubicBezTo>
                  <a:pt x="244896" y="448183"/>
                  <a:pt x="288296" y="346317"/>
                  <a:pt x="370475" y="292775"/>
                </a:cubicBezTo>
                <a:cubicBezTo>
                  <a:pt x="409066" y="267606"/>
                  <a:pt x="453970" y="254728"/>
                  <a:pt x="499894" y="253850"/>
                </a:cubicBezTo>
                <a:close/>
                <a:moveTo>
                  <a:pt x="1116943" y="4"/>
                </a:moveTo>
                <a:cubicBezTo>
                  <a:pt x="1156503" y="190"/>
                  <a:pt x="1196577" y="11907"/>
                  <a:pt x="1233767" y="32951"/>
                </a:cubicBezTo>
                <a:lnTo>
                  <a:pt x="1242059" y="38918"/>
                </a:lnTo>
                <a:lnTo>
                  <a:pt x="1201472" y="21776"/>
                </a:lnTo>
                <a:cubicBezTo>
                  <a:pt x="1181860" y="16193"/>
                  <a:pt x="1161951" y="13217"/>
                  <a:pt x="1142171" y="13124"/>
                </a:cubicBezTo>
                <a:cubicBezTo>
                  <a:pt x="1013310" y="12228"/>
                  <a:pt x="875054" y="134378"/>
                  <a:pt x="849251" y="311413"/>
                </a:cubicBezTo>
                <a:lnTo>
                  <a:pt x="825655" y="293150"/>
                </a:lnTo>
                <a:lnTo>
                  <a:pt x="862557" y="176873"/>
                </a:lnTo>
                <a:cubicBezTo>
                  <a:pt x="918367" y="67873"/>
                  <a:pt x="1020297" y="-668"/>
                  <a:pt x="1116943" y="4"/>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1" name="Google Shape;381;p11"/>
          <p:cNvSpPr/>
          <p:nvPr/>
        </p:nvSpPr>
        <p:spPr>
          <a:xfrm>
            <a:off x="10865905" y="1261983"/>
            <a:ext cx="1122816" cy="478021"/>
          </a:xfrm>
          <a:custGeom>
            <a:rect b="b" l="l" r="r" t="t"/>
            <a:pathLst>
              <a:path extrusionOk="0" h="478021" w="1122816">
                <a:moveTo>
                  <a:pt x="1059308" y="309292"/>
                </a:moveTo>
                <a:lnTo>
                  <a:pt x="1073269" y="310824"/>
                </a:lnTo>
                <a:cubicBezTo>
                  <a:pt x="1085970" y="313558"/>
                  <a:pt x="1098328" y="317577"/>
                  <a:pt x="1110155" y="322796"/>
                </a:cubicBezTo>
                <a:lnTo>
                  <a:pt x="1122816" y="331837"/>
                </a:lnTo>
                <a:lnTo>
                  <a:pt x="1098497" y="323944"/>
                </a:lnTo>
                <a:cubicBezTo>
                  <a:pt x="1085797" y="321209"/>
                  <a:pt x="1072753" y="319757"/>
                  <a:pt x="1059554" y="319672"/>
                </a:cubicBezTo>
                <a:close/>
                <a:moveTo>
                  <a:pt x="561479" y="202458"/>
                </a:moveTo>
                <a:cubicBezTo>
                  <a:pt x="570538" y="200324"/>
                  <a:pt x="579793" y="201046"/>
                  <a:pt x="588125" y="204201"/>
                </a:cubicBezTo>
                <a:lnTo>
                  <a:pt x="604312" y="216730"/>
                </a:lnTo>
                <a:lnTo>
                  <a:pt x="586707" y="215578"/>
                </a:lnTo>
                <a:cubicBezTo>
                  <a:pt x="562173" y="221367"/>
                  <a:pt x="546967" y="245956"/>
                  <a:pt x="552756" y="270491"/>
                </a:cubicBezTo>
                <a:lnTo>
                  <a:pt x="528487" y="251472"/>
                </a:lnTo>
                <a:lnTo>
                  <a:pt x="533132" y="222885"/>
                </a:lnTo>
                <a:cubicBezTo>
                  <a:pt x="539277" y="212947"/>
                  <a:pt x="549212" y="205353"/>
                  <a:pt x="561479" y="202458"/>
                </a:cubicBezTo>
                <a:close/>
                <a:moveTo>
                  <a:pt x="403654" y="189983"/>
                </a:moveTo>
                <a:cubicBezTo>
                  <a:pt x="426335" y="193477"/>
                  <a:pt x="448771" y="200883"/>
                  <a:pt x="469804" y="212135"/>
                </a:cubicBezTo>
                <a:lnTo>
                  <a:pt x="480213" y="220293"/>
                </a:lnTo>
                <a:lnTo>
                  <a:pt x="428882" y="203103"/>
                </a:lnTo>
                <a:cubicBezTo>
                  <a:pt x="383520" y="196115"/>
                  <a:pt x="337180" y="204771"/>
                  <a:pt x="299137" y="229582"/>
                </a:cubicBezTo>
                <a:cubicBezTo>
                  <a:pt x="238378" y="269168"/>
                  <a:pt x="206291" y="344482"/>
                  <a:pt x="217318" y="421671"/>
                </a:cubicBezTo>
                <a:cubicBezTo>
                  <a:pt x="211031" y="418583"/>
                  <a:pt x="148178" y="388590"/>
                  <a:pt x="86538" y="421671"/>
                </a:cubicBezTo>
                <a:cubicBezTo>
                  <a:pt x="72683" y="429445"/>
                  <a:pt x="60352" y="439454"/>
                  <a:pt x="49987" y="451199"/>
                </a:cubicBezTo>
                <a:lnTo>
                  <a:pt x="33428" y="477912"/>
                </a:lnTo>
                <a:lnTo>
                  <a:pt x="0" y="478021"/>
                </a:lnTo>
                <a:cubicBezTo>
                  <a:pt x="11987" y="448589"/>
                  <a:pt x="33599" y="424098"/>
                  <a:pt x="61310" y="408551"/>
                </a:cubicBezTo>
                <a:cubicBezTo>
                  <a:pt x="122950" y="375470"/>
                  <a:pt x="185803" y="405463"/>
                  <a:pt x="192090" y="408551"/>
                </a:cubicBezTo>
                <a:cubicBezTo>
                  <a:pt x="181063" y="331362"/>
                  <a:pt x="213150" y="256048"/>
                  <a:pt x="273909" y="216462"/>
                </a:cubicBezTo>
                <a:cubicBezTo>
                  <a:pt x="311952" y="191651"/>
                  <a:pt x="358292" y="182995"/>
                  <a:pt x="403654" y="189983"/>
                </a:cubicBezTo>
                <a:close/>
                <a:moveTo>
                  <a:pt x="825806" y="3"/>
                </a:moveTo>
                <a:cubicBezTo>
                  <a:pt x="855055" y="141"/>
                  <a:pt x="884683" y="8804"/>
                  <a:pt x="912180" y="24362"/>
                </a:cubicBezTo>
                <a:lnTo>
                  <a:pt x="920472" y="30330"/>
                </a:lnTo>
                <a:lnTo>
                  <a:pt x="894878" y="19520"/>
                </a:lnTo>
                <a:cubicBezTo>
                  <a:pt x="880378" y="15392"/>
                  <a:pt x="865659" y="13192"/>
                  <a:pt x="851034" y="13123"/>
                </a:cubicBezTo>
                <a:cubicBezTo>
                  <a:pt x="755762" y="12461"/>
                  <a:pt x="653543" y="102772"/>
                  <a:pt x="634465" y="233662"/>
                </a:cubicBezTo>
                <a:cubicBezTo>
                  <a:pt x="629096" y="226064"/>
                  <a:pt x="621686" y="220476"/>
                  <a:pt x="613353" y="217321"/>
                </a:cubicBezTo>
                <a:lnTo>
                  <a:pt x="610322" y="217123"/>
                </a:lnTo>
                <a:lnTo>
                  <a:pt x="637727" y="130770"/>
                </a:lnTo>
                <a:cubicBezTo>
                  <a:pt x="678990" y="50182"/>
                  <a:pt x="754352" y="-493"/>
                  <a:pt x="825806" y="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2" name="Google Shape;382;p11"/>
          <p:cNvSpPr/>
          <p:nvPr/>
        </p:nvSpPr>
        <p:spPr>
          <a:xfrm>
            <a:off x="1646309" y="5258449"/>
            <a:ext cx="8565549" cy="1600410"/>
          </a:xfrm>
          <a:custGeom>
            <a:rect b="b" l="l" r="r" t="t"/>
            <a:pathLst>
              <a:path extrusionOk="0" h="2278164" w="12192952">
                <a:moveTo>
                  <a:pt x="-4" y="736841"/>
                </a:moveTo>
                <a:cubicBezTo>
                  <a:pt x="19046" y="656736"/>
                  <a:pt x="105628" y="326599"/>
                  <a:pt x="417953" y="133147"/>
                </a:cubicBezTo>
                <a:cubicBezTo>
                  <a:pt x="747041" y="-70688"/>
                  <a:pt x="1193573" y="-40494"/>
                  <a:pt x="1543332" y="212585"/>
                </a:cubicBezTo>
                <a:cubicBezTo>
                  <a:pt x="1701065" y="65615"/>
                  <a:pt x="1944715" y="65234"/>
                  <a:pt x="2096734" y="204584"/>
                </a:cubicBezTo>
                <a:cubicBezTo>
                  <a:pt x="2238180" y="334315"/>
                  <a:pt x="2267422" y="554819"/>
                  <a:pt x="2160266" y="723602"/>
                </a:cubicBezTo>
                <a:cubicBezTo>
                  <a:pt x="2180516" y="727603"/>
                  <a:pt x="2199023" y="737794"/>
                  <a:pt x="2213225" y="752747"/>
                </a:cubicBezTo>
                <a:cubicBezTo>
                  <a:pt x="2231532" y="772940"/>
                  <a:pt x="2241057" y="799611"/>
                  <a:pt x="2239704" y="826852"/>
                </a:cubicBezTo>
                <a:cubicBezTo>
                  <a:pt x="2504023" y="599300"/>
                  <a:pt x="2874260" y="544340"/>
                  <a:pt x="3183727" y="686549"/>
                </a:cubicBezTo>
                <a:cubicBezTo>
                  <a:pt x="3622639" y="888194"/>
                  <a:pt x="3684075" y="1369016"/>
                  <a:pt x="3686838" y="1393494"/>
                </a:cubicBezTo>
                <a:cubicBezTo>
                  <a:pt x="3709317" y="1393494"/>
                  <a:pt x="3886863" y="1397019"/>
                  <a:pt x="4005830" y="1547133"/>
                </a:cubicBezTo>
                <a:cubicBezTo>
                  <a:pt x="4113176" y="1682769"/>
                  <a:pt x="4091555" y="1836598"/>
                  <a:pt x="4087935" y="1862220"/>
                </a:cubicBezTo>
                <a:cubicBezTo>
                  <a:pt x="4108595" y="1849552"/>
                  <a:pt x="4133789" y="1846599"/>
                  <a:pt x="4156801" y="1854219"/>
                </a:cubicBezTo>
                <a:cubicBezTo>
                  <a:pt x="4181404" y="1863744"/>
                  <a:pt x="4200045" y="1884413"/>
                  <a:pt x="4207093" y="1909845"/>
                </a:cubicBezTo>
                <a:cubicBezTo>
                  <a:pt x="4237573" y="1868221"/>
                  <a:pt x="4399308" y="1655813"/>
                  <a:pt x="4696964" y="1610665"/>
                </a:cubicBezTo>
                <a:cubicBezTo>
                  <a:pt x="5036435" y="1559134"/>
                  <a:pt x="5276274" y="1766970"/>
                  <a:pt x="5308659" y="1796021"/>
                </a:cubicBezTo>
                <a:cubicBezTo>
                  <a:pt x="5346759" y="1766684"/>
                  <a:pt x="5703852" y="1500746"/>
                  <a:pt x="6149336" y="1629143"/>
                </a:cubicBezTo>
                <a:cubicBezTo>
                  <a:pt x="6507476" y="1732584"/>
                  <a:pt x="6674925" y="2019668"/>
                  <a:pt x="6707977" y="2079294"/>
                </a:cubicBezTo>
                <a:cubicBezTo>
                  <a:pt x="6854358" y="2060244"/>
                  <a:pt x="7003195" y="2077961"/>
                  <a:pt x="7140984" y="2130920"/>
                </a:cubicBezTo>
                <a:cubicBezTo>
                  <a:pt x="7226318" y="2164258"/>
                  <a:pt x="7305842" y="2210931"/>
                  <a:pt x="7376632" y="2269128"/>
                </a:cubicBezTo>
                <a:cubicBezTo>
                  <a:pt x="7459043" y="2158923"/>
                  <a:pt x="7572466" y="2075770"/>
                  <a:pt x="7702387" y="2030336"/>
                </a:cubicBezTo>
                <a:cubicBezTo>
                  <a:pt x="7947465" y="1945944"/>
                  <a:pt x="8157968" y="2032051"/>
                  <a:pt x="8208164" y="2054148"/>
                </a:cubicBezTo>
                <a:cubicBezTo>
                  <a:pt x="8210508" y="2001856"/>
                  <a:pt x="8234492" y="1952993"/>
                  <a:pt x="8274363" y="1919084"/>
                </a:cubicBezTo>
                <a:cubicBezTo>
                  <a:pt x="8305272" y="1894415"/>
                  <a:pt x="8343343" y="1880508"/>
                  <a:pt x="8382853" y="1879365"/>
                </a:cubicBezTo>
                <a:cubicBezTo>
                  <a:pt x="8388606" y="1670005"/>
                  <a:pt x="8548035" y="1497031"/>
                  <a:pt x="8756233" y="1474266"/>
                </a:cubicBezTo>
                <a:cubicBezTo>
                  <a:pt x="8689558" y="1208615"/>
                  <a:pt x="8789856" y="931341"/>
                  <a:pt x="9005121" y="778941"/>
                </a:cubicBezTo>
                <a:cubicBezTo>
                  <a:pt x="9192287" y="646640"/>
                  <a:pt x="9440509" y="627209"/>
                  <a:pt x="9653869" y="725983"/>
                </a:cubicBezTo>
                <a:cubicBezTo>
                  <a:pt x="9769312" y="571868"/>
                  <a:pt x="9987815" y="540531"/>
                  <a:pt x="10141930" y="655974"/>
                </a:cubicBezTo>
                <a:cubicBezTo>
                  <a:pt x="10238418" y="728364"/>
                  <a:pt x="10290710" y="845427"/>
                  <a:pt x="10280138" y="965632"/>
                </a:cubicBezTo>
                <a:cubicBezTo>
                  <a:pt x="10292901" y="953726"/>
                  <a:pt x="10310713" y="948773"/>
                  <a:pt x="10327763" y="952392"/>
                </a:cubicBezTo>
                <a:cubicBezTo>
                  <a:pt x="10348337" y="958107"/>
                  <a:pt x="10363100" y="976109"/>
                  <a:pt x="10364815" y="997350"/>
                </a:cubicBezTo>
                <a:cubicBezTo>
                  <a:pt x="10511881" y="776465"/>
                  <a:pt x="10768008" y="655593"/>
                  <a:pt x="11025469" y="686263"/>
                </a:cubicBezTo>
                <a:cubicBezTo>
                  <a:pt x="11382752" y="728840"/>
                  <a:pt x="11547534" y="1039736"/>
                  <a:pt x="11560393" y="1064882"/>
                </a:cubicBezTo>
                <a:cubicBezTo>
                  <a:pt x="11574776" y="1060215"/>
                  <a:pt x="11725461" y="1013828"/>
                  <a:pt x="11851572" y="1109935"/>
                </a:cubicBezTo>
                <a:cubicBezTo>
                  <a:pt x="11910056" y="1155465"/>
                  <a:pt x="11950442" y="1220140"/>
                  <a:pt x="11965872" y="1292625"/>
                </a:cubicBezTo>
                <a:cubicBezTo>
                  <a:pt x="11988923" y="1262526"/>
                  <a:pt x="12032071" y="1256811"/>
                  <a:pt x="12062170" y="1279862"/>
                </a:cubicBezTo>
                <a:cubicBezTo>
                  <a:pt x="12069504" y="1285481"/>
                  <a:pt x="12075600" y="1292530"/>
                  <a:pt x="12080172" y="1300530"/>
                </a:cubicBezTo>
                <a:cubicBezTo>
                  <a:pt x="12078934" y="1247000"/>
                  <a:pt x="12091697" y="1194042"/>
                  <a:pt x="12117224" y="1146987"/>
                </a:cubicBezTo>
                <a:cubicBezTo>
                  <a:pt x="12134941" y="1114793"/>
                  <a:pt x="12158372" y="1086027"/>
                  <a:pt x="12186471" y="1062215"/>
                </a:cubicBezTo>
                <a:cubicBezTo>
                  <a:pt x="12188662" y="1467218"/>
                  <a:pt x="12190852" y="1872221"/>
                  <a:pt x="12192948" y="2277224"/>
                </a:cubicBezTo>
                <a:lnTo>
                  <a:pt x="-4" y="2277224"/>
                </a:lnTo>
                <a:close/>
              </a:path>
            </a:pathLst>
          </a:custGeom>
          <a:solidFill>
            <a:srgbClr val="F2F2F2"/>
          </a:soli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3" name="Google Shape;383;p11"/>
          <p:cNvSpPr/>
          <p:nvPr/>
        </p:nvSpPr>
        <p:spPr>
          <a:xfrm>
            <a:off x="1644504" y="5257512"/>
            <a:ext cx="8561298" cy="1600410"/>
          </a:xfrm>
          <a:custGeom>
            <a:rect b="b" l="l" r="r" t="t"/>
            <a:pathLst>
              <a:path extrusionOk="0" h="2278163" w="12186901">
                <a:moveTo>
                  <a:pt x="10929198" y="682704"/>
                </a:moveTo>
                <a:cubicBezTo>
                  <a:pt x="10961129" y="681903"/>
                  <a:pt x="10993290" y="683369"/>
                  <a:pt x="11025473" y="687202"/>
                </a:cubicBezTo>
                <a:cubicBezTo>
                  <a:pt x="11382756" y="729779"/>
                  <a:pt x="11547538" y="1040675"/>
                  <a:pt x="11560397" y="1065821"/>
                </a:cubicBezTo>
                <a:cubicBezTo>
                  <a:pt x="11574780" y="1061154"/>
                  <a:pt x="11725465" y="1014767"/>
                  <a:pt x="11851576" y="1110874"/>
                </a:cubicBezTo>
                <a:cubicBezTo>
                  <a:pt x="11910060" y="1156404"/>
                  <a:pt x="11950446" y="1221079"/>
                  <a:pt x="11965876" y="1293564"/>
                </a:cubicBezTo>
                <a:cubicBezTo>
                  <a:pt x="11988927" y="1263465"/>
                  <a:pt x="12032075" y="1257750"/>
                  <a:pt x="12062174" y="1280801"/>
                </a:cubicBezTo>
                <a:cubicBezTo>
                  <a:pt x="12069508" y="1286420"/>
                  <a:pt x="12075604" y="1293469"/>
                  <a:pt x="12080176" y="1301469"/>
                </a:cubicBezTo>
                <a:cubicBezTo>
                  <a:pt x="12078938" y="1247939"/>
                  <a:pt x="12091701" y="1194981"/>
                  <a:pt x="12117228" y="1147926"/>
                </a:cubicBezTo>
                <a:cubicBezTo>
                  <a:pt x="12134945" y="1115732"/>
                  <a:pt x="12158376" y="1086966"/>
                  <a:pt x="12186475" y="1063154"/>
                </a:cubicBezTo>
                <a:lnTo>
                  <a:pt x="12186901" y="1142995"/>
                </a:lnTo>
                <a:lnTo>
                  <a:pt x="12127863" y="1215268"/>
                </a:lnTo>
                <a:cubicBezTo>
                  <a:pt x="12102336" y="1262323"/>
                  <a:pt x="12089573" y="1315281"/>
                  <a:pt x="12090811" y="1368811"/>
                </a:cubicBezTo>
                <a:cubicBezTo>
                  <a:pt x="12086239" y="1360811"/>
                  <a:pt x="12080143" y="1353762"/>
                  <a:pt x="12072809" y="1348143"/>
                </a:cubicBezTo>
                <a:cubicBezTo>
                  <a:pt x="12042710" y="1325092"/>
                  <a:pt x="11999562" y="1330807"/>
                  <a:pt x="11976511" y="1360906"/>
                </a:cubicBezTo>
                <a:cubicBezTo>
                  <a:pt x="11961081" y="1288421"/>
                  <a:pt x="11920695" y="1223746"/>
                  <a:pt x="11862211" y="1178216"/>
                </a:cubicBezTo>
                <a:cubicBezTo>
                  <a:pt x="11736100" y="1082109"/>
                  <a:pt x="11585415" y="1128496"/>
                  <a:pt x="11571032" y="1133163"/>
                </a:cubicBezTo>
                <a:cubicBezTo>
                  <a:pt x="11558173" y="1108017"/>
                  <a:pt x="11393391" y="797121"/>
                  <a:pt x="11036108" y="754544"/>
                </a:cubicBezTo>
                <a:cubicBezTo>
                  <a:pt x="10778647" y="723874"/>
                  <a:pt x="10522520" y="844746"/>
                  <a:pt x="10375454" y="1065631"/>
                </a:cubicBezTo>
                <a:cubicBezTo>
                  <a:pt x="10373739" y="1044390"/>
                  <a:pt x="10358976" y="1026388"/>
                  <a:pt x="10338402" y="1020673"/>
                </a:cubicBezTo>
                <a:cubicBezTo>
                  <a:pt x="10321352" y="1017054"/>
                  <a:pt x="10303540" y="1022007"/>
                  <a:pt x="10290777" y="1033913"/>
                </a:cubicBezTo>
                <a:lnTo>
                  <a:pt x="10287902" y="962223"/>
                </a:lnTo>
                <a:lnTo>
                  <a:pt x="10302347" y="954129"/>
                </a:lnTo>
                <a:cubicBezTo>
                  <a:pt x="10310527" y="951855"/>
                  <a:pt x="10319242" y="951522"/>
                  <a:pt x="10327767" y="953331"/>
                </a:cubicBezTo>
                <a:cubicBezTo>
                  <a:pt x="10348341" y="959046"/>
                  <a:pt x="10363104" y="977048"/>
                  <a:pt x="10364819" y="998289"/>
                </a:cubicBezTo>
                <a:cubicBezTo>
                  <a:pt x="10493502" y="805015"/>
                  <a:pt x="10705684" y="688313"/>
                  <a:pt x="10929198" y="682704"/>
                </a:cubicBezTo>
                <a:close/>
                <a:moveTo>
                  <a:pt x="2818734" y="609388"/>
                </a:moveTo>
                <a:cubicBezTo>
                  <a:pt x="2943085" y="608558"/>
                  <a:pt x="3067681" y="634160"/>
                  <a:pt x="3183731" y="687488"/>
                </a:cubicBezTo>
                <a:cubicBezTo>
                  <a:pt x="3622643" y="889133"/>
                  <a:pt x="3684079" y="1369955"/>
                  <a:pt x="3686842" y="1394433"/>
                </a:cubicBezTo>
                <a:cubicBezTo>
                  <a:pt x="3709321" y="1394433"/>
                  <a:pt x="3886867" y="1397958"/>
                  <a:pt x="4005834" y="1548072"/>
                </a:cubicBezTo>
                <a:cubicBezTo>
                  <a:pt x="4059507" y="1615890"/>
                  <a:pt x="4080939" y="1688256"/>
                  <a:pt x="4088499" y="1746871"/>
                </a:cubicBezTo>
                <a:lnTo>
                  <a:pt x="4091516" y="1783808"/>
                </a:lnTo>
                <a:lnTo>
                  <a:pt x="4075094" y="1718265"/>
                </a:lnTo>
                <a:cubicBezTo>
                  <a:pt x="4062082" y="1684369"/>
                  <a:pt x="4043306" y="1649323"/>
                  <a:pt x="4016469" y="1615414"/>
                </a:cubicBezTo>
                <a:cubicBezTo>
                  <a:pt x="3897502" y="1465300"/>
                  <a:pt x="3719956" y="1461775"/>
                  <a:pt x="3697477" y="1461775"/>
                </a:cubicBezTo>
                <a:cubicBezTo>
                  <a:pt x="3694714" y="1437297"/>
                  <a:pt x="3633278" y="956475"/>
                  <a:pt x="3194366" y="754830"/>
                </a:cubicBezTo>
                <a:cubicBezTo>
                  <a:pt x="2884899" y="612621"/>
                  <a:pt x="2514662" y="667581"/>
                  <a:pt x="2250343" y="895133"/>
                </a:cubicBezTo>
                <a:cubicBezTo>
                  <a:pt x="2251696" y="867892"/>
                  <a:pt x="2242171" y="841221"/>
                  <a:pt x="2223864" y="821028"/>
                </a:cubicBezTo>
                <a:cubicBezTo>
                  <a:pt x="2209662" y="806075"/>
                  <a:pt x="2191155" y="795884"/>
                  <a:pt x="2170905" y="791883"/>
                </a:cubicBezTo>
                <a:lnTo>
                  <a:pt x="2193036" y="738107"/>
                </a:lnTo>
                <a:lnTo>
                  <a:pt x="2213229" y="753686"/>
                </a:lnTo>
                <a:cubicBezTo>
                  <a:pt x="2231536" y="773879"/>
                  <a:pt x="2241061" y="800550"/>
                  <a:pt x="2239708" y="827791"/>
                </a:cubicBezTo>
                <a:cubicBezTo>
                  <a:pt x="2404908" y="685571"/>
                  <a:pt x="2611481" y="610770"/>
                  <a:pt x="2818734" y="609388"/>
                </a:cubicBezTo>
                <a:close/>
                <a:moveTo>
                  <a:pt x="9950221" y="587697"/>
                </a:moveTo>
                <a:cubicBezTo>
                  <a:pt x="10017293" y="590972"/>
                  <a:pt x="10084141" y="613622"/>
                  <a:pt x="10141934" y="656913"/>
                </a:cubicBezTo>
                <a:cubicBezTo>
                  <a:pt x="10214300" y="711206"/>
                  <a:pt x="10261806" y="790627"/>
                  <a:pt x="10276576" y="877656"/>
                </a:cubicBezTo>
                <a:lnTo>
                  <a:pt x="10278065" y="914798"/>
                </a:lnTo>
                <a:lnTo>
                  <a:pt x="10261821" y="861154"/>
                </a:lnTo>
                <a:cubicBezTo>
                  <a:pt x="10238008" y="807814"/>
                  <a:pt x="10200813" y="760450"/>
                  <a:pt x="10152569" y="724255"/>
                </a:cubicBezTo>
                <a:cubicBezTo>
                  <a:pt x="9998454" y="608812"/>
                  <a:pt x="9779951" y="640149"/>
                  <a:pt x="9664508" y="794264"/>
                </a:cubicBezTo>
                <a:cubicBezTo>
                  <a:pt x="9451148" y="695490"/>
                  <a:pt x="9202926" y="714921"/>
                  <a:pt x="9015760" y="847222"/>
                </a:cubicBezTo>
                <a:cubicBezTo>
                  <a:pt x="8800495" y="999622"/>
                  <a:pt x="8700197" y="1276896"/>
                  <a:pt x="8766872" y="1542547"/>
                </a:cubicBezTo>
                <a:cubicBezTo>
                  <a:pt x="8558674" y="1565312"/>
                  <a:pt x="8399245" y="1738286"/>
                  <a:pt x="8393492" y="1947646"/>
                </a:cubicBezTo>
                <a:cubicBezTo>
                  <a:pt x="8353982" y="1948789"/>
                  <a:pt x="8315911" y="1962696"/>
                  <a:pt x="8285002" y="1987365"/>
                </a:cubicBezTo>
                <a:cubicBezTo>
                  <a:pt x="8245131" y="2021274"/>
                  <a:pt x="8221147" y="2070137"/>
                  <a:pt x="8218803" y="2122429"/>
                </a:cubicBezTo>
                <a:cubicBezTo>
                  <a:pt x="8168607" y="2100332"/>
                  <a:pt x="7958104" y="2014225"/>
                  <a:pt x="7713026" y="2098617"/>
                </a:cubicBezTo>
                <a:cubicBezTo>
                  <a:pt x="7615585" y="2132693"/>
                  <a:pt x="7527425" y="2187985"/>
                  <a:pt x="7454667" y="2259994"/>
                </a:cubicBezTo>
                <a:lnTo>
                  <a:pt x="7438850" y="2278163"/>
                </a:lnTo>
                <a:lnTo>
                  <a:pt x="7302383" y="2278163"/>
                </a:lnTo>
                <a:lnTo>
                  <a:pt x="7274901" y="2258983"/>
                </a:lnTo>
                <a:cubicBezTo>
                  <a:pt x="7235505" y="2235873"/>
                  <a:pt x="7194290" y="2215870"/>
                  <a:pt x="7151623" y="2199201"/>
                </a:cubicBezTo>
                <a:cubicBezTo>
                  <a:pt x="7013834" y="2146242"/>
                  <a:pt x="6864997" y="2128525"/>
                  <a:pt x="6718616" y="2147575"/>
                </a:cubicBezTo>
                <a:cubicBezTo>
                  <a:pt x="6685564" y="2087949"/>
                  <a:pt x="6518115" y="1800865"/>
                  <a:pt x="6159975" y="1697424"/>
                </a:cubicBezTo>
                <a:cubicBezTo>
                  <a:pt x="5714491" y="1569027"/>
                  <a:pt x="5357398" y="1834965"/>
                  <a:pt x="5319298" y="1864302"/>
                </a:cubicBezTo>
                <a:cubicBezTo>
                  <a:pt x="5286914" y="1835251"/>
                  <a:pt x="5047075" y="1627415"/>
                  <a:pt x="4707603" y="1678946"/>
                </a:cubicBezTo>
                <a:cubicBezTo>
                  <a:pt x="4409947" y="1724094"/>
                  <a:pt x="4248212" y="1936502"/>
                  <a:pt x="4217732" y="1978126"/>
                </a:cubicBezTo>
                <a:cubicBezTo>
                  <a:pt x="4210684" y="1952694"/>
                  <a:pt x="4192043" y="1932025"/>
                  <a:pt x="4167440" y="1922500"/>
                </a:cubicBezTo>
                <a:cubicBezTo>
                  <a:pt x="4144428" y="1914880"/>
                  <a:pt x="4119234" y="1917833"/>
                  <a:pt x="4098574" y="1930501"/>
                </a:cubicBezTo>
                <a:cubicBezTo>
                  <a:pt x="4099479" y="1924096"/>
                  <a:pt x="4101509" y="1909677"/>
                  <a:pt x="4102368" y="1889533"/>
                </a:cubicBezTo>
                <a:lnTo>
                  <a:pt x="4102481" y="1858128"/>
                </a:lnTo>
                <a:lnTo>
                  <a:pt x="4121490" y="1851551"/>
                </a:lnTo>
                <a:cubicBezTo>
                  <a:pt x="4133248" y="1850181"/>
                  <a:pt x="4145299" y="1851348"/>
                  <a:pt x="4156805" y="1855158"/>
                </a:cubicBezTo>
                <a:cubicBezTo>
                  <a:pt x="4181408" y="1864683"/>
                  <a:pt x="4200049" y="1885352"/>
                  <a:pt x="4207097" y="1910784"/>
                </a:cubicBezTo>
                <a:cubicBezTo>
                  <a:pt x="4237577" y="1869160"/>
                  <a:pt x="4399312" y="1656752"/>
                  <a:pt x="4696968" y="1611604"/>
                </a:cubicBezTo>
                <a:cubicBezTo>
                  <a:pt x="5036440" y="1560073"/>
                  <a:pt x="5276279" y="1767909"/>
                  <a:pt x="5308663" y="1796960"/>
                </a:cubicBezTo>
                <a:cubicBezTo>
                  <a:pt x="5346763" y="1767623"/>
                  <a:pt x="5703856" y="1501685"/>
                  <a:pt x="6149340" y="1630082"/>
                </a:cubicBezTo>
                <a:cubicBezTo>
                  <a:pt x="6507480" y="1733523"/>
                  <a:pt x="6674929" y="2020607"/>
                  <a:pt x="6707981" y="2080233"/>
                </a:cubicBezTo>
                <a:cubicBezTo>
                  <a:pt x="6854362" y="2061183"/>
                  <a:pt x="7003199" y="2078900"/>
                  <a:pt x="7140988" y="2131859"/>
                </a:cubicBezTo>
                <a:cubicBezTo>
                  <a:pt x="7226322" y="2165197"/>
                  <a:pt x="7305846" y="2211870"/>
                  <a:pt x="7376636" y="2270067"/>
                </a:cubicBezTo>
                <a:cubicBezTo>
                  <a:pt x="7459047" y="2159862"/>
                  <a:pt x="7572470" y="2076709"/>
                  <a:pt x="7702391" y="2031275"/>
                </a:cubicBezTo>
                <a:cubicBezTo>
                  <a:pt x="7947469" y="1946883"/>
                  <a:pt x="8157972" y="2032990"/>
                  <a:pt x="8208168" y="2055087"/>
                </a:cubicBezTo>
                <a:cubicBezTo>
                  <a:pt x="8210512" y="2002795"/>
                  <a:pt x="8234496" y="1953932"/>
                  <a:pt x="8274367" y="1920023"/>
                </a:cubicBezTo>
                <a:cubicBezTo>
                  <a:pt x="8305276" y="1895354"/>
                  <a:pt x="8343347" y="1881447"/>
                  <a:pt x="8382857" y="1880304"/>
                </a:cubicBezTo>
                <a:cubicBezTo>
                  <a:pt x="8388610" y="1670944"/>
                  <a:pt x="8548039" y="1497970"/>
                  <a:pt x="8756237" y="1475205"/>
                </a:cubicBezTo>
                <a:cubicBezTo>
                  <a:pt x="8689562" y="1209554"/>
                  <a:pt x="8789860" y="932280"/>
                  <a:pt x="9005125" y="779880"/>
                </a:cubicBezTo>
                <a:cubicBezTo>
                  <a:pt x="9192291" y="647579"/>
                  <a:pt x="9440513" y="628148"/>
                  <a:pt x="9653873" y="726922"/>
                </a:cubicBezTo>
                <a:cubicBezTo>
                  <a:pt x="9726025" y="630600"/>
                  <a:pt x="9838435" y="582239"/>
                  <a:pt x="9950221" y="587697"/>
                </a:cubicBezTo>
                <a:close/>
                <a:moveTo>
                  <a:pt x="972895" y="2463"/>
                </a:moveTo>
                <a:cubicBezTo>
                  <a:pt x="1169384" y="16167"/>
                  <a:pt x="1368457" y="86985"/>
                  <a:pt x="1543336" y="213524"/>
                </a:cubicBezTo>
                <a:cubicBezTo>
                  <a:pt x="1701069" y="66554"/>
                  <a:pt x="1944719" y="66173"/>
                  <a:pt x="2096738" y="205523"/>
                </a:cubicBezTo>
                <a:cubicBezTo>
                  <a:pt x="2167461" y="270389"/>
                  <a:pt x="2210133" y="357948"/>
                  <a:pt x="2221730" y="450388"/>
                </a:cubicBezTo>
                <a:lnTo>
                  <a:pt x="2220466" y="478549"/>
                </a:lnTo>
                <a:lnTo>
                  <a:pt x="2192042" y="384957"/>
                </a:lnTo>
                <a:cubicBezTo>
                  <a:pt x="2171084" y="343404"/>
                  <a:pt x="2142735" y="305298"/>
                  <a:pt x="2107373" y="272865"/>
                </a:cubicBezTo>
                <a:cubicBezTo>
                  <a:pt x="1955354" y="133515"/>
                  <a:pt x="1711704" y="133896"/>
                  <a:pt x="1553971" y="280866"/>
                </a:cubicBezTo>
                <a:cubicBezTo>
                  <a:pt x="1204212" y="27787"/>
                  <a:pt x="757680" y="-2407"/>
                  <a:pt x="428592" y="201428"/>
                </a:cubicBezTo>
                <a:cubicBezTo>
                  <a:pt x="116267" y="394880"/>
                  <a:pt x="29685" y="725017"/>
                  <a:pt x="10635" y="805122"/>
                </a:cubicBezTo>
                <a:lnTo>
                  <a:pt x="10635" y="2278163"/>
                </a:lnTo>
                <a:lnTo>
                  <a:pt x="0" y="2278163"/>
                </a:lnTo>
                <a:lnTo>
                  <a:pt x="0" y="737780"/>
                </a:lnTo>
                <a:cubicBezTo>
                  <a:pt x="19050" y="657675"/>
                  <a:pt x="105632" y="327538"/>
                  <a:pt x="417957" y="134086"/>
                </a:cubicBezTo>
                <a:cubicBezTo>
                  <a:pt x="582501" y="32169"/>
                  <a:pt x="776406" y="-11242"/>
                  <a:pt x="972895" y="246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4" name="Google Shape;384;p11"/>
          <p:cNvSpPr/>
          <p:nvPr/>
        </p:nvSpPr>
        <p:spPr>
          <a:xfrm>
            <a:off x="-8329" y="4492493"/>
            <a:ext cx="3574043" cy="2365990"/>
          </a:xfrm>
          <a:custGeom>
            <a:rect b="b" l="l" r="r" t="t"/>
            <a:pathLst>
              <a:path extrusionOk="0" h="4528211" w="6840274">
                <a:moveTo>
                  <a:pt x="1186196" y="384"/>
                </a:moveTo>
                <a:cubicBezTo>
                  <a:pt x="1214762" y="1365"/>
                  <a:pt x="1243048" y="4230"/>
                  <a:pt x="1270892" y="9048"/>
                </a:cubicBezTo>
                <a:cubicBezTo>
                  <a:pt x="1697668" y="82760"/>
                  <a:pt x="2073100" y="623943"/>
                  <a:pt x="1915301" y="1215256"/>
                </a:cubicBezTo>
                <a:cubicBezTo>
                  <a:pt x="2077668" y="1212158"/>
                  <a:pt x="2211766" y="1341389"/>
                  <a:pt x="2214825" y="1503772"/>
                </a:cubicBezTo>
                <a:cubicBezTo>
                  <a:pt x="2214837" y="1504984"/>
                  <a:pt x="2214852" y="1506197"/>
                  <a:pt x="2214864" y="1507411"/>
                </a:cubicBezTo>
                <a:cubicBezTo>
                  <a:pt x="2244106" y="1496899"/>
                  <a:pt x="2495834" y="1368880"/>
                  <a:pt x="2682201" y="1503637"/>
                </a:cubicBezTo>
                <a:cubicBezTo>
                  <a:pt x="2861294" y="1633273"/>
                  <a:pt x="2790680" y="1868693"/>
                  <a:pt x="2791894" y="1882033"/>
                </a:cubicBezTo>
                <a:cubicBezTo>
                  <a:pt x="2940571" y="1889311"/>
                  <a:pt x="3055223" y="2015714"/>
                  <a:pt x="3047999" y="2164351"/>
                </a:cubicBezTo>
                <a:cubicBezTo>
                  <a:pt x="3047716" y="2170144"/>
                  <a:pt x="3047245" y="2175939"/>
                  <a:pt x="3046584" y="2181733"/>
                </a:cubicBezTo>
                <a:cubicBezTo>
                  <a:pt x="3051571" y="2178903"/>
                  <a:pt x="3151830" y="2125405"/>
                  <a:pt x="3248719" y="2181733"/>
                </a:cubicBezTo>
                <a:cubicBezTo>
                  <a:pt x="3300049" y="2212998"/>
                  <a:pt x="3335504" y="2264879"/>
                  <a:pt x="3346149" y="2324037"/>
                </a:cubicBezTo>
                <a:cubicBezTo>
                  <a:pt x="3461313" y="2217713"/>
                  <a:pt x="3626767" y="2185776"/>
                  <a:pt x="3773193" y="2241701"/>
                </a:cubicBezTo>
                <a:cubicBezTo>
                  <a:pt x="3983819" y="2323633"/>
                  <a:pt x="4025997" y="2544904"/>
                  <a:pt x="4027885" y="2556358"/>
                </a:cubicBezTo>
                <a:cubicBezTo>
                  <a:pt x="4064269" y="2539917"/>
                  <a:pt x="4335669" y="2421601"/>
                  <a:pt x="4619871" y="2563903"/>
                </a:cubicBezTo>
                <a:cubicBezTo>
                  <a:pt x="4855561" y="2681413"/>
                  <a:pt x="4939515" y="2897561"/>
                  <a:pt x="4956764" y="2945941"/>
                </a:cubicBezTo>
                <a:cubicBezTo>
                  <a:pt x="4973608" y="2931386"/>
                  <a:pt x="5080067" y="2842716"/>
                  <a:pt x="5226277" y="2863603"/>
                </a:cubicBezTo>
                <a:cubicBezTo>
                  <a:pt x="5353219" y="2881526"/>
                  <a:pt x="5460754" y="2974913"/>
                  <a:pt x="5503473" y="3103336"/>
                </a:cubicBezTo>
                <a:cubicBezTo>
                  <a:pt x="5638230" y="3026525"/>
                  <a:pt x="5802634" y="3043235"/>
                  <a:pt x="5907744" y="3140799"/>
                </a:cubicBezTo>
                <a:cubicBezTo>
                  <a:pt x="6039401" y="3262080"/>
                  <a:pt x="6007194" y="3444542"/>
                  <a:pt x="6005038" y="3455455"/>
                </a:cubicBezTo>
                <a:cubicBezTo>
                  <a:pt x="6057863" y="3452761"/>
                  <a:pt x="6379123" y="3441979"/>
                  <a:pt x="6619395" y="3687642"/>
                </a:cubicBezTo>
                <a:cubicBezTo>
                  <a:pt x="6777061" y="3849350"/>
                  <a:pt x="6853771" y="4073518"/>
                  <a:pt x="6838326" y="4302102"/>
                </a:cubicBezTo>
                <a:lnTo>
                  <a:pt x="6792115" y="4528211"/>
                </a:lnTo>
                <a:lnTo>
                  <a:pt x="0" y="4528211"/>
                </a:lnTo>
                <a:lnTo>
                  <a:pt x="1751" y="1035357"/>
                </a:lnTo>
                <a:cubicBezTo>
                  <a:pt x="29134" y="1001398"/>
                  <a:pt x="67095" y="977681"/>
                  <a:pt x="109556" y="967978"/>
                </a:cubicBezTo>
                <a:cubicBezTo>
                  <a:pt x="161519" y="957466"/>
                  <a:pt x="215503" y="968383"/>
                  <a:pt x="259406" y="998028"/>
                </a:cubicBezTo>
                <a:cubicBezTo>
                  <a:pt x="266229" y="394907"/>
                  <a:pt x="757702" y="-14330"/>
                  <a:pt x="1186196" y="384"/>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5" name="Google Shape;385;p11"/>
          <p:cNvSpPr/>
          <p:nvPr/>
        </p:nvSpPr>
        <p:spPr>
          <a:xfrm>
            <a:off x="-12112" y="4493194"/>
            <a:ext cx="3574043" cy="2365990"/>
          </a:xfrm>
          <a:custGeom>
            <a:rect b="b" l="l" r="r" t="t"/>
            <a:pathLst>
              <a:path extrusionOk="0" h="4528211" w="6840274">
                <a:moveTo>
                  <a:pt x="6036748" y="3454583"/>
                </a:moveTo>
                <a:cubicBezTo>
                  <a:pt x="6136913" y="3454073"/>
                  <a:pt x="6409157" y="3472687"/>
                  <a:pt x="6619395" y="3687642"/>
                </a:cubicBezTo>
                <a:cubicBezTo>
                  <a:pt x="6777061" y="3849350"/>
                  <a:pt x="6853771" y="4073518"/>
                  <a:pt x="6838326" y="4302102"/>
                </a:cubicBezTo>
                <a:lnTo>
                  <a:pt x="6837531" y="4305992"/>
                </a:lnTo>
                <a:lnTo>
                  <a:pt x="6833690" y="4187907"/>
                </a:lnTo>
                <a:cubicBezTo>
                  <a:pt x="6811240" y="4020846"/>
                  <a:pt x="6738529" y="3864431"/>
                  <a:pt x="6620279" y="3743150"/>
                </a:cubicBezTo>
                <a:cubicBezTo>
                  <a:pt x="6380007" y="3497487"/>
                  <a:pt x="6058747" y="3508269"/>
                  <a:pt x="6005922" y="3510963"/>
                </a:cubicBezTo>
                <a:cubicBezTo>
                  <a:pt x="6006461" y="3508235"/>
                  <a:pt x="6008878" y="3494785"/>
                  <a:pt x="6010144" y="3474249"/>
                </a:cubicBezTo>
                <a:lnTo>
                  <a:pt x="6010492" y="3455305"/>
                </a:lnTo>
                <a:close/>
                <a:moveTo>
                  <a:pt x="3176962" y="2157572"/>
                </a:moveTo>
                <a:cubicBezTo>
                  <a:pt x="3200064" y="2160433"/>
                  <a:pt x="3224497" y="2167651"/>
                  <a:pt x="3248719" y="2181733"/>
                </a:cubicBezTo>
                <a:cubicBezTo>
                  <a:pt x="3300049" y="2212998"/>
                  <a:pt x="3335504" y="2264879"/>
                  <a:pt x="3346149" y="2324037"/>
                </a:cubicBezTo>
                <a:cubicBezTo>
                  <a:pt x="3461313" y="2217713"/>
                  <a:pt x="3626767" y="2185776"/>
                  <a:pt x="3773193" y="2241701"/>
                </a:cubicBezTo>
                <a:cubicBezTo>
                  <a:pt x="3983819" y="2323633"/>
                  <a:pt x="4025997" y="2544904"/>
                  <a:pt x="4027885" y="2556358"/>
                </a:cubicBezTo>
                <a:cubicBezTo>
                  <a:pt x="4064269" y="2539917"/>
                  <a:pt x="4335669" y="2421601"/>
                  <a:pt x="4619871" y="2563903"/>
                </a:cubicBezTo>
                <a:cubicBezTo>
                  <a:pt x="4855561" y="2681413"/>
                  <a:pt x="4939515" y="2897561"/>
                  <a:pt x="4956764" y="2945941"/>
                </a:cubicBezTo>
                <a:cubicBezTo>
                  <a:pt x="4973608" y="2931386"/>
                  <a:pt x="5080067" y="2842716"/>
                  <a:pt x="5226277" y="2863603"/>
                </a:cubicBezTo>
                <a:cubicBezTo>
                  <a:pt x="5353219" y="2881526"/>
                  <a:pt x="5460754" y="2974913"/>
                  <a:pt x="5503473" y="3103336"/>
                </a:cubicBezTo>
                <a:cubicBezTo>
                  <a:pt x="5638230" y="3026525"/>
                  <a:pt x="5802634" y="3043235"/>
                  <a:pt x="5907744" y="3140799"/>
                </a:cubicBezTo>
                <a:cubicBezTo>
                  <a:pt x="5990030" y="3216600"/>
                  <a:pt x="6008306" y="3316299"/>
                  <a:pt x="6009916" y="3383079"/>
                </a:cubicBezTo>
                <a:lnTo>
                  <a:pt x="6009263" y="3418572"/>
                </a:lnTo>
                <a:lnTo>
                  <a:pt x="6007455" y="3395023"/>
                </a:lnTo>
                <a:cubicBezTo>
                  <a:pt x="5999319" y="3332884"/>
                  <a:pt x="5974457" y="3256948"/>
                  <a:pt x="5908628" y="3196307"/>
                </a:cubicBezTo>
                <a:cubicBezTo>
                  <a:pt x="5803518" y="3098743"/>
                  <a:pt x="5639114" y="3082033"/>
                  <a:pt x="5504357" y="3158844"/>
                </a:cubicBezTo>
                <a:cubicBezTo>
                  <a:pt x="5461638" y="3030421"/>
                  <a:pt x="5354103" y="2937034"/>
                  <a:pt x="5227161" y="2919111"/>
                </a:cubicBezTo>
                <a:cubicBezTo>
                  <a:pt x="5080951" y="2898224"/>
                  <a:pt x="4974492" y="2986894"/>
                  <a:pt x="4957648" y="3001449"/>
                </a:cubicBezTo>
                <a:cubicBezTo>
                  <a:pt x="4940399" y="2953069"/>
                  <a:pt x="4856445" y="2736921"/>
                  <a:pt x="4620755" y="2619411"/>
                </a:cubicBezTo>
                <a:cubicBezTo>
                  <a:pt x="4336553" y="2477109"/>
                  <a:pt x="4065153" y="2595425"/>
                  <a:pt x="4028769" y="2611866"/>
                </a:cubicBezTo>
                <a:cubicBezTo>
                  <a:pt x="4026881" y="2600412"/>
                  <a:pt x="3984703" y="2379141"/>
                  <a:pt x="3774077" y="2297209"/>
                </a:cubicBezTo>
                <a:cubicBezTo>
                  <a:pt x="3627651" y="2241284"/>
                  <a:pt x="3462197" y="2273221"/>
                  <a:pt x="3347033" y="2379545"/>
                </a:cubicBezTo>
                <a:cubicBezTo>
                  <a:pt x="3336388" y="2320387"/>
                  <a:pt x="3300933" y="2268506"/>
                  <a:pt x="3249603" y="2237241"/>
                </a:cubicBezTo>
                <a:cubicBezTo>
                  <a:pt x="3152714" y="2180913"/>
                  <a:pt x="3052455" y="2234411"/>
                  <a:pt x="3047468" y="2237241"/>
                </a:cubicBezTo>
                <a:cubicBezTo>
                  <a:pt x="3048129" y="2231447"/>
                  <a:pt x="3048600" y="2225652"/>
                  <a:pt x="3048883" y="2219859"/>
                </a:cubicBezTo>
                <a:lnTo>
                  <a:pt x="3046895" y="2181592"/>
                </a:lnTo>
                <a:lnTo>
                  <a:pt x="3066647" y="2172618"/>
                </a:lnTo>
                <a:cubicBezTo>
                  <a:pt x="3089876" y="2163552"/>
                  <a:pt x="3130757" y="2151849"/>
                  <a:pt x="3176962" y="2157572"/>
                </a:cubicBezTo>
                <a:close/>
                <a:moveTo>
                  <a:pt x="2801065" y="1883413"/>
                </a:moveTo>
                <a:lnTo>
                  <a:pt x="2845882" y="1890157"/>
                </a:lnTo>
                <a:cubicBezTo>
                  <a:pt x="2967330" y="1921259"/>
                  <a:pt x="3054320" y="2034294"/>
                  <a:pt x="3047999" y="2164351"/>
                </a:cubicBezTo>
                <a:lnTo>
                  <a:pt x="3046778" y="2179350"/>
                </a:lnTo>
                <a:lnTo>
                  <a:pt x="3046051" y="2165352"/>
                </a:lnTo>
                <a:cubicBezTo>
                  <a:pt x="3026913" y="2041483"/>
                  <a:pt x="2922871" y="1943910"/>
                  <a:pt x="2792778" y="1937541"/>
                </a:cubicBezTo>
                <a:cubicBezTo>
                  <a:pt x="2792475" y="1934206"/>
                  <a:pt x="2796660" y="1916991"/>
                  <a:pt x="2800312" y="1891019"/>
                </a:cubicBezTo>
                <a:close/>
                <a:moveTo>
                  <a:pt x="1927785" y="1216276"/>
                </a:moveTo>
                <a:lnTo>
                  <a:pt x="1974663" y="1220104"/>
                </a:lnTo>
                <a:cubicBezTo>
                  <a:pt x="2109145" y="1244984"/>
                  <a:pt x="2212149" y="1361687"/>
                  <a:pt x="2214825" y="1503772"/>
                </a:cubicBezTo>
                <a:cubicBezTo>
                  <a:pt x="2214837" y="1504984"/>
                  <a:pt x="2214852" y="1506197"/>
                  <a:pt x="2214864" y="1507411"/>
                </a:cubicBezTo>
                <a:cubicBezTo>
                  <a:pt x="2244106" y="1496899"/>
                  <a:pt x="2495834" y="1368880"/>
                  <a:pt x="2682201" y="1503637"/>
                </a:cubicBezTo>
                <a:cubicBezTo>
                  <a:pt x="2771748" y="1568455"/>
                  <a:pt x="2798867" y="1659719"/>
                  <a:pt x="2803752" y="1736446"/>
                </a:cubicBezTo>
                <a:lnTo>
                  <a:pt x="2803866" y="1786523"/>
                </a:lnTo>
                <a:lnTo>
                  <a:pt x="2796176" y="1732324"/>
                </a:lnTo>
                <a:cubicBezTo>
                  <a:pt x="2782290" y="1671248"/>
                  <a:pt x="2750245" y="1607759"/>
                  <a:pt x="2683085" y="1559145"/>
                </a:cubicBezTo>
                <a:cubicBezTo>
                  <a:pt x="2496718" y="1424388"/>
                  <a:pt x="2244990" y="1552407"/>
                  <a:pt x="2215748" y="1562919"/>
                </a:cubicBezTo>
                <a:cubicBezTo>
                  <a:pt x="2215736" y="1561705"/>
                  <a:pt x="2215721" y="1560492"/>
                  <a:pt x="2215709" y="1559280"/>
                </a:cubicBezTo>
                <a:cubicBezTo>
                  <a:pt x="2212650" y="1396897"/>
                  <a:pt x="2078552" y="1267666"/>
                  <a:pt x="1916185" y="1270764"/>
                </a:cubicBezTo>
                <a:close/>
                <a:moveTo>
                  <a:pt x="1186196" y="384"/>
                </a:moveTo>
                <a:cubicBezTo>
                  <a:pt x="1214762" y="1365"/>
                  <a:pt x="1243048" y="4230"/>
                  <a:pt x="1270892" y="9048"/>
                </a:cubicBezTo>
                <a:cubicBezTo>
                  <a:pt x="1644321" y="73546"/>
                  <a:pt x="1978440" y="495952"/>
                  <a:pt x="1950422" y="996679"/>
                </a:cubicBezTo>
                <a:lnTo>
                  <a:pt x="1949311" y="1006996"/>
                </a:lnTo>
                <a:lnTo>
                  <a:pt x="1942083" y="843200"/>
                </a:lnTo>
                <a:cubicBezTo>
                  <a:pt x="1883059" y="438077"/>
                  <a:pt x="1591858" y="119840"/>
                  <a:pt x="1271776" y="64556"/>
                </a:cubicBezTo>
                <a:cubicBezTo>
                  <a:pt x="1243932" y="59738"/>
                  <a:pt x="1215646" y="56873"/>
                  <a:pt x="1187080" y="55892"/>
                </a:cubicBezTo>
                <a:cubicBezTo>
                  <a:pt x="758586" y="41178"/>
                  <a:pt x="267113" y="450415"/>
                  <a:pt x="260290" y="1053536"/>
                </a:cubicBezTo>
                <a:cubicBezTo>
                  <a:pt x="216387" y="1023891"/>
                  <a:pt x="162403" y="1012974"/>
                  <a:pt x="110440" y="1023486"/>
                </a:cubicBezTo>
                <a:cubicBezTo>
                  <a:pt x="67979" y="1033189"/>
                  <a:pt x="30018" y="1056906"/>
                  <a:pt x="2635" y="1090865"/>
                </a:cubicBezTo>
                <a:lnTo>
                  <a:pt x="912" y="4528211"/>
                </a:lnTo>
                <a:lnTo>
                  <a:pt x="0" y="4528211"/>
                </a:lnTo>
                <a:lnTo>
                  <a:pt x="1751" y="1035357"/>
                </a:lnTo>
                <a:cubicBezTo>
                  <a:pt x="29134" y="1001398"/>
                  <a:pt x="67095" y="977681"/>
                  <a:pt x="109556" y="967978"/>
                </a:cubicBezTo>
                <a:cubicBezTo>
                  <a:pt x="161519" y="957466"/>
                  <a:pt x="215503" y="968383"/>
                  <a:pt x="259406" y="998028"/>
                </a:cubicBezTo>
                <a:cubicBezTo>
                  <a:pt x="266229" y="394907"/>
                  <a:pt x="757702" y="-14330"/>
                  <a:pt x="1186196" y="384"/>
                </a:cubicBez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6" name="Google Shape;386;p11"/>
          <p:cNvSpPr/>
          <p:nvPr/>
        </p:nvSpPr>
        <p:spPr>
          <a:xfrm>
            <a:off x="-7115" y="5538091"/>
            <a:ext cx="2510210" cy="1320316"/>
          </a:xfrm>
          <a:custGeom>
            <a:rect b="b" l="l" r="r" t="t"/>
            <a:pathLst>
              <a:path extrusionOk="0" h="2526921" w="4804230">
                <a:moveTo>
                  <a:pt x="2433188" y="165"/>
                </a:moveTo>
                <a:cubicBezTo>
                  <a:pt x="2532639" y="2321"/>
                  <a:pt x="2630557" y="25609"/>
                  <a:pt x="2719395" y="71696"/>
                </a:cubicBezTo>
                <a:cubicBezTo>
                  <a:pt x="3030684" y="233404"/>
                  <a:pt x="3185115" y="651150"/>
                  <a:pt x="3026641" y="1023214"/>
                </a:cubicBezTo>
                <a:cubicBezTo>
                  <a:pt x="3099168" y="1035208"/>
                  <a:pt x="3163905" y="1075635"/>
                  <a:pt x="3206408" y="1135602"/>
                </a:cubicBezTo>
                <a:cubicBezTo>
                  <a:pt x="3250418" y="1201768"/>
                  <a:pt x="3264057" y="1283564"/>
                  <a:pt x="3243869" y="1360376"/>
                </a:cubicBezTo>
                <a:cubicBezTo>
                  <a:pt x="3327931" y="1323049"/>
                  <a:pt x="3426358" y="1360914"/>
                  <a:pt x="3463712" y="1445004"/>
                </a:cubicBezTo>
                <a:cubicBezTo>
                  <a:pt x="3469763" y="1458614"/>
                  <a:pt x="3473967" y="1473033"/>
                  <a:pt x="3476190" y="1487721"/>
                </a:cubicBezTo>
                <a:cubicBezTo>
                  <a:pt x="3577784" y="1355391"/>
                  <a:pt x="3767441" y="1330461"/>
                  <a:pt x="3899812" y="1431931"/>
                </a:cubicBezTo>
                <a:cubicBezTo>
                  <a:pt x="3985827" y="1497963"/>
                  <a:pt x="4029866" y="1605095"/>
                  <a:pt x="4015219" y="1712496"/>
                </a:cubicBezTo>
                <a:cubicBezTo>
                  <a:pt x="4131069" y="1641749"/>
                  <a:pt x="4282348" y="1678268"/>
                  <a:pt x="4353108" y="1794158"/>
                </a:cubicBezTo>
                <a:cubicBezTo>
                  <a:pt x="4406242" y="1881077"/>
                  <a:pt x="4400165" y="1991847"/>
                  <a:pt x="4337827" y="2072566"/>
                </a:cubicBezTo>
                <a:cubicBezTo>
                  <a:pt x="4360735" y="2069332"/>
                  <a:pt x="4535245" y="2047637"/>
                  <a:pt x="4674719" y="2177408"/>
                </a:cubicBezTo>
                <a:cubicBezTo>
                  <a:pt x="4805955" y="2299329"/>
                  <a:pt x="4806781" y="2462210"/>
                  <a:pt x="4803402" y="2514025"/>
                </a:cubicBezTo>
                <a:lnTo>
                  <a:pt x="4802249" y="2526921"/>
                </a:lnTo>
                <a:lnTo>
                  <a:pt x="0" y="2526921"/>
                </a:lnTo>
                <a:lnTo>
                  <a:pt x="0" y="101611"/>
                </a:lnTo>
                <a:cubicBezTo>
                  <a:pt x="56059" y="75470"/>
                  <a:pt x="312368" y="-37189"/>
                  <a:pt x="614089" y="64149"/>
                </a:cubicBezTo>
                <a:cubicBezTo>
                  <a:pt x="974833" y="185430"/>
                  <a:pt x="1106220" y="513159"/>
                  <a:pt x="1123604" y="558708"/>
                </a:cubicBezTo>
                <a:cubicBezTo>
                  <a:pt x="1139775" y="539437"/>
                  <a:pt x="1252971" y="408724"/>
                  <a:pt x="1438262" y="408858"/>
                </a:cubicBezTo>
                <a:cubicBezTo>
                  <a:pt x="1534343" y="409800"/>
                  <a:pt x="1627083" y="444299"/>
                  <a:pt x="1700499" y="506288"/>
                </a:cubicBezTo>
                <a:cubicBezTo>
                  <a:pt x="1822689" y="177413"/>
                  <a:pt x="2134837" y="-6304"/>
                  <a:pt x="2433188" y="165"/>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7" name="Google Shape;387;p11"/>
          <p:cNvSpPr/>
          <p:nvPr/>
        </p:nvSpPr>
        <p:spPr>
          <a:xfrm>
            <a:off x="-7114" y="6061696"/>
            <a:ext cx="1751242" cy="796672"/>
          </a:xfrm>
          <a:custGeom>
            <a:rect b="b" l="l" r="r" t="t"/>
            <a:pathLst>
              <a:path extrusionOk="0" h="1524731" w="3351659">
                <a:moveTo>
                  <a:pt x="0" y="0"/>
                </a:moveTo>
                <a:cubicBezTo>
                  <a:pt x="147816" y="54848"/>
                  <a:pt x="263221" y="173029"/>
                  <a:pt x="314389" y="322204"/>
                </a:cubicBezTo>
                <a:cubicBezTo>
                  <a:pt x="467445" y="93253"/>
                  <a:pt x="777090" y="31804"/>
                  <a:pt x="1006014" y="184888"/>
                </a:cubicBezTo>
                <a:cubicBezTo>
                  <a:pt x="1089039" y="240408"/>
                  <a:pt x="1153480" y="319511"/>
                  <a:pt x="1190983" y="412089"/>
                </a:cubicBezTo>
                <a:cubicBezTo>
                  <a:pt x="1207827" y="408314"/>
                  <a:pt x="1383145" y="370987"/>
                  <a:pt x="1520733" y="494560"/>
                </a:cubicBezTo>
                <a:cubicBezTo>
                  <a:pt x="1593987" y="562478"/>
                  <a:pt x="1637108" y="656940"/>
                  <a:pt x="1640532" y="756796"/>
                </a:cubicBezTo>
                <a:cubicBezTo>
                  <a:pt x="1676647" y="744130"/>
                  <a:pt x="1950473" y="653169"/>
                  <a:pt x="2217426" y="816764"/>
                </a:cubicBezTo>
                <a:cubicBezTo>
                  <a:pt x="2461335" y="966344"/>
                  <a:pt x="2516182" y="1216721"/>
                  <a:pt x="2524672" y="1258765"/>
                </a:cubicBezTo>
                <a:cubicBezTo>
                  <a:pt x="2569681" y="1240843"/>
                  <a:pt x="2802944" y="1153521"/>
                  <a:pt x="3056557" y="1266312"/>
                </a:cubicBezTo>
                <a:cubicBezTo>
                  <a:pt x="3156261" y="1311287"/>
                  <a:pt x="3243244" y="1379229"/>
                  <a:pt x="3310738" y="1464000"/>
                </a:cubicBezTo>
                <a:lnTo>
                  <a:pt x="3351659" y="1524731"/>
                </a:lnTo>
                <a:lnTo>
                  <a:pt x="0" y="1524731"/>
                </a:ln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8" name="Google Shape;388;p11"/>
          <p:cNvSpPr/>
          <p:nvPr/>
        </p:nvSpPr>
        <p:spPr>
          <a:xfrm>
            <a:off x="-12112" y="5538791"/>
            <a:ext cx="2510210" cy="1320316"/>
          </a:xfrm>
          <a:custGeom>
            <a:rect b="b" l="l" r="r" t="t"/>
            <a:pathLst>
              <a:path extrusionOk="0" h="2526921" w="4804230">
                <a:moveTo>
                  <a:pt x="4380517" y="2069334"/>
                </a:moveTo>
                <a:cubicBezTo>
                  <a:pt x="4445800" y="2067951"/>
                  <a:pt x="4570114" y="2080080"/>
                  <a:pt x="4674719" y="2177408"/>
                </a:cubicBezTo>
                <a:cubicBezTo>
                  <a:pt x="4789551" y="2284089"/>
                  <a:pt x="4804537" y="2422130"/>
                  <a:pt x="4804226" y="2489685"/>
                </a:cubicBezTo>
                <a:lnTo>
                  <a:pt x="4803567" y="2509158"/>
                </a:lnTo>
                <a:lnTo>
                  <a:pt x="4790425" y="2427515"/>
                </a:lnTo>
                <a:cubicBezTo>
                  <a:pt x="4774237" y="2365077"/>
                  <a:pt x="4741221" y="2293877"/>
                  <a:pt x="4675603" y="2232916"/>
                </a:cubicBezTo>
                <a:cubicBezTo>
                  <a:pt x="4536129" y="2103145"/>
                  <a:pt x="4361619" y="2124840"/>
                  <a:pt x="4338711" y="2128074"/>
                </a:cubicBezTo>
                <a:lnTo>
                  <a:pt x="4370933" y="2069855"/>
                </a:lnTo>
                <a:close/>
                <a:moveTo>
                  <a:pt x="4154383" y="1676688"/>
                </a:moveTo>
                <a:cubicBezTo>
                  <a:pt x="4233206" y="1680300"/>
                  <a:pt x="4308883" y="1721727"/>
                  <a:pt x="4353108" y="1794158"/>
                </a:cubicBezTo>
                <a:cubicBezTo>
                  <a:pt x="4379675" y="1837618"/>
                  <a:pt x="4391440" y="1887040"/>
                  <a:pt x="4388770" y="1935687"/>
                </a:cubicBezTo>
                <a:lnTo>
                  <a:pt x="4385779" y="1950163"/>
                </a:lnTo>
                <a:lnTo>
                  <a:pt x="4382787" y="1918485"/>
                </a:lnTo>
                <a:cubicBezTo>
                  <a:pt x="4376859" y="1894616"/>
                  <a:pt x="4367276" y="1871396"/>
                  <a:pt x="4353992" y="1849666"/>
                </a:cubicBezTo>
                <a:cubicBezTo>
                  <a:pt x="4283232" y="1733776"/>
                  <a:pt x="4131953" y="1697257"/>
                  <a:pt x="4016103" y="1768004"/>
                </a:cubicBezTo>
                <a:lnTo>
                  <a:pt x="4016273" y="1711990"/>
                </a:lnTo>
                <a:lnTo>
                  <a:pt x="4060097" y="1690940"/>
                </a:lnTo>
                <a:cubicBezTo>
                  <a:pt x="4090821" y="1679848"/>
                  <a:pt x="4122853" y="1675243"/>
                  <a:pt x="4154383" y="1676688"/>
                </a:cubicBezTo>
                <a:close/>
                <a:moveTo>
                  <a:pt x="3308430" y="1346027"/>
                </a:moveTo>
                <a:cubicBezTo>
                  <a:pt x="3373328" y="1344871"/>
                  <a:pt x="3435697" y="1381937"/>
                  <a:pt x="3463712" y="1445004"/>
                </a:cubicBezTo>
                <a:cubicBezTo>
                  <a:pt x="3469763" y="1458614"/>
                  <a:pt x="3473967" y="1473033"/>
                  <a:pt x="3476190" y="1487721"/>
                </a:cubicBezTo>
                <a:cubicBezTo>
                  <a:pt x="3577784" y="1355391"/>
                  <a:pt x="3767441" y="1330461"/>
                  <a:pt x="3899812" y="1431931"/>
                </a:cubicBezTo>
                <a:cubicBezTo>
                  <a:pt x="3964323" y="1481455"/>
                  <a:pt x="4005223" y="1554098"/>
                  <a:pt x="4015462" y="1632634"/>
                </a:cubicBezTo>
                <a:lnTo>
                  <a:pt x="4015305" y="1684229"/>
                </a:lnTo>
                <a:lnTo>
                  <a:pt x="3996148" y="1612208"/>
                </a:lnTo>
                <a:cubicBezTo>
                  <a:pt x="3976217" y="1563746"/>
                  <a:pt x="3943704" y="1520455"/>
                  <a:pt x="3900696" y="1487439"/>
                </a:cubicBezTo>
                <a:cubicBezTo>
                  <a:pt x="3768325" y="1385969"/>
                  <a:pt x="3578668" y="1410899"/>
                  <a:pt x="3477074" y="1543229"/>
                </a:cubicBezTo>
                <a:cubicBezTo>
                  <a:pt x="3474851" y="1528541"/>
                  <a:pt x="3470647" y="1514122"/>
                  <a:pt x="3464596" y="1500512"/>
                </a:cubicBezTo>
                <a:cubicBezTo>
                  <a:pt x="3427242" y="1416422"/>
                  <a:pt x="3328815" y="1378557"/>
                  <a:pt x="3244753" y="1415884"/>
                </a:cubicBezTo>
                <a:lnTo>
                  <a:pt x="3247337" y="1359605"/>
                </a:lnTo>
                <a:close/>
                <a:moveTo>
                  <a:pt x="3043783" y="1027828"/>
                </a:moveTo>
                <a:lnTo>
                  <a:pt x="3079350" y="1037402"/>
                </a:lnTo>
                <a:cubicBezTo>
                  <a:pt x="3130147" y="1056643"/>
                  <a:pt x="3174531" y="1090627"/>
                  <a:pt x="3206408" y="1135602"/>
                </a:cubicBezTo>
                <a:cubicBezTo>
                  <a:pt x="3228413" y="1168685"/>
                  <a:pt x="3242825" y="1205676"/>
                  <a:pt x="3249213" y="1243997"/>
                </a:cubicBezTo>
                <a:lnTo>
                  <a:pt x="3247022" y="1291718"/>
                </a:lnTo>
                <a:lnTo>
                  <a:pt x="3207292" y="1191110"/>
                </a:lnTo>
                <a:cubicBezTo>
                  <a:pt x="3164789" y="1131143"/>
                  <a:pt x="3100052" y="1090716"/>
                  <a:pt x="3027525" y="1078722"/>
                </a:cubicBezTo>
                <a:close/>
                <a:moveTo>
                  <a:pt x="2433188" y="165"/>
                </a:moveTo>
                <a:cubicBezTo>
                  <a:pt x="2532639" y="2321"/>
                  <a:pt x="2630557" y="25609"/>
                  <a:pt x="2719395" y="71696"/>
                </a:cubicBezTo>
                <a:cubicBezTo>
                  <a:pt x="2952862" y="192977"/>
                  <a:pt x="3098096" y="458280"/>
                  <a:pt x="3089265" y="740315"/>
                </a:cubicBezTo>
                <a:lnTo>
                  <a:pt x="3087663" y="753253"/>
                </a:lnTo>
                <a:lnTo>
                  <a:pt x="3082031" y="656789"/>
                </a:lnTo>
                <a:cubicBezTo>
                  <a:pt x="3048118" y="429354"/>
                  <a:pt x="2914835" y="228272"/>
                  <a:pt x="2720279" y="127204"/>
                </a:cubicBezTo>
                <a:cubicBezTo>
                  <a:pt x="2631441" y="81117"/>
                  <a:pt x="2533523" y="57829"/>
                  <a:pt x="2434072" y="55673"/>
                </a:cubicBezTo>
                <a:cubicBezTo>
                  <a:pt x="2135721" y="49204"/>
                  <a:pt x="1823573" y="232921"/>
                  <a:pt x="1701383" y="561796"/>
                </a:cubicBezTo>
                <a:cubicBezTo>
                  <a:pt x="1627967" y="499807"/>
                  <a:pt x="1535227" y="465308"/>
                  <a:pt x="1439146" y="464366"/>
                </a:cubicBezTo>
                <a:cubicBezTo>
                  <a:pt x="1253855" y="464232"/>
                  <a:pt x="1140659" y="594945"/>
                  <a:pt x="1124488" y="614216"/>
                </a:cubicBezTo>
                <a:cubicBezTo>
                  <a:pt x="1107104" y="568667"/>
                  <a:pt x="975717" y="240938"/>
                  <a:pt x="614973" y="119657"/>
                </a:cubicBezTo>
                <a:cubicBezTo>
                  <a:pt x="313252" y="18319"/>
                  <a:pt x="56943" y="130978"/>
                  <a:pt x="884" y="157119"/>
                </a:cubicBezTo>
                <a:lnTo>
                  <a:pt x="884" y="2526921"/>
                </a:lnTo>
                <a:lnTo>
                  <a:pt x="0" y="2526921"/>
                </a:lnTo>
                <a:lnTo>
                  <a:pt x="0" y="101611"/>
                </a:lnTo>
                <a:cubicBezTo>
                  <a:pt x="56059" y="75470"/>
                  <a:pt x="312368" y="-37189"/>
                  <a:pt x="614089" y="64149"/>
                </a:cubicBezTo>
                <a:cubicBezTo>
                  <a:pt x="974833" y="185430"/>
                  <a:pt x="1106220" y="513159"/>
                  <a:pt x="1123604" y="558708"/>
                </a:cubicBezTo>
                <a:cubicBezTo>
                  <a:pt x="1139775" y="539437"/>
                  <a:pt x="1252971" y="408724"/>
                  <a:pt x="1438262" y="408858"/>
                </a:cubicBezTo>
                <a:cubicBezTo>
                  <a:pt x="1534343" y="409800"/>
                  <a:pt x="1627083" y="444299"/>
                  <a:pt x="1700499" y="506288"/>
                </a:cubicBezTo>
                <a:cubicBezTo>
                  <a:pt x="1822689" y="177413"/>
                  <a:pt x="2134837" y="-6304"/>
                  <a:pt x="2433188" y="165"/>
                </a:cubicBez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9" name="Google Shape;389;p11"/>
          <p:cNvSpPr/>
          <p:nvPr/>
        </p:nvSpPr>
        <p:spPr>
          <a:xfrm>
            <a:off x="-12112" y="6053994"/>
            <a:ext cx="1751242" cy="796672"/>
          </a:xfrm>
          <a:custGeom>
            <a:rect b="b" l="l" r="r" t="t"/>
            <a:pathLst>
              <a:path extrusionOk="0" h="1524731" w="3351659">
                <a:moveTo>
                  <a:pt x="0" y="0"/>
                </a:moveTo>
                <a:cubicBezTo>
                  <a:pt x="147816" y="54848"/>
                  <a:pt x="263221" y="173029"/>
                  <a:pt x="314389" y="322204"/>
                </a:cubicBezTo>
                <a:cubicBezTo>
                  <a:pt x="467445" y="93253"/>
                  <a:pt x="777090" y="31804"/>
                  <a:pt x="1006014" y="184888"/>
                </a:cubicBezTo>
                <a:cubicBezTo>
                  <a:pt x="1089039" y="240408"/>
                  <a:pt x="1153480" y="319511"/>
                  <a:pt x="1190983" y="412089"/>
                </a:cubicBezTo>
                <a:cubicBezTo>
                  <a:pt x="1207827" y="408314"/>
                  <a:pt x="1383145" y="370987"/>
                  <a:pt x="1520733" y="494560"/>
                </a:cubicBezTo>
                <a:cubicBezTo>
                  <a:pt x="1593987" y="562478"/>
                  <a:pt x="1637108" y="656940"/>
                  <a:pt x="1640532" y="756796"/>
                </a:cubicBezTo>
                <a:cubicBezTo>
                  <a:pt x="1676647" y="744130"/>
                  <a:pt x="1950473" y="653169"/>
                  <a:pt x="2217426" y="816764"/>
                </a:cubicBezTo>
                <a:cubicBezTo>
                  <a:pt x="2461335" y="966344"/>
                  <a:pt x="2516182" y="1216721"/>
                  <a:pt x="2524672" y="1258765"/>
                </a:cubicBezTo>
                <a:cubicBezTo>
                  <a:pt x="2569681" y="1240843"/>
                  <a:pt x="2802944" y="1153521"/>
                  <a:pt x="3056557" y="1266312"/>
                </a:cubicBezTo>
                <a:cubicBezTo>
                  <a:pt x="3156261" y="1311287"/>
                  <a:pt x="3243244" y="1379229"/>
                  <a:pt x="3310738" y="1464000"/>
                </a:cubicBezTo>
                <a:lnTo>
                  <a:pt x="3351659" y="1524731"/>
                </a:lnTo>
                <a:lnTo>
                  <a:pt x="3315141" y="1524731"/>
                </a:lnTo>
                <a:lnTo>
                  <a:pt x="3311622" y="1519508"/>
                </a:lnTo>
                <a:cubicBezTo>
                  <a:pt x="3244128" y="1434737"/>
                  <a:pt x="3157145" y="1366795"/>
                  <a:pt x="3057441" y="1321820"/>
                </a:cubicBezTo>
                <a:cubicBezTo>
                  <a:pt x="2803828" y="1209029"/>
                  <a:pt x="2570565" y="1296351"/>
                  <a:pt x="2525556" y="1314273"/>
                </a:cubicBezTo>
                <a:cubicBezTo>
                  <a:pt x="2517066" y="1272229"/>
                  <a:pt x="2462219" y="1021852"/>
                  <a:pt x="2218310" y="872272"/>
                </a:cubicBezTo>
                <a:cubicBezTo>
                  <a:pt x="1951357" y="708677"/>
                  <a:pt x="1677531" y="799638"/>
                  <a:pt x="1641416" y="812304"/>
                </a:cubicBezTo>
                <a:cubicBezTo>
                  <a:pt x="1637992" y="712448"/>
                  <a:pt x="1594871" y="617986"/>
                  <a:pt x="1521617" y="550068"/>
                </a:cubicBezTo>
                <a:cubicBezTo>
                  <a:pt x="1384029" y="426495"/>
                  <a:pt x="1208711" y="463822"/>
                  <a:pt x="1191867" y="467597"/>
                </a:cubicBezTo>
                <a:cubicBezTo>
                  <a:pt x="1154364" y="375019"/>
                  <a:pt x="1089923" y="295916"/>
                  <a:pt x="1006898" y="240396"/>
                </a:cubicBezTo>
                <a:cubicBezTo>
                  <a:pt x="777974" y="87312"/>
                  <a:pt x="468329" y="148761"/>
                  <a:pt x="315273" y="377712"/>
                </a:cubicBezTo>
                <a:cubicBezTo>
                  <a:pt x="264105" y="228537"/>
                  <a:pt x="148700" y="110356"/>
                  <a:pt x="884" y="55508"/>
                </a:cubicBezTo>
                <a:lnTo>
                  <a:pt x="884" y="1524731"/>
                </a:lnTo>
                <a:lnTo>
                  <a:pt x="0" y="1524731"/>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0" name="Google Shape;390;p11"/>
          <p:cNvSpPr/>
          <p:nvPr/>
        </p:nvSpPr>
        <p:spPr>
          <a:xfrm>
            <a:off x="7967330" y="4355782"/>
            <a:ext cx="4220805" cy="2507364"/>
          </a:xfrm>
          <a:custGeom>
            <a:rect b="b" l="l" r="r" t="t"/>
            <a:pathLst>
              <a:path extrusionOk="0" h="4341756" w="7308753">
                <a:moveTo>
                  <a:pt x="7110886" y="101"/>
                </a:moveTo>
                <a:cubicBezTo>
                  <a:pt x="7211330" y="-1977"/>
                  <a:pt x="7290731" y="28417"/>
                  <a:pt x="7308753" y="35912"/>
                </a:cubicBezTo>
                <a:lnTo>
                  <a:pt x="7308753" y="4341756"/>
                </a:lnTo>
                <a:lnTo>
                  <a:pt x="45625" y="4341756"/>
                </a:lnTo>
                <a:lnTo>
                  <a:pt x="7570" y="4185900"/>
                </a:lnTo>
                <a:cubicBezTo>
                  <a:pt x="-43691" y="3817116"/>
                  <a:pt x="169077" y="3450821"/>
                  <a:pt x="533756" y="3321826"/>
                </a:cubicBezTo>
                <a:cubicBezTo>
                  <a:pt x="685331" y="3268193"/>
                  <a:pt x="849518" y="3261590"/>
                  <a:pt x="1004959" y="3302555"/>
                </a:cubicBezTo>
                <a:cubicBezTo>
                  <a:pt x="1059537" y="2969706"/>
                  <a:pt x="1312610" y="2705851"/>
                  <a:pt x="1634409" y="2643190"/>
                </a:cubicBezTo>
                <a:cubicBezTo>
                  <a:pt x="1925484" y="2586592"/>
                  <a:pt x="2227340" y="2703156"/>
                  <a:pt x="2413574" y="2942889"/>
                </a:cubicBezTo>
                <a:cubicBezTo>
                  <a:pt x="2578274" y="2864865"/>
                  <a:pt x="2773806" y="2894511"/>
                  <a:pt x="2907997" y="3017814"/>
                </a:cubicBezTo>
                <a:cubicBezTo>
                  <a:pt x="2861601" y="2573655"/>
                  <a:pt x="3184035" y="2175987"/>
                  <a:pt x="3628152" y="2129632"/>
                </a:cubicBezTo>
                <a:cubicBezTo>
                  <a:pt x="3857508" y="2105645"/>
                  <a:pt x="4086177" y="2180838"/>
                  <a:pt x="4256646" y="2336078"/>
                </a:cubicBezTo>
                <a:cubicBezTo>
                  <a:pt x="4256646" y="2319639"/>
                  <a:pt x="4249503" y="1977086"/>
                  <a:pt x="4541387" y="1789101"/>
                </a:cubicBezTo>
                <a:cubicBezTo>
                  <a:pt x="4827879" y="1604484"/>
                  <a:pt x="5131081" y="1743418"/>
                  <a:pt x="5147793" y="1751638"/>
                </a:cubicBezTo>
                <a:cubicBezTo>
                  <a:pt x="5146175" y="1746382"/>
                  <a:pt x="5112217" y="1629413"/>
                  <a:pt x="5192801" y="1541821"/>
                </a:cubicBezTo>
                <a:cubicBezTo>
                  <a:pt x="5235829" y="1497217"/>
                  <a:pt x="5295648" y="1472692"/>
                  <a:pt x="5357609" y="1474442"/>
                </a:cubicBezTo>
                <a:cubicBezTo>
                  <a:pt x="4954146" y="1125154"/>
                  <a:pt x="4983389" y="549741"/>
                  <a:pt x="5260179" y="313108"/>
                </a:cubicBezTo>
                <a:cubicBezTo>
                  <a:pt x="5533601" y="79440"/>
                  <a:pt x="6096751" y="134825"/>
                  <a:pt x="6384053" y="575344"/>
                </a:cubicBezTo>
                <a:cubicBezTo>
                  <a:pt x="6435801" y="492604"/>
                  <a:pt x="6544683" y="467404"/>
                  <a:pt x="6627559" y="519152"/>
                </a:cubicBezTo>
                <a:cubicBezTo>
                  <a:pt x="6659900" y="539365"/>
                  <a:pt x="6684965" y="569686"/>
                  <a:pt x="6698710" y="605395"/>
                </a:cubicBezTo>
                <a:cubicBezTo>
                  <a:pt x="6644807" y="375500"/>
                  <a:pt x="6738193" y="148435"/>
                  <a:pt x="6916074" y="50871"/>
                </a:cubicBezTo>
                <a:cubicBezTo>
                  <a:pt x="6982778" y="14285"/>
                  <a:pt x="7050620" y="1348"/>
                  <a:pt x="7110886" y="101"/>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1" name="Google Shape;391;p11"/>
          <p:cNvSpPr/>
          <p:nvPr/>
        </p:nvSpPr>
        <p:spPr>
          <a:xfrm>
            <a:off x="8208506" y="5104138"/>
            <a:ext cx="3979931" cy="1761861"/>
          </a:xfrm>
          <a:custGeom>
            <a:rect b="b" l="l" r="r" t="t"/>
            <a:pathLst>
              <a:path extrusionOk="0" h="3050841" w="6891656">
                <a:moveTo>
                  <a:pt x="6674374" y="68"/>
                </a:moveTo>
                <a:cubicBezTo>
                  <a:pt x="6790387" y="-2243"/>
                  <a:pt x="6881348" y="54229"/>
                  <a:pt x="6891656" y="60898"/>
                </a:cubicBezTo>
                <a:lnTo>
                  <a:pt x="6891656" y="3050841"/>
                </a:lnTo>
                <a:lnTo>
                  <a:pt x="0" y="3050841"/>
                </a:lnTo>
                <a:lnTo>
                  <a:pt x="16887" y="3016614"/>
                </a:lnTo>
                <a:cubicBezTo>
                  <a:pt x="75476" y="2904075"/>
                  <a:pt x="261498" y="2601557"/>
                  <a:pt x="643651" y="2490837"/>
                </a:cubicBezTo>
                <a:cubicBezTo>
                  <a:pt x="995906" y="2388690"/>
                  <a:pt x="1287656" y="2515362"/>
                  <a:pt x="1362984" y="2550803"/>
                </a:cubicBezTo>
                <a:cubicBezTo>
                  <a:pt x="1373765" y="2534228"/>
                  <a:pt x="1451924" y="2419415"/>
                  <a:pt x="1602717" y="2400953"/>
                </a:cubicBezTo>
                <a:cubicBezTo>
                  <a:pt x="1694217" y="2390846"/>
                  <a:pt x="1785972" y="2417798"/>
                  <a:pt x="1857407" y="2475878"/>
                </a:cubicBezTo>
                <a:cubicBezTo>
                  <a:pt x="1830456" y="2250296"/>
                  <a:pt x="1926268" y="2034953"/>
                  <a:pt x="2097140" y="1936850"/>
                </a:cubicBezTo>
                <a:cubicBezTo>
                  <a:pt x="2329326" y="1802901"/>
                  <a:pt x="2680233" y="1896423"/>
                  <a:pt x="2846388" y="2191540"/>
                </a:cubicBezTo>
                <a:cubicBezTo>
                  <a:pt x="2861279" y="2151788"/>
                  <a:pt x="2892044" y="2120120"/>
                  <a:pt x="2931286" y="2104083"/>
                </a:cubicBezTo>
                <a:cubicBezTo>
                  <a:pt x="2976120" y="2088183"/>
                  <a:pt x="3025790" y="2093706"/>
                  <a:pt x="3066043" y="2119040"/>
                </a:cubicBezTo>
                <a:cubicBezTo>
                  <a:pt x="2866332" y="1750616"/>
                  <a:pt x="3021977" y="1311848"/>
                  <a:pt x="3330705" y="1165098"/>
                </a:cubicBezTo>
                <a:cubicBezTo>
                  <a:pt x="3659915" y="1008510"/>
                  <a:pt x="4131160" y="1199192"/>
                  <a:pt x="4259854" y="1629605"/>
                </a:cubicBezTo>
                <a:cubicBezTo>
                  <a:pt x="4338551" y="1538914"/>
                  <a:pt x="4459698" y="1504550"/>
                  <a:pt x="4561979" y="1542148"/>
                </a:cubicBezTo>
                <a:cubicBezTo>
                  <a:pt x="4669784" y="1582575"/>
                  <a:pt x="4710212" y="1685259"/>
                  <a:pt x="4716814" y="1701969"/>
                </a:cubicBezTo>
                <a:cubicBezTo>
                  <a:pt x="4770205" y="1637152"/>
                  <a:pt x="4866004" y="1627987"/>
                  <a:pt x="4930808" y="1681351"/>
                </a:cubicBezTo>
                <a:cubicBezTo>
                  <a:pt x="4931078" y="1681620"/>
                  <a:pt x="4931348" y="1681756"/>
                  <a:pt x="4931618" y="1682025"/>
                </a:cubicBezTo>
                <a:cubicBezTo>
                  <a:pt x="4845400" y="1466414"/>
                  <a:pt x="4950349" y="1221695"/>
                  <a:pt x="5165824" y="1135585"/>
                </a:cubicBezTo>
                <a:cubicBezTo>
                  <a:pt x="5263522" y="1096505"/>
                  <a:pt x="5372272" y="1095428"/>
                  <a:pt x="5470645" y="1132621"/>
                </a:cubicBezTo>
                <a:cubicBezTo>
                  <a:pt x="5365938" y="812303"/>
                  <a:pt x="5540718" y="467865"/>
                  <a:pt x="5861036" y="363294"/>
                </a:cubicBezTo>
                <a:cubicBezTo>
                  <a:pt x="6017892" y="311951"/>
                  <a:pt x="6188764" y="326506"/>
                  <a:pt x="6334706" y="403316"/>
                </a:cubicBezTo>
                <a:cubicBezTo>
                  <a:pt x="6321231" y="238104"/>
                  <a:pt x="6411248" y="85963"/>
                  <a:pt x="6552069" y="25997"/>
                </a:cubicBezTo>
                <a:cubicBezTo>
                  <a:pt x="6594248" y="8141"/>
                  <a:pt x="6635703" y="839"/>
                  <a:pt x="6674374" y="68"/>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2" name="Google Shape;392;p11"/>
          <p:cNvSpPr/>
          <p:nvPr/>
        </p:nvSpPr>
        <p:spPr>
          <a:xfrm>
            <a:off x="10278668" y="5718479"/>
            <a:ext cx="1907788" cy="1143493"/>
          </a:xfrm>
          <a:custGeom>
            <a:rect b="b" l="l" r="r" t="t"/>
            <a:pathLst>
              <a:path extrusionOk="0" h="1980074" w="3303529">
                <a:moveTo>
                  <a:pt x="3303529" y="0"/>
                </a:moveTo>
                <a:lnTo>
                  <a:pt x="3303529" y="1980074"/>
                </a:lnTo>
                <a:lnTo>
                  <a:pt x="71" y="1980074"/>
                </a:lnTo>
                <a:lnTo>
                  <a:pt x="0" y="1975617"/>
                </a:lnTo>
                <a:cubicBezTo>
                  <a:pt x="-29" y="1952498"/>
                  <a:pt x="4275" y="1871638"/>
                  <a:pt x="75022" y="1820701"/>
                </a:cubicBezTo>
                <a:cubicBezTo>
                  <a:pt x="155876" y="1762485"/>
                  <a:pt x="250206" y="1800082"/>
                  <a:pt x="254787" y="1801970"/>
                </a:cubicBezTo>
                <a:cubicBezTo>
                  <a:pt x="222985" y="1731627"/>
                  <a:pt x="254289" y="1648751"/>
                  <a:pt x="324699" y="1616949"/>
                </a:cubicBezTo>
                <a:cubicBezTo>
                  <a:pt x="359467" y="1601181"/>
                  <a:pt x="399153" y="1600373"/>
                  <a:pt x="434553" y="1614657"/>
                </a:cubicBezTo>
                <a:cubicBezTo>
                  <a:pt x="432653" y="1292588"/>
                  <a:pt x="692155" y="1030082"/>
                  <a:pt x="1014183" y="1028060"/>
                </a:cubicBezTo>
                <a:cubicBezTo>
                  <a:pt x="1185958" y="1027118"/>
                  <a:pt x="1349417" y="1101908"/>
                  <a:pt x="1460996" y="1232486"/>
                </a:cubicBezTo>
                <a:cubicBezTo>
                  <a:pt x="1514899" y="1188826"/>
                  <a:pt x="1582817" y="1166320"/>
                  <a:pt x="1652081" y="1168882"/>
                </a:cubicBezTo>
                <a:cubicBezTo>
                  <a:pt x="1712453" y="1171981"/>
                  <a:pt x="1770128" y="1194217"/>
                  <a:pt x="1816890" y="1232486"/>
                </a:cubicBezTo>
                <a:cubicBezTo>
                  <a:pt x="1806783" y="1021997"/>
                  <a:pt x="1969299" y="843039"/>
                  <a:pt x="2179790" y="833067"/>
                </a:cubicBezTo>
                <a:cubicBezTo>
                  <a:pt x="2307943" y="826869"/>
                  <a:pt x="2430437" y="885488"/>
                  <a:pt x="2506171" y="988981"/>
                </a:cubicBezTo>
                <a:cubicBezTo>
                  <a:pt x="2555897" y="884813"/>
                  <a:pt x="2680681" y="840749"/>
                  <a:pt x="2784848" y="890474"/>
                </a:cubicBezTo>
                <a:cubicBezTo>
                  <a:pt x="2785657" y="890744"/>
                  <a:pt x="2786331" y="891149"/>
                  <a:pt x="2787140" y="891552"/>
                </a:cubicBezTo>
                <a:cubicBezTo>
                  <a:pt x="2779323" y="845195"/>
                  <a:pt x="2718279" y="440925"/>
                  <a:pt x="2996956" y="172353"/>
                </a:cubicBezTo>
                <a:cubicBezTo>
                  <a:pt x="3083335" y="90422"/>
                  <a:pt x="3188580" y="31128"/>
                  <a:pt x="3303529" y="0"/>
                </a:cubicBezTo>
                <a:close/>
              </a:path>
            </a:pathLst>
          </a:custGeom>
          <a:gradFill>
            <a:gsLst>
              <a:gs pos="0">
                <a:srgbClr val="FFFFFF"/>
              </a:gs>
              <a:gs pos="100000">
                <a:srgbClr val="D8D8D8"/>
              </a:gs>
            </a:gsLst>
            <a:lin ang="0" scaled="0"/>
          </a:gradFill>
          <a:ln>
            <a:noFill/>
          </a:ln>
          <a:effectLst>
            <a:outerShdw blurRad="200025" rotWithShape="0" algn="bl" dir="5400000" dist="19050">
              <a:srgbClr val="000000">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3" name="Google Shape;393;p11"/>
          <p:cNvSpPr/>
          <p:nvPr/>
        </p:nvSpPr>
        <p:spPr>
          <a:xfrm>
            <a:off x="10278866" y="5698097"/>
            <a:ext cx="1907788" cy="1143493"/>
          </a:xfrm>
          <a:custGeom>
            <a:rect b="b" l="l" r="r" t="t"/>
            <a:pathLst>
              <a:path extrusionOk="0" h="1980074" w="3303529">
                <a:moveTo>
                  <a:pt x="193507" y="1788797"/>
                </a:moveTo>
                <a:cubicBezTo>
                  <a:pt x="210638" y="1789976"/>
                  <a:pt x="225385" y="1793033"/>
                  <a:pt x="236136" y="1795914"/>
                </a:cubicBezTo>
                <a:lnTo>
                  <a:pt x="244107" y="1798502"/>
                </a:lnTo>
                <a:lnTo>
                  <a:pt x="243277" y="1803365"/>
                </a:lnTo>
                <a:cubicBezTo>
                  <a:pt x="243714" y="1821523"/>
                  <a:pt x="247721" y="1839892"/>
                  <a:pt x="255671" y="1857478"/>
                </a:cubicBezTo>
                <a:cubicBezTo>
                  <a:pt x="251090" y="1855590"/>
                  <a:pt x="156760" y="1817993"/>
                  <a:pt x="75906" y="1876209"/>
                </a:cubicBezTo>
                <a:cubicBezTo>
                  <a:pt x="40533" y="1901678"/>
                  <a:pt x="21770" y="1934627"/>
                  <a:pt x="11854" y="1964099"/>
                </a:cubicBezTo>
                <a:lnTo>
                  <a:pt x="8197" y="1980074"/>
                </a:lnTo>
                <a:lnTo>
                  <a:pt x="71" y="1980074"/>
                </a:lnTo>
                <a:lnTo>
                  <a:pt x="0" y="1975617"/>
                </a:lnTo>
                <a:cubicBezTo>
                  <a:pt x="-29" y="1952498"/>
                  <a:pt x="4275" y="1871638"/>
                  <a:pt x="75022" y="1820701"/>
                </a:cubicBezTo>
                <a:cubicBezTo>
                  <a:pt x="115449" y="1791593"/>
                  <a:pt x="159245" y="1786438"/>
                  <a:pt x="193507" y="1788797"/>
                </a:cubicBezTo>
                <a:close/>
                <a:moveTo>
                  <a:pt x="2179790" y="833067"/>
                </a:moveTo>
                <a:cubicBezTo>
                  <a:pt x="2307943" y="826869"/>
                  <a:pt x="2430437" y="885488"/>
                  <a:pt x="2506171" y="988981"/>
                </a:cubicBezTo>
                <a:cubicBezTo>
                  <a:pt x="2549681" y="897834"/>
                  <a:pt x="2650658" y="852704"/>
                  <a:pt x="2745006" y="876158"/>
                </a:cubicBezTo>
                <a:lnTo>
                  <a:pt x="2781325" y="889208"/>
                </a:lnTo>
                <a:lnTo>
                  <a:pt x="2783365" y="913863"/>
                </a:lnTo>
                <a:cubicBezTo>
                  <a:pt x="2785238" y="929879"/>
                  <a:pt x="2787047" y="941266"/>
                  <a:pt x="2788024" y="947060"/>
                </a:cubicBezTo>
                <a:cubicBezTo>
                  <a:pt x="2787215" y="946657"/>
                  <a:pt x="2786541" y="946252"/>
                  <a:pt x="2785732" y="945982"/>
                </a:cubicBezTo>
                <a:cubicBezTo>
                  <a:pt x="2681565" y="896257"/>
                  <a:pt x="2556781" y="940321"/>
                  <a:pt x="2507055" y="1044489"/>
                </a:cubicBezTo>
                <a:cubicBezTo>
                  <a:pt x="2431321" y="940996"/>
                  <a:pt x="2308827" y="882377"/>
                  <a:pt x="2180674" y="888575"/>
                </a:cubicBezTo>
                <a:cubicBezTo>
                  <a:pt x="1970183" y="898547"/>
                  <a:pt x="1807667" y="1077505"/>
                  <a:pt x="1817774" y="1287994"/>
                </a:cubicBezTo>
                <a:cubicBezTo>
                  <a:pt x="1771012" y="1249725"/>
                  <a:pt x="1713337" y="1227489"/>
                  <a:pt x="1652965" y="1224390"/>
                </a:cubicBezTo>
                <a:cubicBezTo>
                  <a:pt x="1583701" y="1221828"/>
                  <a:pt x="1515783" y="1244334"/>
                  <a:pt x="1461880" y="1287994"/>
                </a:cubicBezTo>
                <a:cubicBezTo>
                  <a:pt x="1350301" y="1157416"/>
                  <a:pt x="1186842" y="1082626"/>
                  <a:pt x="1015067" y="1083568"/>
                </a:cubicBezTo>
                <a:cubicBezTo>
                  <a:pt x="693039" y="1085590"/>
                  <a:pt x="433537" y="1348096"/>
                  <a:pt x="435437" y="1670165"/>
                </a:cubicBezTo>
                <a:cubicBezTo>
                  <a:pt x="400037" y="1655881"/>
                  <a:pt x="360351" y="1656689"/>
                  <a:pt x="325583" y="1672457"/>
                </a:cubicBezTo>
                <a:cubicBezTo>
                  <a:pt x="290378" y="1688358"/>
                  <a:pt x="264950" y="1717028"/>
                  <a:pt x="252298" y="1750515"/>
                </a:cubicBezTo>
                <a:lnTo>
                  <a:pt x="248328" y="1773771"/>
                </a:lnTo>
                <a:lnTo>
                  <a:pt x="242393" y="1747857"/>
                </a:lnTo>
                <a:cubicBezTo>
                  <a:pt x="241081" y="1693381"/>
                  <a:pt x="271892" y="1640801"/>
                  <a:pt x="324699" y="1616949"/>
                </a:cubicBezTo>
                <a:cubicBezTo>
                  <a:pt x="359467" y="1601181"/>
                  <a:pt x="399153" y="1600373"/>
                  <a:pt x="434553" y="1614657"/>
                </a:cubicBezTo>
                <a:cubicBezTo>
                  <a:pt x="432653" y="1292588"/>
                  <a:pt x="692155" y="1030082"/>
                  <a:pt x="1014183" y="1028060"/>
                </a:cubicBezTo>
                <a:cubicBezTo>
                  <a:pt x="1185958" y="1027118"/>
                  <a:pt x="1349417" y="1101908"/>
                  <a:pt x="1460996" y="1232486"/>
                </a:cubicBezTo>
                <a:cubicBezTo>
                  <a:pt x="1514899" y="1188826"/>
                  <a:pt x="1582817" y="1166320"/>
                  <a:pt x="1652081" y="1168882"/>
                </a:cubicBezTo>
                <a:cubicBezTo>
                  <a:pt x="1712453" y="1171981"/>
                  <a:pt x="1770128" y="1194217"/>
                  <a:pt x="1816890" y="1232486"/>
                </a:cubicBezTo>
                <a:cubicBezTo>
                  <a:pt x="1806783" y="1021997"/>
                  <a:pt x="1969299" y="843039"/>
                  <a:pt x="2179790" y="833067"/>
                </a:cubicBezTo>
                <a:close/>
                <a:moveTo>
                  <a:pt x="3303529" y="0"/>
                </a:moveTo>
                <a:lnTo>
                  <a:pt x="3303529" y="55808"/>
                </a:lnTo>
                <a:lnTo>
                  <a:pt x="3220164" y="84049"/>
                </a:lnTo>
                <a:cubicBezTo>
                  <a:pt x="3138021" y="117698"/>
                  <a:pt x="3062624" y="166413"/>
                  <a:pt x="2997840" y="227861"/>
                </a:cubicBezTo>
                <a:cubicBezTo>
                  <a:pt x="2823667" y="395719"/>
                  <a:pt x="2782197" y="616583"/>
                  <a:pt x="2777497" y="769944"/>
                </a:cubicBezTo>
                <a:lnTo>
                  <a:pt x="2777815" y="801954"/>
                </a:lnTo>
                <a:lnTo>
                  <a:pt x="2777437" y="797388"/>
                </a:lnTo>
                <a:cubicBezTo>
                  <a:pt x="2770034" y="651541"/>
                  <a:pt x="2787948" y="373782"/>
                  <a:pt x="2996956" y="172353"/>
                </a:cubicBezTo>
                <a:cubicBezTo>
                  <a:pt x="3083335" y="90422"/>
                  <a:pt x="3188580" y="31128"/>
                  <a:pt x="330352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4" name="Google Shape;394;p11"/>
          <p:cNvSpPr/>
          <p:nvPr/>
        </p:nvSpPr>
        <p:spPr>
          <a:xfrm>
            <a:off x="8215495" y="5104721"/>
            <a:ext cx="3979931" cy="1761861"/>
          </a:xfrm>
          <a:custGeom>
            <a:rect b="b" l="l" r="r" t="t"/>
            <a:pathLst>
              <a:path extrusionOk="0" h="3050841" w="6891656">
                <a:moveTo>
                  <a:pt x="2288798" y="1878635"/>
                </a:moveTo>
                <a:cubicBezTo>
                  <a:pt x="2493233" y="1862262"/>
                  <a:pt x="2721772" y="1970203"/>
                  <a:pt x="2846388" y="2191540"/>
                </a:cubicBezTo>
                <a:cubicBezTo>
                  <a:pt x="2861279" y="2151788"/>
                  <a:pt x="2892044" y="2120120"/>
                  <a:pt x="2931286" y="2104083"/>
                </a:cubicBezTo>
                <a:cubicBezTo>
                  <a:pt x="2964912" y="2092158"/>
                  <a:pt x="3001258" y="2092284"/>
                  <a:pt x="3034311" y="2103779"/>
                </a:cubicBezTo>
                <a:lnTo>
                  <a:pt x="3038234" y="2105666"/>
                </a:lnTo>
                <a:lnTo>
                  <a:pt x="3066927" y="2174548"/>
                </a:lnTo>
                <a:cubicBezTo>
                  <a:pt x="3026674" y="2149214"/>
                  <a:pt x="2977004" y="2143691"/>
                  <a:pt x="2932170" y="2159591"/>
                </a:cubicBezTo>
                <a:cubicBezTo>
                  <a:pt x="2892928" y="2175628"/>
                  <a:pt x="2862163" y="2207296"/>
                  <a:pt x="2847272" y="2247048"/>
                </a:cubicBezTo>
                <a:cubicBezTo>
                  <a:pt x="2681117" y="1951931"/>
                  <a:pt x="2330210" y="1858409"/>
                  <a:pt x="2098024" y="1992358"/>
                </a:cubicBezTo>
                <a:cubicBezTo>
                  <a:pt x="1927152" y="2090461"/>
                  <a:pt x="1831340" y="2305804"/>
                  <a:pt x="1858291" y="2531386"/>
                </a:cubicBezTo>
                <a:cubicBezTo>
                  <a:pt x="1786856" y="2473306"/>
                  <a:pt x="1695101" y="2446354"/>
                  <a:pt x="1603601" y="2456461"/>
                </a:cubicBezTo>
                <a:cubicBezTo>
                  <a:pt x="1452808" y="2474923"/>
                  <a:pt x="1374649" y="2589736"/>
                  <a:pt x="1363868" y="2606311"/>
                </a:cubicBezTo>
                <a:cubicBezTo>
                  <a:pt x="1288540" y="2570870"/>
                  <a:pt x="996790" y="2444198"/>
                  <a:pt x="644535" y="2546345"/>
                </a:cubicBezTo>
                <a:cubicBezTo>
                  <a:pt x="310151" y="2643225"/>
                  <a:pt x="125930" y="2886951"/>
                  <a:pt x="45850" y="3021761"/>
                </a:cubicBezTo>
                <a:lnTo>
                  <a:pt x="29636" y="3050841"/>
                </a:lnTo>
                <a:lnTo>
                  <a:pt x="0" y="3050841"/>
                </a:lnTo>
                <a:lnTo>
                  <a:pt x="16887" y="3016614"/>
                </a:lnTo>
                <a:cubicBezTo>
                  <a:pt x="75476" y="2904075"/>
                  <a:pt x="261498" y="2601557"/>
                  <a:pt x="643651" y="2490837"/>
                </a:cubicBezTo>
                <a:cubicBezTo>
                  <a:pt x="995906" y="2388690"/>
                  <a:pt x="1287656" y="2515362"/>
                  <a:pt x="1362984" y="2550803"/>
                </a:cubicBezTo>
                <a:cubicBezTo>
                  <a:pt x="1373765" y="2534228"/>
                  <a:pt x="1451924" y="2419415"/>
                  <a:pt x="1602717" y="2400953"/>
                </a:cubicBezTo>
                <a:cubicBezTo>
                  <a:pt x="1694217" y="2390846"/>
                  <a:pt x="1785972" y="2417798"/>
                  <a:pt x="1857407" y="2475878"/>
                </a:cubicBezTo>
                <a:cubicBezTo>
                  <a:pt x="1830456" y="2250296"/>
                  <a:pt x="1926268" y="2034953"/>
                  <a:pt x="2097140" y="1936850"/>
                </a:cubicBezTo>
                <a:cubicBezTo>
                  <a:pt x="2155187" y="1903363"/>
                  <a:pt x="2220653" y="1884093"/>
                  <a:pt x="2288798" y="1878635"/>
                </a:cubicBezTo>
                <a:close/>
                <a:moveTo>
                  <a:pt x="3596672" y="1111090"/>
                </a:moveTo>
                <a:cubicBezTo>
                  <a:pt x="3874128" y="1118834"/>
                  <a:pt x="4163333" y="1306796"/>
                  <a:pt x="4259854" y="1629605"/>
                </a:cubicBezTo>
                <a:cubicBezTo>
                  <a:pt x="4338551" y="1538914"/>
                  <a:pt x="4459698" y="1504550"/>
                  <a:pt x="4561979" y="1542148"/>
                </a:cubicBezTo>
                <a:cubicBezTo>
                  <a:pt x="4669784" y="1582575"/>
                  <a:pt x="4710212" y="1685259"/>
                  <a:pt x="4716814" y="1701969"/>
                </a:cubicBezTo>
                <a:cubicBezTo>
                  <a:pt x="4756857" y="1653356"/>
                  <a:pt x="4820755" y="1636048"/>
                  <a:pt x="4877540" y="1652945"/>
                </a:cubicBezTo>
                <a:lnTo>
                  <a:pt x="4913735" y="1672247"/>
                </a:lnTo>
                <a:lnTo>
                  <a:pt x="4932502" y="1737533"/>
                </a:lnTo>
                <a:cubicBezTo>
                  <a:pt x="4932232" y="1737264"/>
                  <a:pt x="4931962" y="1737128"/>
                  <a:pt x="4931692" y="1736859"/>
                </a:cubicBezTo>
                <a:cubicBezTo>
                  <a:pt x="4866888" y="1683495"/>
                  <a:pt x="4771089" y="1692660"/>
                  <a:pt x="4717698" y="1757477"/>
                </a:cubicBezTo>
                <a:cubicBezTo>
                  <a:pt x="4711096" y="1740767"/>
                  <a:pt x="4670668" y="1638083"/>
                  <a:pt x="4562863" y="1597656"/>
                </a:cubicBezTo>
                <a:cubicBezTo>
                  <a:pt x="4460582" y="1560058"/>
                  <a:pt x="4339435" y="1594422"/>
                  <a:pt x="4260738" y="1685113"/>
                </a:cubicBezTo>
                <a:cubicBezTo>
                  <a:pt x="4132044" y="1254700"/>
                  <a:pt x="3660799" y="1064018"/>
                  <a:pt x="3331589" y="1220606"/>
                </a:cubicBezTo>
                <a:cubicBezTo>
                  <a:pt x="3138634" y="1312325"/>
                  <a:pt x="3005477" y="1518113"/>
                  <a:pt x="2981502" y="1749504"/>
                </a:cubicBezTo>
                <a:lnTo>
                  <a:pt x="2980923" y="1841369"/>
                </a:lnTo>
                <a:lnTo>
                  <a:pt x="2979729" y="1835195"/>
                </a:lnTo>
                <a:cubicBezTo>
                  <a:pt x="2953723" y="1549483"/>
                  <a:pt x="3099159" y="1275161"/>
                  <a:pt x="3330705" y="1165098"/>
                </a:cubicBezTo>
                <a:cubicBezTo>
                  <a:pt x="3413008" y="1125951"/>
                  <a:pt x="3504187" y="1108509"/>
                  <a:pt x="3596672" y="1111090"/>
                </a:cubicBezTo>
                <a:close/>
                <a:moveTo>
                  <a:pt x="5317981" y="1105501"/>
                </a:moveTo>
                <a:cubicBezTo>
                  <a:pt x="5343830" y="1105248"/>
                  <a:pt x="5369699" y="1107379"/>
                  <a:pt x="5395254" y="1111898"/>
                </a:cubicBezTo>
                <a:lnTo>
                  <a:pt x="5458658" y="1129326"/>
                </a:lnTo>
                <a:lnTo>
                  <a:pt x="5471529" y="1188129"/>
                </a:lnTo>
                <a:cubicBezTo>
                  <a:pt x="5373156" y="1150936"/>
                  <a:pt x="5264406" y="1152013"/>
                  <a:pt x="5166708" y="1191093"/>
                </a:cubicBezTo>
                <a:cubicBezTo>
                  <a:pt x="5058971" y="1234148"/>
                  <a:pt x="4978864" y="1316856"/>
                  <a:pt x="4936470" y="1415750"/>
                </a:cubicBezTo>
                <a:lnTo>
                  <a:pt x="4905003" y="1561359"/>
                </a:lnTo>
                <a:lnTo>
                  <a:pt x="4901538" y="1517792"/>
                </a:lnTo>
                <a:cubicBezTo>
                  <a:pt x="4904782" y="1353968"/>
                  <a:pt x="5004218" y="1200168"/>
                  <a:pt x="5165824" y="1135585"/>
                </a:cubicBezTo>
                <a:cubicBezTo>
                  <a:pt x="5214673" y="1116045"/>
                  <a:pt x="5266285" y="1106006"/>
                  <a:pt x="5317981" y="1105501"/>
                </a:cubicBezTo>
                <a:close/>
                <a:moveTo>
                  <a:pt x="6674374" y="68"/>
                </a:moveTo>
                <a:cubicBezTo>
                  <a:pt x="6790387" y="-2243"/>
                  <a:pt x="6881348" y="54229"/>
                  <a:pt x="6891656" y="60898"/>
                </a:cubicBezTo>
                <a:lnTo>
                  <a:pt x="6891656" y="115898"/>
                </a:lnTo>
                <a:lnTo>
                  <a:pt x="6870555" y="103763"/>
                </a:lnTo>
                <a:cubicBezTo>
                  <a:pt x="6835186" y="85175"/>
                  <a:pt x="6762268" y="53843"/>
                  <a:pt x="6675258" y="55576"/>
                </a:cubicBezTo>
                <a:cubicBezTo>
                  <a:pt x="6636587" y="56347"/>
                  <a:pt x="6595132" y="63649"/>
                  <a:pt x="6552953" y="81505"/>
                </a:cubicBezTo>
                <a:cubicBezTo>
                  <a:pt x="6412132" y="141471"/>
                  <a:pt x="6322115" y="293612"/>
                  <a:pt x="6335590" y="458824"/>
                </a:cubicBezTo>
                <a:cubicBezTo>
                  <a:pt x="6189648" y="382014"/>
                  <a:pt x="6018776" y="367459"/>
                  <a:pt x="5861920" y="418802"/>
                </a:cubicBezTo>
                <a:cubicBezTo>
                  <a:pt x="5621682" y="497231"/>
                  <a:pt x="5463308" y="710584"/>
                  <a:pt x="5443310" y="947493"/>
                </a:cubicBezTo>
                <a:lnTo>
                  <a:pt x="5444277" y="1012150"/>
                </a:lnTo>
                <a:lnTo>
                  <a:pt x="5444219" y="1011887"/>
                </a:lnTo>
                <a:cubicBezTo>
                  <a:pt x="5411907" y="729942"/>
                  <a:pt x="5580758" y="454794"/>
                  <a:pt x="5861036" y="363294"/>
                </a:cubicBezTo>
                <a:cubicBezTo>
                  <a:pt x="6017892" y="311951"/>
                  <a:pt x="6188764" y="326506"/>
                  <a:pt x="6334706" y="403316"/>
                </a:cubicBezTo>
                <a:cubicBezTo>
                  <a:pt x="6321231" y="238104"/>
                  <a:pt x="6411248" y="85963"/>
                  <a:pt x="6552069" y="25997"/>
                </a:cubicBezTo>
                <a:cubicBezTo>
                  <a:pt x="6594248" y="8141"/>
                  <a:pt x="6635703" y="839"/>
                  <a:pt x="6674374" y="68"/>
                </a:cubicBez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5" name="Google Shape;395;p11"/>
          <p:cNvSpPr/>
          <p:nvPr/>
        </p:nvSpPr>
        <p:spPr>
          <a:xfrm>
            <a:off x="7967621" y="4355783"/>
            <a:ext cx="4220513" cy="2363319"/>
          </a:xfrm>
          <a:custGeom>
            <a:rect b="b" l="l" r="r" t="t"/>
            <a:pathLst>
              <a:path extrusionOk="0" h="4092327" w="7308248">
                <a:moveTo>
                  <a:pt x="4854246" y="1693950"/>
                </a:moveTo>
                <a:cubicBezTo>
                  <a:pt x="4982439" y="1691032"/>
                  <a:pt x="5086385" y="1726416"/>
                  <a:pt x="5128184" y="1743316"/>
                </a:cubicBezTo>
                <a:lnTo>
                  <a:pt x="5140873" y="1748844"/>
                </a:lnTo>
                <a:lnTo>
                  <a:pt x="5143190" y="1784463"/>
                </a:lnTo>
                <a:cubicBezTo>
                  <a:pt x="5145342" y="1797536"/>
                  <a:pt x="5147768" y="1805832"/>
                  <a:pt x="5148172" y="1807146"/>
                </a:cubicBezTo>
                <a:cubicBezTo>
                  <a:pt x="5131460" y="1798926"/>
                  <a:pt x="4828258" y="1659992"/>
                  <a:pt x="4541766" y="1844609"/>
                </a:cubicBezTo>
                <a:cubicBezTo>
                  <a:pt x="4249882" y="2032594"/>
                  <a:pt x="4257025" y="2375147"/>
                  <a:pt x="4257025" y="2391586"/>
                </a:cubicBezTo>
                <a:cubicBezTo>
                  <a:pt x="4086556" y="2236346"/>
                  <a:pt x="3857887" y="2161153"/>
                  <a:pt x="3628531" y="2185140"/>
                </a:cubicBezTo>
                <a:cubicBezTo>
                  <a:pt x="3184414" y="2231495"/>
                  <a:pt x="2861980" y="2629163"/>
                  <a:pt x="2908376" y="3073322"/>
                </a:cubicBezTo>
                <a:cubicBezTo>
                  <a:pt x="2774185" y="2950019"/>
                  <a:pt x="2578653" y="2920373"/>
                  <a:pt x="2413953" y="2998397"/>
                </a:cubicBezTo>
                <a:cubicBezTo>
                  <a:pt x="2227719" y="2758664"/>
                  <a:pt x="1925863" y="2642100"/>
                  <a:pt x="1634788" y="2698698"/>
                </a:cubicBezTo>
                <a:cubicBezTo>
                  <a:pt x="1312989" y="2761359"/>
                  <a:pt x="1059916" y="3025214"/>
                  <a:pt x="1005338" y="3358063"/>
                </a:cubicBezTo>
                <a:cubicBezTo>
                  <a:pt x="849897" y="3317098"/>
                  <a:pt x="685710" y="3323701"/>
                  <a:pt x="534135" y="3377334"/>
                </a:cubicBezTo>
                <a:cubicBezTo>
                  <a:pt x="260626" y="3474080"/>
                  <a:pt x="72567" y="3704308"/>
                  <a:pt x="17257" y="3968956"/>
                </a:cubicBezTo>
                <a:lnTo>
                  <a:pt x="2265" y="4092327"/>
                </a:lnTo>
                <a:lnTo>
                  <a:pt x="0" y="4048182"/>
                </a:lnTo>
                <a:cubicBezTo>
                  <a:pt x="11370" y="3729250"/>
                  <a:pt x="214157" y="3434697"/>
                  <a:pt x="533251" y="3321826"/>
                </a:cubicBezTo>
                <a:cubicBezTo>
                  <a:pt x="684826" y="3268193"/>
                  <a:pt x="849013" y="3261590"/>
                  <a:pt x="1004454" y="3302555"/>
                </a:cubicBezTo>
                <a:cubicBezTo>
                  <a:pt x="1059032" y="2969706"/>
                  <a:pt x="1312105" y="2705851"/>
                  <a:pt x="1633904" y="2643190"/>
                </a:cubicBezTo>
                <a:cubicBezTo>
                  <a:pt x="1924979" y="2586592"/>
                  <a:pt x="2226835" y="2703156"/>
                  <a:pt x="2413069" y="2942889"/>
                </a:cubicBezTo>
                <a:cubicBezTo>
                  <a:pt x="2577769" y="2864865"/>
                  <a:pt x="2773301" y="2894511"/>
                  <a:pt x="2907492" y="3017814"/>
                </a:cubicBezTo>
                <a:cubicBezTo>
                  <a:pt x="2861096" y="2573655"/>
                  <a:pt x="3183530" y="2175987"/>
                  <a:pt x="3627647" y="2129632"/>
                </a:cubicBezTo>
                <a:cubicBezTo>
                  <a:pt x="3857003" y="2105645"/>
                  <a:pt x="4085672" y="2180838"/>
                  <a:pt x="4256141" y="2336078"/>
                </a:cubicBezTo>
                <a:cubicBezTo>
                  <a:pt x="4256141" y="2319639"/>
                  <a:pt x="4248998" y="1977086"/>
                  <a:pt x="4540882" y="1789101"/>
                </a:cubicBezTo>
                <a:cubicBezTo>
                  <a:pt x="4648316" y="1719870"/>
                  <a:pt x="4758101" y="1696138"/>
                  <a:pt x="4854246" y="1693950"/>
                </a:cubicBezTo>
                <a:close/>
                <a:moveTo>
                  <a:pt x="5309774" y="1478396"/>
                </a:moveTo>
                <a:lnTo>
                  <a:pt x="5357988" y="1529950"/>
                </a:lnTo>
                <a:cubicBezTo>
                  <a:pt x="5296027" y="1528200"/>
                  <a:pt x="5236208" y="1552725"/>
                  <a:pt x="5193180" y="1597329"/>
                </a:cubicBezTo>
                <a:cubicBezTo>
                  <a:pt x="5173034" y="1619227"/>
                  <a:pt x="5160047" y="1642961"/>
                  <a:pt x="5151924" y="1666327"/>
                </a:cubicBezTo>
                <a:lnTo>
                  <a:pt x="5141855" y="1722024"/>
                </a:lnTo>
                <a:lnTo>
                  <a:pt x="5138966" y="1677606"/>
                </a:lnTo>
                <a:cubicBezTo>
                  <a:pt x="5140347" y="1636758"/>
                  <a:pt x="5152004" y="1585617"/>
                  <a:pt x="5192296" y="1541821"/>
                </a:cubicBezTo>
                <a:cubicBezTo>
                  <a:pt x="5213810" y="1519519"/>
                  <a:pt x="5239522" y="1502237"/>
                  <a:pt x="5267600" y="1490749"/>
                </a:cubicBezTo>
                <a:close/>
                <a:moveTo>
                  <a:pt x="5659678" y="177243"/>
                </a:moveTo>
                <a:cubicBezTo>
                  <a:pt x="5916667" y="175138"/>
                  <a:pt x="6203984" y="300020"/>
                  <a:pt x="6383548" y="575344"/>
                </a:cubicBezTo>
                <a:cubicBezTo>
                  <a:pt x="6435296" y="492604"/>
                  <a:pt x="6544178" y="467404"/>
                  <a:pt x="6627054" y="519152"/>
                </a:cubicBezTo>
                <a:cubicBezTo>
                  <a:pt x="6643225" y="529259"/>
                  <a:pt x="6657576" y="541892"/>
                  <a:pt x="6669603" y="556463"/>
                </a:cubicBezTo>
                <a:lnTo>
                  <a:pt x="6687549" y="587165"/>
                </a:lnTo>
                <a:lnTo>
                  <a:pt x="6699089" y="660903"/>
                </a:lnTo>
                <a:cubicBezTo>
                  <a:pt x="6685344" y="625194"/>
                  <a:pt x="6660279" y="594873"/>
                  <a:pt x="6627938" y="574660"/>
                </a:cubicBezTo>
                <a:cubicBezTo>
                  <a:pt x="6545062" y="522912"/>
                  <a:pt x="6436180" y="548112"/>
                  <a:pt x="6384432" y="630852"/>
                </a:cubicBezTo>
                <a:cubicBezTo>
                  <a:pt x="6097130" y="190333"/>
                  <a:pt x="5533980" y="134948"/>
                  <a:pt x="5260558" y="368616"/>
                </a:cubicBezTo>
                <a:cubicBezTo>
                  <a:pt x="5156762" y="457354"/>
                  <a:pt x="5087777" y="593732"/>
                  <a:pt x="5063367" y="747961"/>
                </a:cubicBezTo>
                <a:lnTo>
                  <a:pt x="5056178" y="872414"/>
                </a:lnTo>
                <a:lnTo>
                  <a:pt x="5053294" y="851530"/>
                </a:lnTo>
                <a:cubicBezTo>
                  <a:pt x="5044771" y="634436"/>
                  <a:pt x="5121279" y="431425"/>
                  <a:pt x="5259674" y="313108"/>
                </a:cubicBezTo>
                <a:cubicBezTo>
                  <a:pt x="5362207" y="225483"/>
                  <a:pt x="5505484" y="178505"/>
                  <a:pt x="5659678" y="177243"/>
                </a:cubicBezTo>
                <a:close/>
                <a:moveTo>
                  <a:pt x="7110381" y="101"/>
                </a:moveTo>
                <a:cubicBezTo>
                  <a:pt x="7210825" y="-1977"/>
                  <a:pt x="7290226" y="28417"/>
                  <a:pt x="7308248" y="35912"/>
                </a:cubicBezTo>
                <a:lnTo>
                  <a:pt x="7308248" y="91092"/>
                </a:lnTo>
                <a:lnTo>
                  <a:pt x="7284737" y="82371"/>
                </a:lnTo>
                <a:cubicBezTo>
                  <a:pt x="7250094" y="70758"/>
                  <a:pt x="7186598" y="54051"/>
                  <a:pt x="7111265" y="55609"/>
                </a:cubicBezTo>
                <a:cubicBezTo>
                  <a:pt x="7050999" y="56856"/>
                  <a:pt x="6983157" y="69793"/>
                  <a:pt x="6916453" y="106379"/>
                </a:cubicBezTo>
                <a:cubicBezTo>
                  <a:pt x="6783042" y="179552"/>
                  <a:pt x="6697160" y="325570"/>
                  <a:pt x="6685297" y="490992"/>
                </a:cubicBezTo>
                <a:lnTo>
                  <a:pt x="6685438" y="523812"/>
                </a:lnTo>
                <a:lnTo>
                  <a:pt x="6684773" y="519565"/>
                </a:lnTo>
                <a:cubicBezTo>
                  <a:pt x="6668969" y="320757"/>
                  <a:pt x="6759923" y="136240"/>
                  <a:pt x="6915569" y="50871"/>
                </a:cubicBezTo>
                <a:cubicBezTo>
                  <a:pt x="6982273" y="14285"/>
                  <a:pt x="7050115" y="1348"/>
                  <a:pt x="7110381" y="101"/>
                </a:cubicBez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6" name="Google Shape;396;p11"/>
          <p:cNvSpPr txBox="1"/>
          <p:nvPr>
            <p:ph idx="1" type="subTitle"/>
          </p:nvPr>
        </p:nvSpPr>
        <p:spPr>
          <a:xfrm>
            <a:off x="1428153" y="1529900"/>
            <a:ext cx="9335700" cy="717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100"/>
              <a:buNone/>
              <a:defRPr b="1" sz="2100"/>
            </a:lvl1pPr>
            <a:lvl2pPr lvl="1" rtl="0" algn="ctr">
              <a:spcBef>
                <a:spcPts val="2100"/>
              </a:spcBef>
              <a:spcAft>
                <a:spcPts val="0"/>
              </a:spcAft>
              <a:buSzPts val="2100"/>
              <a:buNone/>
              <a:defRPr b="1" sz="2100"/>
            </a:lvl2pPr>
            <a:lvl3pPr lvl="2" rtl="0" algn="ctr">
              <a:spcBef>
                <a:spcPts val="2100"/>
              </a:spcBef>
              <a:spcAft>
                <a:spcPts val="0"/>
              </a:spcAft>
              <a:buSzPts val="2100"/>
              <a:buNone/>
              <a:defRPr b="1" sz="2100"/>
            </a:lvl3pPr>
            <a:lvl4pPr lvl="3" rtl="0" algn="ctr">
              <a:spcBef>
                <a:spcPts val="2100"/>
              </a:spcBef>
              <a:spcAft>
                <a:spcPts val="0"/>
              </a:spcAft>
              <a:buSzPts val="2100"/>
              <a:buNone/>
              <a:defRPr b="1" sz="2100"/>
            </a:lvl4pPr>
            <a:lvl5pPr lvl="4" rtl="0" algn="ctr">
              <a:spcBef>
                <a:spcPts val="2100"/>
              </a:spcBef>
              <a:spcAft>
                <a:spcPts val="0"/>
              </a:spcAft>
              <a:buSzPts val="2100"/>
              <a:buNone/>
              <a:defRPr b="1" sz="2100"/>
            </a:lvl5pPr>
            <a:lvl6pPr lvl="5" rtl="0" algn="ctr">
              <a:spcBef>
                <a:spcPts val="2100"/>
              </a:spcBef>
              <a:spcAft>
                <a:spcPts val="0"/>
              </a:spcAft>
              <a:buSzPts val="2100"/>
              <a:buNone/>
              <a:defRPr b="1" sz="2100"/>
            </a:lvl6pPr>
            <a:lvl7pPr lvl="6" rtl="0" algn="ctr">
              <a:spcBef>
                <a:spcPts val="2100"/>
              </a:spcBef>
              <a:spcAft>
                <a:spcPts val="0"/>
              </a:spcAft>
              <a:buSzPts val="2100"/>
              <a:buNone/>
              <a:defRPr b="1" sz="2100"/>
            </a:lvl7pPr>
            <a:lvl8pPr lvl="7" rtl="0" algn="ctr">
              <a:spcBef>
                <a:spcPts val="2100"/>
              </a:spcBef>
              <a:spcAft>
                <a:spcPts val="0"/>
              </a:spcAft>
              <a:buSzPts val="2100"/>
              <a:buNone/>
              <a:defRPr b="1" sz="2100"/>
            </a:lvl8pPr>
            <a:lvl9pPr lvl="8" rtl="0" algn="ctr">
              <a:spcBef>
                <a:spcPts val="2100"/>
              </a:spcBef>
              <a:spcAft>
                <a:spcPts val="2100"/>
              </a:spcAft>
              <a:buSzPts val="2100"/>
              <a:buNone/>
              <a:defRPr b="1" sz="2100"/>
            </a:lvl9pPr>
          </a:lstStyle>
          <a:p/>
        </p:txBody>
      </p:sp>
      <p:sp>
        <p:nvSpPr>
          <p:cNvPr id="397" name="Google Shape;397;p11"/>
          <p:cNvSpPr txBox="1"/>
          <p:nvPr>
            <p:ph idx="2" type="body"/>
          </p:nvPr>
        </p:nvSpPr>
        <p:spPr>
          <a:xfrm>
            <a:off x="1428153" y="2190075"/>
            <a:ext cx="9335700" cy="3436500"/>
          </a:xfrm>
          <a:prstGeom prst="rect">
            <a:avLst/>
          </a:prstGeom>
        </p:spPr>
        <p:txBody>
          <a:bodyPr anchorCtr="0" anchor="t" bIns="121900" lIns="121900" spcFirstLastPara="1" rIns="121900" wrap="square" tIns="121900">
            <a:noAutofit/>
          </a:bodyPr>
          <a:lstStyle>
            <a:lvl1pPr indent="-349250" lvl="0" marL="457200" algn="ctr">
              <a:spcBef>
                <a:spcPts val="0"/>
              </a:spcBef>
              <a:spcAft>
                <a:spcPts val="0"/>
              </a:spcAft>
              <a:buSzPts val="1900"/>
              <a:buChar char="●"/>
              <a:defRPr/>
            </a:lvl1pPr>
            <a:lvl2pPr indent="-349250" lvl="1" marL="914400" algn="ctr">
              <a:spcBef>
                <a:spcPts val="2100"/>
              </a:spcBef>
              <a:spcAft>
                <a:spcPts val="0"/>
              </a:spcAft>
              <a:buSzPts val="1900"/>
              <a:buChar char="○"/>
              <a:defRPr/>
            </a:lvl2pPr>
            <a:lvl3pPr indent="-349250" lvl="2" marL="1371600" algn="ctr">
              <a:spcBef>
                <a:spcPts val="2100"/>
              </a:spcBef>
              <a:spcAft>
                <a:spcPts val="0"/>
              </a:spcAft>
              <a:buSzPts val="1900"/>
              <a:buChar char="■"/>
              <a:defRPr/>
            </a:lvl3pPr>
            <a:lvl4pPr indent="-349250" lvl="3" marL="1828800" algn="ctr">
              <a:spcBef>
                <a:spcPts val="2100"/>
              </a:spcBef>
              <a:spcAft>
                <a:spcPts val="0"/>
              </a:spcAft>
              <a:buSzPts val="1900"/>
              <a:buChar char="●"/>
              <a:defRPr/>
            </a:lvl4pPr>
            <a:lvl5pPr indent="-349250" lvl="4" marL="2286000" algn="ctr">
              <a:spcBef>
                <a:spcPts val="2100"/>
              </a:spcBef>
              <a:spcAft>
                <a:spcPts val="0"/>
              </a:spcAft>
              <a:buSzPts val="1900"/>
              <a:buChar char="○"/>
              <a:defRPr/>
            </a:lvl5pPr>
            <a:lvl6pPr indent="-349250" lvl="5" marL="2743200" algn="ctr">
              <a:spcBef>
                <a:spcPts val="2100"/>
              </a:spcBef>
              <a:spcAft>
                <a:spcPts val="0"/>
              </a:spcAft>
              <a:buSzPts val="1900"/>
              <a:buChar char="■"/>
              <a:defRPr/>
            </a:lvl6pPr>
            <a:lvl7pPr indent="-349250" lvl="6" marL="3200400" algn="ctr">
              <a:spcBef>
                <a:spcPts val="2100"/>
              </a:spcBef>
              <a:spcAft>
                <a:spcPts val="0"/>
              </a:spcAft>
              <a:buSzPts val="1900"/>
              <a:buChar char="●"/>
              <a:defRPr/>
            </a:lvl7pPr>
            <a:lvl8pPr indent="-349250" lvl="7" marL="3657600" algn="ctr">
              <a:spcBef>
                <a:spcPts val="2100"/>
              </a:spcBef>
              <a:spcAft>
                <a:spcPts val="0"/>
              </a:spcAft>
              <a:buSzPts val="1900"/>
              <a:buChar char="○"/>
              <a:defRPr/>
            </a:lvl8pPr>
            <a:lvl9pPr indent="-349250" lvl="8" marL="4114800" algn="ctr">
              <a:spcBef>
                <a:spcPts val="2100"/>
              </a:spcBef>
              <a:spcAft>
                <a:spcPts val="2100"/>
              </a:spcAft>
              <a:buSzPts val="1900"/>
              <a:buChar char="■"/>
              <a:defRPr/>
            </a:lvl9pPr>
          </a:lstStyle>
          <a:p/>
        </p:txBody>
      </p:sp>
      <p:grpSp>
        <p:nvGrpSpPr>
          <p:cNvPr id="398" name="Google Shape;398;p11"/>
          <p:cNvGrpSpPr/>
          <p:nvPr/>
        </p:nvGrpSpPr>
        <p:grpSpPr>
          <a:xfrm>
            <a:off x="154140" y="154244"/>
            <a:ext cx="702234" cy="929318"/>
            <a:chOff x="2256777" y="2198862"/>
            <a:chExt cx="2823618" cy="3736703"/>
          </a:xfrm>
        </p:grpSpPr>
        <p:grpSp>
          <p:nvGrpSpPr>
            <p:cNvPr id="399" name="Google Shape;399;p11"/>
            <p:cNvGrpSpPr/>
            <p:nvPr/>
          </p:nvGrpSpPr>
          <p:grpSpPr>
            <a:xfrm>
              <a:off x="3294899" y="5120706"/>
              <a:ext cx="748973" cy="454603"/>
              <a:chOff x="5910230" y="3314449"/>
              <a:chExt cx="375256" cy="227768"/>
            </a:xfrm>
          </p:grpSpPr>
          <p:sp>
            <p:nvSpPr>
              <p:cNvPr id="400" name="Google Shape;400;p11"/>
              <p:cNvSpPr/>
              <p:nvPr/>
            </p:nvSpPr>
            <p:spPr>
              <a:xfrm rot="-788041">
                <a:off x="5936369" y="3312998"/>
                <a:ext cx="9535" cy="231160"/>
              </a:xfrm>
              <a:custGeom>
                <a:rect b="b" l="l" r="r" t="t"/>
                <a:pathLst>
                  <a:path extrusionOk="0" h="230885" w="9524">
                    <a:moveTo>
                      <a:pt x="-431" y="-319"/>
                    </a:moveTo>
                    <a:lnTo>
                      <a:pt x="9094" y="-319"/>
                    </a:lnTo>
                    <a:lnTo>
                      <a:pt x="9094" y="230567"/>
                    </a:lnTo>
                    <a:lnTo>
                      <a:pt x="-431" y="230567"/>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1" name="Google Shape;401;p11"/>
              <p:cNvSpPr/>
              <p:nvPr/>
            </p:nvSpPr>
            <p:spPr>
              <a:xfrm rot="-4611959">
                <a:off x="6139000" y="3423321"/>
                <a:ext cx="231160" cy="9535"/>
              </a:xfrm>
              <a:custGeom>
                <a:rect b="b" l="l" r="r" t="t"/>
                <a:pathLst>
                  <a:path extrusionOk="0" h="9524" w="230885">
                    <a:moveTo>
                      <a:pt x="-431" y="-319"/>
                    </a:moveTo>
                    <a:lnTo>
                      <a:pt x="230455" y="-319"/>
                    </a:lnTo>
                    <a:lnTo>
                      <a:pt x="230455" y="9206"/>
                    </a:lnTo>
                    <a:lnTo>
                      <a:pt x="-431" y="9206"/>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02" name="Google Shape;402;p11"/>
            <p:cNvSpPr/>
            <p:nvPr/>
          </p:nvSpPr>
          <p:spPr>
            <a:xfrm>
              <a:off x="3376049" y="5519665"/>
              <a:ext cx="585689" cy="415900"/>
            </a:xfrm>
            <a:custGeom>
              <a:rect b="b" l="l" r="r" t="t"/>
              <a:pathLst>
                <a:path extrusionOk="0" h="194119" w="273367">
                  <a:moveTo>
                    <a:pt x="273368" y="0"/>
                  </a:moveTo>
                  <a:lnTo>
                    <a:pt x="234125" y="194119"/>
                  </a:lnTo>
                  <a:lnTo>
                    <a:pt x="39243" y="194119"/>
                  </a:lnTo>
                  <a:lnTo>
                    <a:pt x="0" y="0"/>
                  </a:lnTo>
                  <a:lnTo>
                    <a:pt x="273368" y="0"/>
                  </a:lnTo>
                  <a:close/>
                </a:path>
              </a:pathLst>
            </a:custGeom>
            <a:solidFill>
              <a:schemeClr val="accent1"/>
            </a:solidFill>
            <a:ln>
              <a:noFill/>
            </a:ln>
            <a:effectLst>
              <a:outerShdw blurRad="2540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3" name="Google Shape;403;p11"/>
            <p:cNvSpPr/>
            <p:nvPr/>
          </p:nvSpPr>
          <p:spPr>
            <a:xfrm>
              <a:off x="2256777" y="2203261"/>
              <a:ext cx="2823618" cy="3023507"/>
            </a:xfrm>
            <a:custGeom>
              <a:rect b="b" l="l" r="r" t="t"/>
              <a:pathLst>
                <a:path extrusionOk="0" h="3023507" w="2823618">
                  <a:moveTo>
                    <a:pt x="1352512" y="192"/>
                  </a:moveTo>
                  <a:cubicBezTo>
                    <a:pt x="1376236" y="-205"/>
                    <a:pt x="1396240" y="73"/>
                    <a:pt x="1411904" y="483"/>
                  </a:cubicBezTo>
                  <a:cubicBezTo>
                    <a:pt x="1537215" y="-2797"/>
                    <a:pt x="1940079" y="2382"/>
                    <a:pt x="2304277" y="293914"/>
                  </a:cubicBezTo>
                  <a:cubicBezTo>
                    <a:pt x="2791372" y="683831"/>
                    <a:pt x="2817780" y="1272419"/>
                    <a:pt x="2822095" y="1379779"/>
                  </a:cubicBezTo>
                  <a:cubicBezTo>
                    <a:pt x="2854201" y="2097474"/>
                    <a:pt x="2369177" y="2553500"/>
                    <a:pt x="2294266" y="2622543"/>
                  </a:cubicBezTo>
                  <a:cubicBezTo>
                    <a:pt x="2048354" y="2843720"/>
                    <a:pt x="1740252" y="2983722"/>
                    <a:pt x="1411904" y="3023507"/>
                  </a:cubicBezTo>
                  <a:cubicBezTo>
                    <a:pt x="1083486" y="2983807"/>
                    <a:pt x="775298" y="2843788"/>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gradFill>
              <a:gsLst>
                <a:gs pos="0">
                  <a:schemeClr val="accent2"/>
                </a:gs>
                <a:gs pos="100000">
                  <a:schemeClr val="accent1"/>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4" name="Google Shape;404;p11"/>
            <p:cNvSpPr/>
            <p:nvPr/>
          </p:nvSpPr>
          <p:spPr>
            <a:xfrm>
              <a:off x="3376049" y="5519665"/>
              <a:ext cx="585633" cy="415859"/>
            </a:xfrm>
            <a:custGeom>
              <a:rect b="b" l="l" r="r" t="t"/>
              <a:pathLst>
                <a:path extrusionOk="0" h="415859" w="585633">
                  <a:moveTo>
                    <a:pt x="0" y="0"/>
                  </a:moveTo>
                  <a:lnTo>
                    <a:pt x="585633" y="0"/>
                  </a:lnTo>
                  <a:lnTo>
                    <a:pt x="575636" y="49454"/>
                  </a:lnTo>
                  <a:lnTo>
                    <a:pt x="31288" y="49454"/>
                  </a:lnTo>
                  <a:lnTo>
                    <a:pt x="105361" y="415859"/>
                  </a:lnTo>
                  <a:lnTo>
                    <a:pt x="84070" y="415859"/>
                  </a:lnTo>
                  <a:lnTo>
                    <a:pt x="0" y="0"/>
                  </a:ln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5" name="Google Shape;405;p11"/>
            <p:cNvSpPr/>
            <p:nvPr/>
          </p:nvSpPr>
          <p:spPr>
            <a:xfrm>
              <a:off x="2710203" y="2203261"/>
              <a:ext cx="1916798" cy="3023507"/>
            </a:xfrm>
            <a:custGeom>
              <a:rect b="b" l="l" r="r" t="t"/>
              <a:pathLst>
                <a:path extrusionOk="0" h="3023507" w="1916798">
                  <a:moveTo>
                    <a:pt x="998748" y="192"/>
                  </a:moveTo>
                  <a:cubicBezTo>
                    <a:pt x="1111384" y="2972"/>
                    <a:pt x="1347878" y="38824"/>
                    <a:pt x="1564153" y="293914"/>
                  </a:cubicBezTo>
                  <a:cubicBezTo>
                    <a:pt x="1894695" y="683831"/>
                    <a:pt x="1912472" y="1272419"/>
                    <a:pt x="1915752" y="1379779"/>
                  </a:cubicBezTo>
                  <a:cubicBezTo>
                    <a:pt x="1937673" y="2097474"/>
                    <a:pt x="1608513" y="2553500"/>
                    <a:pt x="1557593" y="2622543"/>
                  </a:cubicBezTo>
                  <a:cubicBezTo>
                    <a:pt x="1323713" y="2935995"/>
                    <a:pt x="1062387" y="3004692"/>
                    <a:pt x="958479" y="3023507"/>
                  </a:cubicBezTo>
                  <a:lnTo>
                    <a:pt x="958479" y="483"/>
                  </a:lnTo>
                  <a:cubicBezTo>
                    <a:pt x="969094" y="73"/>
                    <a:pt x="982657" y="-205"/>
                    <a:pt x="998748" y="192"/>
                  </a:cubicBezTo>
                  <a:close/>
                  <a:moveTo>
                    <a:pt x="918150" y="192"/>
                  </a:moveTo>
                  <a:cubicBezTo>
                    <a:pt x="934257" y="-205"/>
                    <a:pt x="947839" y="73"/>
                    <a:pt x="958476" y="483"/>
                  </a:cubicBezTo>
                  <a:lnTo>
                    <a:pt x="958476" y="3023507"/>
                  </a:lnTo>
                  <a:cubicBezTo>
                    <a:pt x="854394" y="3004692"/>
                    <a:pt x="593069" y="2935995"/>
                    <a:pt x="359188" y="2622715"/>
                  </a:cubicBez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gradFill>
              <a:gsLst>
                <a:gs pos="0">
                  <a:schemeClr val="accent3"/>
                </a:gs>
                <a:gs pos="100000">
                  <a:schemeClr val="accent2"/>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6" name="Google Shape;406;p11"/>
            <p:cNvSpPr/>
            <p:nvPr/>
          </p:nvSpPr>
          <p:spPr>
            <a:xfrm>
              <a:off x="2711213" y="2222437"/>
              <a:ext cx="1593165" cy="3015570"/>
            </a:xfrm>
            <a:custGeom>
              <a:rect b="b" l="l" r="r" t="t"/>
              <a:pathLst>
                <a:path extrusionOk="0" h="3015570" w="1593165">
                  <a:moveTo>
                    <a:pt x="998748" y="192"/>
                  </a:moveTo>
                  <a:cubicBezTo>
                    <a:pt x="1111384" y="2972"/>
                    <a:pt x="1347878" y="38824"/>
                    <a:pt x="1564153" y="293914"/>
                  </a:cubicBezTo>
                  <a:lnTo>
                    <a:pt x="1593165" y="334631"/>
                  </a:lnTo>
                  <a:lnTo>
                    <a:pt x="1519727" y="257623"/>
                  </a:lnTo>
                  <a:cubicBezTo>
                    <a:pt x="1328034" y="79832"/>
                    <a:pt x="1134648" y="52079"/>
                    <a:pt x="1036092" y="49646"/>
                  </a:cubicBezTo>
                  <a:cubicBezTo>
                    <a:pt x="1020001" y="49249"/>
                    <a:pt x="1006438" y="49527"/>
                    <a:pt x="995823" y="49937"/>
                  </a:cubicBezTo>
                  <a:lnTo>
                    <a:pt x="995823" y="3015569"/>
                  </a:lnTo>
                  <a:lnTo>
                    <a:pt x="995820" y="3015570"/>
                  </a:lnTo>
                  <a:lnTo>
                    <a:pt x="995820" y="49937"/>
                  </a:lnTo>
                  <a:lnTo>
                    <a:pt x="958479" y="49668"/>
                  </a:lnTo>
                  <a:lnTo>
                    <a:pt x="958479" y="483"/>
                  </a:lnTo>
                  <a:cubicBezTo>
                    <a:pt x="969094" y="73"/>
                    <a:pt x="982657" y="-205"/>
                    <a:pt x="998748" y="192"/>
                  </a:cubicBezTo>
                  <a:close/>
                  <a:moveTo>
                    <a:pt x="918150" y="192"/>
                  </a:moveTo>
                  <a:cubicBezTo>
                    <a:pt x="934257" y="-205"/>
                    <a:pt x="947839" y="73"/>
                    <a:pt x="958476" y="483"/>
                  </a:cubicBezTo>
                  <a:lnTo>
                    <a:pt x="958476" y="49668"/>
                  </a:lnTo>
                  <a:lnTo>
                    <a:pt x="955494" y="49646"/>
                  </a:lnTo>
                  <a:cubicBezTo>
                    <a:pt x="842746" y="52426"/>
                    <a:pt x="606270" y="88278"/>
                    <a:pt x="390146" y="343368"/>
                  </a:cubicBezTo>
                  <a:cubicBezTo>
                    <a:pt x="59605" y="733803"/>
                    <a:pt x="41482" y="1322045"/>
                    <a:pt x="38374" y="1429405"/>
                  </a:cubicBezTo>
                  <a:cubicBezTo>
                    <a:pt x="19345" y="2057390"/>
                    <a:pt x="268847" y="2485032"/>
                    <a:pt x="365631" y="2628383"/>
                  </a:cubicBezTo>
                  <a:lnTo>
                    <a:pt x="375174" y="2641905"/>
                  </a:lnTo>
                  <a:lnTo>
                    <a:pt x="359188" y="2622715"/>
                  </a:ln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7" name="Google Shape;407;p11"/>
            <p:cNvSpPr/>
            <p:nvPr/>
          </p:nvSpPr>
          <p:spPr>
            <a:xfrm>
              <a:off x="3150463" y="2198862"/>
              <a:ext cx="1036590" cy="3027906"/>
            </a:xfrm>
            <a:custGeom>
              <a:rect b="b" l="l" r="r" t="t"/>
              <a:pathLst>
                <a:path extrusionOk="0" h="3027906" w="1036590">
                  <a:moveTo>
                    <a:pt x="496386" y="4591"/>
                  </a:moveTo>
                  <a:cubicBezTo>
                    <a:pt x="505103" y="4194"/>
                    <a:pt x="512455" y="4472"/>
                    <a:pt x="518216" y="4882"/>
                  </a:cubicBezTo>
                  <a:lnTo>
                    <a:pt x="518216" y="3027906"/>
                  </a:lnTo>
                  <a:cubicBezTo>
                    <a:pt x="461429" y="3009091"/>
                    <a:pt x="320582" y="2940394"/>
                    <a:pt x="194235" y="2627114"/>
                  </a:cubicBez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cubicBezTo>
                    <a:pt x="1024815" y="683831"/>
                    <a:pt x="1034481" y="1272419"/>
                    <a:pt x="1036035" y="1379779"/>
                  </a:cubicBezTo>
                  <a:cubicBezTo>
                    <a:pt x="1047773" y="2097474"/>
                    <a:pt x="869815" y="2553500"/>
                    <a:pt x="842370" y="2622543"/>
                  </a:cubicBezTo>
                  <a:cubicBezTo>
                    <a:pt x="715678" y="2935995"/>
                    <a:pt x="574486" y="3004692"/>
                    <a:pt x="518217" y="3023507"/>
                  </a:cubicBezTo>
                  <a:lnTo>
                    <a:pt x="518217" y="483"/>
                  </a:lnTo>
                  <a:cubicBezTo>
                    <a:pt x="523956" y="73"/>
                    <a:pt x="531289" y="-205"/>
                    <a:pt x="539990" y="192"/>
                  </a:cubicBezTo>
                  <a:close/>
                </a:path>
              </a:pathLst>
            </a:custGeom>
            <a:gradFill>
              <a:gsLst>
                <a:gs pos="0">
                  <a:schemeClr val="accent4"/>
                </a:gs>
                <a:gs pos="50000">
                  <a:schemeClr val="accent3"/>
                </a:gs>
                <a:gs pos="52000">
                  <a:schemeClr val="accent4"/>
                </a:gs>
                <a:gs pos="100000">
                  <a:schemeClr val="accent3"/>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8" name="Google Shape;408;p11"/>
            <p:cNvSpPr/>
            <p:nvPr/>
          </p:nvSpPr>
          <p:spPr>
            <a:xfrm>
              <a:off x="3169640" y="2199871"/>
              <a:ext cx="864956" cy="3015976"/>
            </a:xfrm>
            <a:custGeom>
              <a:rect b="b" l="l" r="r" t="t"/>
              <a:pathLst>
                <a:path extrusionOk="0" h="3015976" w="864956">
                  <a:moveTo>
                    <a:pt x="496386" y="4591"/>
                  </a:moveTo>
                  <a:cubicBezTo>
                    <a:pt x="505103" y="4194"/>
                    <a:pt x="512455" y="4472"/>
                    <a:pt x="518216" y="4882"/>
                  </a:cubicBezTo>
                  <a:lnTo>
                    <a:pt x="518216" y="54080"/>
                  </a:lnTo>
                  <a:lnTo>
                    <a:pt x="515562" y="54045"/>
                  </a:lnTo>
                  <a:cubicBezTo>
                    <a:pt x="454545" y="56825"/>
                    <a:pt x="326641" y="92677"/>
                    <a:pt x="209440" y="347767"/>
                  </a:cubicBezTo>
                  <a:cubicBezTo>
                    <a:pt x="31829" y="738202"/>
                    <a:pt x="21473" y="1326444"/>
                    <a:pt x="19747" y="1433804"/>
                  </a:cubicBezTo>
                  <a:cubicBezTo>
                    <a:pt x="10816" y="1972077"/>
                    <a:pt x="108683" y="2363159"/>
                    <a:pt x="169826" y="2554185"/>
                  </a:cubicBezTo>
                  <a:lnTo>
                    <a:pt x="196316" y="2631739"/>
                  </a:lnTo>
                  <a:lnTo>
                    <a:pt x="194235" y="2627114"/>
                  </a:ln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lnTo>
                    <a:pt x="864956" y="342697"/>
                  </a:lnTo>
                  <a:lnTo>
                    <a:pt x="776562" y="190249"/>
                  </a:lnTo>
                  <a:cubicBezTo>
                    <a:pt x="688220" y="72419"/>
                    <a:pt x="604844" y="51731"/>
                    <a:pt x="559166" y="49646"/>
                  </a:cubicBezTo>
                  <a:cubicBezTo>
                    <a:pt x="550465" y="49249"/>
                    <a:pt x="543132" y="49527"/>
                    <a:pt x="537393" y="49937"/>
                  </a:cubicBezTo>
                  <a:lnTo>
                    <a:pt x="537393" y="3015976"/>
                  </a:lnTo>
                  <a:lnTo>
                    <a:pt x="537392" y="3015976"/>
                  </a:lnTo>
                  <a:lnTo>
                    <a:pt x="537392" y="54336"/>
                  </a:lnTo>
                  <a:lnTo>
                    <a:pt x="518217" y="54081"/>
                  </a:lnTo>
                  <a:lnTo>
                    <a:pt x="518217" y="483"/>
                  </a:lnTo>
                  <a:cubicBezTo>
                    <a:pt x="523956" y="73"/>
                    <a:pt x="531289" y="-205"/>
                    <a:pt x="53999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9" name="Google Shape;409;p11"/>
            <p:cNvSpPr/>
            <p:nvPr/>
          </p:nvSpPr>
          <p:spPr>
            <a:xfrm>
              <a:off x="2257788" y="2204270"/>
              <a:ext cx="2049602" cy="2904841"/>
            </a:xfrm>
            <a:custGeom>
              <a:rect b="b" l="l" r="r" t="t"/>
              <a:pathLst>
                <a:path extrusionOk="0" h="2904841" w="2049602">
                  <a:moveTo>
                    <a:pt x="1352512" y="192"/>
                  </a:moveTo>
                  <a:cubicBezTo>
                    <a:pt x="1376236" y="-205"/>
                    <a:pt x="1396240" y="73"/>
                    <a:pt x="1411904" y="483"/>
                  </a:cubicBezTo>
                  <a:cubicBezTo>
                    <a:pt x="1505888" y="-1977"/>
                    <a:pt x="1755994" y="321"/>
                    <a:pt x="2028820" y="124614"/>
                  </a:cubicBezTo>
                  <a:lnTo>
                    <a:pt x="2049602" y="135611"/>
                  </a:lnTo>
                  <a:lnTo>
                    <a:pt x="1949422" y="96315"/>
                  </a:lnTo>
                  <a:cubicBezTo>
                    <a:pt x="1731466" y="23911"/>
                    <a:pt x="1544728" y="22657"/>
                    <a:pt x="1466408" y="24707"/>
                  </a:cubicBezTo>
                  <a:cubicBezTo>
                    <a:pt x="1450744" y="24297"/>
                    <a:pt x="1430740" y="24019"/>
                    <a:pt x="1407016" y="24416"/>
                  </a:cubicBezTo>
                  <a:cubicBezTo>
                    <a:pt x="1240944" y="27196"/>
                    <a:pt x="892536" y="63048"/>
                    <a:pt x="573861" y="318138"/>
                  </a:cubicBezTo>
                  <a:cubicBezTo>
                    <a:pt x="86768" y="708055"/>
                    <a:pt x="60360" y="1296643"/>
                    <a:pt x="56043" y="1404003"/>
                  </a:cubicBezTo>
                  <a:cubicBezTo>
                    <a:pt x="23767" y="2121698"/>
                    <a:pt x="508789" y="2577724"/>
                    <a:pt x="583873" y="2646767"/>
                  </a:cubicBezTo>
                  <a:cubicBezTo>
                    <a:pt x="676097" y="2729734"/>
                    <a:pt x="777075" y="2801279"/>
                    <a:pt x="884593" y="2860394"/>
                  </a:cubicBezTo>
                  <a:lnTo>
                    <a:pt x="973281" y="2904841"/>
                  </a:lnTo>
                  <a:lnTo>
                    <a:pt x="939703" y="2891105"/>
                  </a:lnTo>
                  <a:cubicBezTo>
                    <a:pt x="790863" y="2823482"/>
                    <a:pt x="652334" y="2733166"/>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 Quote">
  <p:cSld name="CUSTOM_6">
    <p:spTree>
      <p:nvGrpSpPr>
        <p:cNvPr id="410" name="Shape 410"/>
        <p:cNvGrpSpPr/>
        <p:nvPr/>
      </p:nvGrpSpPr>
      <p:grpSpPr>
        <a:xfrm>
          <a:off x="0" y="0"/>
          <a:ext cx="0" cy="0"/>
          <a:chOff x="0" y="0"/>
          <a:chExt cx="0" cy="0"/>
        </a:xfrm>
      </p:grpSpPr>
      <p:pic>
        <p:nvPicPr>
          <p:cNvPr id="411" name="Google Shape;411;p12"/>
          <p:cNvPicPr preferRelativeResize="0"/>
          <p:nvPr/>
        </p:nvPicPr>
        <p:blipFill rotWithShape="1">
          <a:blip r:embed="rId2">
            <a:alphaModFix/>
          </a:blip>
          <a:srcRect b="10176" l="0" r="18526" t="0"/>
          <a:stretch/>
        </p:blipFill>
        <p:spPr>
          <a:xfrm>
            <a:off x="1543569" y="1279727"/>
            <a:ext cx="1413756" cy="1558622"/>
          </a:xfrm>
          <a:prstGeom prst="rect">
            <a:avLst/>
          </a:prstGeom>
          <a:noFill/>
          <a:ln>
            <a:noFill/>
          </a:ln>
          <a:effectLst>
            <a:outerShdw blurRad="142875" rotWithShape="0" algn="bl" dir="5400000" dist="19050">
              <a:srgbClr val="000000">
                <a:alpha val="67000"/>
              </a:srgbClr>
            </a:outerShdw>
          </a:effectLst>
        </p:spPr>
      </p:pic>
      <p:sp>
        <p:nvSpPr>
          <p:cNvPr id="412" name="Google Shape;412;p12"/>
          <p:cNvSpPr/>
          <p:nvPr/>
        </p:nvSpPr>
        <p:spPr>
          <a:xfrm>
            <a:off x="3115311" y="3588177"/>
            <a:ext cx="9075736" cy="3321978"/>
          </a:xfrm>
          <a:custGeom>
            <a:rect b="b" l="l" r="r" t="t"/>
            <a:pathLst>
              <a:path extrusionOk="0" h="3321978" w="9075736">
                <a:moveTo>
                  <a:pt x="9075732" y="51106"/>
                </a:moveTo>
                <a:cubicBezTo>
                  <a:pt x="8901044" y="-50935"/>
                  <a:pt x="8677016" y="1385"/>
                  <a:pt x="8565574" y="170263"/>
                </a:cubicBezTo>
                <a:cubicBezTo>
                  <a:pt x="8290301" y="30151"/>
                  <a:pt x="7965499" y="75013"/>
                  <a:pt x="7763284" y="273515"/>
                </a:cubicBezTo>
                <a:cubicBezTo>
                  <a:pt x="7526396" y="506591"/>
                  <a:pt x="7575165" y="836537"/>
                  <a:pt x="7580594" y="869304"/>
                </a:cubicBezTo>
                <a:cubicBezTo>
                  <a:pt x="7497536" y="879686"/>
                  <a:pt x="7419716" y="915785"/>
                  <a:pt x="7358185" y="972555"/>
                </a:cubicBezTo>
                <a:cubicBezTo>
                  <a:pt x="7195402" y="1126764"/>
                  <a:pt x="7243885" y="1362508"/>
                  <a:pt x="7246932" y="1377747"/>
                </a:cubicBezTo>
                <a:cubicBezTo>
                  <a:pt x="7035287" y="1234872"/>
                  <a:pt x="6763348" y="1222491"/>
                  <a:pt x="6547893" y="1345934"/>
                </a:cubicBezTo>
                <a:cubicBezTo>
                  <a:pt x="6255094" y="1513669"/>
                  <a:pt x="6224043" y="1842282"/>
                  <a:pt x="6222233" y="1869809"/>
                </a:cubicBezTo>
                <a:cubicBezTo>
                  <a:pt x="6201564" y="1851522"/>
                  <a:pt x="5927815" y="1615683"/>
                  <a:pt x="5586725" y="1710933"/>
                </a:cubicBezTo>
                <a:cubicBezTo>
                  <a:pt x="5364221" y="1773130"/>
                  <a:pt x="5246206" y="1939533"/>
                  <a:pt x="5213345" y="1988967"/>
                </a:cubicBezTo>
                <a:cubicBezTo>
                  <a:pt x="5186390" y="1970489"/>
                  <a:pt x="5028465" y="1865809"/>
                  <a:pt x="4820153" y="1909529"/>
                </a:cubicBezTo>
                <a:cubicBezTo>
                  <a:pt x="4596506" y="1956582"/>
                  <a:pt x="4493255" y="2137081"/>
                  <a:pt x="4478587" y="2163751"/>
                </a:cubicBezTo>
                <a:cubicBezTo>
                  <a:pt x="4467252" y="2147559"/>
                  <a:pt x="4355810" y="1993825"/>
                  <a:pt x="4152927" y="1988967"/>
                </a:cubicBezTo>
                <a:cubicBezTo>
                  <a:pt x="3950044" y="1984109"/>
                  <a:pt x="3831363" y="2131842"/>
                  <a:pt x="3819552" y="2147845"/>
                </a:cubicBezTo>
                <a:cubicBezTo>
                  <a:pt x="3799359" y="2106791"/>
                  <a:pt x="3655817" y="1827042"/>
                  <a:pt x="3335015" y="1750651"/>
                </a:cubicBezTo>
                <a:cubicBezTo>
                  <a:pt x="3057647" y="1684644"/>
                  <a:pt x="2758086" y="1796847"/>
                  <a:pt x="2572349" y="2036401"/>
                </a:cubicBezTo>
                <a:cubicBezTo>
                  <a:pt x="2553651" y="2027448"/>
                  <a:pt x="2533467" y="2022114"/>
                  <a:pt x="2512817" y="2020495"/>
                </a:cubicBezTo>
                <a:cubicBezTo>
                  <a:pt x="2497748" y="2019352"/>
                  <a:pt x="2482585" y="2020209"/>
                  <a:pt x="2467764" y="2023161"/>
                </a:cubicBezTo>
                <a:cubicBezTo>
                  <a:pt x="2492243" y="1873810"/>
                  <a:pt x="2426330" y="1727220"/>
                  <a:pt x="2305839" y="1657687"/>
                </a:cubicBezTo>
                <a:cubicBezTo>
                  <a:pt x="2157916" y="1571962"/>
                  <a:pt x="1951318" y="1616921"/>
                  <a:pt x="1839780" y="1774273"/>
                </a:cubicBezTo>
                <a:cubicBezTo>
                  <a:pt x="1797585" y="1756081"/>
                  <a:pt x="1499452" y="1633208"/>
                  <a:pt x="1196367" y="1788751"/>
                </a:cubicBezTo>
                <a:cubicBezTo>
                  <a:pt x="944716" y="1918006"/>
                  <a:pt x="787649" y="2188801"/>
                  <a:pt x="791173" y="2485219"/>
                </a:cubicBezTo>
                <a:cubicBezTo>
                  <a:pt x="746120" y="2475694"/>
                  <a:pt x="486373" y="2425879"/>
                  <a:pt x="261678" y="2591137"/>
                </a:cubicBezTo>
                <a:cubicBezTo>
                  <a:pt x="47461" y="2748681"/>
                  <a:pt x="-48170" y="3038337"/>
                  <a:pt x="23553" y="3321038"/>
                </a:cubicBezTo>
                <a:lnTo>
                  <a:pt x="9075732" y="3321038"/>
                </a:lnTo>
                <a:close/>
              </a:path>
            </a:pathLst>
          </a:custGeom>
          <a:solidFill>
            <a:srgbClr val="F2F2F2"/>
          </a:soli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3" name="Google Shape;413;p12"/>
          <p:cNvSpPr/>
          <p:nvPr/>
        </p:nvSpPr>
        <p:spPr>
          <a:xfrm>
            <a:off x="3115307" y="3587237"/>
            <a:ext cx="9075736" cy="3321978"/>
          </a:xfrm>
          <a:custGeom>
            <a:rect b="b" l="l" r="r" t="t"/>
            <a:pathLst>
              <a:path extrusionOk="0" h="3321978" w="9075736">
                <a:moveTo>
                  <a:pt x="2122784" y="1616354"/>
                </a:moveTo>
                <a:cubicBezTo>
                  <a:pt x="2186650" y="1612711"/>
                  <a:pt x="2250372" y="1626480"/>
                  <a:pt x="2305843" y="1658627"/>
                </a:cubicBezTo>
                <a:cubicBezTo>
                  <a:pt x="2396212" y="1710777"/>
                  <a:pt x="2455880" y="1806271"/>
                  <a:pt x="2469739" y="1913767"/>
                </a:cubicBezTo>
                <a:lnTo>
                  <a:pt x="2469248" y="1941256"/>
                </a:lnTo>
                <a:lnTo>
                  <a:pt x="2451805" y="1878774"/>
                </a:lnTo>
                <a:cubicBezTo>
                  <a:pt x="2423325" y="1814766"/>
                  <a:pt x="2376724" y="1760736"/>
                  <a:pt x="2316478" y="1725969"/>
                </a:cubicBezTo>
                <a:cubicBezTo>
                  <a:pt x="2168555" y="1640244"/>
                  <a:pt x="1961957" y="1685203"/>
                  <a:pt x="1850419" y="1842555"/>
                </a:cubicBezTo>
                <a:cubicBezTo>
                  <a:pt x="1808224" y="1824363"/>
                  <a:pt x="1510091" y="1701490"/>
                  <a:pt x="1207006" y="1857033"/>
                </a:cubicBezTo>
                <a:cubicBezTo>
                  <a:pt x="955355" y="1986288"/>
                  <a:pt x="798288" y="2257083"/>
                  <a:pt x="801812" y="2553501"/>
                </a:cubicBezTo>
                <a:cubicBezTo>
                  <a:pt x="756759" y="2543976"/>
                  <a:pt x="497012" y="2494161"/>
                  <a:pt x="272317" y="2659419"/>
                </a:cubicBezTo>
                <a:cubicBezTo>
                  <a:pt x="111655" y="2777577"/>
                  <a:pt x="17696" y="2970048"/>
                  <a:pt x="11017" y="3178163"/>
                </a:cubicBezTo>
                <a:lnTo>
                  <a:pt x="26801" y="3321978"/>
                </a:lnTo>
                <a:lnTo>
                  <a:pt x="23557" y="3321978"/>
                </a:lnTo>
                <a:cubicBezTo>
                  <a:pt x="-48166" y="3039277"/>
                  <a:pt x="47465" y="2749621"/>
                  <a:pt x="261682" y="2592077"/>
                </a:cubicBezTo>
                <a:cubicBezTo>
                  <a:pt x="486377" y="2426819"/>
                  <a:pt x="746124" y="2476634"/>
                  <a:pt x="791177" y="2486159"/>
                </a:cubicBezTo>
                <a:cubicBezTo>
                  <a:pt x="787653" y="2189741"/>
                  <a:pt x="944720" y="1918946"/>
                  <a:pt x="1196371" y="1789691"/>
                </a:cubicBezTo>
                <a:cubicBezTo>
                  <a:pt x="1499456" y="1634148"/>
                  <a:pt x="1797589" y="1757021"/>
                  <a:pt x="1839784" y="1775213"/>
                </a:cubicBezTo>
                <a:cubicBezTo>
                  <a:pt x="1909496" y="1676868"/>
                  <a:pt x="2016340" y="1622427"/>
                  <a:pt x="2122784" y="1616354"/>
                </a:cubicBezTo>
                <a:close/>
                <a:moveTo>
                  <a:pt x="8866936" y="377"/>
                </a:moveTo>
                <a:cubicBezTo>
                  <a:pt x="8937782" y="-2778"/>
                  <a:pt x="9010228" y="13781"/>
                  <a:pt x="9075736" y="52046"/>
                </a:cubicBezTo>
                <a:lnTo>
                  <a:pt x="9075736" y="114488"/>
                </a:lnTo>
                <a:lnTo>
                  <a:pt x="9018866" y="88285"/>
                </a:lnTo>
                <a:cubicBezTo>
                  <a:pt x="8857435" y="32248"/>
                  <a:pt x="8673725" y="90777"/>
                  <a:pt x="8576213" y="238545"/>
                </a:cubicBezTo>
                <a:cubicBezTo>
                  <a:pt x="8300940" y="98433"/>
                  <a:pt x="7976138" y="143295"/>
                  <a:pt x="7773923" y="341797"/>
                </a:cubicBezTo>
                <a:cubicBezTo>
                  <a:pt x="7537035" y="574873"/>
                  <a:pt x="7585804" y="904819"/>
                  <a:pt x="7591233" y="937586"/>
                </a:cubicBezTo>
                <a:cubicBezTo>
                  <a:pt x="7508175" y="947968"/>
                  <a:pt x="7430355" y="984067"/>
                  <a:pt x="7368824" y="1040837"/>
                </a:cubicBezTo>
                <a:cubicBezTo>
                  <a:pt x="7206041" y="1195046"/>
                  <a:pt x="7254524" y="1430790"/>
                  <a:pt x="7257571" y="1446029"/>
                </a:cubicBezTo>
                <a:cubicBezTo>
                  <a:pt x="7045926" y="1303154"/>
                  <a:pt x="6773987" y="1290773"/>
                  <a:pt x="6558532" y="1414216"/>
                </a:cubicBezTo>
                <a:cubicBezTo>
                  <a:pt x="6265733" y="1581951"/>
                  <a:pt x="6234682" y="1910564"/>
                  <a:pt x="6232872" y="1938091"/>
                </a:cubicBezTo>
                <a:cubicBezTo>
                  <a:pt x="6212203" y="1919804"/>
                  <a:pt x="5938454" y="1683965"/>
                  <a:pt x="5597364" y="1779215"/>
                </a:cubicBezTo>
                <a:cubicBezTo>
                  <a:pt x="5374860" y="1841412"/>
                  <a:pt x="5256845" y="2007815"/>
                  <a:pt x="5223984" y="2057249"/>
                </a:cubicBezTo>
                <a:cubicBezTo>
                  <a:pt x="5197029" y="2038771"/>
                  <a:pt x="5039104" y="1934091"/>
                  <a:pt x="4830792" y="1977811"/>
                </a:cubicBezTo>
                <a:cubicBezTo>
                  <a:pt x="4607145" y="2024864"/>
                  <a:pt x="4503894" y="2205363"/>
                  <a:pt x="4489226" y="2232033"/>
                </a:cubicBezTo>
                <a:cubicBezTo>
                  <a:pt x="4477891" y="2215841"/>
                  <a:pt x="4366449" y="2062107"/>
                  <a:pt x="4163566" y="2057249"/>
                </a:cubicBezTo>
                <a:cubicBezTo>
                  <a:pt x="3960683" y="2052391"/>
                  <a:pt x="3842002" y="2200124"/>
                  <a:pt x="3830191" y="2216127"/>
                </a:cubicBezTo>
                <a:cubicBezTo>
                  <a:pt x="3809998" y="2175073"/>
                  <a:pt x="3666456" y="1895324"/>
                  <a:pt x="3345654" y="1818933"/>
                </a:cubicBezTo>
                <a:cubicBezTo>
                  <a:pt x="3068286" y="1752926"/>
                  <a:pt x="2768725" y="1865129"/>
                  <a:pt x="2582988" y="2104683"/>
                </a:cubicBezTo>
                <a:cubicBezTo>
                  <a:pt x="2564290" y="2095730"/>
                  <a:pt x="2544106" y="2090396"/>
                  <a:pt x="2523456" y="2088777"/>
                </a:cubicBezTo>
                <a:cubicBezTo>
                  <a:pt x="2508387" y="2087634"/>
                  <a:pt x="2493224" y="2088491"/>
                  <a:pt x="2478403" y="2091443"/>
                </a:cubicBezTo>
                <a:lnTo>
                  <a:pt x="2479618" y="2023400"/>
                </a:lnTo>
                <a:lnTo>
                  <a:pt x="2512821" y="2021435"/>
                </a:lnTo>
                <a:cubicBezTo>
                  <a:pt x="2533471" y="2023054"/>
                  <a:pt x="2553655" y="2028388"/>
                  <a:pt x="2572353" y="2037341"/>
                </a:cubicBezTo>
                <a:cubicBezTo>
                  <a:pt x="2758090" y="1797787"/>
                  <a:pt x="3057651" y="1685584"/>
                  <a:pt x="3335019" y="1751591"/>
                </a:cubicBezTo>
                <a:cubicBezTo>
                  <a:pt x="3655821" y="1827982"/>
                  <a:pt x="3799363" y="2107731"/>
                  <a:pt x="3819556" y="2148785"/>
                </a:cubicBezTo>
                <a:cubicBezTo>
                  <a:pt x="3831367" y="2132782"/>
                  <a:pt x="3950048" y="1985049"/>
                  <a:pt x="4152931" y="1989907"/>
                </a:cubicBezTo>
                <a:cubicBezTo>
                  <a:pt x="4355814" y="1994765"/>
                  <a:pt x="4467256" y="2148499"/>
                  <a:pt x="4478591" y="2164691"/>
                </a:cubicBezTo>
                <a:cubicBezTo>
                  <a:pt x="4493259" y="2138021"/>
                  <a:pt x="4596510" y="1957522"/>
                  <a:pt x="4820157" y="1910469"/>
                </a:cubicBezTo>
                <a:cubicBezTo>
                  <a:pt x="5028469" y="1866749"/>
                  <a:pt x="5186394" y="1971429"/>
                  <a:pt x="5213349" y="1989907"/>
                </a:cubicBezTo>
                <a:cubicBezTo>
                  <a:pt x="5246210" y="1940473"/>
                  <a:pt x="5364225" y="1774070"/>
                  <a:pt x="5586729" y="1711873"/>
                </a:cubicBezTo>
                <a:cubicBezTo>
                  <a:pt x="5927819" y="1616623"/>
                  <a:pt x="6201568" y="1852462"/>
                  <a:pt x="6222237" y="1870749"/>
                </a:cubicBezTo>
                <a:cubicBezTo>
                  <a:pt x="6224047" y="1843222"/>
                  <a:pt x="6255098" y="1514609"/>
                  <a:pt x="6547897" y="1346874"/>
                </a:cubicBezTo>
                <a:cubicBezTo>
                  <a:pt x="6763352" y="1223431"/>
                  <a:pt x="7035291" y="1235812"/>
                  <a:pt x="7246936" y="1378687"/>
                </a:cubicBezTo>
                <a:cubicBezTo>
                  <a:pt x="7243889" y="1363448"/>
                  <a:pt x="7195406" y="1127704"/>
                  <a:pt x="7358189" y="973495"/>
                </a:cubicBezTo>
                <a:cubicBezTo>
                  <a:pt x="7419720" y="916725"/>
                  <a:pt x="7497540" y="880626"/>
                  <a:pt x="7580598" y="870244"/>
                </a:cubicBezTo>
                <a:cubicBezTo>
                  <a:pt x="7575169" y="837477"/>
                  <a:pt x="7526400" y="507531"/>
                  <a:pt x="7763288" y="274455"/>
                </a:cubicBezTo>
                <a:cubicBezTo>
                  <a:pt x="7965503" y="75953"/>
                  <a:pt x="8290305" y="31091"/>
                  <a:pt x="8565578" y="171203"/>
                </a:cubicBezTo>
                <a:cubicBezTo>
                  <a:pt x="8635229" y="65654"/>
                  <a:pt x="8748859" y="5636"/>
                  <a:pt x="8866936" y="377"/>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4" name="Google Shape;414;p12"/>
          <p:cNvSpPr/>
          <p:nvPr/>
        </p:nvSpPr>
        <p:spPr>
          <a:xfrm>
            <a:off x="-476" y="3682788"/>
            <a:ext cx="12192000" cy="3227462"/>
          </a:xfrm>
          <a:custGeom>
            <a:rect b="b" l="l" r="r" t="t"/>
            <a:pathLst>
              <a:path extrusionOk="0" h="3227462" w="12192000">
                <a:moveTo>
                  <a:pt x="12185043" y="900327"/>
                </a:moveTo>
                <a:cubicBezTo>
                  <a:pt x="12006258" y="761643"/>
                  <a:pt x="11753369" y="772787"/>
                  <a:pt x="11587539" y="926807"/>
                </a:cubicBezTo>
                <a:cubicBezTo>
                  <a:pt x="11624115" y="836224"/>
                  <a:pt x="11596016" y="732401"/>
                  <a:pt x="11518768" y="672585"/>
                </a:cubicBezTo>
                <a:cubicBezTo>
                  <a:pt x="11434377" y="609529"/>
                  <a:pt x="11310457" y="619244"/>
                  <a:pt x="11233018" y="699064"/>
                </a:cubicBezTo>
                <a:cubicBezTo>
                  <a:pt x="11097478" y="597528"/>
                  <a:pt x="10916217" y="589907"/>
                  <a:pt x="10782867" y="677919"/>
                </a:cubicBezTo>
                <a:cubicBezTo>
                  <a:pt x="10612370" y="790408"/>
                  <a:pt x="10613132" y="998054"/>
                  <a:pt x="10613418" y="1011294"/>
                </a:cubicBezTo>
                <a:cubicBezTo>
                  <a:pt x="10440920" y="1031105"/>
                  <a:pt x="10293949" y="1145596"/>
                  <a:pt x="10232418" y="1307902"/>
                </a:cubicBezTo>
                <a:cubicBezTo>
                  <a:pt x="10227179" y="1301901"/>
                  <a:pt x="10146693" y="1214557"/>
                  <a:pt x="10025915" y="1233702"/>
                </a:cubicBezTo>
                <a:cubicBezTo>
                  <a:pt x="9902758" y="1253324"/>
                  <a:pt x="9853894" y="1364862"/>
                  <a:pt x="9851132" y="1371433"/>
                </a:cubicBezTo>
                <a:cubicBezTo>
                  <a:pt x="9843226" y="1369624"/>
                  <a:pt x="9707114" y="1340192"/>
                  <a:pt x="9607577" y="1440299"/>
                </a:cubicBezTo>
                <a:cubicBezTo>
                  <a:pt x="9540236" y="1508498"/>
                  <a:pt x="9515756" y="1608130"/>
                  <a:pt x="9543951" y="1699761"/>
                </a:cubicBezTo>
                <a:cubicBezTo>
                  <a:pt x="9382026" y="1640610"/>
                  <a:pt x="9202765" y="1670423"/>
                  <a:pt x="9077987" y="1779199"/>
                </a:cubicBezTo>
                <a:cubicBezTo>
                  <a:pt x="8930922" y="1907405"/>
                  <a:pt x="8924921" y="2087905"/>
                  <a:pt x="8924349" y="2118098"/>
                </a:cubicBezTo>
                <a:cubicBezTo>
                  <a:pt x="8852531" y="2040660"/>
                  <a:pt x="8731515" y="2036088"/>
                  <a:pt x="8654058" y="2107907"/>
                </a:cubicBezTo>
                <a:cubicBezTo>
                  <a:pt x="8623864" y="2135910"/>
                  <a:pt x="8603509" y="2172867"/>
                  <a:pt x="8596022" y="2213348"/>
                </a:cubicBezTo>
                <a:cubicBezTo>
                  <a:pt x="8513812" y="2123147"/>
                  <a:pt x="8386110" y="2089905"/>
                  <a:pt x="8270363" y="2128671"/>
                </a:cubicBezTo>
                <a:cubicBezTo>
                  <a:pt x="8115962" y="2182297"/>
                  <a:pt x="8076719" y="2341079"/>
                  <a:pt x="8074434" y="2351081"/>
                </a:cubicBezTo>
                <a:cubicBezTo>
                  <a:pt x="8089835" y="2278023"/>
                  <a:pt x="8063289" y="2202490"/>
                  <a:pt x="8005568" y="2155151"/>
                </a:cubicBezTo>
                <a:cubicBezTo>
                  <a:pt x="7919176" y="2084665"/>
                  <a:pt x="7814306" y="2121622"/>
                  <a:pt x="7809639" y="2123337"/>
                </a:cubicBezTo>
                <a:cubicBezTo>
                  <a:pt x="7793637" y="1988177"/>
                  <a:pt x="7708769" y="1871972"/>
                  <a:pt x="7587230" y="1821490"/>
                </a:cubicBezTo>
                <a:cubicBezTo>
                  <a:pt x="7443402" y="1761768"/>
                  <a:pt x="7271476" y="1803678"/>
                  <a:pt x="7163558" y="1927407"/>
                </a:cubicBezTo>
                <a:cubicBezTo>
                  <a:pt x="7208192" y="1810155"/>
                  <a:pt x="7149318" y="1678901"/>
                  <a:pt x="7032056" y="1634324"/>
                </a:cubicBezTo>
                <a:cubicBezTo>
                  <a:pt x="6949484" y="1602891"/>
                  <a:pt x="6856176" y="1622132"/>
                  <a:pt x="6792845" y="1683758"/>
                </a:cubicBezTo>
                <a:cubicBezTo>
                  <a:pt x="6657485" y="1605843"/>
                  <a:pt x="6490007" y="1609940"/>
                  <a:pt x="6358600" y="1694331"/>
                </a:cubicBezTo>
                <a:cubicBezTo>
                  <a:pt x="6182102" y="1810060"/>
                  <a:pt x="6173720" y="2015038"/>
                  <a:pt x="6173244" y="2033325"/>
                </a:cubicBezTo>
                <a:cubicBezTo>
                  <a:pt x="6080946" y="2000655"/>
                  <a:pt x="5985125" y="2023039"/>
                  <a:pt x="5935119" y="2086285"/>
                </a:cubicBezTo>
                <a:cubicBezTo>
                  <a:pt x="5908877" y="2121336"/>
                  <a:pt x="5895771" y="2164390"/>
                  <a:pt x="5898066" y="2208110"/>
                </a:cubicBezTo>
                <a:cubicBezTo>
                  <a:pt x="5893209" y="2206204"/>
                  <a:pt x="5854061" y="2191631"/>
                  <a:pt x="5818628" y="2213348"/>
                </a:cubicBezTo>
                <a:cubicBezTo>
                  <a:pt x="5784147" y="2236494"/>
                  <a:pt x="5769060" y="2279643"/>
                  <a:pt x="5781576" y="2319266"/>
                </a:cubicBezTo>
                <a:cubicBezTo>
                  <a:pt x="5721854" y="2270498"/>
                  <a:pt x="5646864" y="2244209"/>
                  <a:pt x="5569740" y="2245161"/>
                </a:cubicBezTo>
                <a:cubicBezTo>
                  <a:pt x="5420864" y="2248496"/>
                  <a:pt x="5332948" y="2356795"/>
                  <a:pt x="5320852" y="2372226"/>
                </a:cubicBezTo>
                <a:cubicBezTo>
                  <a:pt x="5218419" y="2278119"/>
                  <a:pt x="5087775" y="2220397"/>
                  <a:pt x="4949186" y="2208110"/>
                </a:cubicBezTo>
                <a:cubicBezTo>
                  <a:pt x="4836000" y="2199061"/>
                  <a:pt x="4722481" y="2220969"/>
                  <a:pt x="4620859" y="2271641"/>
                </a:cubicBezTo>
                <a:cubicBezTo>
                  <a:pt x="4610096" y="2244877"/>
                  <a:pt x="4530848" y="2056281"/>
                  <a:pt x="4324251" y="1990940"/>
                </a:cubicBezTo>
                <a:cubicBezTo>
                  <a:pt x="4155563" y="1937600"/>
                  <a:pt x="3967063" y="1987129"/>
                  <a:pt x="3837047" y="2118003"/>
                </a:cubicBezTo>
                <a:cubicBezTo>
                  <a:pt x="3812091" y="2081046"/>
                  <a:pt x="3772610" y="2056567"/>
                  <a:pt x="3728462" y="2050471"/>
                </a:cubicBezTo>
                <a:cubicBezTo>
                  <a:pt x="3735605" y="2039612"/>
                  <a:pt x="3799995" y="1936743"/>
                  <a:pt x="3754941" y="1814822"/>
                </a:cubicBezTo>
                <a:cubicBezTo>
                  <a:pt x="3709888" y="1692902"/>
                  <a:pt x="3595493" y="1657088"/>
                  <a:pt x="3582824" y="1652897"/>
                </a:cubicBezTo>
                <a:cubicBezTo>
                  <a:pt x="3591492" y="1619083"/>
                  <a:pt x="3665025" y="1312188"/>
                  <a:pt x="3463667" y="1067681"/>
                </a:cubicBezTo>
                <a:cubicBezTo>
                  <a:pt x="3288788" y="855369"/>
                  <a:pt x="2979702" y="778883"/>
                  <a:pt x="2698428" y="884992"/>
                </a:cubicBezTo>
                <a:cubicBezTo>
                  <a:pt x="2829873" y="784027"/>
                  <a:pt x="2866735" y="601433"/>
                  <a:pt x="2787201" y="461320"/>
                </a:cubicBezTo>
                <a:cubicBezTo>
                  <a:pt x="2703857" y="314444"/>
                  <a:pt x="2515358" y="254532"/>
                  <a:pt x="2358576" y="328922"/>
                </a:cubicBezTo>
                <a:cubicBezTo>
                  <a:pt x="2226503" y="110181"/>
                  <a:pt x="1983348" y="-16502"/>
                  <a:pt x="1728402" y="595"/>
                </a:cubicBezTo>
                <a:cubicBezTo>
                  <a:pt x="1359023" y="27456"/>
                  <a:pt x="1184620" y="350068"/>
                  <a:pt x="1175000" y="368642"/>
                </a:cubicBezTo>
                <a:cubicBezTo>
                  <a:pt x="1000406" y="300652"/>
                  <a:pt x="802357" y="337561"/>
                  <a:pt x="663983" y="463892"/>
                </a:cubicBezTo>
                <a:cubicBezTo>
                  <a:pt x="666650" y="419315"/>
                  <a:pt x="668365" y="289393"/>
                  <a:pt x="579211" y="184523"/>
                </a:cubicBezTo>
                <a:cubicBezTo>
                  <a:pt x="445861" y="27075"/>
                  <a:pt x="218499" y="56602"/>
                  <a:pt x="171446" y="62699"/>
                </a:cubicBezTo>
                <a:cubicBezTo>
                  <a:pt x="111737" y="70642"/>
                  <a:pt x="53784" y="88549"/>
                  <a:pt x="-4" y="115658"/>
                </a:cubicBezTo>
                <a:lnTo>
                  <a:pt x="-4" y="3226522"/>
                </a:lnTo>
                <a:lnTo>
                  <a:pt x="12191996" y="3226522"/>
                </a:lnTo>
                <a:cubicBezTo>
                  <a:pt x="12189424" y="2451187"/>
                  <a:pt x="12187138" y="1675758"/>
                  <a:pt x="12185043" y="900327"/>
                </a:cubicBezTo>
                <a:close/>
              </a:path>
            </a:pathLst>
          </a:custGeom>
          <a:solidFill>
            <a:srgbClr val="F2F2F2"/>
          </a:soli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5" name="Google Shape;415;p12"/>
          <p:cNvSpPr/>
          <p:nvPr/>
        </p:nvSpPr>
        <p:spPr>
          <a:xfrm>
            <a:off x="-480" y="3681848"/>
            <a:ext cx="12185228" cy="3227462"/>
          </a:xfrm>
          <a:custGeom>
            <a:rect b="b" l="l" r="r" t="t"/>
            <a:pathLst>
              <a:path extrusionOk="0" h="3227462" w="12185228">
                <a:moveTo>
                  <a:pt x="7475534" y="1796385"/>
                </a:moveTo>
                <a:cubicBezTo>
                  <a:pt x="7513564" y="1798921"/>
                  <a:pt x="7551277" y="1807500"/>
                  <a:pt x="7587234" y="1822430"/>
                </a:cubicBezTo>
                <a:cubicBezTo>
                  <a:pt x="7708773" y="1872912"/>
                  <a:pt x="7793641" y="1989117"/>
                  <a:pt x="7809643" y="2124277"/>
                </a:cubicBezTo>
                <a:cubicBezTo>
                  <a:pt x="7814310" y="2122562"/>
                  <a:pt x="7919180" y="2085605"/>
                  <a:pt x="8005572" y="2156091"/>
                </a:cubicBezTo>
                <a:cubicBezTo>
                  <a:pt x="8034433" y="2179761"/>
                  <a:pt x="8055500" y="2210479"/>
                  <a:pt x="8067426" y="2244412"/>
                </a:cubicBezTo>
                <a:lnTo>
                  <a:pt x="8070903" y="2297771"/>
                </a:lnTo>
                <a:lnTo>
                  <a:pt x="8053484" y="2263745"/>
                </a:lnTo>
                <a:cubicBezTo>
                  <a:pt x="8043119" y="2248865"/>
                  <a:pt x="8030637" y="2235268"/>
                  <a:pt x="8016207" y="2223433"/>
                </a:cubicBezTo>
                <a:cubicBezTo>
                  <a:pt x="7929815" y="2152947"/>
                  <a:pt x="7824945" y="2189904"/>
                  <a:pt x="7820278" y="2191619"/>
                </a:cubicBezTo>
                <a:cubicBezTo>
                  <a:pt x="7804276" y="2056459"/>
                  <a:pt x="7719408" y="1940254"/>
                  <a:pt x="7597869" y="1889772"/>
                </a:cubicBezTo>
                <a:cubicBezTo>
                  <a:pt x="7454041" y="1830050"/>
                  <a:pt x="7282115" y="1871960"/>
                  <a:pt x="7174197" y="1995689"/>
                </a:cubicBezTo>
                <a:cubicBezTo>
                  <a:pt x="7185356" y="1966376"/>
                  <a:pt x="7190045" y="1936188"/>
                  <a:pt x="7188970" y="1906698"/>
                </a:cubicBezTo>
                <a:lnTo>
                  <a:pt x="7188341" y="1904006"/>
                </a:lnTo>
                <a:lnTo>
                  <a:pt x="7206852" y="1885823"/>
                </a:lnTo>
                <a:cubicBezTo>
                  <a:pt x="7283402" y="1821470"/>
                  <a:pt x="7380459" y="1790045"/>
                  <a:pt x="7475534" y="1796385"/>
                </a:cubicBezTo>
                <a:close/>
                <a:moveTo>
                  <a:pt x="3604760" y="1662240"/>
                </a:moveTo>
                <a:lnTo>
                  <a:pt x="3608731" y="1663761"/>
                </a:lnTo>
                <a:cubicBezTo>
                  <a:pt x="3648361" y="1681317"/>
                  <a:pt x="3721156" y="1724322"/>
                  <a:pt x="3754945" y="1815762"/>
                </a:cubicBezTo>
                <a:cubicBezTo>
                  <a:pt x="3766209" y="1846242"/>
                  <a:pt x="3770632" y="1875532"/>
                  <a:pt x="3770820" y="1902491"/>
                </a:cubicBezTo>
                <a:lnTo>
                  <a:pt x="3770114" y="1907873"/>
                </a:lnTo>
                <a:lnTo>
                  <a:pt x="3765580" y="1883104"/>
                </a:lnTo>
                <a:cubicBezTo>
                  <a:pt x="3720527" y="1761184"/>
                  <a:pt x="3606132" y="1725370"/>
                  <a:pt x="3593463" y="1721179"/>
                </a:cubicBezTo>
                <a:cubicBezTo>
                  <a:pt x="3594547" y="1716952"/>
                  <a:pt x="3596644" y="1708459"/>
                  <a:pt x="3599091" y="1696354"/>
                </a:cubicBezTo>
                <a:close/>
                <a:moveTo>
                  <a:pt x="6968754" y="1621061"/>
                </a:moveTo>
                <a:cubicBezTo>
                  <a:pt x="6990103" y="1622715"/>
                  <a:pt x="7011417" y="1627406"/>
                  <a:pt x="7032060" y="1635264"/>
                </a:cubicBezTo>
                <a:cubicBezTo>
                  <a:pt x="7120007" y="1668697"/>
                  <a:pt x="7175110" y="1750886"/>
                  <a:pt x="7178335" y="1839356"/>
                </a:cubicBezTo>
                <a:lnTo>
                  <a:pt x="7176217" y="1852113"/>
                </a:lnTo>
                <a:lnTo>
                  <a:pt x="7169157" y="1821895"/>
                </a:lnTo>
                <a:cubicBezTo>
                  <a:pt x="7145360" y="1768853"/>
                  <a:pt x="7101326" y="1724895"/>
                  <a:pt x="7042695" y="1702606"/>
                </a:cubicBezTo>
                <a:cubicBezTo>
                  <a:pt x="6960123" y="1671173"/>
                  <a:pt x="6866815" y="1690414"/>
                  <a:pt x="6803484" y="1752040"/>
                </a:cubicBezTo>
                <a:cubicBezTo>
                  <a:pt x="6668124" y="1674125"/>
                  <a:pt x="6500646" y="1678222"/>
                  <a:pt x="6369239" y="1762613"/>
                </a:cubicBezTo>
                <a:cubicBezTo>
                  <a:pt x="6192741" y="1878342"/>
                  <a:pt x="6184359" y="2083320"/>
                  <a:pt x="6183883" y="2101607"/>
                </a:cubicBezTo>
                <a:cubicBezTo>
                  <a:pt x="6091585" y="2068937"/>
                  <a:pt x="5995764" y="2091321"/>
                  <a:pt x="5945758" y="2154567"/>
                </a:cubicBezTo>
                <a:cubicBezTo>
                  <a:pt x="5919516" y="2189618"/>
                  <a:pt x="5906410" y="2232672"/>
                  <a:pt x="5908705" y="2276392"/>
                </a:cubicBezTo>
                <a:cubicBezTo>
                  <a:pt x="5903848" y="2274486"/>
                  <a:pt x="5864700" y="2259913"/>
                  <a:pt x="5829267" y="2281630"/>
                </a:cubicBezTo>
                <a:cubicBezTo>
                  <a:pt x="5794786" y="2304776"/>
                  <a:pt x="5779699" y="2347925"/>
                  <a:pt x="5792215" y="2387548"/>
                </a:cubicBezTo>
                <a:cubicBezTo>
                  <a:pt x="5732494" y="2338780"/>
                  <a:pt x="5657503" y="2312491"/>
                  <a:pt x="5580379" y="2313443"/>
                </a:cubicBezTo>
                <a:cubicBezTo>
                  <a:pt x="5431503" y="2316778"/>
                  <a:pt x="5343587" y="2425077"/>
                  <a:pt x="5331492" y="2440508"/>
                </a:cubicBezTo>
                <a:cubicBezTo>
                  <a:pt x="5229058" y="2346401"/>
                  <a:pt x="5098415" y="2288679"/>
                  <a:pt x="4959825" y="2276392"/>
                </a:cubicBezTo>
                <a:cubicBezTo>
                  <a:pt x="4846639" y="2267343"/>
                  <a:pt x="4733120" y="2289251"/>
                  <a:pt x="4631498" y="2339923"/>
                </a:cubicBezTo>
                <a:cubicBezTo>
                  <a:pt x="4620735" y="2313159"/>
                  <a:pt x="4541487" y="2124563"/>
                  <a:pt x="4334890" y="2059222"/>
                </a:cubicBezTo>
                <a:cubicBezTo>
                  <a:pt x="4166202" y="2005882"/>
                  <a:pt x="3977702" y="2055411"/>
                  <a:pt x="3847686" y="2186285"/>
                </a:cubicBezTo>
                <a:cubicBezTo>
                  <a:pt x="3822730" y="2149328"/>
                  <a:pt x="3783249" y="2124849"/>
                  <a:pt x="3739101" y="2118753"/>
                </a:cubicBezTo>
                <a:cubicBezTo>
                  <a:pt x="3740887" y="2116038"/>
                  <a:pt x="3746251" y="2107573"/>
                  <a:pt x="3752588" y="2094497"/>
                </a:cubicBezTo>
                <a:lnTo>
                  <a:pt x="3763870" y="2064189"/>
                </a:lnTo>
                <a:lnTo>
                  <a:pt x="3789956" y="2073604"/>
                </a:lnTo>
                <a:cubicBezTo>
                  <a:pt x="3808464" y="2085106"/>
                  <a:pt x="3824573" y="2100465"/>
                  <a:pt x="3837051" y="2118943"/>
                </a:cubicBezTo>
                <a:cubicBezTo>
                  <a:pt x="3967067" y="1988069"/>
                  <a:pt x="4155567" y="1938540"/>
                  <a:pt x="4324255" y="1991880"/>
                </a:cubicBezTo>
                <a:cubicBezTo>
                  <a:pt x="4530852" y="2057221"/>
                  <a:pt x="4610100" y="2245817"/>
                  <a:pt x="4620863" y="2272581"/>
                </a:cubicBezTo>
                <a:cubicBezTo>
                  <a:pt x="4722485" y="2221909"/>
                  <a:pt x="4836005" y="2200001"/>
                  <a:pt x="4949190" y="2209050"/>
                </a:cubicBezTo>
                <a:cubicBezTo>
                  <a:pt x="5087779" y="2221337"/>
                  <a:pt x="5218423" y="2279059"/>
                  <a:pt x="5320856" y="2373166"/>
                </a:cubicBezTo>
                <a:cubicBezTo>
                  <a:pt x="5332952" y="2357735"/>
                  <a:pt x="5420868" y="2249436"/>
                  <a:pt x="5569744" y="2246101"/>
                </a:cubicBezTo>
                <a:cubicBezTo>
                  <a:pt x="5646869" y="2245149"/>
                  <a:pt x="5721858" y="2271438"/>
                  <a:pt x="5781580" y="2320206"/>
                </a:cubicBezTo>
                <a:cubicBezTo>
                  <a:pt x="5769064" y="2280583"/>
                  <a:pt x="5784151" y="2237434"/>
                  <a:pt x="5818632" y="2214288"/>
                </a:cubicBezTo>
                <a:cubicBezTo>
                  <a:pt x="5854066" y="2192571"/>
                  <a:pt x="5893213" y="2207144"/>
                  <a:pt x="5898070" y="2209050"/>
                </a:cubicBezTo>
                <a:cubicBezTo>
                  <a:pt x="5895775" y="2165330"/>
                  <a:pt x="5908881" y="2122276"/>
                  <a:pt x="5935123" y="2087225"/>
                </a:cubicBezTo>
                <a:cubicBezTo>
                  <a:pt x="5985129" y="2023979"/>
                  <a:pt x="6080950" y="2001595"/>
                  <a:pt x="6173248" y="2034265"/>
                </a:cubicBezTo>
                <a:cubicBezTo>
                  <a:pt x="6173724" y="2015978"/>
                  <a:pt x="6182106" y="1811000"/>
                  <a:pt x="6358604" y="1695271"/>
                </a:cubicBezTo>
                <a:cubicBezTo>
                  <a:pt x="6490011" y="1610880"/>
                  <a:pt x="6657489" y="1606783"/>
                  <a:pt x="6792849" y="1684698"/>
                </a:cubicBezTo>
                <a:cubicBezTo>
                  <a:pt x="6840348" y="1638479"/>
                  <a:pt x="6904708" y="1616101"/>
                  <a:pt x="6968754" y="1621061"/>
                </a:cubicBezTo>
                <a:close/>
                <a:moveTo>
                  <a:pt x="2912071" y="839856"/>
                </a:moveTo>
                <a:cubicBezTo>
                  <a:pt x="3125861" y="826555"/>
                  <a:pt x="3332512" y="909387"/>
                  <a:pt x="3463671" y="1068621"/>
                </a:cubicBezTo>
                <a:cubicBezTo>
                  <a:pt x="3539181" y="1160311"/>
                  <a:pt x="3576033" y="1260775"/>
                  <a:pt x="3592146" y="1352321"/>
                </a:cubicBezTo>
                <a:lnTo>
                  <a:pt x="3597236" y="1397693"/>
                </a:lnTo>
                <a:lnTo>
                  <a:pt x="3579092" y="1325800"/>
                </a:lnTo>
                <a:cubicBezTo>
                  <a:pt x="3557805" y="1262116"/>
                  <a:pt x="3524646" y="1197090"/>
                  <a:pt x="3474306" y="1135963"/>
                </a:cubicBezTo>
                <a:cubicBezTo>
                  <a:pt x="3299427" y="923651"/>
                  <a:pt x="2990341" y="847165"/>
                  <a:pt x="2709067" y="953274"/>
                </a:cubicBezTo>
                <a:cubicBezTo>
                  <a:pt x="2741929" y="928033"/>
                  <a:pt x="2768878" y="897690"/>
                  <a:pt x="2789576" y="864184"/>
                </a:cubicBezTo>
                <a:lnTo>
                  <a:pt x="2791859" y="858445"/>
                </a:lnTo>
                <a:lnTo>
                  <a:pt x="2804897" y="854609"/>
                </a:lnTo>
                <a:cubicBezTo>
                  <a:pt x="2840609" y="846960"/>
                  <a:pt x="2876439" y="842073"/>
                  <a:pt x="2912071" y="839856"/>
                </a:cubicBezTo>
                <a:close/>
                <a:moveTo>
                  <a:pt x="11881437" y="804743"/>
                </a:moveTo>
                <a:cubicBezTo>
                  <a:pt x="11987736" y="800040"/>
                  <a:pt x="12095654" y="831925"/>
                  <a:pt x="12185047" y="901267"/>
                </a:cubicBezTo>
                <a:lnTo>
                  <a:pt x="12185228" y="961909"/>
                </a:lnTo>
                <a:lnTo>
                  <a:pt x="12125479" y="923612"/>
                </a:lnTo>
                <a:cubicBezTo>
                  <a:pt x="11955035" y="834944"/>
                  <a:pt x="11743279" y="860322"/>
                  <a:pt x="11598178" y="995089"/>
                </a:cubicBezTo>
                <a:lnTo>
                  <a:pt x="11602921" y="915845"/>
                </a:lnTo>
                <a:lnTo>
                  <a:pt x="11653495" y="876701"/>
                </a:lnTo>
                <a:cubicBezTo>
                  <a:pt x="11722899" y="832379"/>
                  <a:pt x="11801712" y="808271"/>
                  <a:pt x="11881437" y="804743"/>
                </a:cubicBezTo>
                <a:close/>
                <a:moveTo>
                  <a:pt x="11007125" y="618351"/>
                </a:moveTo>
                <a:cubicBezTo>
                  <a:pt x="11086052" y="621947"/>
                  <a:pt x="11165252" y="649236"/>
                  <a:pt x="11233022" y="700004"/>
                </a:cubicBezTo>
                <a:cubicBezTo>
                  <a:pt x="11310461" y="620184"/>
                  <a:pt x="11434381" y="610469"/>
                  <a:pt x="11518772" y="673525"/>
                </a:cubicBezTo>
                <a:cubicBezTo>
                  <a:pt x="11557396" y="703433"/>
                  <a:pt x="11583733" y="744343"/>
                  <a:pt x="11595842" y="789099"/>
                </a:cubicBezTo>
                <a:lnTo>
                  <a:pt x="11593528" y="827749"/>
                </a:lnTo>
                <a:lnTo>
                  <a:pt x="11577885" y="793086"/>
                </a:lnTo>
                <a:cubicBezTo>
                  <a:pt x="11564959" y="773526"/>
                  <a:pt x="11548719" y="755821"/>
                  <a:pt x="11529407" y="740867"/>
                </a:cubicBezTo>
                <a:cubicBezTo>
                  <a:pt x="11445016" y="677811"/>
                  <a:pt x="11321096" y="687526"/>
                  <a:pt x="11243657" y="767346"/>
                </a:cubicBezTo>
                <a:cubicBezTo>
                  <a:pt x="11108117" y="665810"/>
                  <a:pt x="10926856" y="658189"/>
                  <a:pt x="10793506" y="746201"/>
                </a:cubicBezTo>
                <a:cubicBezTo>
                  <a:pt x="10623009" y="858690"/>
                  <a:pt x="10623771" y="1066336"/>
                  <a:pt x="10624057" y="1079576"/>
                </a:cubicBezTo>
                <a:cubicBezTo>
                  <a:pt x="10451559" y="1099387"/>
                  <a:pt x="10304588" y="1213878"/>
                  <a:pt x="10243057" y="1376184"/>
                </a:cubicBezTo>
                <a:cubicBezTo>
                  <a:pt x="10237818" y="1370183"/>
                  <a:pt x="10157332" y="1282839"/>
                  <a:pt x="10036554" y="1301984"/>
                </a:cubicBezTo>
                <a:cubicBezTo>
                  <a:pt x="9913397" y="1321606"/>
                  <a:pt x="9864533" y="1433144"/>
                  <a:pt x="9861771" y="1439715"/>
                </a:cubicBezTo>
                <a:cubicBezTo>
                  <a:pt x="9853865" y="1437906"/>
                  <a:pt x="9717753" y="1408474"/>
                  <a:pt x="9618216" y="1508581"/>
                </a:cubicBezTo>
                <a:cubicBezTo>
                  <a:pt x="9550875" y="1576780"/>
                  <a:pt x="9526395" y="1676412"/>
                  <a:pt x="9554590" y="1768043"/>
                </a:cubicBezTo>
                <a:cubicBezTo>
                  <a:pt x="9392665" y="1708892"/>
                  <a:pt x="9213404" y="1738705"/>
                  <a:pt x="9088626" y="1847481"/>
                </a:cubicBezTo>
                <a:cubicBezTo>
                  <a:pt x="8941561" y="1975687"/>
                  <a:pt x="8935560" y="2156187"/>
                  <a:pt x="8934988" y="2186380"/>
                </a:cubicBezTo>
                <a:cubicBezTo>
                  <a:pt x="8863170" y="2108942"/>
                  <a:pt x="8742154" y="2104370"/>
                  <a:pt x="8664697" y="2176189"/>
                </a:cubicBezTo>
                <a:cubicBezTo>
                  <a:pt x="8634503" y="2204192"/>
                  <a:pt x="8614148" y="2241149"/>
                  <a:pt x="8606661" y="2281630"/>
                </a:cubicBezTo>
                <a:cubicBezTo>
                  <a:pt x="8524451" y="2191429"/>
                  <a:pt x="8396749" y="2158187"/>
                  <a:pt x="8281002" y="2196953"/>
                </a:cubicBezTo>
                <a:cubicBezTo>
                  <a:pt x="8126601" y="2250579"/>
                  <a:pt x="8087358" y="2409361"/>
                  <a:pt x="8085073" y="2419363"/>
                </a:cubicBezTo>
                <a:lnTo>
                  <a:pt x="8079557" y="2334717"/>
                </a:lnTo>
                <a:lnTo>
                  <a:pt x="8084303" y="2320591"/>
                </a:lnTo>
                <a:cubicBezTo>
                  <a:pt x="8103542" y="2269200"/>
                  <a:pt x="8154567" y="2169831"/>
                  <a:pt x="8270367" y="2129611"/>
                </a:cubicBezTo>
                <a:cubicBezTo>
                  <a:pt x="8386114" y="2090845"/>
                  <a:pt x="8513816" y="2124087"/>
                  <a:pt x="8596026" y="2214288"/>
                </a:cubicBezTo>
                <a:cubicBezTo>
                  <a:pt x="8603513" y="2173807"/>
                  <a:pt x="8623868" y="2136850"/>
                  <a:pt x="8654062" y="2108847"/>
                </a:cubicBezTo>
                <a:cubicBezTo>
                  <a:pt x="8731519" y="2037028"/>
                  <a:pt x="8852535" y="2041600"/>
                  <a:pt x="8924353" y="2119038"/>
                </a:cubicBezTo>
                <a:cubicBezTo>
                  <a:pt x="8924925" y="2088845"/>
                  <a:pt x="8930926" y="1908345"/>
                  <a:pt x="9077991" y="1780139"/>
                </a:cubicBezTo>
                <a:cubicBezTo>
                  <a:pt x="9202769" y="1671363"/>
                  <a:pt x="9382030" y="1641550"/>
                  <a:pt x="9543955" y="1700701"/>
                </a:cubicBezTo>
                <a:cubicBezTo>
                  <a:pt x="9515760" y="1609070"/>
                  <a:pt x="9540240" y="1509438"/>
                  <a:pt x="9607581" y="1441239"/>
                </a:cubicBezTo>
                <a:cubicBezTo>
                  <a:pt x="9707118" y="1341132"/>
                  <a:pt x="9843230" y="1370564"/>
                  <a:pt x="9851136" y="1372373"/>
                </a:cubicBezTo>
                <a:cubicBezTo>
                  <a:pt x="9853898" y="1365802"/>
                  <a:pt x="9902762" y="1254264"/>
                  <a:pt x="10025919" y="1234642"/>
                </a:cubicBezTo>
                <a:cubicBezTo>
                  <a:pt x="10146697" y="1215497"/>
                  <a:pt x="10227183" y="1302841"/>
                  <a:pt x="10232422" y="1308842"/>
                </a:cubicBezTo>
                <a:cubicBezTo>
                  <a:pt x="10293953" y="1146536"/>
                  <a:pt x="10440924" y="1032045"/>
                  <a:pt x="10613422" y="1012234"/>
                </a:cubicBezTo>
                <a:cubicBezTo>
                  <a:pt x="10613136" y="998994"/>
                  <a:pt x="10612374" y="791348"/>
                  <a:pt x="10782871" y="678859"/>
                </a:cubicBezTo>
                <a:cubicBezTo>
                  <a:pt x="10849546" y="634853"/>
                  <a:pt x="10928199" y="614756"/>
                  <a:pt x="11007125" y="618351"/>
                </a:cubicBezTo>
                <a:close/>
                <a:moveTo>
                  <a:pt x="236262" y="57961"/>
                </a:moveTo>
                <a:cubicBezTo>
                  <a:pt x="326308" y="54465"/>
                  <a:pt x="479203" y="67377"/>
                  <a:pt x="579215" y="185463"/>
                </a:cubicBezTo>
                <a:cubicBezTo>
                  <a:pt x="623792" y="237898"/>
                  <a:pt x="645652" y="296596"/>
                  <a:pt x="656034" y="347758"/>
                </a:cubicBezTo>
                <a:lnTo>
                  <a:pt x="662619" y="402332"/>
                </a:lnTo>
                <a:lnTo>
                  <a:pt x="641083" y="334430"/>
                </a:lnTo>
                <a:cubicBezTo>
                  <a:pt x="628748" y="306806"/>
                  <a:pt x="612139" y="279023"/>
                  <a:pt x="589850" y="252805"/>
                </a:cubicBezTo>
                <a:cubicBezTo>
                  <a:pt x="456500" y="95357"/>
                  <a:pt x="229138" y="124884"/>
                  <a:pt x="182085" y="130981"/>
                </a:cubicBezTo>
                <a:cubicBezTo>
                  <a:pt x="122376" y="138924"/>
                  <a:pt x="64423" y="156831"/>
                  <a:pt x="10635" y="183940"/>
                </a:cubicBezTo>
                <a:lnTo>
                  <a:pt x="10635" y="3227462"/>
                </a:lnTo>
                <a:lnTo>
                  <a:pt x="0" y="3227462"/>
                </a:lnTo>
                <a:lnTo>
                  <a:pt x="0" y="116598"/>
                </a:lnTo>
                <a:cubicBezTo>
                  <a:pt x="53788" y="89489"/>
                  <a:pt x="111741" y="71582"/>
                  <a:pt x="171450" y="63639"/>
                </a:cubicBezTo>
                <a:cubicBezTo>
                  <a:pt x="183213" y="62115"/>
                  <a:pt x="206246" y="59126"/>
                  <a:pt x="236262" y="57961"/>
                </a:cubicBezTo>
                <a:close/>
                <a:moveTo>
                  <a:pt x="1728406" y="1535"/>
                </a:moveTo>
                <a:cubicBezTo>
                  <a:pt x="1983352" y="-15562"/>
                  <a:pt x="2226507" y="111121"/>
                  <a:pt x="2358580" y="329862"/>
                </a:cubicBezTo>
                <a:cubicBezTo>
                  <a:pt x="2515362" y="255472"/>
                  <a:pt x="2703861" y="315384"/>
                  <a:pt x="2787205" y="462260"/>
                </a:cubicBezTo>
                <a:cubicBezTo>
                  <a:pt x="2807089" y="497288"/>
                  <a:pt x="2819698" y="534972"/>
                  <a:pt x="2825372" y="573371"/>
                </a:cubicBezTo>
                <a:lnTo>
                  <a:pt x="2824375" y="606850"/>
                </a:lnTo>
                <a:lnTo>
                  <a:pt x="2797840" y="529602"/>
                </a:lnTo>
                <a:cubicBezTo>
                  <a:pt x="2714496" y="382726"/>
                  <a:pt x="2525997" y="322814"/>
                  <a:pt x="2369215" y="397204"/>
                </a:cubicBezTo>
                <a:cubicBezTo>
                  <a:pt x="2237142" y="178463"/>
                  <a:pt x="1993987" y="51780"/>
                  <a:pt x="1739041" y="68877"/>
                </a:cubicBezTo>
                <a:cubicBezTo>
                  <a:pt x="1369662" y="95738"/>
                  <a:pt x="1195259" y="418350"/>
                  <a:pt x="1185639" y="436924"/>
                </a:cubicBezTo>
                <a:cubicBezTo>
                  <a:pt x="1011045" y="368934"/>
                  <a:pt x="812996" y="405843"/>
                  <a:pt x="674622" y="532174"/>
                </a:cubicBezTo>
                <a:cubicBezTo>
                  <a:pt x="675289" y="521030"/>
                  <a:pt x="675896" y="504552"/>
                  <a:pt x="675039" y="484464"/>
                </a:cubicBezTo>
                <a:lnTo>
                  <a:pt x="671913" y="458559"/>
                </a:lnTo>
                <a:lnTo>
                  <a:pt x="718512" y="421680"/>
                </a:lnTo>
                <a:cubicBezTo>
                  <a:pt x="851507" y="330913"/>
                  <a:pt x="1022234" y="310091"/>
                  <a:pt x="1175004" y="369582"/>
                </a:cubicBezTo>
                <a:cubicBezTo>
                  <a:pt x="1184624" y="351008"/>
                  <a:pt x="1359027" y="28396"/>
                  <a:pt x="1728406" y="153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6" name="Google Shape;416;p12"/>
          <p:cNvSpPr/>
          <p:nvPr/>
        </p:nvSpPr>
        <p:spPr>
          <a:xfrm>
            <a:off x="-952" y="4632372"/>
            <a:ext cx="12192952" cy="2278164"/>
          </a:xfrm>
          <a:custGeom>
            <a:rect b="b" l="l" r="r" t="t"/>
            <a:pathLst>
              <a:path extrusionOk="0" h="2278164" w="12192952">
                <a:moveTo>
                  <a:pt x="-4" y="736841"/>
                </a:moveTo>
                <a:cubicBezTo>
                  <a:pt x="19046" y="656736"/>
                  <a:pt x="105628" y="326599"/>
                  <a:pt x="417953" y="133147"/>
                </a:cubicBezTo>
                <a:cubicBezTo>
                  <a:pt x="747041" y="-70688"/>
                  <a:pt x="1193573" y="-40494"/>
                  <a:pt x="1543332" y="212585"/>
                </a:cubicBezTo>
                <a:cubicBezTo>
                  <a:pt x="1701065" y="65615"/>
                  <a:pt x="1944715" y="65234"/>
                  <a:pt x="2096734" y="204584"/>
                </a:cubicBezTo>
                <a:cubicBezTo>
                  <a:pt x="2238180" y="334315"/>
                  <a:pt x="2267422" y="554819"/>
                  <a:pt x="2160266" y="723602"/>
                </a:cubicBezTo>
                <a:cubicBezTo>
                  <a:pt x="2180516" y="727603"/>
                  <a:pt x="2199023" y="737794"/>
                  <a:pt x="2213225" y="752747"/>
                </a:cubicBezTo>
                <a:cubicBezTo>
                  <a:pt x="2231532" y="772940"/>
                  <a:pt x="2241057" y="799611"/>
                  <a:pt x="2239704" y="826852"/>
                </a:cubicBezTo>
                <a:cubicBezTo>
                  <a:pt x="2504023" y="599300"/>
                  <a:pt x="2874260" y="544340"/>
                  <a:pt x="3183727" y="686549"/>
                </a:cubicBezTo>
                <a:cubicBezTo>
                  <a:pt x="3622639" y="888194"/>
                  <a:pt x="3684075" y="1369016"/>
                  <a:pt x="3686838" y="1393494"/>
                </a:cubicBezTo>
                <a:cubicBezTo>
                  <a:pt x="3709317" y="1393494"/>
                  <a:pt x="3886863" y="1397019"/>
                  <a:pt x="4005830" y="1547133"/>
                </a:cubicBezTo>
                <a:cubicBezTo>
                  <a:pt x="4113176" y="1682769"/>
                  <a:pt x="4091555" y="1836598"/>
                  <a:pt x="4087935" y="1862220"/>
                </a:cubicBezTo>
                <a:cubicBezTo>
                  <a:pt x="4108595" y="1849552"/>
                  <a:pt x="4133789" y="1846599"/>
                  <a:pt x="4156801" y="1854219"/>
                </a:cubicBezTo>
                <a:cubicBezTo>
                  <a:pt x="4181404" y="1863744"/>
                  <a:pt x="4200045" y="1884413"/>
                  <a:pt x="4207093" y="1909845"/>
                </a:cubicBezTo>
                <a:cubicBezTo>
                  <a:pt x="4237573" y="1868221"/>
                  <a:pt x="4399308" y="1655813"/>
                  <a:pt x="4696964" y="1610665"/>
                </a:cubicBezTo>
                <a:cubicBezTo>
                  <a:pt x="5036435" y="1559134"/>
                  <a:pt x="5276274" y="1766970"/>
                  <a:pt x="5308659" y="1796021"/>
                </a:cubicBezTo>
                <a:cubicBezTo>
                  <a:pt x="5346759" y="1766684"/>
                  <a:pt x="5703852" y="1500746"/>
                  <a:pt x="6149336" y="1629143"/>
                </a:cubicBezTo>
                <a:cubicBezTo>
                  <a:pt x="6507476" y="1732584"/>
                  <a:pt x="6674925" y="2019668"/>
                  <a:pt x="6707977" y="2079294"/>
                </a:cubicBezTo>
                <a:cubicBezTo>
                  <a:pt x="6854358" y="2060244"/>
                  <a:pt x="7003195" y="2077961"/>
                  <a:pt x="7140984" y="2130920"/>
                </a:cubicBezTo>
                <a:cubicBezTo>
                  <a:pt x="7226318" y="2164258"/>
                  <a:pt x="7305842" y="2210931"/>
                  <a:pt x="7376632" y="2269128"/>
                </a:cubicBezTo>
                <a:cubicBezTo>
                  <a:pt x="7459043" y="2158923"/>
                  <a:pt x="7572466" y="2075770"/>
                  <a:pt x="7702387" y="2030336"/>
                </a:cubicBezTo>
                <a:cubicBezTo>
                  <a:pt x="7947465" y="1945944"/>
                  <a:pt x="8157968" y="2032051"/>
                  <a:pt x="8208164" y="2054148"/>
                </a:cubicBezTo>
                <a:cubicBezTo>
                  <a:pt x="8210508" y="2001856"/>
                  <a:pt x="8234492" y="1952993"/>
                  <a:pt x="8274363" y="1919084"/>
                </a:cubicBezTo>
                <a:cubicBezTo>
                  <a:pt x="8305272" y="1894415"/>
                  <a:pt x="8343343" y="1880508"/>
                  <a:pt x="8382853" y="1879365"/>
                </a:cubicBezTo>
                <a:cubicBezTo>
                  <a:pt x="8388606" y="1670005"/>
                  <a:pt x="8548035" y="1497031"/>
                  <a:pt x="8756233" y="1474266"/>
                </a:cubicBezTo>
                <a:cubicBezTo>
                  <a:pt x="8689558" y="1208615"/>
                  <a:pt x="8789856" y="931341"/>
                  <a:pt x="9005121" y="778941"/>
                </a:cubicBezTo>
                <a:cubicBezTo>
                  <a:pt x="9192287" y="646640"/>
                  <a:pt x="9440509" y="627209"/>
                  <a:pt x="9653869" y="725983"/>
                </a:cubicBezTo>
                <a:cubicBezTo>
                  <a:pt x="9769312" y="571868"/>
                  <a:pt x="9987815" y="540531"/>
                  <a:pt x="10141930" y="655974"/>
                </a:cubicBezTo>
                <a:cubicBezTo>
                  <a:pt x="10238418" y="728364"/>
                  <a:pt x="10290710" y="845427"/>
                  <a:pt x="10280138" y="965632"/>
                </a:cubicBezTo>
                <a:cubicBezTo>
                  <a:pt x="10292901" y="953726"/>
                  <a:pt x="10310713" y="948773"/>
                  <a:pt x="10327763" y="952392"/>
                </a:cubicBezTo>
                <a:cubicBezTo>
                  <a:pt x="10348337" y="958107"/>
                  <a:pt x="10363100" y="976109"/>
                  <a:pt x="10364815" y="997350"/>
                </a:cubicBezTo>
                <a:cubicBezTo>
                  <a:pt x="10511881" y="776465"/>
                  <a:pt x="10768008" y="655593"/>
                  <a:pt x="11025469" y="686263"/>
                </a:cubicBezTo>
                <a:cubicBezTo>
                  <a:pt x="11382752" y="728840"/>
                  <a:pt x="11547534" y="1039736"/>
                  <a:pt x="11560393" y="1064882"/>
                </a:cubicBezTo>
                <a:cubicBezTo>
                  <a:pt x="11574776" y="1060215"/>
                  <a:pt x="11725461" y="1013828"/>
                  <a:pt x="11851572" y="1109935"/>
                </a:cubicBezTo>
                <a:cubicBezTo>
                  <a:pt x="11910056" y="1155465"/>
                  <a:pt x="11950442" y="1220140"/>
                  <a:pt x="11965872" y="1292625"/>
                </a:cubicBezTo>
                <a:cubicBezTo>
                  <a:pt x="11988923" y="1262526"/>
                  <a:pt x="12032071" y="1256811"/>
                  <a:pt x="12062170" y="1279862"/>
                </a:cubicBezTo>
                <a:cubicBezTo>
                  <a:pt x="12069504" y="1285481"/>
                  <a:pt x="12075600" y="1292530"/>
                  <a:pt x="12080172" y="1300530"/>
                </a:cubicBezTo>
                <a:cubicBezTo>
                  <a:pt x="12078934" y="1247000"/>
                  <a:pt x="12091697" y="1194042"/>
                  <a:pt x="12117224" y="1146987"/>
                </a:cubicBezTo>
                <a:cubicBezTo>
                  <a:pt x="12134941" y="1114793"/>
                  <a:pt x="12158372" y="1086027"/>
                  <a:pt x="12186471" y="1062215"/>
                </a:cubicBezTo>
                <a:cubicBezTo>
                  <a:pt x="12188662" y="1467218"/>
                  <a:pt x="12190852" y="1872221"/>
                  <a:pt x="12192948" y="2277224"/>
                </a:cubicBezTo>
                <a:lnTo>
                  <a:pt x="-4" y="2277224"/>
                </a:lnTo>
                <a:close/>
              </a:path>
            </a:pathLst>
          </a:custGeom>
          <a:solidFill>
            <a:srgbClr val="F2F2F2"/>
          </a:soli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7" name="Google Shape;417;p12"/>
          <p:cNvSpPr/>
          <p:nvPr/>
        </p:nvSpPr>
        <p:spPr>
          <a:xfrm>
            <a:off x="-955" y="4631434"/>
            <a:ext cx="12186901" cy="2278163"/>
          </a:xfrm>
          <a:custGeom>
            <a:rect b="b" l="l" r="r" t="t"/>
            <a:pathLst>
              <a:path extrusionOk="0" h="2278163" w="12186901">
                <a:moveTo>
                  <a:pt x="10929198" y="682704"/>
                </a:moveTo>
                <a:cubicBezTo>
                  <a:pt x="10961129" y="681903"/>
                  <a:pt x="10993290" y="683369"/>
                  <a:pt x="11025473" y="687202"/>
                </a:cubicBezTo>
                <a:cubicBezTo>
                  <a:pt x="11382756" y="729779"/>
                  <a:pt x="11547538" y="1040675"/>
                  <a:pt x="11560397" y="1065821"/>
                </a:cubicBezTo>
                <a:cubicBezTo>
                  <a:pt x="11574780" y="1061154"/>
                  <a:pt x="11725465" y="1014767"/>
                  <a:pt x="11851576" y="1110874"/>
                </a:cubicBezTo>
                <a:cubicBezTo>
                  <a:pt x="11910060" y="1156404"/>
                  <a:pt x="11950446" y="1221079"/>
                  <a:pt x="11965876" y="1293564"/>
                </a:cubicBezTo>
                <a:cubicBezTo>
                  <a:pt x="11988927" y="1263465"/>
                  <a:pt x="12032075" y="1257750"/>
                  <a:pt x="12062174" y="1280801"/>
                </a:cubicBezTo>
                <a:cubicBezTo>
                  <a:pt x="12069508" y="1286420"/>
                  <a:pt x="12075604" y="1293469"/>
                  <a:pt x="12080176" y="1301469"/>
                </a:cubicBezTo>
                <a:cubicBezTo>
                  <a:pt x="12078938" y="1247939"/>
                  <a:pt x="12091701" y="1194981"/>
                  <a:pt x="12117228" y="1147926"/>
                </a:cubicBezTo>
                <a:cubicBezTo>
                  <a:pt x="12134945" y="1115732"/>
                  <a:pt x="12158376" y="1086966"/>
                  <a:pt x="12186475" y="1063154"/>
                </a:cubicBezTo>
                <a:lnTo>
                  <a:pt x="12186901" y="1142995"/>
                </a:lnTo>
                <a:lnTo>
                  <a:pt x="12127863" y="1215268"/>
                </a:lnTo>
                <a:cubicBezTo>
                  <a:pt x="12102336" y="1262323"/>
                  <a:pt x="12089573" y="1315281"/>
                  <a:pt x="12090811" y="1368811"/>
                </a:cubicBezTo>
                <a:cubicBezTo>
                  <a:pt x="12086239" y="1360811"/>
                  <a:pt x="12080143" y="1353762"/>
                  <a:pt x="12072809" y="1348143"/>
                </a:cubicBezTo>
                <a:cubicBezTo>
                  <a:pt x="12042710" y="1325092"/>
                  <a:pt x="11999562" y="1330807"/>
                  <a:pt x="11976511" y="1360906"/>
                </a:cubicBezTo>
                <a:cubicBezTo>
                  <a:pt x="11961081" y="1288421"/>
                  <a:pt x="11920695" y="1223746"/>
                  <a:pt x="11862211" y="1178216"/>
                </a:cubicBezTo>
                <a:cubicBezTo>
                  <a:pt x="11736100" y="1082109"/>
                  <a:pt x="11585415" y="1128496"/>
                  <a:pt x="11571032" y="1133163"/>
                </a:cubicBezTo>
                <a:cubicBezTo>
                  <a:pt x="11558173" y="1108017"/>
                  <a:pt x="11393391" y="797121"/>
                  <a:pt x="11036108" y="754544"/>
                </a:cubicBezTo>
                <a:cubicBezTo>
                  <a:pt x="10778647" y="723874"/>
                  <a:pt x="10522520" y="844746"/>
                  <a:pt x="10375454" y="1065631"/>
                </a:cubicBezTo>
                <a:cubicBezTo>
                  <a:pt x="10373739" y="1044390"/>
                  <a:pt x="10358976" y="1026388"/>
                  <a:pt x="10338402" y="1020673"/>
                </a:cubicBezTo>
                <a:cubicBezTo>
                  <a:pt x="10321352" y="1017054"/>
                  <a:pt x="10303540" y="1022007"/>
                  <a:pt x="10290777" y="1033913"/>
                </a:cubicBezTo>
                <a:lnTo>
                  <a:pt x="10287902" y="962223"/>
                </a:lnTo>
                <a:lnTo>
                  <a:pt x="10302347" y="954129"/>
                </a:lnTo>
                <a:cubicBezTo>
                  <a:pt x="10310527" y="951855"/>
                  <a:pt x="10319242" y="951522"/>
                  <a:pt x="10327767" y="953331"/>
                </a:cubicBezTo>
                <a:cubicBezTo>
                  <a:pt x="10348341" y="959046"/>
                  <a:pt x="10363104" y="977048"/>
                  <a:pt x="10364819" y="998289"/>
                </a:cubicBezTo>
                <a:cubicBezTo>
                  <a:pt x="10493502" y="805015"/>
                  <a:pt x="10705684" y="688313"/>
                  <a:pt x="10929198" y="682704"/>
                </a:cubicBezTo>
                <a:close/>
                <a:moveTo>
                  <a:pt x="2818734" y="609388"/>
                </a:moveTo>
                <a:cubicBezTo>
                  <a:pt x="2943085" y="608558"/>
                  <a:pt x="3067681" y="634160"/>
                  <a:pt x="3183731" y="687488"/>
                </a:cubicBezTo>
                <a:cubicBezTo>
                  <a:pt x="3622643" y="889133"/>
                  <a:pt x="3684079" y="1369955"/>
                  <a:pt x="3686842" y="1394433"/>
                </a:cubicBezTo>
                <a:cubicBezTo>
                  <a:pt x="3709321" y="1394433"/>
                  <a:pt x="3886867" y="1397958"/>
                  <a:pt x="4005834" y="1548072"/>
                </a:cubicBezTo>
                <a:cubicBezTo>
                  <a:pt x="4059507" y="1615890"/>
                  <a:pt x="4080939" y="1688256"/>
                  <a:pt x="4088499" y="1746871"/>
                </a:cubicBezTo>
                <a:lnTo>
                  <a:pt x="4091516" y="1783808"/>
                </a:lnTo>
                <a:lnTo>
                  <a:pt x="4075094" y="1718265"/>
                </a:lnTo>
                <a:cubicBezTo>
                  <a:pt x="4062082" y="1684369"/>
                  <a:pt x="4043306" y="1649323"/>
                  <a:pt x="4016469" y="1615414"/>
                </a:cubicBezTo>
                <a:cubicBezTo>
                  <a:pt x="3897502" y="1465300"/>
                  <a:pt x="3719956" y="1461775"/>
                  <a:pt x="3697477" y="1461775"/>
                </a:cubicBezTo>
                <a:cubicBezTo>
                  <a:pt x="3694714" y="1437297"/>
                  <a:pt x="3633278" y="956475"/>
                  <a:pt x="3194366" y="754830"/>
                </a:cubicBezTo>
                <a:cubicBezTo>
                  <a:pt x="2884899" y="612621"/>
                  <a:pt x="2514662" y="667581"/>
                  <a:pt x="2250343" y="895133"/>
                </a:cubicBezTo>
                <a:cubicBezTo>
                  <a:pt x="2251696" y="867892"/>
                  <a:pt x="2242171" y="841221"/>
                  <a:pt x="2223864" y="821028"/>
                </a:cubicBezTo>
                <a:cubicBezTo>
                  <a:pt x="2209662" y="806075"/>
                  <a:pt x="2191155" y="795884"/>
                  <a:pt x="2170905" y="791883"/>
                </a:cubicBezTo>
                <a:lnTo>
                  <a:pt x="2193036" y="738107"/>
                </a:lnTo>
                <a:lnTo>
                  <a:pt x="2213229" y="753686"/>
                </a:lnTo>
                <a:cubicBezTo>
                  <a:pt x="2231536" y="773879"/>
                  <a:pt x="2241061" y="800550"/>
                  <a:pt x="2239708" y="827791"/>
                </a:cubicBezTo>
                <a:cubicBezTo>
                  <a:pt x="2404908" y="685571"/>
                  <a:pt x="2611481" y="610770"/>
                  <a:pt x="2818734" y="609388"/>
                </a:cubicBezTo>
                <a:close/>
                <a:moveTo>
                  <a:pt x="9950221" y="587697"/>
                </a:moveTo>
                <a:cubicBezTo>
                  <a:pt x="10017293" y="590972"/>
                  <a:pt x="10084141" y="613622"/>
                  <a:pt x="10141934" y="656913"/>
                </a:cubicBezTo>
                <a:cubicBezTo>
                  <a:pt x="10214300" y="711206"/>
                  <a:pt x="10261806" y="790627"/>
                  <a:pt x="10276576" y="877656"/>
                </a:cubicBezTo>
                <a:lnTo>
                  <a:pt x="10278065" y="914798"/>
                </a:lnTo>
                <a:lnTo>
                  <a:pt x="10261821" y="861154"/>
                </a:lnTo>
                <a:cubicBezTo>
                  <a:pt x="10238008" y="807814"/>
                  <a:pt x="10200813" y="760450"/>
                  <a:pt x="10152569" y="724255"/>
                </a:cubicBezTo>
                <a:cubicBezTo>
                  <a:pt x="9998454" y="608812"/>
                  <a:pt x="9779951" y="640149"/>
                  <a:pt x="9664508" y="794264"/>
                </a:cubicBezTo>
                <a:cubicBezTo>
                  <a:pt x="9451148" y="695490"/>
                  <a:pt x="9202926" y="714921"/>
                  <a:pt x="9015760" y="847222"/>
                </a:cubicBezTo>
                <a:cubicBezTo>
                  <a:pt x="8800495" y="999622"/>
                  <a:pt x="8700197" y="1276896"/>
                  <a:pt x="8766872" y="1542547"/>
                </a:cubicBezTo>
                <a:cubicBezTo>
                  <a:pt x="8558674" y="1565312"/>
                  <a:pt x="8399245" y="1738286"/>
                  <a:pt x="8393492" y="1947646"/>
                </a:cubicBezTo>
                <a:cubicBezTo>
                  <a:pt x="8353982" y="1948789"/>
                  <a:pt x="8315911" y="1962696"/>
                  <a:pt x="8285002" y="1987365"/>
                </a:cubicBezTo>
                <a:cubicBezTo>
                  <a:pt x="8245131" y="2021274"/>
                  <a:pt x="8221147" y="2070137"/>
                  <a:pt x="8218803" y="2122429"/>
                </a:cubicBezTo>
                <a:cubicBezTo>
                  <a:pt x="8168607" y="2100332"/>
                  <a:pt x="7958104" y="2014225"/>
                  <a:pt x="7713026" y="2098617"/>
                </a:cubicBezTo>
                <a:cubicBezTo>
                  <a:pt x="7615585" y="2132693"/>
                  <a:pt x="7527425" y="2187985"/>
                  <a:pt x="7454667" y="2259994"/>
                </a:cubicBezTo>
                <a:lnTo>
                  <a:pt x="7438850" y="2278163"/>
                </a:lnTo>
                <a:lnTo>
                  <a:pt x="7302383" y="2278163"/>
                </a:lnTo>
                <a:lnTo>
                  <a:pt x="7274901" y="2258983"/>
                </a:lnTo>
                <a:cubicBezTo>
                  <a:pt x="7235505" y="2235873"/>
                  <a:pt x="7194290" y="2215870"/>
                  <a:pt x="7151623" y="2199201"/>
                </a:cubicBezTo>
                <a:cubicBezTo>
                  <a:pt x="7013834" y="2146242"/>
                  <a:pt x="6864997" y="2128525"/>
                  <a:pt x="6718616" y="2147575"/>
                </a:cubicBezTo>
                <a:cubicBezTo>
                  <a:pt x="6685564" y="2087949"/>
                  <a:pt x="6518115" y="1800865"/>
                  <a:pt x="6159975" y="1697424"/>
                </a:cubicBezTo>
                <a:cubicBezTo>
                  <a:pt x="5714491" y="1569027"/>
                  <a:pt x="5357398" y="1834965"/>
                  <a:pt x="5319298" y="1864302"/>
                </a:cubicBezTo>
                <a:cubicBezTo>
                  <a:pt x="5286914" y="1835251"/>
                  <a:pt x="5047075" y="1627415"/>
                  <a:pt x="4707603" y="1678946"/>
                </a:cubicBezTo>
                <a:cubicBezTo>
                  <a:pt x="4409947" y="1724094"/>
                  <a:pt x="4248212" y="1936502"/>
                  <a:pt x="4217732" y="1978126"/>
                </a:cubicBezTo>
                <a:cubicBezTo>
                  <a:pt x="4210684" y="1952694"/>
                  <a:pt x="4192043" y="1932025"/>
                  <a:pt x="4167440" y="1922500"/>
                </a:cubicBezTo>
                <a:cubicBezTo>
                  <a:pt x="4144428" y="1914880"/>
                  <a:pt x="4119234" y="1917833"/>
                  <a:pt x="4098574" y="1930501"/>
                </a:cubicBezTo>
                <a:cubicBezTo>
                  <a:pt x="4099479" y="1924096"/>
                  <a:pt x="4101509" y="1909677"/>
                  <a:pt x="4102368" y="1889533"/>
                </a:cubicBezTo>
                <a:lnTo>
                  <a:pt x="4102481" y="1858128"/>
                </a:lnTo>
                <a:lnTo>
                  <a:pt x="4121490" y="1851551"/>
                </a:lnTo>
                <a:cubicBezTo>
                  <a:pt x="4133248" y="1850181"/>
                  <a:pt x="4145299" y="1851348"/>
                  <a:pt x="4156805" y="1855158"/>
                </a:cubicBezTo>
                <a:cubicBezTo>
                  <a:pt x="4181408" y="1864683"/>
                  <a:pt x="4200049" y="1885352"/>
                  <a:pt x="4207097" y="1910784"/>
                </a:cubicBezTo>
                <a:cubicBezTo>
                  <a:pt x="4237577" y="1869160"/>
                  <a:pt x="4399312" y="1656752"/>
                  <a:pt x="4696968" y="1611604"/>
                </a:cubicBezTo>
                <a:cubicBezTo>
                  <a:pt x="5036440" y="1560073"/>
                  <a:pt x="5276279" y="1767909"/>
                  <a:pt x="5308663" y="1796960"/>
                </a:cubicBezTo>
                <a:cubicBezTo>
                  <a:pt x="5346763" y="1767623"/>
                  <a:pt x="5703856" y="1501685"/>
                  <a:pt x="6149340" y="1630082"/>
                </a:cubicBezTo>
                <a:cubicBezTo>
                  <a:pt x="6507480" y="1733523"/>
                  <a:pt x="6674929" y="2020607"/>
                  <a:pt x="6707981" y="2080233"/>
                </a:cubicBezTo>
                <a:cubicBezTo>
                  <a:pt x="6854362" y="2061183"/>
                  <a:pt x="7003199" y="2078900"/>
                  <a:pt x="7140988" y="2131859"/>
                </a:cubicBezTo>
                <a:cubicBezTo>
                  <a:pt x="7226322" y="2165197"/>
                  <a:pt x="7305846" y="2211870"/>
                  <a:pt x="7376636" y="2270067"/>
                </a:cubicBezTo>
                <a:cubicBezTo>
                  <a:pt x="7459047" y="2159862"/>
                  <a:pt x="7572470" y="2076709"/>
                  <a:pt x="7702391" y="2031275"/>
                </a:cubicBezTo>
                <a:cubicBezTo>
                  <a:pt x="7947469" y="1946883"/>
                  <a:pt x="8157972" y="2032990"/>
                  <a:pt x="8208168" y="2055087"/>
                </a:cubicBezTo>
                <a:cubicBezTo>
                  <a:pt x="8210512" y="2002795"/>
                  <a:pt x="8234496" y="1953932"/>
                  <a:pt x="8274367" y="1920023"/>
                </a:cubicBezTo>
                <a:cubicBezTo>
                  <a:pt x="8305276" y="1895354"/>
                  <a:pt x="8343347" y="1881447"/>
                  <a:pt x="8382857" y="1880304"/>
                </a:cubicBezTo>
                <a:cubicBezTo>
                  <a:pt x="8388610" y="1670944"/>
                  <a:pt x="8548039" y="1497970"/>
                  <a:pt x="8756237" y="1475205"/>
                </a:cubicBezTo>
                <a:cubicBezTo>
                  <a:pt x="8689562" y="1209554"/>
                  <a:pt x="8789860" y="932280"/>
                  <a:pt x="9005125" y="779880"/>
                </a:cubicBezTo>
                <a:cubicBezTo>
                  <a:pt x="9192291" y="647579"/>
                  <a:pt x="9440513" y="628148"/>
                  <a:pt x="9653873" y="726922"/>
                </a:cubicBezTo>
                <a:cubicBezTo>
                  <a:pt x="9726025" y="630600"/>
                  <a:pt x="9838435" y="582239"/>
                  <a:pt x="9950221" y="587697"/>
                </a:cubicBezTo>
                <a:close/>
                <a:moveTo>
                  <a:pt x="972895" y="2463"/>
                </a:moveTo>
                <a:cubicBezTo>
                  <a:pt x="1169384" y="16167"/>
                  <a:pt x="1368457" y="86985"/>
                  <a:pt x="1543336" y="213524"/>
                </a:cubicBezTo>
                <a:cubicBezTo>
                  <a:pt x="1701069" y="66554"/>
                  <a:pt x="1944719" y="66173"/>
                  <a:pt x="2096738" y="205523"/>
                </a:cubicBezTo>
                <a:cubicBezTo>
                  <a:pt x="2167461" y="270389"/>
                  <a:pt x="2210133" y="357948"/>
                  <a:pt x="2221730" y="450388"/>
                </a:cubicBezTo>
                <a:lnTo>
                  <a:pt x="2220466" y="478549"/>
                </a:lnTo>
                <a:lnTo>
                  <a:pt x="2192042" y="384957"/>
                </a:lnTo>
                <a:cubicBezTo>
                  <a:pt x="2171084" y="343404"/>
                  <a:pt x="2142735" y="305298"/>
                  <a:pt x="2107373" y="272865"/>
                </a:cubicBezTo>
                <a:cubicBezTo>
                  <a:pt x="1955354" y="133515"/>
                  <a:pt x="1711704" y="133896"/>
                  <a:pt x="1553971" y="280866"/>
                </a:cubicBezTo>
                <a:cubicBezTo>
                  <a:pt x="1204212" y="27787"/>
                  <a:pt x="757680" y="-2407"/>
                  <a:pt x="428592" y="201428"/>
                </a:cubicBezTo>
                <a:cubicBezTo>
                  <a:pt x="116267" y="394880"/>
                  <a:pt x="29685" y="725017"/>
                  <a:pt x="10635" y="805122"/>
                </a:cubicBezTo>
                <a:lnTo>
                  <a:pt x="10635" y="2278163"/>
                </a:lnTo>
                <a:lnTo>
                  <a:pt x="0" y="2278163"/>
                </a:lnTo>
                <a:lnTo>
                  <a:pt x="0" y="737780"/>
                </a:lnTo>
                <a:cubicBezTo>
                  <a:pt x="19050" y="657675"/>
                  <a:pt x="105632" y="327538"/>
                  <a:pt x="417957" y="134086"/>
                </a:cubicBezTo>
                <a:cubicBezTo>
                  <a:pt x="582501" y="32169"/>
                  <a:pt x="776406" y="-11242"/>
                  <a:pt x="972895" y="246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8" name="Google Shape;418;p12"/>
          <p:cNvSpPr txBox="1"/>
          <p:nvPr>
            <p:ph type="title"/>
          </p:nvPr>
        </p:nvSpPr>
        <p:spPr>
          <a:xfrm>
            <a:off x="2712450" y="1848600"/>
            <a:ext cx="6767100" cy="3160800"/>
          </a:xfrm>
          <a:prstGeom prst="rect">
            <a:avLst/>
          </a:prstGeom>
        </p:spPr>
        <p:txBody>
          <a:bodyPr anchorCtr="0" anchor="ctr" bIns="121900" lIns="121900" spcFirstLastPara="1" rIns="121900" wrap="square" tIns="121900">
            <a:noAutofit/>
          </a:bodyPr>
          <a:lstStyle>
            <a:lvl1pPr lvl="0" rtl="0" algn="ctr">
              <a:spcBef>
                <a:spcPts val="0"/>
              </a:spcBef>
              <a:spcAft>
                <a:spcPts val="0"/>
              </a:spcAft>
              <a:buClr>
                <a:schemeClr val="lt1"/>
              </a:buClr>
              <a:buSzPts val="5000"/>
              <a:buNone/>
              <a:defRPr sz="5000">
                <a:solidFill>
                  <a:schemeClr val="lt1"/>
                </a:solidFill>
              </a:defRPr>
            </a:lvl1pPr>
            <a:lvl2pPr lvl="1" rtl="0" algn="ctr">
              <a:spcBef>
                <a:spcPts val="0"/>
              </a:spcBef>
              <a:spcAft>
                <a:spcPts val="0"/>
              </a:spcAft>
              <a:buClr>
                <a:schemeClr val="lt1"/>
              </a:buClr>
              <a:buSzPts val="5000"/>
              <a:buNone/>
              <a:defRPr sz="5000">
                <a:solidFill>
                  <a:schemeClr val="lt1"/>
                </a:solidFill>
              </a:defRPr>
            </a:lvl2pPr>
            <a:lvl3pPr lvl="2" rtl="0" algn="ctr">
              <a:spcBef>
                <a:spcPts val="0"/>
              </a:spcBef>
              <a:spcAft>
                <a:spcPts val="0"/>
              </a:spcAft>
              <a:buClr>
                <a:schemeClr val="lt1"/>
              </a:buClr>
              <a:buSzPts val="5000"/>
              <a:buNone/>
              <a:defRPr sz="5000">
                <a:solidFill>
                  <a:schemeClr val="lt1"/>
                </a:solidFill>
              </a:defRPr>
            </a:lvl3pPr>
            <a:lvl4pPr lvl="3" rtl="0" algn="ctr">
              <a:spcBef>
                <a:spcPts val="0"/>
              </a:spcBef>
              <a:spcAft>
                <a:spcPts val="0"/>
              </a:spcAft>
              <a:buClr>
                <a:schemeClr val="lt1"/>
              </a:buClr>
              <a:buSzPts val="5000"/>
              <a:buNone/>
              <a:defRPr sz="5000">
                <a:solidFill>
                  <a:schemeClr val="lt1"/>
                </a:solidFill>
              </a:defRPr>
            </a:lvl4pPr>
            <a:lvl5pPr lvl="4" rtl="0" algn="ctr">
              <a:spcBef>
                <a:spcPts val="0"/>
              </a:spcBef>
              <a:spcAft>
                <a:spcPts val="0"/>
              </a:spcAft>
              <a:buClr>
                <a:schemeClr val="lt1"/>
              </a:buClr>
              <a:buSzPts val="5000"/>
              <a:buNone/>
              <a:defRPr sz="5000">
                <a:solidFill>
                  <a:schemeClr val="lt1"/>
                </a:solidFill>
              </a:defRPr>
            </a:lvl5pPr>
            <a:lvl6pPr lvl="5" rtl="0" algn="ctr">
              <a:spcBef>
                <a:spcPts val="0"/>
              </a:spcBef>
              <a:spcAft>
                <a:spcPts val="0"/>
              </a:spcAft>
              <a:buClr>
                <a:schemeClr val="lt1"/>
              </a:buClr>
              <a:buSzPts val="5000"/>
              <a:buNone/>
              <a:defRPr sz="5000">
                <a:solidFill>
                  <a:schemeClr val="lt1"/>
                </a:solidFill>
              </a:defRPr>
            </a:lvl6pPr>
            <a:lvl7pPr lvl="6" rtl="0" algn="ctr">
              <a:spcBef>
                <a:spcPts val="0"/>
              </a:spcBef>
              <a:spcAft>
                <a:spcPts val="0"/>
              </a:spcAft>
              <a:buClr>
                <a:schemeClr val="lt1"/>
              </a:buClr>
              <a:buSzPts val="5000"/>
              <a:buNone/>
              <a:defRPr sz="5000">
                <a:solidFill>
                  <a:schemeClr val="lt1"/>
                </a:solidFill>
              </a:defRPr>
            </a:lvl7pPr>
            <a:lvl8pPr lvl="7" rtl="0" algn="ctr">
              <a:spcBef>
                <a:spcPts val="0"/>
              </a:spcBef>
              <a:spcAft>
                <a:spcPts val="0"/>
              </a:spcAft>
              <a:buClr>
                <a:schemeClr val="lt1"/>
              </a:buClr>
              <a:buSzPts val="5000"/>
              <a:buNone/>
              <a:defRPr sz="5000">
                <a:solidFill>
                  <a:schemeClr val="lt1"/>
                </a:solidFill>
              </a:defRPr>
            </a:lvl8pPr>
            <a:lvl9pPr lvl="8" rtl="0" algn="ctr">
              <a:spcBef>
                <a:spcPts val="0"/>
              </a:spcBef>
              <a:spcAft>
                <a:spcPts val="0"/>
              </a:spcAft>
              <a:buClr>
                <a:schemeClr val="lt1"/>
              </a:buClr>
              <a:buSzPts val="5000"/>
              <a:buNone/>
              <a:defRPr sz="5000">
                <a:solidFill>
                  <a:schemeClr val="lt1"/>
                </a:solidFill>
              </a:defRPr>
            </a:lvl9pPr>
          </a:lstStyle>
          <a:p/>
        </p:txBody>
      </p:sp>
      <p:sp>
        <p:nvSpPr>
          <p:cNvPr id="419" name="Google Shape;419;p12"/>
          <p:cNvSpPr txBox="1"/>
          <p:nvPr>
            <p:ph idx="1" type="subTitle"/>
          </p:nvPr>
        </p:nvSpPr>
        <p:spPr>
          <a:xfrm>
            <a:off x="632875" y="5919475"/>
            <a:ext cx="11379900" cy="717900"/>
          </a:xfrm>
          <a:prstGeom prst="rect">
            <a:avLst/>
          </a:prstGeom>
        </p:spPr>
        <p:txBody>
          <a:bodyPr anchorCtr="0" anchor="b" bIns="121900" lIns="121900" spcFirstLastPara="1" rIns="121900" wrap="square" tIns="121900">
            <a:noAutofit/>
          </a:bodyPr>
          <a:lstStyle>
            <a:lvl1pPr lvl="0" rtl="0" algn="r">
              <a:lnSpc>
                <a:spcPct val="100000"/>
              </a:lnSpc>
              <a:spcBef>
                <a:spcPts val="0"/>
              </a:spcBef>
              <a:spcAft>
                <a:spcPts val="0"/>
              </a:spcAft>
              <a:buClr>
                <a:schemeClr val="accent3"/>
              </a:buClr>
              <a:buSzPts val="1900"/>
              <a:buNone/>
              <a:defRPr>
                <a:solidFill>
                  <a:schemeClr val="accent3"/>
                </a:solidFill>
              </a:defRPr>
            </a:lvl1pPr>
            <a:lvl2pPr lvl="1" rtl="0" algn="r">
              <a:lnSpc>
                <a:spcPct val="100000"/>
              </a:lnSpc>
              <a:spcBef>
                <a:spcPts val="0"/>
              </a:spcBef>
              <a:spcAft>
                <a:spcPts val="0"/>
              </a:spcAft>
              <a:buClr>
                <a:schemeClr val="accent3"/>
              </a:buClr>
              <a:buSzPts val="1900"/>
              <a:buNone/>
              <a:defRPr>
                <a:solidFill>
                  <a:schemeClr val="accent3"/>
                </a:solidFill>
              </a:defRPr>
            </a:lvl2pPr>
            <a:lvl3pPr lvl="2" rtl="0" algn="r">
              <a:lnSpc>
                <a:spcPct val="100000"/>
              </a:lnSpc>
              <a:spcBef>
                <a:spcPts val="0"/>
              </a:spcBef>
              <a:spcAft>
                <a:spcPts val="0"/>
              </a:spcAft>
              <a:buClr>
                <a:schemeClr val="accent3"/>
              </a:buClr>
              <a:buSzPts val="1900"/>
              <a:buNone/>
              <a:defRPr>
                <a:solidFill>
                  <a:schemeClr val="accent3"/>
                </a:solidFill>
              </a:defRPr>
            </a:lvl3pPr>
            <a:lvl4pPr lvl="3" rtl="0" algn="r">
              <a:lnSpc>
                <a:spcPct val="100000"/>
              </a:lnSpc>
              <a:spcBef>
                <a:spcPts val="0"/>
              </a:spcBef>
              <a:spcAft>
                <a:spcPts val="0"/>
              </a:spcAft>
              <a:buClr>
                <a:schemeClr val="accent3"/>
              </a:buClr>
              <a:buSzPts val="1900"/>
              <a:buNone/>
              <a:defRPr>
                <a:solidFill>
                  <a:schemeClr val="accent3"/>
                </a:solidFill>
              </a:defRPr>
            </a:lvl4pPr>
            <a:lvl5pPr lvl="4" rtl="0" algn="r">
              <a:lnSpc>
                <a:spcPct val="100000"/>
              </a:lnSpc>
              <a:spcBef>
                <a:spcPts val="0"/>
              </a:spcBef>
              <a:spcAft>
                <a:spcPts val="0"/>
              </a:spcAft>
              <a:buClr>
                <a:schemeClr val="accent3"/>
              </a:buClr>
              <a:buSzPts val="1900"/>
              <a:buNone/>
              <a:defRPr>
                <a:solidFill>
                  <a:schemeClr val="accent3"/>
                </a:solidFill>
              </a:defRPr>
            </a:lvl5pPr>
            <a:lvl6pPr lvl="5" rtl="0" algn="r">
              <a:lnSpc>
                <a:spcPct val="100000"/>
              </a:lnSpc>
              <a:spcBef>
                <a:spcPts val="0"/>
              </a:spcBef>
              <a:spcAft>
                <a:spcPts val="0"/>
              </a:spcAft>
              <a:buClr>
                <a:schemeClr val="accent3"/>
              </a:buClr>
              <a:buSzPts val="1900"/>
              <a:buNone/>
              <a:defRPr>
                <a:solidFill>
                  <a:schemeClr val="accent3"/>
                </a:solidFill>
              </a:defRPr>
            </a:lvl6pPr>
            <a:lvl7pPr lvl="6" rtl="0" algn="r">
              <a:lnSpc>
                <a:spcPct val="100000"/>
              </a:lnSpc>
              <a:spcBef>
                <a:spcPts val="0"/>
              </a:spcBef>
              <a:spcAft>
                <a:spcPts val="0"/>
              </a:spcAft>
              <a:buClr>
                <a:schemeClr val="accent3"/>
              </a:buClr>
              <a:buSzPts val="1900"/>
              <a:buNone/>
              <a:defRPr>
                <a:solidFill>
                  <a:schemeClr val="accent3"/>
                </a:solidFill>
              </a:defRPr>
            </a:lvl7pPr>
            <a:lvl8pPr lvl="7" rtl="0" algn="r">
              <a:lnSpc>
                <a:spcPct val="100000"/>
              </a:lnSpc>
              <a:spcBef>
                <a:spcPts val="0"/>
              </a:spcBef>
              <a:spcAft>
                <a:spcPts val="0"/>
              </a:spcAft>
              <a:buClr>
                <a:schemeClr val="accent3"/>
              </a:buClr>
              <a:buSzPts val="1900"/>
              <a:buNone/>
              <a:defRPr>
                <a:solidFill>
                  <a:schemeClr val="accent3"/>
                </a:solidFill>
              </a:defRPr>
            </a:lvl8pPr>
            <a:lvl9pPr lvl="8" rtl="0" algn="r">
              <a:lnSpc>
                <a:spcPct val="100000"/>
              </a:lnSpc>
              <a:spcBef>
                <a:spcPts val="0"/>
              </a:spcBef>
              <a:spcAft>
                <a:spcPts val="0"/>
              </a:spcAft>
              <a:buClr>
                <a:schemeClr val="accent3"/>
              </a:buClr>
              <a:buSzPts val="1900"/>
              <a:buNone/>
              <a:defRPr>
                <a:solidFill>
                  <a:schemeClr val="accent3"/>
                </a:solidFill>
              </a:defRPr>
            </a:lvl9pPr>
          </a:lstStyle>
          <a:p/>
        </p:txBody>
      </p:sp>
      <p:sp>
        <p:nvSpPr>
          <p:cNvPr id="420" name="Google Shape;420;p12"/>
          <p:cNvSpPr/>
          <p:nvPr/>
        </p:nvSpPr>
        <p:spPr>
          <a:xfrm>
            <a:off x="9338560" y="145737"/>
            <a:ext cx="1646884" cy="646206"/>
          </a:xfrm>
          <a:custGeom>
            <a:rect b="b" l="l" r="r" t="t"/>
            <a:pathLst>
              <a:path extrusionOk="0" h="412911" w="1052322">
                <a:moveTo>
                  <a:pt x="-305" y="412866"/>
                </a:moveTo>
                <a:cubicBezTo>
                  <a:pt x="10049" y="387443"/>
                  <a:pt x="28718" y="366288"/>
                  <a:pt x="52654" y="352858"/>
                </a:cubicBezTo>
                <a:cubicBezTo>
                  <a:pt x="105899" y="324283"/>
                  <a:pt x="160191" y="350191"/>
                  <a:pt x="165621" y="352858"/>
                </a:cubicBezTo>
                <a:cubicBezTo>
                  <a:pt x="156096" y="286183"/>
                  <a:pt x="183813" y="221127"/>
                  <a:pt x="236296" y="186933"/>
                </a:cubicBezTo>
                <a:cubicBezTo>
                  <a:pt x="302018" y="144070"/>
                  <a:pt x="396411" y="157024"/>
                  <a:pt x="455371" y="222270"/>
                </a:cubicBezTo>
                <a:cubicBezTo>
                  <a:pt x="450370" y="201077"/>
                  <a:pt x="463505" y="179837"/>
                  <a:pt x="484698" y="174836"/>
                </a:cubicBezTo>
                <a:cubicBezTo>
                  <a:pt x="500348" y="171150"/>
                  <a:pt x="516674" y="177331"/>
                  <a:pt x="525951" y="190457"/>
                </a:cubicBezTo>
                <a:cubicBezTo>
                  <a:pt x="542430" y="77395"/>
                  <a:pt x="630726" y="-615"/>
                  <a:pt x="713022" y="-43"/>
                </a:cubicBezTo>
                <a:cubicBezTo>
                  <a:pt x="814082" y="433"/>
                  <a:pt x="920382" y="118734"/>
                  <a:pt x="893140" y="264752"/>
                </a:cubicBezTo>
                <a:cubicBezTo>
                  <a:pt x="938746" y="265047"/>
                  <a:pt x="982199" y="284221"/>
                  <a:pt x="1013155" y="317711"/>
                </a:cubicBezTo>
                <a:cubicBezTo>
                  <a:pt x="1035558" y="343362"/>
                  <a:pt x="1049169" y="375499"/>
                  <a:pt x="1052017" y="409437"/>
                </a:cubicBezTo>
                <a:close/>
              </a:path>
            </a:pathLst>
          </a:custGeom>
          <a:gradFill>
            <a:gsLst>
              <a:gs pos="0">
                <a:srgbClr val="FFFFFF"/>
              </a:gs>
              <a:gs pos="100000">
                <a:srgbClr val="D8D8D8"/>
              </a:gs>
            </a:gsLst>
            <a:lin ang="5400012" scaled="0"/>
          </a:gradFill>
          <a:ln>
            <a:noFill/>
          </a:ln>
          <a:effectLst>
            <a:outerShdw blurRad="11430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21" name="Google Shape;421;p12"/>
          <p:cNvGrpSpPr/>
          <p:nvPr/>
        </p:nvGrpSpPr>
        <p:grpSpPr>
          <a:xfrm>
            <a:off x="10377012" y="973464"/>
            <a:ext cx="1537631" cy="663281"/>
            <a:chOff x="3033562" y="1043489"/>
            <a:chExt cx="1537631" cy="663281"/>
          </a:xfrm>
        </p:grpSpPr>
        <p:sp>
          <p:nvSpPr>
            <p:cNvPr id="422" name="Google Shape;422;p12"/>
            <p:cNvSpPr/>
            <p:nvPr/>
          </p:nvSpPr>
          <p:spPr>
            <a:xfrm>
              <a:off x="3034040" y="1043562"/>
              <a:ext cx="1537152" cy="662932"/>
            </a:xfrm>
            <a:custGeom>
              <a:rect b="b" l="l" r="r" t="t"/>
              <a:pathLst>
                <a:path extrusionOk="0" h="423599" w="982206">
                  <a:moveTo>
                    <a:pt x="-305" y="423553"/>
                  </a:moveTo>
                  <a:cubicBezTo>
                    <a:pt x="46539" y="334487"/>
                    <a:pt x="156715" y="300260"/>
                    <a:pt x="245783" y="347104"/>
                  </a:cubicBezTo>
                  <a:cubicBezTo>
                    <a:pt x="254813" y="351854"/>
                    <a:pt x="263433" y="357353"/>
                    <a:pt x="271539" y="363546"/>
                  </a:cubicBezTo>
                  <a:cubicBezTo>
                    <a:pt x="262290" y="309890"/>
                    <a:pt x="298294" y="258898"/>
                    <a:pt x="351948" y="249651"/>
                  </a:cubicBezTo>
                  <a:cubicBezTo>
                    <a:pt x="376809" y="245366"/>
                    <a:pt x="402374" y="250778"/>
                    <a:pt x="423367" y="264771"/>
                  </a:cubicBezTo>
                  <a:cubicBezTo>
                    <a:pt x="401079" y="117610"/>
                    <a:pt x="514426" y="-1929"/>
                    <a:pt x="624631" y="-24"/>
                  </a:cubicBezTo>
                  <a:cubicBezTo>
                    <a:pt x="727881" y="1405"/>
                    <a:pt x="832752" y="109038"/>
                    <a:pt x="822274" y="247626"/>
                  </a:cubicBezTo>
                  <a:cubicBezTo>
                    <a:pt x="826370" y="246769"/>
                    <a:pt x="896474" y="233720"/>
                    <a:pt x="946099" y="286393"/>
                  </a:cubicBezTo>
                  <a:cubicBezTo>
                    <a:pt x="979675" y="322420"/>
                    <a:pt x="990666" y="374020"/>
                    <a:pt x="974674" y="420600"/>
                  </a:cubicBezTo>
                  <a:close/>
                </a:path>
              </a:pathLst>
            </a:custGeom>
            <a:gradFill>
              <a:gsLst>
                <a:gs pos="0">
                  <a:srgbClr val="FFFFFF"/>
                </a:gs>
                <a:gs pos="100000">
                  <a:srgbClr val="D8D8D8"/>
                </a:gs>
              </a:gsLst>
              <a:lin ang="5400012" scaled="0"/>
            </a:gradFill>
            <a:ln>
              <a:noFill/>
            </a:ln>
            <a:effectLst>
              <a:outerShdw blurRad="11430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3" name="Google Shape;423;p12"/>
            <p:cNvSpPr/>
            <p:nvPr/>
          </p:nvSpPr>
          <p:spPr>
            <a:xfrm>
              <a:off x="3033562" y="1043489"/>
              <a:ext cx="1440584" cy="663281"/>
            </a:xfrm>
            <a:custGeom>
              <a:rect b="b" l="l" r="r" t="t"/>
              <a:pathLst>
                <a:path extrusionOk="0" h="663281" w="1440584">
                  <a:moveTo>
                    <a:pt x="276601" y="511724"/>
                  </a:moveTo>
                  <a:cubicBezTo>
                    <a:pt x="313532" y="514835"/>
                    <a:pt x="350464" y="525238"/>
                    <a:pt x="385330" y="543576"/>
                  </a:cubicBezTo>
                  <a:lnTo>
                    <a:pt x="397838" y="551560"/>
                  </a:lnTo>
                  <a:lnTo>
                    <a:pt x="356968" y="535060"/>
                  </a:lnTo>
                  <a:cubicBezTo>
                    <a:pt x="247722" y="503368"/>
                    <a:pt x="129181" y="540194"/>
                    <a:pt x="57125" y="628208"/>
                  </a:cubicBezTo>
                  <a:lnTo>
                    <a:pt x="33980" y="663178"/>
                  </a:lnTo>
                  <a:lnTo>
                    <a:pt x="0" y="663281"/>
                  </a:lnTo>
                  <a:cubicBezTo>
                    <a:pt x="55013" y="558685"/>
                    <a:pt x="165806" y="502390"/>
                    <a:pt x="276601" y="511724"/>
                  </a:cubicBezTo>
                  <a:close/>
                  <a:moveTo>
                    <a:pt x="1311299" y="385172"/>
                  </a:moveTo>
                  <a:lnTo>
                    <a:pt x="1358222" y="386730"/>
                  </a:lnTo>
                  <a:cubicBezTo>
                    <a:pt x="1377201" y="389247"/>
                    <a:pt x="1398407" y="394383"/>
                    <a:pt x="1419726" y="404045"/>
                  </a:cubicBezTo>
                  <a:lnTo>
                    <a:pt x="1440584" y="415935"/>
                  </a:lnTo>
                  <a:lnTo>
                    <a:pt x="1383450" y="399850"/>
                  </a:lnTo>
                  <a:cubicBezTo>
                    <a:pt x="1345493" y="394816"/>
                    <a:pt x="1316447" y="400260"/>
                    <a:pt x="1313240" y="400931"/>
                  </a:cubicBezTo>
                  <a:close/>
                  <a:moveTo>
                    <a:pt x="978539" y="35"/>
                  </a:moveTo>
                  <a:cubicBezTo>
                    <a:pt x="1018956" y="595"/>
                    <a:pt x="1059533" y="11548"/>
                    <a:pt x="1097406" y="31053"/>
                  </a:cubicBezTo>
                  <a:lnTo>
                    <a:pt x="1110125" y="39336"/>
                  </a:lnTo>
                  <a:lnTo>
                    <a:pt x="1064155" y="21560"/>
                  </a:lnTo>
                  <a:cubicBezTo>
                    <a:pt x="1044224" y="16313"/>
                    <a:pt x="1023975" y="13435"/>
                    <a:pt x="1003767" y="13155"/>
                  </a:cubicBezTo>
                  <a:cubicBezTo>
                    <a:pt x="831205" y="10173"/>
                    <a:pt x="653724" y="197349"/>
                    <a:pt x="688623" y="427777"/>
                  </a:cubicBezTo>
                  <a:cubicBezTo>
                    <a:pt x="655752" y="405866"/>
                    <a:pt x="615722" y="397392"/>
                    <a:pt x="576794" y="404102"/>
                  </a:cubicBezTo>
                  <a:cubicBezTo>
                    <a:pt x="492781" y="418581"/>
                    <a:pt x="436405" y="498425"/>
                    <a:pt x="450888" y="582441"/>
                  </a:cubicBezTo>
                  <a:lnTo>
                    <a:pt x="425743" y="566389"/>
                  </a:lnTo>
                  <a:lnTo>
                    <a:pt x="427408" y="508047"/>
                  </a:lnTo>
                  <a:cubicBezTo>
                    <a:pt x="441093" y="449468"/>
                    <a:pt x="488556" y="401841"/>
                    <a:pt x="551566" y="390982"/>
                  </a:cubicBezTo>
                  <a:cubicBezTo>
                    <a:pt x="590494" y="384272"/>
                    <a:pt x="630524" y="392746"/>
                    <a:pt x="663395" y="414657"/>
                  </a:cubicBezTo>
                  <a:cubicBezTo>
                    <a:pt x="628496" y="184229"/>
                    <a:pt x="805977" y="-2947"/>
                    <a:pt x="978539" y="3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pic>
        <p:nvPicPr>
          <p:cNvPr id="424" name="Google Shape;424;p12"/>
          <p:cNvPicPr preferRelativeResize="0"/>
          <p:nvPr/>
        </p:nvPicPr>
        <p:blipFill>
          <a:blip r:embed="rId3">
            <a:alphaModFix/>
          </a:blip>
          <a:stretch>
            <a:fillRect/>
          </a:stretch>
        </p:blipFill>
        <p:spPr>
          <a:xfrm>
            <a:off x="-475275" y="1078150"/>
            <a:ext cx="3160795" cy="3160800"/>
          </a:xfrm>
          <a:prstGeom prst="rect">
            <a:avLst/>
          </a:prstGeom>
          <a:noFill/>
          <a:ln>
            <a:noFill/>
          </a:ln>
        </p:spPr>
      </p:pic>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 Quote 1">
  <p:cSld name="CUSTOM_6_1">
    <p:spTree>
      <p:nvGrpSpPr>
        <p:cNvPr id="425" name="Shape 425"/>
        <p:cNvGrpSpPr/>
        <p:nvPr/>
      </p:nvGrpSpPr>
      <p:grpSpPr>
        <a:xfrm>
          <a:off x="0" y="0"/>
          <a:ext cx="0" cy="0"/>
          <a:chOff x="0" y="0"/>
          <a:chExt cx="0" cy="0"/>
        </a:xfrm>
      </p:grpSpPr>
      <p:sp>
        <p:nvSpPr>
          <p:cNvPr id="426" name="Google Shape;426;p13"/>
          <p:cNvSpPr/>
          <p:nvPr/>
        </p:nvSpPr>
        <p:spPr>
          <a:xfrm>
            <a:off x="3115311" y="3588177"/>
            <a:ext cx="9075736" cy="3321978"/>
          </a:xfrm>
          <a:custGeom>
            <a:rect b="b" l="l" r="r" t="t"/>
            <a:pathLst>
              <a:path extrusionOk="0" h="3321978" w="9075736">
                <a:moveTo>
                  <a:pt x="9075732" y="51106"/>
                </a:moveTo>
                <a:cubicBezTo>
                  <a:pt x="8901044" y="-50935"/>
                  <a:pt x="8677016" y="1385"/>
                  <a:pt x="8565574" y="170263"/>
                </a:cubicBezTo>
                <a:cubicBezTo>
                  <a:pt x="8290301" y="30151"/>
                  <a:pt x="7965499" y="75013"/>
                  <a:pt x="7763284" y="273515"/>
                </a:cubicBezTo>
                <a:cubicBezTo>
                  <a:pt x="7526396" y="506591"/>
                  <a:pt x="7575165" y="836537"/>
                  <a:pt x="7580594" y="869304"/>
                </a:cubicBezTo>
                <a:cubicBezTo>
                  <a:pt x="7497536" y="879686"/>
                  <a:pt x="7419716" y="915785"/>
                  <a:pt x="7358185" y="972555"/>
                </a:cubicBezTo>
                <a:cubicBezTo>
                  <a:pt x="7195402" y="1126764"/>
                  <a:pt x="7243885" y="1362508"/>
                  <a:pt x="7246932" y="1377747"/>
                </a:cubicBezTo>
                <a:cubicBezTo>
                  <a:pt x="7035287" y="1234872"/>
                  <a:pt x="6763348" y="1222491"/>
                  <a:pt x="6547893" y="1345934"/>
                </a:cubicBezTo>
                <a:cubicBezTo>
                  <a:pt x="6255094" y="1513669"/>
                  <a:pt x="6224043" y="1842282"/>
                  <a:pt x="6222233" y="1869809"/>
                </a:cubicBezTo>
                <a:cubicBezTo>
                  <a:pt x="6201564" y="1851522"/>
                  <a:pt x="5927815" y="1615683"/>
                  <a:pt x="5586725" y="1710933"/>
                </a:cubicBezTo>
                <a:cubicBezTo>
                  <a:pt x="5364221" y="1773130"/>
                  <a:pt x="5246206" y="1939533"/>
                  <a:pt x="5213345" y="1988967"/>
                </a:cubicBezTo>
                <a:cubicBezTo>
                  <a:pt x="5186390" y="1970489"/>
                  <a:pt x="5028465" y="1865809"/>
                  <a:pt x="4820153" y="1909529"/>
                </a:cubicBezTo>
                <a:cubicBezTo>
                  <a:pt x="4596506" y="1956582"/>
                  <a:pt x="4493255" y="2137081"/>
                  <a:pt x="4478587" y="2163751"/>
                </a:cubicBezTo>
                <a:cubicBezTo>
                  <a:pt x="4467252" y="2147559"/>
                  <a:pt x="4355810" y="1993825"/>
                  <a:pt x="4152927" y="1988967"/>
                </a:cubicBezTo>
                <a:cubicBezTo>
                  <a:pt x="3950044" y="1984109"/>
                  <a:pt x="3831363" y="2131842"/>
                  <a:pt x="3819552" y="2147845"/>
                </a:cubicBezTo>
                <a:cubicBezTo>
                  <a:pt x="3799359" y="2106791"/>
                  <a:pt x="3655817" y="1827042"/>
                  <a:pt x="3335015" y="1750651"/>
                </a:cubicBezTo>
                <a:cubicBezTo>
                  <a:pt x="3057647" y="1684644"/>
                  <a:pt x="2758086" y="1796847"/>
                  <a:pt x="2572349" y="2036401"/>
                </a:cubicBezTo>
                <a:cubicBezTo>
                  <a:pt x="2553651" y="2027448"/>
                  <a:pt x="2533467" y="2022114"/>
                  <a:pt x="2512817" y="2020495"/>
                </a:cubicBezTo>
                <a:cubicBezTo>
                  <a:pt x="2497748" y="2019352"/>
                  <a:pt x="2482585" y="2020209"/>
                  <a:pt x="2467764" y="2023161"/>
                </a:cubicBezTo>
                <a:cubicBezTo>
                  <a:pt x="2492243" y="1873810"/>
                  <a:pt x="2426330" y="1727220"/>
                  <a:pt x="2305839" y="1657687"/>
                </a:cubicBezTo>
                <a:cubicBezTo>
                  <a:pt x="2157916" y="1571962"/>
                  <a:pt x="1951318" y="1616921"/>
                  <a:pt x="1839780" y="1774273"/>
                </a:cubicBezTo>
                <a:cubicBezTo>
                  <a:pt x="1797585" y="1756081"/>
                  <a:pt x="1499452" y="1633208"/>
                  <a:pt x="1196367" y="1788751"/>
                </a:cubicBezTo>
                <a:cubicBezTo>
                  <a:pt x="944716" y="1918006"/>
                  <a:pt x="787649" y="2188801"/>
                  <a:pt x="791173" y="2485219"/>
                </a:cubicBezTo>
                <a:cubicBezTo>
                  <a:pt x="746120" y="2475694"/>
                  <a:pt x="486373" y="2425879"/>
                  <a:pt x="261678" y="2591137"/>
                </a:cubicBezTo>
                <a:cubicBezTo>
                  <a:pt x="47461" y="2748681"/>
                  <a:pt x="-48170" y="3038337"/>
                  <a:pt x="23553" y="3321038"/>
                </a:cubicBezTo>
                <a:lnTo>
                  <a:pt x="9075732" y="3321038"/>
                </a:lnTo>
                <a:close/>
              </a:path>
            </a:pathLst>
          </a:custGeom>
          <a:solidFill>
            <a:srgbClr val="F2F2F2"/>
          </a:soli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7" name="Google Shape;427;p13"/>
          <p:cNvSpPr/>
          <p:nvPr/>
        </p:nvSpPr>
        <p:spPr>
          <a:xfrm>
            <a:off x="3115307" y="3587237"/>
            <a:ext cx="9075736" cy="3321978"/>
          </a:xfrm>
          <a:custGeom>
            <a:rect b="b" l="l" r="r" t="t"/>
            <a:pathLst>
              <a:path extrusionOk="0" h="3321978" w="9075736">
                <a:moveTo>
                  <a:pt x="2122784" y="1616354"/>
                </a:moveTo>
                <a:cubicBezTo>
                  <a:pt x="2186650" y="1612711"/>
                  <a:pt x="2250372" y="1626480"/>
                  <a:pt x="2305843" y="1658627"/>
                </a:cubicBezTo>
                <a:cubicBezTo>
                  <a:pt x="2396212" y="1710777"/>
                  <a:pt x="2455880" y="1806271"/>
                  <a:pt x="2469739" y="1913767"/>
                </a:cubicBezTo>
                <a:lnTo>
                  <a:pt x="2469248" y="1941256"/>
                </a:lnTo>
                <a:lnTo>
                  <a:pt x="2451805" y="1878774"/>
                </a:lnTo>
                <a:cubicBezTo>
                  <a:pt x="2423325" y="1814766"/>
                  <a:pt x="2376724" y="1760736"/>
                  <a:pt x="2316478" y="1725969"/>
                </a:cubicBezTo>
                <a:cubicBezTo>
                  <a:pt x="2168555" y="1640244"/>
                  <a:pt x="1961957" y="1685203"/>
                  <a:pt x="1850419" y="1842555"/>
                </a:cubicBezTo>
                <a:cubicBezTo>
                  <a:pt x="1808224" y="1824363"/>
                  <a:pt x="1510091" y="1701490"/>
                  <a:pt x="1207006" y="1857033"/>
                </a:cubicBezTo>
                <a:cubicBezTo>
                  <a:pt x="955355" y="1986288"/>
                  <a:pt x="798288" y="2257083"/>
                  <a:pt x="801812" y="2553501"/>
                </a:cubicBezTo>
                <a:cubicBezTo>
                  <a:pt x="756759" y="2543976"/>
                  <a:pt x="497012" y="2494161"/>
                  <a:pt x="272317" y="2659419"/>
                </a:cubicBezTo>
                <a:cubicBezTo>
                  <a:pt x="111655" y="2777577"/>
                  <a:pt x="17696" y="2970048"/>
                  <a:pt x="11017" y="3178163"/>
                </a:cubicBezTo>
                <a:lnTo>
                  <a:pt x="26801" y="3321978"/>
                </a:lnTo>
                <a:lnTo>
                  <a:pt x="23557" y="3321978"/>
                </a:lnTo>
                <a:cubicBezTo>
                  <a:pt x="-48166" y="3039277"/>
                  <a:pt x="47465" y="2749621"/>
                  <a:pt x="261682" y="2592077"/>
                </a:cubicBezTo>
                <a:cubicBezTo>
                  <a:pt x="486377" y="2426819"/>
                  <a:pt x="746124" y="2476634"/>
                  <a:pt x="791177" y="2486159"/>
                </a:cubicBezTo>
                <a:cubicBezTo>
                  <a:pt x="787653" y="2189741"/>
                  <a:pt x="944720" y="1918946"/>
                  <a:pt x="1196371" y="1789691"/>
                </a:cubicBezTo>
                <a:cubicBezTo>
                  <a:pt x="1499456" y="1634148"/>
                  <a:pt x="1797589" y="1757021"/>
                  <a:pt x="1839784" y="1775213"/>
                </a:cubicBezTo>
                <a:cubicBezTo>
                  <a:pt x="1909496" y="1676868"/>
                  <a:pt x="2016340" y="1622427"/>
                  <a:pt x="2122784" y="1616354"/>
                </a:cubicBezTo>
                <a:close/>
                <a:moveTo>
                  <a:pt x="8866936" y="377"/>
                </a:moveTo>
                <a:cubicBezTo>
                  <a:pt x="8937782" y="-2778"/>
                  <a:pt x="9010228" y="13781"/>
                  <a:pt x="9075736" y="52046"/>
                </a:cubicBezTo>
                <a:lnTo>
                  <a:pt x="9075736" y="114488"/>
                </a:lnTo>
                <a:lnTo>
                  <a:pt x="9018866" y="88285"/>
                </a:lnTo>
                <a:cubicBezTo>
                  <a:pt x="8857435" y="32248"/>
                  <a:pt x="8673725" y="90777"/>
                  <a:pt x="8576213" y="238545"/>
                </a:cubicBezTo>
                <a:cubicBezTo>
                  <a:pt x="8300940" y="98433"/>
                  <a:pt x="7976138" y="143295"/>
                  <a:pt x="7773923" y="341797"/>
                </a:cubicBezTo>
                <a:cubicBezTo>
                  <a:pt x="7537035" y="574873"/>
                  <a:pt x="7585804" y="904819"/>
                  <a:pt x="7591233" y="937586"/>
                </a:cubicBezTo>
                <a:cubicBezTo>
                  <a:pt x="7508175" y="947968"/>
                  <a:pt x="7430355" y="984067"/>
                  <a:pt x="7368824" y="1040837"/>
                </a:cubicBezTo>
                <a:cubicBezTo>
                  <a:pt x="7206041" y="1195046"/>
                  <a:pt x="7254524" y="1430790"/>
                  <a:pt x="7257571" y="1446029"/>
                </a:cubicBezTo>
                <a:cubicBezTo>
                  <a:pt x="7045926" y="1303154"/>
                  <a:pt x="6773987" y="1290773"/>
                  <a:pt x="6558532" y="1414216"/>
                </a:cubicBezTo>
                <a:cubicBezTo>
                  <a:pt x="6265733" y="1581951"/>
                  <a:pt x="6234682" y="1910564"/>
                  <a:pt x="6232872" y="1938091"/>
                </a:cubicBezTo>
                <a:cubicBezTo>
                  <a:pt x="6212203" y="1919804"/>
                  <a:pt x="5938454" y="1683965"/>
                  <a:pt x="5597364" y="1779215"/>
                </a:cubicBezTo>
                <a:cubicBezTo>
                  <a:pt x="5374860" y="1841412"/>
                  <a:pt x="5256845" y="2007815"/>
                  <a:pt x="5223984" y="2057249"/>
                </a:cubicBezTo>
                <a:cubicBezTo>
                  <a:pt x="5197029" y="2038771"/>
                  <a:pt x="5039104" y="1934091"/>
                  <a:pt x="4830792" y="1977811"/>
                </a:cubicBezTo>
                <a:cubicBezTo>
                  <a:pt x="4607145" y="2024864"/>
                  <a:pt x="4503894" y="2205363"/>
                  <a:pt x="4489226" y="2232033"/>
                </a:cubicBezTo>
                <a:cubicBezTo>
                  <a:pt x="4477891" y="2215841"/>
                  <a:pt x="4366449" y="2062107"/>
                  <a:pt x="4163566" y="2057249"/>
                </a:cubicBezTo>
                <a:cubicBezTo>
                  <a:pt x="3960683" y="2052391"/>
                  <a:pt x="3842002" y="2200124"/>
                  <a:pt x="3830191" y="2216127"/>
                </a:cubicBezTo>
                <a:cubicBezTo>
                  <a:pt x="3809998" y="2175073"/>
                  <a:pt x="3666456" y="1895324"/>
                  <a:pt x="3345654" y="1818933"/>
                </a:cubicBezTo>
                <a:cubicBezTo>
                  <a:pt x="3068286" y="1752926"/>
                  <a:pt x="2768725" y="1865129"/>
                  <a:pt x="2582988" y="2104683"/>
                </a:cubicBezTo>
                <a:cubicBezTo>
                  <a:pt x="2564290" y="2095730"/>
                  <a:pt x="2544106" y="2090396"/>
                  <a:pt x="2523456" y="2088777"/>
                </a:cubicBezTo>
                <a:cubicBezTo>
                  <a:pt x="2508387" y="2087634"/>
                  <a:pt x="2493224" y="2088491"/>
                  <a:pt x="2478403" y="2091443"/>
                </a:cubicBezTo>
                <a:lnTo>
                  <a:pt x="2479618" y="2023400"/>
                </a:lnTo>
                <a:lnTo>
                  <a:pt x="2512821" y="2021435"/>
                </a:lnTo>
                <a:cubicBezTo>
                  <a:pt x="2533471" y="2023054"/>
                  <a:pt x="2553655" y="2028388"/>
                  <a:pt x="2572353" y="2037341"/>
                </a:cubicBezTo>
                <a:cubicBezTo>
                  <a:pt x="2758090" y="1797787"/>
                  <a:pt x="3057651" y="1685584"/>
                  <a:pt x="3335019" y="1751591"/>
                </a:cubicBezTo>
                <a:cubicBezTo>
                  <a:pt x="3655821" y="1827982"/>
                  <a:pt x="3799363" y="2107731"/>
                  <a:pt x="3819556" y="2148785"/>
                </a:cubicBezTo>
                <a:cubicBezTo>
                  <a:pt x="3831367" y="2132782"/>
                  <a:pt x="3950048" y="1985049"/>
                  <a:pt x="4152931" y="1989907"/>
                </a:cubicBezTo>
                <a:cubicBezTo>
                  <a:pt x="4355814" y="1994765"/>
                  <a:pt x="4467256" y="2148499"/>
                  <a:pt x="4478591" y="2164691"/>
                </a:cubicBezTo>
                <a:cubicBezTo>
                  <a:pt x="4493259" y="2138021"/>
                  <a:pt x="4596510" y="1957522"/>
                  <a:pt x="4820157" y="1910469"/>
                </a:cubicBezTo>
                <a:cubicBezTo>
                  <a:pt x="5028469" y="1866749"/>
                  <a:pt x="5186394" y="1971429"/>
                  <a:pt x="5213349" y="1989907"/>
                </a:cubicBezTo>
                <a:cubicBezTo>
                  <a:pt x="5246210" y="1940473"/>
                  <a:pt x="5364225" y="1774070"/>
                  <a:pt x="5586729" y="1711873"/>
                </a:cubicBezTo>
                <a:cubicBezTo>
                  <a:pt x="5927819" y="1616623"/>
                  <a:pt x="6201568" y="1852462"/>
                  <a:pt x="6222237" y="1870749"/>
                </a:cubicBezTo>
                <a:cubicBezTo>
                  <a:pt x="6224047" y="1843222"/>
                  <a:pt x="6255098" y="1514609"/>
                  <a:pt x="6547897" y="1346874"/>
                </a:cubicBezTo>
                <a:cubicBezTo>
                  <a:pt x="6763352" y="1223431"/>
                  <a:pt x="7035291" y="1235812"/>
                  <a:pt x="7246936" y="1378687"/>
                </a:cubicBezTo>
                <a:cubicBezTo>
                  <a:pt x="7243889" y="1363448"/>
                  <a:pt x="7195406" y="1127704"/>
                  <a:pt x="7358189" y="973495"/>
                </a:cubicBezTo>
                <a:cubicBezTo>
                  <a:pt x="7419720" y="916725"/>
                  <a:pt x="7497540" y="880626"/>
                  <a:pt x="7580598" y="870244"/>
                </a:cubicBezTo>
                <a:cubicBezTo>
                  <a:pt x="7575169" y="837477"/>
                  <a:pt x="7526400" y="507531"/>
                  <a:pt x="7763288" y="274455"/>
                </a:cubicBezTo>
                <a:cubicBezTo>
                  <a:pt x="7965503" y="75953"/>
                  <a:pt x="8290305" y="31091"/>
                  <a:pt x="8565578" y="171203"/>
                </a:cubicBezTo>
                <a:cubicBezTo>
                  <a:pt x="8635229" y="65654"/>
                  <a:pt x="8748859" y="5636"/>
                  <a:pt x="8866936" y="377"/>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8" name="Google Shape;428;p13"/>
          <p:cNvSpPr/>
          <p:nvPr/>
        </p:nvSpPr>
        <p:spPr>
          <a:xfrm>
            <a:off x="-476" y="3682788"/>
            <a:ext cx="12192000" cy="3227462"/>
          </a:xfrm>
          <a:custGeom>
            <a:rect b="b" l="l" r="r" t="t"/>
            <a:pathLst>
              <a:path extrusionOk="0" h="3227462" w="12192000">
                <a:moveTo>
                  <a:pt x="12185043" y="900327"/>
                </a:moveTo>
                <a:cubicBezTo>
                  <a:pt x="12006258" y="761643"/>
                  <a:pt x="11753369" y="772787"/>
                  <a:pt x="11587539" y="926807"/>
                </a:cubicBezTo>
                <a:cubicBezTo>
                  <a:pt x="11624115" y="836224"/>
                  <a:pt x="11596016" y="732401"/>
                  <a:pt x="11518768" y="672585"/>
                </a:cubicBezTo>
                <a:cubicBezTo>
                  <a:pt x="11434377" y="609529"/>
                  <a:pt x="11310457" y="619244"/>
                  <a:pt x="11233018" y="699064"/>
                </a:cubicBezTo>
                <a:cubicBezTo>
                  <a:pt x="11097478" y="597528"/>
                  <a:pt x="10916217" y="589907"/>
                  <a:pt x="10782867" y="677919"/>
                </a:cubicBezTo>
                <a:cubicBezTo>
                  <a:pt x="10612370" y="790408"/>
                  <a:pt x="10613132" y="998054"/>
                  <a:pt x="10613418" y="1011294"/>
                </a:cubicBezTo>
                <a:cubicBezTo>
                  <a:pt x="10440920" y="1031105"/>
                  <a:pt x="10293949" y="1145596"/>
                  <a:pt x="10232418" y="1307902"/>
                </a:cubicBezTo>
                <a:cubicBezTo>
                  <a:pt x="10227179" y="1301901"/>
                  <a:pt x="10146693" y="1214557"/>
                  <a:pt x="10025915" y="1233702"/>
                </a:cubicBezTo>
                <a:cubicBezTo>
                  <a:pt x="9902758" y="1253324"/>
                  <a:pt x="9853894" y="1364862"/>
                  <a:pt x="9851132" y="1371433"/>
                </a:cubicBezTo>
                <a:cubicBezTo>
                  <a:pt x="9843226" y="1369624"/>
                  <a:pt x="9707114" y="1340192"/>
                  <a:pt x="9607577" y="1440299"/>
                </a:cubicBezTo>
                <a:cubicBezTo>
                  <a:pt x="9540236" y="1508498"/>
                  <a:pt x="9515756" y="1608130"/>
                  <a:pt x="9543951" y="1699761"/>
                </a:cubicBezTo>
                <a:cubicBezTo>
                  <a:pt x="9382026" y="1640610"/>
                  <a:pt x="9202765" y="1670423"/>
                  <a:pt x="9077987" y="1779199"/>
                </a:cubicBezTo>
                <a:cubicBezTo>
                  <a:pt x="8930922" y="1907405"/>
                  <a:pt x="8924921" y="2087905"/>
                  <a:pt x="8924349" y="2118098"/>
                </a:cubicBezTo>
                <a:cubicBezTo>
                  <a:pt x="8852531" y="2040660"/>
                  <a:pt x="8731515" y="2036088"/>
                  <a:pt x="8654058" y="2107907"/>
                </a:cubicBezTo>
                <a:cubicBezTo>
                  <a:pt x="8623864" y="2135910"/>
                  <a:pt x="8603509" y="2172867"/>
                  <a:pt x="8596022" y="2213348"/>
                </a:cubicBezTo>
                <a:cubicBezTo>
                  <a:pt x="8513812" y="2123147"/>
                  <a:pt x="8386110" y="2089905"/>
                  <a:pt x="8270363" y="2128671"/>
                </a:cubicBezTo>
                <a:cubicBezTo>
                  <a:pt x="8115962" y="2182297"/>
                  <a:pt x="8076719" y="2341079"/>
                  <a:pt x="8074434" y="2351081"/>
                </a:cubicBezTo>
                <a:cubicBezTo>
                  <a:pt x="8089835" y="2278023"/>
                  <a:pt x="8063289" y="2202490"/>
                  <a:pt x="8005568" y="2155151"/>
                </a:cubicBezTo>
                <a:cubicBezTo>
                  <a:pt x="7919176" y="2084665"/>
                  <a:pt x="7814306" y="2121622"/>
                  <a:pt x="7809639" y="2123337"/>
                </a:cubicBezTo>
                <a:cubicBezTo>
                  <a:pt x="7793637" y="1988177"/>
                  <a:pt x="7708769" y="1871972"/>
                  <a:pt x="7587230" y="1821490"/>
                </a:cubicBezTo>
                <a:cubicBezTo>
                  <a:pt x="7443402" y="1761768"/>
                  <a:pt x="7271476" y="1803678"/>
                  <a:pt x="7163558" y="1927407"/>
                </a:cubicBezTo>
                <a:cubicBezTo>
                  <a:pt x="7208192" y="1810155"/>
                  <a:pt x="7149318" y="1678901"/>
                  <a:pt x="7032056" y="1634324"/>
                </a:cubicBezTo>
                <a:cubicBezTo>
                  <a:pt x="6949484" y="1602891"/>
                  <a:pt x="6856176" y="1622132"/>
                  <a:pt x="6792845" y="1683758"/>
                </a:cubicBezTo>
                <a:cubicBezTo>
                  <a:pt x="6657485" y="1605843"/>
                  <a:pt x="6490007" y="1609940"/>
                  <a:pt x="6358600" y="1694331"/>
                </a:cubicBezTo>
                <a:cubicBezTo>
                  <a:pt x="6182102" y="1810060"/>
                  <a:pt x="6173720" y="2015038"/>
                  <a:pt x="6173244" y="2033325"/>
                </a:cubicBezTo>
                <a:cubicBezTo>
                  <a:pt x="6080946" y="2000655"/>
                  <a:pt x="5985125" y="2023039"/>
                  <a:pt x="5935119" y="2086285"/>
                </a:cubicBezTo>
                <a:cubicBezTo>
                  <a:pt x="5908877" y="2121336"/>
                  <a:pt x="5895771" y="2164390"/>
                  <a:pt x="5898066" y="2208110"/>
                </a:cubicBezTo>
                <a:cubicBezTo>
                  <a:pt x="5893209" y="2206204"/>
                  <a:pt x="5854061" y="2191631"/>
                  <a:pt x="5818628" y="2213348"/>
                </a:cubicBezTo>
                <a:cubicBezTo>
                  <a:pt x="5784147" y="2236494"/>
                  <a:pt x="5769060" y="2279643"/>
                  <a:pt x="5781576" y="2319266"/>
                </a:cubicBezTo>
                <a:cubicBezTo>
                  <a:pt x="5721854" y="2270498"/>
                  <a:pt x="5646864" y="2244209"/>
                  <a:pt x="5569740" y="2245161"/>
                </a:cubicBezTo>
                <a:cubicBezTo>
                  <a:pt x="5420864" y="2248496"/>
                  <a:pt x="5332948" y="2356795"/>
                  <a:pt x="5320852" y="2372226"/>
                </a:cubicBezTo>
                <a:cubicBezTo>
                  <a:pt x="5218419" y="2278119"/>
                  <a:pt x="5087775" y="2220397"/>
                  <a:pt x="4949186" y="2208110"/>
                </a:cubicBezTo>
                <a:cubicBezTo>
                  <a:pt x="4836000" y="2199061"/>
                  <a:pt x="4722481" y="2220969"/>
                  <a:pt x="4620859" y="2271641"/>
                </a:cubicBezTo>
                <a:cubicBezTo>
                  <a:pt x="4610096" y="2244877"/>
                  <a:pt x="4530848" y="2056281"/>
                  <a:pt x="4324251" y="1990940"/>
                </a:cubicBezTo>
                <a:cubicBezTo>
                  <a:pt x="4155563" y="1937600"/>
                  <a:pt x="3967063" y="1987129"/>
                  <a:pt x="3837047" y="2118003"/>
                </a:cubicBezTo>
                <a:cubicBezTo>
                  <a:pt x="3812091" y="2081046"/>
                  <a:pt x="3772610" y="2056567"/>
                  <a:pt x="3728462" y="2050471"/>
                </a:cubicBezTo>
                <a:cubicBezTo>
                  <a:pt x="3735605" y="2039612"/>
                  <a:pt x="3799995" y="1936743"/>
                  <a:pt x="3754941" y="1814822"/>
                </a:cubicBezTo>
                <a:cubicBezTo>
                  <a:pt x="3709888" y="1692902"/>
                  <a:pt x="3595493" y="1657088"/>
                  <a:pt x="3582824" y="1652897"/>
                </a:cubicBezTo>
                <a:cubicBezTo>
                  <a:pt x="3591492" y="1619083"/>
                  <a:pt x="3665025" y="1312188"/>
                  <a:pt x="3463667" y="1067681"/>
                </a:cubicBezTo>
                <a:cubicBezTo>
                  <a:pt x="3288788" y="855369"/>
                  <a:pt x="2979702" y="778883"/>
                  <a:pt x="2698428" y="884992"/>
                </a:cubicBezTo>
                <a:cubicBezTo>
                  <a:pt x="2829873" y="784027"/>
                  <a:pt x="2866735" y="601433"/>
                  <a:pt x="2787201" y="461320"/>
                </a:cubicBezTo>
                <a:cubicBezTo>
                  <a:pt x="2703857" y="314444"/>
                  <a:pt x="2515358" y="254532"/>
                  <a:pt x="2358576" y="328922"/>
                </a:cubicBezTo>
                <a:cubicBezTo>
                  <a:pt x="2226503" y="110181"/>
                  <a:pt x="1983348" y="-16502"/>
                  <a:pt x="1728402" y="595"/>
                </a:cubicBezTo>
                <a:cubicBezTo>
                  <a:pt x="1359023" y="27456"/>
                  <a:pt x="1184620" y="350068"/>
                  <a:pt x="1175000" y="368642"/>
                </a:cubicBezTo>
                <a:cubicBezTo>
                  <a:pt x="1000406" y="300652"/>
                  <a:pt x="802357" y="337561"/>
                  <a:pt x="663983" y="463892"/>
                </a:cubicBezTo>
                <a:cubicBezTo>
                  <a:pt x="666650" y="419315"/>
                  <a:pt x="668365" y="289393"/>
                  <a:pt x="579211" y="184523"/>
                </a:cubicBezTo>
                <a:cubicBezTo>
                  <a:pt x="445861" y="27075"/>
                  <a:pt x="218499" y="56602"/>
                  <a:pt x="171446" y="62699"/>
                </a:cubicBezTo>
                <a:cubicBezTo>
                  <a:pt x="111737" y="70642"/>
                  <a:pt x="53784" y="88549"/>
                  <a:pt x="-4" y="115658"/>
                </a:cubicBezTo>
                <a:lnTo>
                  <a:pt x="-4" y="3226522"/>
                </a:lnTo>
                <a:lnTo>
                  <a:pt x="12191996" y="3226522"/>
                </a:lnTo>
                <a:cubicBezTo>
                  <a:pt x="12189424" y="2451187"/>
                  <a:pt x="12187138" y="1675758"/>
                  <a:pt x="12185043" y="900327"/>
                </a:cubicBezTo>
                <a:close/>
              </a:path>
            </a:pathLst>
          </a:custGeom>
          <a:solidFill>
            <a:srgbClr val="F2F2F2"/>
          </a:soli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9" name="Google Shape;429;p13"/>
          <p:cNvSpPr/>
          <p:nvPr/>
        </p:nvSpPr>
        <p:spPr>
          <a:xfrm>
            <a:off x="-480" y="3681848"/>
            <a:ext cx="12185228" cy="3227462"/>
          </a:xfrm>
          <a:custGeom>
            <a:rect b="b" l="l" r="r" t="t"/>
            <a:pathLst>
              <a:path extrusionOk="0" h="3227462" w="12185228">
                <a:moveTo>
                  <a:pt x="7475534" y="1796385"/>
                </a:moveTo>
                <a:cubicBezTo>
                  <a:pt x="7513564" y="1798921"/>
                  <a:pt x="7551277" y="1807500"/>
                  <a:pt x="7587234" y="1822430"/>
                </a:cubicBezTo>
                <a:cubicBezTo>
                  <a:pt x="7708773" y="1872912"/>
                  <a:pt x="7793641" y="1989117"/>
                  <a:pt x="7809643" y="2124277"/>
                </a:cubicBezTo>
                <a:cubicBezTo>
                  <a:pt x="7814310" y="2122562"/>
                  <a:pt x="7919180" y="2085605"/>
                  <a:pt x="8005572" y="2156091"/>
                </a:cubicBezTo>
                <a:cubicBezTo>
                  <a:pt x="8034433" y="2179761"/>
                  <a:pt x="8055500" y="2210479"/>
                  <a:pt x="8067426" y="2244412"/>
                </a:cubicBezTo>
                <a:lnTo>
                  <a:pt x="8070903" y="2297771"/>
                </a:lnTo>
                <a:lnTo>
                  <a:pt x="8053484" y="2263745"/>
                </a:lnTo>
                <a:cubicBezTo>
                  <a:pt x="8043119" y="2248865"/>
                  <a:pt x="8030637" y="2235268"/>
                  <a:pt x="8016207" y="2223433"/>
                </a:cubicBezTo>
                <a:cubicBezTo>
                  <a:pt x="7929815" y="2152947"/>
                  <a:pt x="7824945" y="2189904"/>
                  <a:pt x="7820278" y="2191619"/>
                </a:cubicBezTo>
                <a:cubicBezTo>
                  <a:pt x="7804276" y="2056459"/>
                  <a:pt x="7719408" y="1940254"/>
                  <a:pt x="7597869" y="1889772"/>
                </a:cubicBezTo>
                <a:cubicBezTo>
                  <a:pt x="7454041" y="1830050"/>
                  <a:pt x="7282115" y="1871960"/>
                  <a:pt x="7174197" y="1995689"/>
                </a:cubicBezTo>
                <a:cubicBezTo>
                  <a:pt x="7185356" y="1966376"/>
                  <a:pt x="7190045" y="1936188"/>
                  <a:pt x="7188970" y="1906698"/>
                </a:cubicBezTo>
                <a:lnTo>
                  <a:pt x="7188341" y="1904006"/>
                </a:lnTo>
                <a:lnTo>
                  <a:pt x="7206852" y="1885823"/>
                </a:lnTo>
                <a:cubicBezTo>
                  <a:pt x="7283402" y="1821470"/>
                  <a:pt x="7380459" y="1790045"/>
                  <a:pt x="7475534" y="1796385"/>
                </a:cubicBezTo>
                <a:close/>
                <a:moveTo>
                  <a:pt x="3604760" y="1662240"/>
                </a:moveTo>
                <a:lnTo>
                  <a:pt x="3608731" y="1663761"/>
                </a:lnTo>
                <a:cubicBezTo>
                  <a:pt x="3648361" y="1681317"/>
                  <a:pt x="3721156" y="1724322"/>
                  <a:pt x="3754945" y="1815762"/>
                </a:cubicBezTo>
                <a:cubicBezTo>
                  <a:pt x="3766209" y="1846242"/>
                  <a:pt x="3770632" y="1875532"/>
                  <a:pt x="3770820" y="1902491"/>
                </a:cubicBezTo>
                <a:lnTo>
                  <a:pt x="3770114" y="1907873"/>
                </a:lnTo>
                <a:lnTo>
                  <a:pt x="3765580" y="1883104"/>
                </a:lnTo>
                <a:cubicBezTo>
                  <a:pt x="3720527" y="1761184"/>
                  <a:pt x="3606132" y="1725370"/>
                  <a:pt x="3593463" y="1721179"/>
                </a:cubicBezTo>
                <a:cubicBezTo>
                  <a:pt x="3594547" y="1716952"/>
                  <a:pt x="3596644" y="1708459"/>
                  <a:pt x="3599091" y="1696354"/>
                </a:cubicBezTo>
                <a:close/>
                <a:moveTo>
                  <a:pt x="6968754" y="1621061"/>
                </a:moveTo>
                <a:cubicBezTo>
                  <a:pt x="6990103" y="1622715"/>
                  <a:pt x="7011417" y="1627406"/>
                  <a:pt x="7032060" y="1635264"/>
                </a:cubicBezTo>
                <a:cubicBezTo>
                  <a:pt x="7120007" y="1668697"/>
                  <a:pt x="7175110" y="1750886"/>
                  <a:pt x="7178335" y="1839356"/>
                </a:cubicBezTo>
                <a:lnTo>
                  <a:pt x="7176217" y="1852113"/>
                </a:lnTo>
                <a:lnTo>
                  <a:pt x="7169157" y="1821895"/>
                </a:lnTo>
                <a:cubicBezTo>
                  <a:pt x="7145360" y="1768853"/>
                  <a:pt x="7101326" y="1724895"/>
                  <a:pt x="7042695" y="1702606"/>
                </a:cubicBezTo>
                <a:cubicBezTo>
                  <a:pt x="6960123" y="1671173"/>
                  <a:pt x="6866815" y="1690414"/>
                  <a:pt x="6803484" y="1752040"/>
                </a:cubicBezTo>
                <a:cubicBezTo>
                  <a:pt x="6668124" y="1674125"/>
                  <a:pt x="6500646" y="1678222"/>
                  <a:pt x="6369239" y="1762613"/>
                </a:cubicBezTo>
                <a:cubicBezTo>
                  <a:pt x="6192741" y="1878342"/>
                  <a:pt x="6184359" y="2083320"/>
                  <a:pt x="6183883" y="2101607"/>
                </a:cubicBezTo>
                <a:cubicBezTo>
                  <a:pt x="6091585" y="2068937"/>
                  <a:pt x="5995764" y="2091321"/>
                  <a:pt x="5945758" y="2154567"/>
                </a:cubicBezTo>
                <a:cubicBezTo>
                  <a:pt x="5919516" y="2189618"/>
                  <a:pt x="5906410" y="2232672"/>
                  <a:pt x="5908705" y="2276392"/>
                </a:cubicBezTo>
                <a:cubicBezTo>
                  <a:pt x="5903848" y="2274486"/>
                  <a:pt x="5864700" y="2259913"/>
                  <a:pt x="5829267" y="2281630"/>
                </a:cubicBezTo>
                <a:cubicBezTo>
                  <a:pt x="5794786" y="2304776"/>
                  <a:pt x="5779699" y="2347925"/>
                  <a:pt x="5792215" y="2387548"/>
                </a:cubicBezTo>
                <a:cubicBezTo>
                  <a:pt x="5732494" y="2338780"/>
                  <a:pt x="5657503" y="2312491"/>
                  <a:pt x="5580379" y="2313443"/>
                </a:cubicBezTo>
                <a:cubicBezTo>
                  <a:pt x="5431503" y="2316778"/>
                  <a:pt x="5343587" y="2425077"/>
                  <a:pt x="5331492" y="2440508"/>
                </a:cubicBezTo>
                <a:cubicBezTo>
                  <a:pt x="5229058" y="2346401"/>
                  <a:pt x="5098415" y="2288679"/>
                  <a:pt x="4959825" y="2276392"/>
                </a:cubicBezTo>
                <a:cubicBezTo>
                  <a:pt x="4846639" y="2267343"/>
                  <a:pt x="4733120" y="2289251"/>
                  <a:pt x="4631498" y="2339923"/>
                </a:cubicBezTo>
                <a:cubicBezTo>
                  <a:pt x="4620735" y="2313159"/>
                  <a:pt x="4541487" y="2124563"/>
                  <a:pt x="4334890" y="2059222"/>
                </a:cubicBezTo>
                <a:cubicBezTo>
                  <a:pt x="4166202" y="2005882"/>
                  <a:pt x="3977702" y="2055411"/>
                  <a:pt x="3847686" y="2186285"/>
                </a:cubicBezTo>
                <a:cubicBezTo>
                  <a:pt x="3822730" y="2149328"/>
                  <a:pt x="3783249" y="2124849"/>
                  <a:pt x="3739101" y="2118753"/>
                </a:cubicBezTo>
                <a:cubicBezTo>
                  <a:pt x="3740887" y="2116038"/>
                  <a:pt x="3746251" y="2107573"/>
                  <a:pt x="3752588" y="2094497"/>
                </a:cubicBezTo>
                <a:lnTo>
                  <a:pt x="3763870" y="2064189"/>
                </a:lnTo>
                <a:lnTo>
                  <a:pt x="3789956" y="2073604"/>
                </a:lnTo>
                <a:cubicBezTo>
                  <a:pt x="3808464" y="2085106"/>
                  <a:pt x="3824573" y="2100465"/>
                  <a:pt x="3837051" y="2118943"/>
                </a:cubicBezTo>
                <a:cubicBezTo>
                  <a:pt x="3967067" y="1988069"/>
                  <a:pt x="4155567" y="1938540"/>
                  <a:pt x="4324255" y="1991880"/>
                </a:cubicBezTo>
                <a:cubicBezTo>
                  <a:pt x="4530852" y="2057221"/>
                  <a:pt x="4610100" y="2245817"/>
                  <a:pt x="4620863" y="2272581"/>
                </a:cubicBezTo>
                <a:cubicBezTo>
                  <a:pt x="4722485" y="2221909"/>
                  <a:pt x="4836005" y="2200001"/>
                  <a:pt x="4949190" y="2209050"/>
                </a:cubicBezTo>
                <a:cubicBezTo>
                  <a:pt x="5087779" y="2221337"/>
                  <a:pt x="5218423" y="2279059"/>
                  <a:pt x="5320856" y="2373166"/>
                </a:cubicBezTo>
                <a:cubicBezTo>
                  <a:pt x="5332952" y="2357735"/>
                  <a:pt x="5420868" y="2249436"/>
                  <a:pt x="5569744" y="2246101"/>
                </a:cubicBezTo>
                <a:cubicBezTo>
                  <a:pt x="5646869" y="2245149"/>
                  <a:pt x="5721858" y="2271438"/>
                  <a:pt x="5781580" y="2320206"/>
                </a:cubicBezTo>
                <a:cubicBezTo>
                  <a:pt x="5769064" y="2280583"/>
                  <a:pt x="5784151" y="2237434"/>
                  <a:pt x="5818632" y="2214288"/>
                </a:cubicBezTo>
                <a:cubicBezTo>
                  <a:pt x="5854066" y="2192571"/>
                  <a:pt x="5893213" y="2207144"/>
                  <a:pt x="5898070" y="2209050"/>
                </a:cubicBezTo>
                <a:cubicBezTo>
                  <a:pt x="5895775" y="2165330"/>
                  <a:pt x="5908881" y="2122276"/>
                  <a:pt x="5935123" y="2087225"/>
                </a:cubicBezTo>
                <a:cubicBezTo>
                  <a:pt x="5985129" y="2023979"/>
                  <a:pt x="6080950" y="2001595"/>
                  <a:pt x="6173248" y="2034265"/>
                </a:cubicBezTo>
                <a:cubicBezTo>
                  <a:pt x="6173724" y="2015978"/>
                  <a:pt x="6182106" y="1811000"/>
                  <a:pt x="6358604" y="1695271"/>
                </a:cubicBezTo>
                <a:cubicBezTo>
                  <a:pt x="6490011" y="1610880"/>
                  <a:pt x="6657489" y="1606783"/>
                  <a:pt x="6792849" y="1684698"/>
                </a:cubicBezTo>
                <a:cubicBezTo>
                  <a:pt x="6840348" y="1638479"/>
                  <a:pt x="6904708" y="1616101"/>
                  <a:pt x="6968754" y="1621061"/>
                </a:cubicBezTo>
                <a:close/>
                <a:moveTo>
                  <a:pt x="2912071" y="839856"/>
                </a:moveTo>
                <a:cubicBezTo>
                  <a:pt x="3125861" y="826555"/>
                  <a:pt x="3332512" y="909387"/>
                  <a:pt x="3463671" y="1068621"/>
                </a:cubicBezTo>
                <a:cubicBezTo>
                  <a:pt x="3539181" y="1160311"/>
                  <a:pt x="3576033" y="1260775"/>
                  <a:pt x="3592146" y="1352321"/>
                </a:cubicBezTo>
                <a:lnTo>
                  <a:pt x="3597236" y="1397693"/>
                </a:lnTo>
                <a:lnTo>
                  <a:pt x="3579092" y="1325800"/>
                </a:lnTo>
                <a:cubicBezTo>
                  <a:pt x="3557805" y="1262116"/>
                  <a:pt x="3524646" y="1197090"/>
                  <a:pt x="3474306" y="1135963"/>
                </a:cubicBezTo>
                <a:cubicBezTo>
                  <a:pt x="3299427" y="923651"/>
                  <a:pt x="2990341" y="847165"/>
                  <a:pt x="2709067" y="953274"/>
                </a:cubicBezTo>
                <a:cubicBezTo>
                  <a:pt x="2741929" y="928033"/>
                  <a:pt x="2768878" y="897690"/>
                  <a:pt x="2789576" y="864184"/>
                </a:cubicBezTo>
                <a:lnTo>
                  <a:pt x="2791859" y="858445"/>
                </a:lnTo>
                <a:lnTo>
                  <a:pt x="2804897" y="854609"/>
                </a:lnTo>
                <a:cubicBezTo>
                  <a:pt x="2840609" y="846960"/>
                  <a:pt x="2876439" y="842073"/>
                  <a:pt x="2912071" y="839856"/>
                </a:cubicBezTo>
                <a:close/>
                <a:moveTo>
                  <a:pt x="11881437" y="804743"/>
                </a:moveTo>
                <a:cubicBezTo>
                  <a:pt x="11987736" y="800040"/>
                  <a:pt x="12095654" y="831925"/>
                  <a:pt x="12185047" y="901267"/>
                </a:cubicBezTo>
                <a:lnTo>
                  <a:pt x="12185228" y="961909"/>
                </a:lnTo>
                <a:lnTo>
                  <a:pt x="12125479" y="923612"/>
                </a:lnTo>
                <a:cubicBezTo>
                  <a:pt x="11955035" y="834944"/>
                  <a:pt x="11743279" y="860322"/>
                  <a:pt x="11598178" y="995089"/>
                </a:cubicBezTo>
                <a:lnTo>
                  <a:pt x="11602921" y="915845"/>
                </a:lnTo>
                <a:lnTo>
                  <a:pt x="11653495" y="876701"/>
                </a:lnTo>
                <a:cubicBezTo>
                  <a:pt x="11722899" y="832379"/>
                  <a:pt x="11801712" y="808271"/>
                  <a:pt x="11881437" y="804743"/>
                </a:cubicBezTo>
                <a:close/>
                <a:moveTo>
                  <a:pt x="11007125" y="618351"/>
                </a:moveTo>
                <a:cubicBezTo>
                  <a:pt x="11086052" y="621947"/>
                  <a:pt x="11165252" y="649236"/>
                  <a:pt x="11233022" y="700004"/>
                </a:cubicBezTo>
                <a:cubicBezTo>
                  <a:pt x="11310461" y="620184"/>
                  <a:pt x="11434381" y="610469"/>
                  <a:pt x="11518772" y="673525"/>
                </a:cubicBezTo>
                <a:cubicBezTo>
                  <a:pt x="11557396" y="703433"/>
                  <a:pt x="11583733" y="744343"/>
                  <a:pt x="11595842" y="789099"/>
                </a:cubicBezTo>
                <a:lnTo>
                  <a:pt x="11593528" y="827749"/>
                </a:lnTo>
                <a:lnTo>
                  <a:pt x="11577885" y="793086"/>
                </a:lnTo>
                <a:cubicBezTo>
                  <a:pt x="11564959" y="773526"/>
                  <a:pt x="11548719" y="755821"/>
                  <a:pt x="11529407" y="740867"/>
                </a:cubicBezTo>
                <a:cubicBezTo>
                  <a:pt x="11445016" y="677811"/>
                  <a:pt x="11321096" y="687526"/>
                  <a:pt x="11243657" y="767346"/>
                </a:cubicBezTo>
                <a:cubicBezTo>
                  <a:pt x="11108117" y="665810"/>
                  <a:pt x="10926856" y="658189"/>
                  <a:pt x="10793506" y="746201"/>
                </a:cubicBezTo>
                <a:cubicBezTo>
                  <a:pt x="10623009" y="858690"/>
                  <a:pt x="10623771" y="1066336"/>
                  <a:pt x="10624057" y="1079576"/>
                </a:cubicBezTo>
                <a:cubicBezTo>
                  <a:pt x="10451559" y="1099387"/>
                  <a:pt x="10304588" y="1213878"/>
                  <a:pt x="10243057" y="1376184"/>
                </a:cubicBezTo>
                <a:cubicBezTo>
                  <a:pt x="10237818" y="1370183"/>
                  <a:pt x="10157332" y="1282839"/>
                  <a:pt x="10036554" y="1301984"/>
                </a:cubicBezTo>
                <a:cubicBezTo>
                  <a:pt x="9913397" y="1321606"/>
                  <a:pt x="9864533" y="1433144"/>
                  <a:pt x="9861771" y="1439715"/>
                </a:cubicBezTo>
                <a:cubicBezTo>
                  <a:pt x="9853865" y="1437906"/>
                  <a:pt x="9717753" y="1408474"/>
                  <a:pt x="9618216" y="1508581"/>
                </a:cubicBezTo>
                <a:cubicBezTo>
                  <a:pt x="9550875" y="1576780"/>
                  <a:pt x="9526395" y="1676412"/>
                  <a:pt x="9554590" y="1768043"/>
                </a:cubicBezTo>
                <a:cubicBezTo>
                  <a:pt x="9392665" y="1708892"/>
                  <a:pt x="9213404" y="1738705"/>
                  <a:pt x="9088626" y="1847481"/>
                </a:cubicBezTo>
                <a:cubicBezTo>
                  <a:pt x="8941561" y="1975687"/>
                  <a:pt x="8935560" y="2156187"/>
                  <a:pt x="8934988" y="2186380"/>
                </a:cubicBezTo>
                <a:cubicBezTo>
                  <a:pt x="8863170" y="2108942"/>
                  <a:pt x="8742154" y="2104370"/>
                  <a:pt x="8664697" y="2176189"/>
                </a:cubicBezTo>
                <a:cubicBezTo>
                  <a:pt x="8634503" y="2204192"/>
                  <a:pt x="8614148" y="2241149"/>
                  <a:pt x="8606661" y="2281630"/>
                </a:cubicBezTo>
                <a:cubicBezTo>
                  <a:pt x="8524451" y="2191429"/>
                  <a:pt x="8396749" y="2158187"/>
                  <a:pt x="8281002" y="2196953"/>
                </a:cubicBezTo>
                <a:cubicBezTo>
                  <a:pt x="8126601" y="2250579"/>
                  <a:pt x="8087358" y="2409361"/>
                  <a:pt x="8085073" y="2419363"/>
                </a:cubicBezTo>
                <a:lnTo>
                  <a:pt x="8079557" y="2334717"/>
                </a:lnTo>
                <a:lnTo>
                  <a:pt x="8084303" y="2320591"/>
                </a:lnTo>
                <a:cubicBezTo>
                  <a:pt x="8103542" y="2269200"/>
                  <a:pt x="8154567" y="2169831"/>
                  <a:pt x="8270367" y="2129611"/>
                </a:cubicBezTo>
                <a:cubicBezTo>
                  <a:pt x="8386114" y="2090845"/>
                  <a:pt x="8513816" y="2124087"/>
                  <a:pt x="8596026" y="2214288"/>
                </a:cubicBezTo>
                <a:cubicBezTo>
                  <a:pt x="8603513" y="2173807"/>
                  <a:pt x="8623868" y="2136850"/>
                  <a:pt x="8654062" y="2108847"/>
                </a:cubicBezTo>
                <a:cubicBezTo>
                  <a:pt x="8731519" y="2037028"/>
                  <a:pt x="8852535" y="2041600"/>
                  <a:pt x="8924353" y="2119038"/>
                </a:cubicBezTo>
                <a:cubicBezTo>
                  <a:pt x="8924925" y="2088845"/>
                  <a:pt x="8930926" y="1908345"/>
                  <a:pt x="9077991" y="1780139"/>
                </a:cubicBezTo>
                <a:cubicBezTo>
                  <a:pt x="9202769" y="1671363"/>
                  <a:pt x="9382030" y="1641550"/>
                  <a:pt x="9543955" y="1700701"/>
                </a:cubicBezTo>
                <a:cubicBezTo>
                  <a:pt x="9515760" y="1609070"/>
                  <a:pt x="9540240" y="1509438"/>
                  <a:pt x="9607581" y="1441239"/>
                </a:cubicBezTo>
                <a:cubicBezTo>
                  <a:pt x="9707118" y="1341132"/>
                  <a:pt x="9843230" y="1370564"/>
                  <a:pt x="9851136" y="1372373"/>
                </a:cubicBezTo>
                <a:cubicBezTo>
                  <a:pt x="9853898" y="1365802"/>
                  <a:pt x="9902762" y="1254264"/>
                  <a:pt x="10025919" y="1234642"/>
                </a:cubicBezTo>
                <a:cubicBezTo>
                  <a:pt x="10146697" y="1215497"/>
                  <a:pt x="10227183" y="1302841"/>
                  <a:pt x="10232422" y="1308842"/>
                </a:cubicBezTo>
                <a:cubicBezTo>
                  <a:pt x="10293953" y="1146536"/>
                  <a:pt x="10440924" y="1032045"/>
                  <a:pt x="10613422" y="1012234"/>
                </a:cubicBezTo>
                <a:cubicBezTo>
                  <a:pt x="10613136" y="998994"/>
                  <a:pt x="10612374" y="791348"/>
                  <a:pt x="10782871" y="678859"/>
                </a:cubicBezTo>
                <a:cubicBezTo>
                  <a:pt x="10849546" y="634853"/>
                  <a:pt x="10928199" y="614756"/>
                  <a:pt x="11007125" y="618351"/>
                </a:cubicBezTo>
                <a:close/>
                <a:moveTo>
                  <a:pt x="236262" y="57961"/>
                </a:moveTo>
                <a:cubicBezTo>
                  <a:pt x="326308" y="54465"/>
                  <a:pt x="479203" y="67377"/>
                  <a:pt x="579215" y="185463"/>
                </a:cubicBezTo>
                <a:cubicBezTo>
                  <a:pt x="623792" y="237898"/>
                  <a:pt x="645652" y="296596"/>
                  <a:pt x="656034" y="347758"/>
                </a:cubicBezTo>
                <a:lnTo>
                  <a:pt x="662619" y="402332"/>
                </a:lnTo>
                <a:lnTo>
                  <a:pt x="641083" y="334430"/>
                </a:lnTo>
                <a:cubicBezTo>
                  <a:pt x="628748" y="306806"/>
                  <a:pt x="612139" y="279023"/>
                  <a:pt x="589850" y="252805"/>
                </a:cubicBezTo>
                <a:cubicBezTo>
                  <a:pt x="456500" y="95357"/>
                  <a:pt x="229138" y="124884"/>
                  <a:pt x="182085" y="130981"/>
                </a:cubicBezTo>
                <a:cubicBezTo>
                  <a:pt x="122376" y="138924"/>
                  <a:pt x="64423" y="156831"/>
                  <a:pt x="10635" y="183940"/>
                </a:cubicBezTo>
                <a:lnTo>
                  <a:pt x="10635" y="3227462"/>
                </a:lnTo>
                <a:lnTo>
                  <a:pt x="0" y="3227462"/>
                </a:lnTo>
                <a:lnTo>
                  <a:pt x="0" y="116598"/>
                </a:lnTo>
                <a:cubicBezTo>
                  <a:pt x="53788" y="89489"/>
                  <a:pt x="111741" y="71582"/>
                  <a:pt x="171450" y="63639"/>
                </a:cubicBezTo>
                <a:cubicBezTo>
                  <a:pt x="183213" y="62115"/>
                  <a:pt x="206246" y="59126"/>
                  <a:pt x="236262" y="57961"/>
                </a:cubicBezTo>
                <a:close/>
                <a:moveTo>
                  <a:pt x="1728406" y="1535"/>
                </a:moveTo>
                <a:cubicBezTo>
                  <a:pt x="1983352" y="-15562"/>
                  <a:pt x="2226507" y="111121"/>
                  <a:pt x="2358580" y="329862"/>
                </a:cubicBezTo>
                <a:cubicBezTo>
                  <a:pt x="2515362" y="255472"/>
                  <a:pt x="2703861" y="315384"/>
                  <a:pt x="2787205" y="462260"/>
                </a:cubicBezTo>
                <a:cubicBezTo>
                  <a:pt x="2807089" y="497288"/>
                  <a:pt x="2819698" y="534972"/>
                  <a:pt x="2825372" y="573371"/>
                </a:cubicBezTo>
                <a:lnTo>
                  <a:pt x="2824375" y="606850"/>
                </a:lnTo>
                <a:lnTo>
                  <a:pt x="2797840" y="529602"/>
                </a:lnTo>
                <a:cubicBezTo>
                  <a:pt x="2714496" y="382726"/>
                  <a:pt x="2525997" y="322814"/>
                  <a:pt x="2369215" y="397204"/>
                </a:cubicBezTo>
                <a:cubicBezTo>
                  <a:pt x="2237142" y="178463"/>
                  <a:pt x="1993987" y="51780"/>
                  <a:pt x="1739041" y="68877"/>
                </a:cubicBezTo>
                <a:cubicBezTo>
                  <a:pt x="1369662" y="95738"/>
                  <a:pt x="1195259" y="418350"/>
                  <a:pt x="1185639" y="436924"/>
                </a:cubicBezTo>
                <a:cubicBezTo>
                  <a:pt x="1011045" y="368934"/>
                  <a:pt x="812996" y="405843"/>
                  <a:pt x="674622" y="532174"/>
                </a:cubicBezTo>
                <a:cubicBezTo>
                  <a:pt x="675289" y="521030"/>
                  <a:pt x="675896" y="504552"/>
                  <a:pt x="675039" y="484464"/>
                </a:cubicBezTo>
                <a:lnTo>
                  <a:pt x="671913" y="458559"/>
                </a:lnTo>
                <a:lnTo>
                  <a:pt x="718512" y="421680"/>
                </a:lnTo>
                <a:cubicBezTo>
                  <a:pt x="851507" y="330913"/>
                  <a:pt x="1022234" y="310091"/>
                  <a:pt x="1175004" y="369582"/>
                </a:cubicBezTo>
                <a:cubicBezTo>
                  <a:pt x="1184624" y="351008"/>
                  <a:pt x="1359027" y="28396"/>
                  <a:pt x="1728406" y="153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0" name="Google Shape;430;p13"/>
          <p:cNvSpPr/>
          <p:nvPr/>
        </p:nvSpPr>
        <p:spPr>
          <a:xfrm>
            <a:off x="-952" y="4632372"/>
            <a:ext cx="12192952" cy="2278164"/>
          </a:xfrm>
          <a:custGeom>
            <a:rect b="b" l="l" r="r" t="t"/>
            <a:pathLst>
              <a:path extrusionOk="0" h="2278164" w="12192952">
                <a:moveTo>
                  <a:pt x="-4" y="736841"/>
                </a:moveTo>
                <a:cubicBezTo>
                  <a:pt x="19046" y="656736"/>
                  <a:pt x="105628" y="326599"/>
                  <a:pt x="417953" y="133147"/>
                </a:cubicBezTo>
                <a:cubicBezTo>
                  <a:pt x="747041" y="-70688"/>
                  <a:pt x="1193573" y="-40494"/>
                  <a:pt x="1543332" y="212585"/>
                </a:cubicBezTo>
                <a:cubicBezTo>
                  <a:pt x="1701065" y="65615"/>
                  <a:pt x="1944715" y="65234"/>
                  <a:pt x="2096734" y="204584"/>
                </a:cubicBezTo>
                <a:cubicBezTo>
                  <a:pt x="2238180" y="334315"/>
                  <a:pt x="2267422" y="554819"/>
                  <a:pt x="2160266" y="723602"/>
                </a:cubicBezTo>
                <a:cubicBezTo>
                  <a:pt x="2180516" y="727603"/>
                  <a:pt x="2199023" y="737794"/>
                  <a:pt x="2213225" y="752747"/>
                </a:cubicBezTo>
                <a:cubicBezTo>
                  <a:pt x="2231532" y="772940"/>
                  <a:pt x="2241057" y="799611"/>
                  <a:pt x="2239704" y="826852"/>
                </a:cubicBezTo>
                <a:cubicBezTo>
                  <a:pt x="2504023" y="599300"/>
                  <a:pt x="2874260" y="544340"/>
                  <a:pt x="3183727" y="686549"/>
                </a:cubicBezTo>
                <a:cubicBezTo>
                  <a:pt x="3622639" y="888194"/>
                  <a:pt x="3684075" y="1369016"/>
                  <a:pt x="3686838" y="1393494"/>
                </a:cubicBezTo>
                <a:cubicBezTo>
                  <a:pt x="3709317" y="1393494"/>
                  <a:pt x="3886863" y="1397019"/>
                  <a:pt x="4005830" y="1547133"/>
                </a:cubicBezTo>
                <a:cubicBezTo>
                  <a:pt x="4113176" y="1682769"/>
                  <a:pt x="4091555" y="1836598"/>
                  <a:pt x="4087935" y="1862220"/>
                </a:cubicBezTo>
                <a:cubicBezTo>
                  <a:pt x="4108595" y="1849552"/>
                  <a:pt x="4133789" y="1846599"/>
                  <a:pt x="4156801" y="1854219"/>
                </a:cubicBezTo>
                <a:cubicBezTo>
                  <a:pt x="4181404" y="1863744"/>
                  <a:pt x="4200045" y="1884413"/>
                  <a:pt x="4207093" y="1909845"/>
                </a:cubicBezTo>
                <a:cubicBezTo>
                  <a:pt x="4237573" y="1868221"/>
                  <a:pt x="4399308" y="1655813"/>
                  <a:pt x="4696964" y="1610665"/>
                </a:cubicBezTo>
                <a:cubicBezTo>
                  <a:pt x="5036435" y="1559134"/>
                  <a:pt x="5276274" y="1766970"/>
                  <a:pt x="5308659" y="1796021"/>
                </a:cubicBezTo>
                <a:cubicBezTo>
                  <a:pt x="5346759" y="1766684"/>
                  <a:pt x="5703852" y="1500746"/>
                  <a:pt x="6149336" y="1629143"/>
                </a:cubicBezTo>
                <a:cubicBezTo>
                  <a:pt x="6507476" y="1732584"/>
                  <a:pt x="6674925" y="2019668"/>
                  <a:pt x="6707977" y="2079294"/>
                </a:cubicBezTo>
                <a:cubicBezTo>
                  <a:pt x="6854358" y="2060244"/>
                  <a:pt x="7003195" y="2077961"/>
                  <a:pt x="7140984" y="2130920"/>
                </a:cubicBezTo>
                <a:cubicBezTo>
                  <a:pt x="7226318" y="2164258"/>
                  <a:pt x="7305842" y="2210931"/>
                  <a:pt x="7376632" y="2269128"/>
                </a:cubicBezTo>
                <a:cubicBezTo>
                  <a:pt x="7459043" y="2158923"/>
                  <a:pt x="7572466" y="2075770"/>
                  <a:pt x="7702387" y="2030336"/>
                </a:cubicBezTo>
                <a:cubicBezTo>
                  <a:pt x="7947465" y="1945944"/>
                  <a:pt x="8157968" y="2032051"/>
                  <a:pt x="8208164" y="2054148"/>
                </a:cubicBezTo>
                <a:cubicBezTo>
                  <a:pt x="8210508" y="2001856"/>
                  <a:pt x="8234492" y="1952993"/>
                  <a:pt x="8274363" y="1919084"/>
                </a:cubicBezTo>
                <a:cubicBezTo>
                  <a:pt x="8305272" y="1894415"/>
                  <a:pt x="8343343" y="1880508"/>
                  <a:pt x="8382853" y="1879365"/>
                </a:cubicBezTo>
                <a:cubicBezTo>
                  <a:pt x="8388606" y="1670005"/>
                  <a:pt x="8548035" y="1497031"/>
                  <a:pt x="8756233" y="1474266"/>
                </a:cubicBezTo>
                <a:cubicBezTo>
                  <a:pt x="8689558" y="1208615"/>
                  <a:pt x="8789856" y="931341"/>
                  <a:pt x="9005121" y="778941"/>
                </a:cubicBezTo>
                <a:cubicBezTo>
                  <a:pt x="9192287" y="646640"/>
                  <a:pt x="9440509" y="627209"/>
                  <a:pt x="9653869" y="725983"/>
                </a:cubicBezTo>
                <a:cubicBezTo>
                  <a:pt x="9769312" y="571868"/>
                  <a:pt x="9987815" y="540531"/>
                  <a:pt x="10141930" y="655974"/>
                </a:cubicBezTo>
                <a:cubicBezTo>
                  <a:pt x="10238418" y="728364"/>
                  <a:pt x="10290710" y="845427"/>
                  <a:pt x="10280138" y="965632"/>
                </a:cubicBezTo>
                <a:cubicBezTo>
                  <a:pt x="10292901" y="953726"/>
                  <a:pt x="10310713" y="948773"/>
                  <a:pt x="10327763" y="952392"/>
                </a:cubicBezTo>
                <a:cubicBezTo>
                  <a:pt x="10348337" y="958107"/>
                  <a:pt x="10363100" y="976109"/>
                  <a:pt x="10364815" y="997350"/>
                </a:cubicBezTo>
                <a:cubicBezTo>
                  <a:pt x="10511881" y="776465"/>
                  <a:pt x="10768008" y="655593"/>
                  <a:pt x="11025469" y="686263"/>
                </a:cubicBezTo>
                <a:cubicBezTo>
                  <a:pt x="11382752" y="728840"/>
                  <a:pt x="11547534" y="1039736"/>
                  <a:pt x="11560393" y="1064882"/>
                </a:cubicBezTo>
                <a:cubicBezTo>
                  <a:pt x="11574776" y="1060215"/>
                  <a:pt x="11725461" y="1013828"/>
                  <a:pt x="11851572" y="1109935"/>
                </a:cubicBezTo>
                <a:cubicBezTo>
                  <a:pt x="11910056" y="1155465"/>
                  <a:pt x="11950442" y="1220140"/>
                  <a:pt x="11965872" y="1292625"/>
                </a:cubicBezTo>
                <a:cubicBezTo>
                  <a:pt x="11988923" y="1262526"/>
                  <a:pt x="12032071" y="1256811"/>
                  <a:pt x="12062170" y="1279862"/>
                </a:cubicBezTo>
                <a:cubicBezTo>
                  <a:pt x="12069504" y="1285481"/>
                  <a:pt x="12075600" y="1292530"/>
                  <a:pt x="12080172" y="1300530"/>
                </a:cubicBezTo>
                <a:cubicBezTo>
                  <a:pt x="12078934" y="1247000"/>
                  <a:pt x="12091697" y="1194042"/>
                  <a:pt x="12117224" y="1146987"/>
                </a:cubicBezTo>
                <a:cubicBezTo>
                  <a:pt x="12134941" y="1114793"/>
                  <a:pt x="12158372" y="1086027"/>
                  <a:pt x="12186471" y="1062215"/>
                </a:cubicBezTo>
                <a:cubicBezTo>
                  <a:pt x="12188662" y="1467218"/>
                  <a:pt x="12190852" y="1872221"/>
                  <a:pt x="12192948" y="2277224"/>
                </a:cubicBezTo>
                <a:lnTo>
                  <a:pt x="-4" y="2277224"/>
                </a:lnTo>
                <a:close/>
              </a:path>
            </a:pathLst>
          </a:custGeom>
          <a:solidFill>
            <a:srgbClr val="F2F2F2"/>
          </a:soli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1" name="Google Shape;431;p13"/>
          <p:cNvSpPr/>
          <p:nvPr/>
        </p:nvSpPr>
        <p:spPr>
          <a:xfrm>
            <a:off x="-955" y="4631434"/>
            <a:ext cx="12186901" cy="2278163"/>
          </a:xfrm>
          <a:custGeom>
            <a:rect b="b" l="l" r="r" t="t"/>
            <a:pathLst>
              <a:path extrusionOk="0" h="2278163" w="12186901">
                <a:moveTo>
                  <a:pt x="10929198" y="682704"/>
                </a:moveTo>
                <a:cubicBezTo>
                  <a:pt x="10961129" y="681903"/>
                  <a:pt x="10993290" y="683369"/>
                  <a:pt x="11025473" y="687202"/>
                </a:cubicBezTo>
                <a:cubicBezTo>
                  <a:pt x="11382756" y="729779"/>
                  <a:pt x="11547538" y="1040675"/>
                  <a:pt x="11560397" y="1065821"/>
                </a:cubicBezTo>
                <a:cubicBezTo>
                  <a:pt x="11574780" y="1061154"/>
                  <a:pt x="11725465" y="1014767"/>
                  <a:pt x="11851576" y="1110874"/>
                </a:cubicBezTo>
                <a:cubicBezTo>
                  <a:pt x="11910060" y="1156404"/>
                  <a:pt x="11950446" y="1221079"/>
                  <a:pt x="11965876" y="1293564"/>
                </a:cubicBezTo>
                <a:cubicBezTo>
                  <a:pt x="11988927" y="1263465"/>
                  <a:pt x="12032075" y="1257750"/>
                  <a:pt x="12062174" y="1280801"/>
                </a:cubicBezTo>
                <a:cubicBezTo>
                  <a:pt x="12069508" y="1286420"/>
                  <a:pt x="12075604" y="1293469"/>
                  <a:pt x="12080176" y="1301469"/>
                </a:cubicBezTo>
                <a:cubicBezTo>
                  <a:pt x="12078938" y="1247939"/>
                  <a:pt x="12091701" y="1194981"/>
                  <a:pt x="12117228" y="1147926"/>
                </a:cubicBezTo>
                <a:cubicBezTo>
                  <a:pt x="12134945" y="1115732"/>
                  <a:pt x="12158376" y="1086966"/>
                  <a:pt x="12186475" y="1063154"/>
                </a:cubicBezTo>
                <a:lnTo>
                  <a:pt x="12186901" y="1142995"/>
                </a:lnTo>
                <a:lnTo>
                  <a:pt x="12127863" y="1215268"/>
                </a:lnTo>
                <a:cubicBezTo>
                  <a:pt x="12102336" y="1262323"/>
                  <a:pt x="12089573" y="1315281"/>
                  <a:pt x="12090811" y="1368811"/>
                </a:cubicBezTo>
                <a:cubicBezTo>
                  <a:pt x="12086239" y="1360811"/>
                  <a:pt x="12080143" y="1353762"/>
                  <a:pt x="12072809" y="1348143"/>
                </a:cubicBezTo>
                <a:cubicBezTo>
                  <a:pt x="12042710" y="1325092"/>
                  <a:pt x="11999562" y="1330807"/>
                  <a:pt x="11976511" y="1360906"/>
                </a:cubicBezTo>
                <a:cubicBezTo>
                  <a:pt x="11961081" y="1288421"/>
                  <a:pt x="11920695" y="1223746"/>
                  <a:pt x="11862211" y="1178216"/>
                </a:cubicBezTo>
                <a:cubicBezTo>
                  <a:pt x="11736100" y="1082109"/>
                  <a:pt x="11585415" y="1128496"/>
                  <a:pt x="11571032" y="1133163"/>
                </a:cubicBezTo>
                <a:cubicBezTo>
                  <a:pt x="11558173" y="1108017"/>
                  <a:pt x="11393391" y="797121"/>
                  <a:pt x="11036108" y="754544"/>
                </a:cubicBezTo>
                <a:cubicBezTo>
                  <a:pt x="10778647" y="723874"/>
                  <a:pt x="10522520" y="844746"/>
                  <a:pt x="10375454" y="1065631"/>
                </a:cubicBezTo>
                <a:cubicBezTo>
                  <a:pt x="10373739" y="1044390"/>
                  <a:pt x="10358976" y="1026388"/>
                  <a:pt x="10338402" y="1020673"/>
                </a:cubicBezTo>
                <a:cubicBezTo>
                  <a:pt x="10321352" y="1017054"/>
                  <a:pt x="10303540" y="1022007"/>
                  <a:pt x="10290777" y="1033913"/>
                </a:cubicBezTo>
                <a:lnTo>
                  <a:pt x="10287902" y="962223"/>
                </a:lnTo>
                <a:lnTo>
                  <a:pt x="10302347" y="954129"/>
                </a:lnTo>
                <a:cubicBezTo>
                  <a:pt x="10310527" y="951855"/>
                  <a:pt x="10319242" y="951522"/>
                  <a:pt x="10327767" y="953331"/>
                </a:cubicBezTo>
                <a:cubicBezTo>
                  <a:pt x="10348341" y="959046"/>
                  <a:pt x="10363104" y="977048"/>
                  <a:pt x="10364819" y="998289"/>
                </a:cubicBezTo>
                <a:cubicBezTo>
                  <a:pt x="10493502" y="805015"/>
                  <a:pt x="10705684" y="688313"/>
                  <a:pt x="10929198" y="682704"/>
                </a:cubicBezTo>
                <a:close/>
                <a:moveTo>
                  <a:pt x="2818734" y="609388"/>
                </a:moveTo>
                <a:cubicBezTo>
                  <a:pt x="2943085" y="608558"/>
                  <a:pt x="3067681" y="634160"/>
                  <a:pt x="3183731" y="687488"/>
                </a:cubicBezTo>
                <a:cubicBezTo>
                  <a:pt x="3622643" y="889133"/>
                  <a:pt x="3684079" y="1369955"/>
                  <a:pt x="3686842" y="1394433"/>
                </a:cubicBezTo>
                <a:cubicBezTo>
                  <a:pt x="3709321" y="1394433"/>
                  <a:pt x="3886867" y="1397958"/>
                  <a:pt x="4005834" y="1548072"/>
                </a:cubicBezTo>
                <a:cubicBezTo>
                  <a:pt x="4059507" y="1615890"/>
                  <a:pt x="4080939" y="1688256"/>
                  <a:pt x="4088499" y="1746871"/>
                </a:cubicBezTo>
                <a:lnTo>
                  <a:pt x="4091516" y="1783808"/>
                </a:lnTo>
                <a:lnTo>
                  <a:pt x="4075094" y="1718265"/>
                </a:lnTo>
                <a:cubicBezTo>
                  <a:pt x="4062082" y="1684369"/>
                  <a:pt x="4043306" y="1649323"/>
                  <a:pt x="4016469" y="1615414"/>
                </a:cubicBezTo>
                <a:cubicBezTo>
                  <a:pt x="3897502" y="1465300"/>
                  <a:pt x="3719956" y="1461775"/>
                  <a:pt x="3697477" y="1461775"/>
                </a:cubicBezTo>
                <a:cubicBezTo>
                  <a:pt x="3694714" y="1437297"/>
                  <a:pt x="3633278" y="956475"/>
                  <a:pt x="3194366" y="754830"/>
                </a:cubicBezTo>
                <a:cubicBezTo>
                  <a:pt x="2884899" y="612621"/>
                  <a:pt x="2514662" y="667581"/>
                  <a:pt x="2250343" y="895133"/>
                </a:cubicBezTo>
                <a:cubicBezTo>
                  <a:pt x="2251696" y="867892"/>
                  <a:pt x="2242171" y="841221"/>
                  <a:pt x="2223864" y="821028"/>
                </a:cubicBezTo>
                <a:cubicBezTo>
                  <a:pt x="2209662" y="806075"/>
                  <a:pt x="2191155" y="795884"/>
                  <a:pt x="2170905" y="791883"/>
                </a:cubicBezTo>
                <a:lnTo>
                  <a:pt x="2193036" y="738107"/>
                </a:lnTo>
                <a:lnTo>
                  <a:pt x="2213229" y="753686"/>
                </a:lnTo>
                <a:cubicBezTo>
                  <a:pt x="2231536" y="773879"/>
                  <a:pt x="2241061" y="800550"/>
                  <a:pt x="2239708" y="827791"/>
                </a:cubicBezTo>
                <a:cubicBezTo>
                  <a:pt x="2404908" y="685571"/>
                  <a:pt x="2611481" y="610770"/>
                  <a:pt x="2818734" y="609388"/>
                </a:cubicBezTo>
                <a:close/>
                <a:moveTo>
                  <a:pt x="9950221" y="587697"/>
                </a:moveTo>
                <a:cubicBezTo>
                  <a:pt x="10017293" y="590972"/>
                  <a:pt x="10084141" y="613622"/>
                  <a:pt x="10141934" y="656913"/>
                </a:cubicBezTo>
                <a:cubicBezTo>
                  <a:pt x="10214300" y="711206"/>
                  <a:pt x="10261806" y="790627"/>
                  <a:pt x="10276576" y="877656"/>
                </a:cubicBezTo>
                <a:lnTo>
                  <a:pt x="10278065" y="914798"/>
                </a:lnTo>
                <a:lnTo>
                  <a:pt x="10261821" y="861154"/>
                </a:lnTo>
                <a:cubicBezTo>
                  <a:pt x="10238008" y="807814"/>
                  <a:pt x="10200813" y="760450"/>
                  <a:pt x="10152569" y="724255"/>
                </a:cubicBezTo>
                <a:cubicBezTo>
                  <a:pt x="9998454" y="608812"/>
                  <a:pt x="9779951" y="640149"/>
                  <a:pt x="9664508" y="794264"/>
                </a:cubicBezTo>
                <a:cubicBezTo>
                  <a:pt x="9451148" y="695490"/>
                  <a:pt x="9202926" y="714921"/>
                  <a:pt x="9015760" y="847222"/>
                </a:cubicBezTo>
                <a:cubicBezTo>
                  <a:pt x="8800495" y="999622"/>
                  <a:pt x="8700197" y="1276896"/>
                  <a:pt x="8766872" y="1542547"/>
                </a:cubicBezTo>
                <a:cubicBezTo>
                  <a:pt x="8558674" y="1565312"/>
                  <a:pt x="8399245" y="1738286"/>
                  <a:pt x="8393492" y="1947646"/>
                </a:cubicBezTo>
                <a:cubicBezTo>
                  <a:pt x="8353982" y="1948789"/>
                  <a:pt x="8315911" y="1962696"/>
                  <a:pt x="8285002" y="1987365"/>
                </a:cubicBezTo>
                <a:cubicBezTo>
                  <a:pt x="8245131" y="2021274"/>
                  <a:pt x="8221147" y="2070137"/>
                  <a:pt x="8218803" y="2122429"/>
                </a:cubicBezTo>
                <a:cubicBezTo>
                  <a:pt x="8168607" y="2100332"/>
                  <a:pt x="7958104" y="2014225"/>
                  <a:pt x="7713026" y="2098617"/>
                </a:cubicBezTo>
                <a:cubicBezTo>
                  <a:pt x="7615585" y="2132693"/>
                  <a:pt x="7527425" y="2187985"/>
                  <a:pt x="7454667" y="2259994"/>
                </a:cubicBezTo>
                <a:lnTo>
                  <a:pt x="7438850" y="2278163"/>
                </a:lnTo>
                <a:lnTo>
                  <a:pt x="7302383" y="2278163"/>
                </a:lnTo>
                <a:lnTo>
                  <a:pt x="7274901" y="2258983"/>
                </a:lnTo>
                <a:cubicBezTo>
                  <a:pt x="7235505" y="2235873"/>
                  <a:pt x="7194290" y="2215870"/>
                  <a:pt x="7151623" y="2199201"/>
                </a:cubicBezTo>
                <a:cubicBezTo>
                  <a:pt x="7013834" y="2146242"/>
                  <a:pt x="6864997" y="2128525"/>
                  <a:pt x="6718616" y="2147575"/>
                </a:cubicBezTo>
                <a:cubicBezTo>
                  <a:pt x="6685564" y="2087949"/>
                  <a:pt x="6518115" y="1800865"/>
                  <a:pt x="6159975" y="1697424"/>
                </a:cubicBezTo>
                <a:cubicBezTo>
                  <a:pt x="5714491" y="1569027"/>
                  <a:pt x="5357398" y="1834965"/>
                  <a:pt x="5319298" y="1864302"/>
                </a:cubicBezTo>
                <a:cubicBezTo>
                  <a:pt x="5286914" y="1835251"/>
                  <a:pt x="5047075" y="1627415"/>
                  <a:pt x="4707603" y="1678946"/>
                </a:cubicBezTo>
                <a:cubicBezTo>
                  <a:pt x="4409947" y="1724094"/>
                  <a:pt x="4248212" y="1936502"/>
                  <a:pt x="4217732" y="1978126"/>
                </a:cubicBezTo>
                <a:cubicBezTo>
                  <a:pt x="4210684" y="1952694"/>
                  <a:pt x="4192043" y="1932025"/>
                  <a:pt x="4167440" y="1922500"/>
                </a:cubicBezTo>
                <a:cubicBezTo>
                  <a:pt x="4144428" y="1914880"/>
                  <a:pt x="4119234" y="1917833"/>
                  <a:pt x="4098574" y="1930501"/>
                </a:cubicBezTo>
                <a:cubicBezTo>
                  <a:pt x="4099479" y="1924096"/>
                  <a:pt x="4101509" y="1909677"/>
                  <a:pt x="4102368" y="1889533"/>
                </a:cubicBezTo>
                <a:lnTo>
                  <a:pt x="4102481" y="1858128"/>
                </a:lnTo>
                <a:lnTo>
                  <a:pt x="4121490" y="1851551"/>
                </a:lnTo>
                <a:cubicBezTo>
                  <a:pt x="4133248" y="1850181"/>
                  <a:pt x="4145299" y="1851348"/>
                  <a:pt x="4156805" y="1855158"/>
                </a:cubicBezTo>
                <a:cubicBezTo>
                  <a:pt x="4181408" y="1864683"/>
                  <a:pt x="4200049" y="1885352"/>
                  <a:pt x="4207097" y="1910784"/>
                </a:cubicBezTo>
                <a:cubicBezTo>
                  <a:pt x="4237577" y="1869160"/>
                  <a:pt x="4399312" y="1656752"/>
                  <a:pt x="4696968" y="1611604"/>
                </a:cubicBezTo>
                <a:cubicBezTo>
                  <a:pt x="5036440" y="1560073"/>
                  <a:pt x="5276279" y="1767909"/>
                  <a:pt x="5308663" y="1796960"/>
                </a:cubicBezTo>
                <a:cubicBezTo>
                  <a:pt x="5346763" y="1767623"/>
                  <a:pt x="5703856" y="1501685"/>
                  <a:pt x="6149340" y="1630082"/>
                </a:cubicBezTo>
                <a:cubicBezTo>
                  <a:pt x="6507480" y="1733523"/>
                  <a:pt x="6674929" y="2020607"/>
                  <a:pt x="6707981" y="2080233"/>
                </a:cubicBezTo>
                <a:cubicBezTo>
                  <a:pt x="6854362" y="2061183"/>
                  <a:pt x="7003199" y="2078900"/>
                  <a:pt x="7140988" y="2131859"/>
                </a:cubicBezTo>
                <a:cubicBezTo>
                  <a:pt x="7226322" y="2165197"/>
                  <a:pt x="7305846" y="2211870"/>
                  <a:pt x="7376636" y="2270067"/>
                </a:cubicBezTo>
                <a:cubicBezTo>
                  <a:pt x="7459047" y="2159862"/>
                  <a:pt x="7572470" y="2076709"/>
                  <a:pt x="7702391" y="2031275"/>
                </a:cubicBezTo>
                <a:cubicBezTo>
                  <a:pt x="7947469" y="1946883"/>
                  <a:pt x="8157972" y="2032990"/>
                  <a:pt x="8208168" y="2055087"/>
                </a:cubicBezTo>
                <a:cubicBezTo>
                  <a:pt x="8210512" y="2002795"/>
                  <a:pt x="8234496" y="1953932"/>
                  <a:pt x="8274367" y="1920023"/>
                </a:cubicBezTo>
                <a:cubicBezTo>
                  <a:pt x="8305276" y="1895354"/>
                  <a:pt x="8343347" y="1881447"/>
                  <a:pt x="8382857" y="1880304"/>
                </a:cubicBezTo>
                <a:cubicBezTo>
                  <a:pt x="8388610" y="1670944"/>
                  <a:pt x="8548039" y="1497970"/>
                  <a:pt x="8756237" y="1475205"/>
                </a:cubicBezTo>
                <a:cubicBezTo>
                  <a:pt x="8689562" y="1209554"/>
                  <a:pt x="8789860" y="932280"/>
                  <a:pt x="9005125" y="779880"/>
                </a:cubicBezTo>
                <a:cubicBezTo>
                  <a:pt x="9192291" y="647579"/>
                  <a:pt x="9440513" y="628148"/>
                  <a:pt x="9653873" y="726922"/>
                </a:cubicBezTo>
                <a:cubicBezTo>
                  <a:pt x="9726025" y="630600"/>
                  <a:pt x="9838435" y="582239"/>
                  <a:pt x="9950221" y="587697"/>
                </a:cubicBezTo>
                <a:close/>
                <a:moveTo>
                  <a:pt x="972895" y="2463"/>
                </a:moveTo>
                <a:cubicBezTo>
                  <a:pt x="1169384" y="16167"/>
                  <a:pt x="1368457" y="86985"/>
                  <a:pt x="1543336" y="213524"/>
                </a:cubicBezTo>
                <a:cubicBezTo>
                  <a:pt x="1701069" y="66554"/>
                  <a:pt x="1944719" y="66173"/>
                  <a:pt x="2096738" y="205523"/>
                </a:cubicBezTo>
                <a:cubicBezTo>
                  <a:pt x="2167461" y="270389"/>
                  <a:pt x="2210133" y="357948"/>
                  <a:pt x="2221730" y="450388"/>
                </a:cubicBezTo>
                <a:lnTo>
                  <a:pt x="2220466" y="478549"/>
                </a:lnTo>
                <a:lnTo>
                  <a:pt x="2192042" y="384957"/>
                </a:lnTo>
                <a:cubicBezTo>
                  <a:pt x="2171084" y="343404"/>
                  <a:pt x="2142735" y="305298"/>
                  <a:pt x="2107373" y="272865"/>
                </a:cubicBezTo>
                <a:cubicBezTo>
                  <a:pt x="1955354" y="133515"/>
                  <a:pt x="1711704" y="133896"/>
                  <a:pt x="1553971" y="280866"/>
                </a:cubicBezTo>
                <a:cubicBezTo>
                  <a:pt x="1204212" y="27787"/>
                  <a:pt x="757680" y="-2407"/>
                  <a:pt x="428592" y="201428"/>
                </a:cubicBezTo>
                <a:cubicBezTo>
                  <a:pt x="116267" y="394880"/>
                  <a:pt x="29685" y="725017"/>
                  <a:pt x="10635" y="805122"/>
                </a:cubicBezTo>
                <a:lnTo>
                  <a:pt x="10635" y="2278163"/>
                </a:lnTo>
                <a:lnTo>
                  <a:pt x="0" y="2278163"/>
                </a:lnTo>
                <a:lnTo>
                  <a:pt x="0" y="737780"/>
                </a:lnTo>
                <a:cubicBezTo>
                  <a:pt x="19050" y="657675"/>
                  <a:pt x="105632" y="327538"/>
                  <a:pt x="417957" y="134086"/>
                </a:cubicBezTo>
                <a:cubicBezTo>
                  <a:pt x="582501" y="32169"/>
                  <a:pt x="776406" y="-11242"/>
                  <a:pt x="972895" y="246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2" name="Google Shape;432;p13"/>
          <p:cNvSpPr txBox="1"/>
          <p:nvPr>
            <p:ph type="title"/>
          </p:nvPr>
        </p:nvSpPr>
        <p:spPr>
          <a:xfrm>
            <a:off x="2712450" y="1848600"/>
            <a:ext cx="6767100" cy="3160800"/>
          </a:xfrm>
          <a:prstGeom prst="rect">
            <a:avLst/>
          </a:prstGeom>
        </p:spPr>
        <p:txBody>
          <a:bodyPr anchorCtr="0" anchor="ctr" bIns="121900" lIns="121900" spcFirstLastPara="1" rIns="121900" wrap="square" tIns="121900">
            <a:noAutofit/>
          </a:bodyPr>
          <a:lstStyle>
            <a:lvl1pPr lvl="0" rtl="0" algn="ctr">
              <a:spcBef>
                <a:spcPts val="0"/>
              </a:spcBef>
              <a:spcAft>
                <a:spcPts val="0"/>
              </a:spcAft>
              <a:buClr>
                <a:schemeClr val="lt1"/>
              </a:buClr>
              <a:buSzPts val="5000"/>
              <a:buNone/>
              <a:defRPr sz="5000">
                <a:solidFill>
                  <a:schemeClr val="lt1"/>
                </a:solidFill>
              </a:defRPr>
            </a:lvl1pPr>
            <a:lvl2pPr lvl="1" rtl="0" algn="ctr">
              <a:spcBef>
                <a:spcPts val="0"/>
              </a:spcBef>
              <a:spcAft>
                <a:spcPts val="0"/>
              </a:spcAft>
              <a:buClr>
                <a:schemeClr val="lt1"/>
              </a:buClr>
              <a:buSzPts val="5000"/>
              <a:buNone/>
              <a:defRPr sz="5000">
                <a:solidFill>
                  <a:schemeClr val="lt1"/>
                </a:solidFill>
              </a:defRPr>
            </a:lvl2pPr>
            <a:lvl3pPr lvl="2" rtl="0" algn="ctr">
              <a:spcBef>
                <a:spcPts val="0"/>
              </a:spcBef>
              <a:spcAft>
                <a:spcPts val="0"/>
              </a:spcAft>
              <a:buClr>
                <a:schemeClr val="lt1"/>
              </a:buClr>
              <a:buSzPts val="5000"/>
              <a:buNone/>
              <a:defRPr sz="5000">
                <a:solidFill>
                  <a:schemeClr val="lt1"/>
                </a:solidFill>
              </a:defRPr>
            </a:lvl3pPr>
            <a:lvl4pPr lvl="3" rtl="0" algn="ctr">
              <a:spcBef>
                <a:spcPts val="0"/>
              </a:spcBef>
              <a:spcAft>
                <a:spcPts val="0"/>
              </a:spcAft>
              <a:buClr>
                <a:schemeClr val="lt1"/>
              </a:buClr>
              <a:buSzPts val="5000"/>
              <a:buNone/>
              <a:defRPr sz="5000">
                <a:solidFill>
                  <a:schemeClr val="lt1"/>
                </a:solidFill>
              </a:defRPr>
            </a:lvl4pPr>
            <a:lvl5pPr lvl="4" rtl="0" algn="ctr">
              <a:spcBef>
                <a:spcPts val="0"/>
              </a:spcBef>
              <a:spcAft>
                <a:spcPts val="0"/>
              </a:spcAft>
              <a:buClr>
                <a:schemeClr val="lt1"/>
              </a:buClr>
              <a:buSzPts val="5000"/>
              <a:buNone/>
              <a:defRPr sz="5000">
                <a:solidFill>
                  <a:schemeClr val="lt1"/>
                </a:solidFill>
              </a:defRPr>
            </a:lvl5pPr>
            <a:lvl6pPr lvl="5" rtl="0" algn="ctr">
              <a:spcBef>
                <a:spcPts val="0"/>
              </a:spcBef>
              <a:spcAft>
                <a:spcPts val="0"/>
              </a:spcAft>
              <a:buClr>
                <a:schemeClr val="lt1"/>
              </a:buClr>
              <a:buSzPts val="5000"/>
              <a:buNone/>
              <a:defRPr sz="5000">
                <a:solidFill>
                  <a:schemeClr val="lt1"/>
                </a:solidFill>
              </a:defRPr>
            </a:lvl6pPr>
            <a:lvl7pPr lvl="6" rtl="0" algn="ctr">
              <a:spcBef>
                <a:spcPts val="0"/>
              </a:spcBef>
              <a:spcAft>
                <a:spcPts val="0"/>
              </a:spcAft>
              <a:buClr>
                <a:schemeClr val="lt1"/>
              </a:buClr>
              <a:buSzPts val="5000"/>
              <a:buNone/>
              <a:defRPr sz="5000">
                <a:solidFill>
                  <a:schemeClr val="lt1"/>
                </a:solidFill>
              </a:defRPr>
            </a:lvl7pPr>
            <a:lvl8pPr lvl="7" rtl="0" algn="ctr">
              <a:spcBef>
                <a:spcPts val="0"/>
              </a:spcBef>
              <a:spcAft>
                <a:spcPts val="0"/>
              </a:spcAft>
              <a:buClr>
                <a:schemeClr val="lt1"/>
              </a:buClr>
              <a:buSzPts val="5000"/>
              <a:buNone/>
              <a:defRPr sz="5000">
                <a:solidFill>
                  <a:schemeClr val="lt1"/>
                </a:solidFill>
              </a:defRPr>
            </a:lvl8pPr>
            <a:lvl9pPr lvl="8" rtl="0" algn="ctr">
              <a:spcBef>
                <a:spcPts val="0"/>
              </a:spcBef>
              <a:spcAft>
                <a:spcPts val="0"/>
              </a:spcAft>
              <a:buClr>
                <a:schemeClr val="lt1"/>
              </a:buClr>
              <a:buSzPts val="5000"/>
              <a:buNone/>
              <a:defRPr sz="5000">
                <a:solidFill>
                  <a:schemeClr val="lt1"/>
                </a:solidFill>
              </a:defRPr>
            </a:lvl9pPr>
          </a:lstStyle>
          <a:p/>
        </p:txBody>
      </p:sp>
      <p:sp>
        <p:nvSpPr>
          <p:cNvPr id="433" name="Google Shape;433;p13"/>
          <p:cNvSpPr txBox="1"/>
          <p:nvPr>
            <p:ph idx="1" type="subTitle"/>
          </p:nvPr>
        </p:nvSpPr>
        <p:spPr>
          <a:xfrm>
            <a:off x="632875" y="5919475"/>
            <a:ext cx="11379900" cy="717900"/>
          </a:xfrm>
          <a:prstGeom prst="rect">
            <a:avLst/>
          </a:prstGeom>
        </p:spPr>
        <p:txBody>
          <a:bodyPr anchorCtr="0" anchor="b" bIns="121900" lIns="121900" spcFirstLastPara="1" rIns="121900" wrap="square" tIns="121900">
            <a:noAutofit/>
          </a:bodyPr>
          <a:lstStyle>
            <a:lvl1pPr lvl="0" rtl="0" algn="r">
              <a:lnSpc>
                <a:spcPct val="100000"/>
              </a:lnSpc>
              <a:spcBef>
                <a:spcPts val="0"/>
              </a:spcBef>
              <a:spcAft>
                <a:spcPts val="0"/>
              </a:spcAft>
              <a:buClr>
                <a:schemeClr val="accent3"/>
              </a:buClr>
              <a:buSzPts val="1900"/>
              <a:buNone/>
              <a:defRPr>
                <a:solidFill>
                  <a:schemeClr val="accent3"/>
                </a:solidFill>
              </a:defRPr>
            </a:lvl1pPr>
            <a:lvl2pPr lvl="1" rtl="0" algn="r">
              <a:lnSpc>
                <a:spcPct val="100000"/>
              </a:lnSpc>
              <a:spcBef>
                <a:spcPts val="0"/>
              </a:spcBef>
              <a:spcAft>
                <a:spcPts val="0"/>
              </a:spcAft>
              <a:buClr>
                <a:schemeClr val="accent3"/>
              </a:buClr>
              <a:buSzPts val="1900"/>
              <a:buNone/>
              <a:defRPr>
                <a:solidFill>
                  <a:schemeClr val="accent3"/>
                </a:solidFill>
              </a:defRPr>
            </a:lvl2pPr>
            <a:lvl3pPr lvl="2" rtl="0" algn="r">
              <a:lnSpc>
                <a:spcPct val="100000"/>
              </a:lnSpc>
              <a:spcBef>
                <a:spcPts val="0"/>
              </a:spcBef>
              <a:spcAft>
                <a:spcPts val="0"/>
              </a:spcAft>
              <a:buClr>
                <a:schemeClr val="accent3"/>
              </a:buClr>
              <a:buSzPts val="1900"/>
              <a:buNone/>
              <a:defRPr>
                <a:solidFill>
                  <a:schemeClr val="accent3"/>
                </a:solidFill>
              </a:defRPr>
            </a:lvl3pPr>
            <a:lvl4pPr lvl="3" rtl="0" algn="r">
              <a:lnSpc>
                <a:spcPct val="100000"/>
              </a:lnSpc>
              <a:spcBef>
                <a:spcPts val="0"/>
              </a:spcBef>
              <a:spcAft>
                <a:spcPts val="0"/>
              </a:spcAft>
              <a:buClr>
                <a:schemeClr val="accent3"/>
              </a:buClr>
              <a:buSzPts val="1900"/>
              <a:buNone/>
              <a:defRPr>
                <a:solidFill>
                  <a:schemeClr val="accent3"/>
                </a:solidFill>
              </a:defRPr>
            </a:lvl4pPr>
            <a:lvl5pPr lvl="4" rtl="0" algn="r">
              <a:lnSpc>
                <a:spcPct val="100000"/>
              </a:lnSpc>
              <a:spcBef>
                <a:spcPts val="0"/>
              </a:spcBef>
              <a:spcAft>
                <a:spcPts val="0"/>
              </a:spcAft>
              <a:buClr>
                <a:schemeClr val="accent3"/>
              </a:buClr>
              <a:buSzPts val="1900"/>
              <a:buNone/>
              <a:defRPr>
                <a:solidFill>
                  <a:schemeClr val="accent3"/>
                </a:solidFill>
              </a:defRPr>
            </a:lvl5pPr>
            <a:lvl6pPr lvl="5" rtl="0" algn="r">
              <a:lnSpc>
                <a:spcPct val="100000"/>
              </a:lnSpc>
              <a:spcBef>
                <a:spcPts val="0"/>
              </a:spcBef>
              <a:spcAft>
                <a:spcPts val="0"/>
              </a:spcAft>
              <a:buClr>
                <a:schemeClr val="accent3"/>
              </a:buClr>
              <a:buSzPts val="1900"/>
              <a:buNone/>
              <a:defRPr>
                <a:solidFill>
                  <a:schemeClr val="accent3"/>
                </a:solidFill>
              </a:defRPr>
            </a:lvl6pPr>
            <a:lvl7pPr lvl="6" rtl="0" algn="r">
              <a:lnSpc>
                <a:spcPct val="100000"/>
              </a:lnSpc>
              <a:spcBef>
                <a:spcPts val="0"/>
              </a:spcBef>
              <a:spcAft>
                <a:spcPts val="0"/>
              </a:spcAft>
              <a:buClr>
                <a:schemeClr val="accent3"/>
              </a:buClr>
              <a:buSzPts val="1900"/>
              <a:buNone/>
              <a:defRPr>
                <a:solidFill>
                  <a:schemeClr val="accent3"/>
                </a:solidFill>
              </a:defRPr>
            </a:lvl7pPr>
            <a:lvl8pPr lvl="7" rtl="0" algn="r">
              <a:lnSpc>
                <a:spcPct val="100000"/>
              </a:lnSpc>
              <a:spcBef>
                <a:spcPts val="0"/>
              </a:spcBef>
              <a:spcAft>
                <a:spcPts val="0"/>
              </a:spcAft>
              <a:buClr>
                <a:schemeClr val="accent3"/>
              </a:buClr>
              <a:buSzPts val="1900"/>
              <a:buNone/>
              <a:defRPr>
                <a:solidFill>
                  <a:schemeClr val="accent3"/>
                </a:solidFill>
              </a:defRPr>
            </a:lvl8pPr>
            <a:lvl9pPr lvl="8" rtl="0" algn="r">
              <a:lnSpc>
                <a:spcPct val="100000"/>
              </a:lnSpc>
              <a:spcBef>
                <a:spcPts val="0"/>
              </a:spcBef>
              <a:spcAft>
                <a:spcPts val="0"/>
              </a:spcAft>
              <a:buClr>
                <a:schemeClr val="accent3"/>
              </a:buClr>
              <a:buSzPts val="1900"/>
              <a:buNone/>
              <a:defRPr>
                <a:solidFill>
                  <a:schemeClr val="accent3"/>
                </a:solidFill>
              </a:defRPr>
            </a:lvl9pPr>
          </a:lstStyle>
          <a:p/>
        </p:txBody>
      </p:sp>
      <p:sp>
        <p:nvSpPr>
          <p:cNvPr id="434" name="Google Shape;434;p13"/>
          <p:cNvSpPr/>
          <p:nvPr/>
        </p:nvSpPr>
        <p:spPr>
          <a:xfrm>
            <a:off x="9338560" y="145737"/>
            <a:ext cx="1646884" cy="646206"/>
          </a:xfrm>
          <a:custGeom>
            <a:rect b="b" l="l" r="r" t="t"/>
            <a:pathLst>
              <a:path extrusionOk="0" h="412911" w="1052322">
                <a:moveTo>
                  <a:pt x="-305" y="412866"/>
                </a:moveTo>
                <a:cubicBezTo>
                  <a:pt x="10049" y="387443"/>
                  <a:pt x="28718" y="366288"/>
                  <a:pt x="52654" y="352858"/>
                </a:cubicBezTo>
                <a:cubicBezTo>
                  <a:pt x="105899" y="324283"/>
                  <a:pt x="160191" y="350191"/>
                  <a:pt x="165621" y="352858"/>
                </a:cubicBezTo>
                <a:cubicBezTo>
                  <a:pt x="156096" y="286183"/>
                  <a:pt x="183813" y="221127"/>
                  <a:pt x="236296" y="186933"/>
                </a:cubicBezTo>
                <a:cubicBezTo>
                  <a:pt x="302018" y="144070"/>
                  <a:pt x="396411" y="157024"/>
                  <a:pt x="455371" y="222270"/>
                </a:cubicBezTo>
                <a:cubicBezTo>
                  <a:pt x="450370" y="201077"/>
                  <a:pt x="463505" y="179837"/>
                  <a:pt x="484698" y="174836"/>
                </a:cubicBezTo>
                <a:cubicBezTo>
                  <a:pt x="500348" y="171150"/>
                  <a:pt x="516674" y="177331"/>
                  <a:pt x="525951" y="190457"/>
                </a:cubicBezTo>
                <a:cubicBezTo>
                  <a:pt x="542430" y="77395"/>
                  <a:pt x="630726" y="-615"/>
                  <a:pt x="713022" y="-43"/>
                </a:cubicBezTo>
                <a:cubicBezTo>
                  <a:pt x="814082" y="433"/>
                  <a:pt x="920382" y="118734"/>
                  <a:pt x="893140" y="264752"/>
                </a:cubicBezTo>
                <a:cubicBezTo>
                  <a:pt x="938746" y="265047"/>
                  <a:pt x="982199" y="284221"/>
                  <a:pt x="1013155" y="317711"/>
                </a:cubicBezTo>
                <a:cubicBezTo>
                  <a:pt x="1035558" y="343362"/>
                  <a:pt x="1049169" y="375499"/>
                  <a:pt x="1052017" y="409437"/>
                </a:cubicBezTo>
                <a:close/>
              </a:path>
            </a:pathLst>
          </a:custGeom>
          <a:gradFill>
            <a:gsLst>
              <a:gs pos="0">
                <a:srgbClr val="FFFFFF"/>
              </a:gs>
              <a:gs pos="100000">
                <a:srgbClr val="D8D8D8"/>
              </a:gs>
            </a:gsLst>
            <a:lin ang="5400012" scaled="0"/>
          </a:gradFill>
          <a:ln>
            <a:noFill/>
          </a:ln>
          <a:effectLst>
            <a:outerShdw blurRad="11430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35" name="Google Shape;435;p13"/>
          <p:cNvGrpSpPr/>
          <p:nvPr/>
        </p:nvGrpSpPr>
        <p:grpSpPr>
          <a:xfrm>
            <a:off x="10377012" y="973464"/>
            <a:ext cx="1537631" cy="663281"/>
            <a:chOff x="3033562" y="1043489"/>
            <a:chExt cx="1537631" cy="663281"/>
          </a:xfrm>
        </p:grpSpPr>
        <p:sp>
          <p:nvSpPr>
            <p:cNvPr id="436" name="Google Shape;436;p13"/>
            <p:cNvSpPr/>
            <p:nvPr/>
          </p:nvSpPr>
          <p:spPr>
            <a:xfrm>
              <a:off x="3034040" y="1043562"/>
              <a:ext cx="1537152" cy="662932"/>
            </a:xfrm>
            <a:custGeom>
              <a:rect b="b" l="l" r="r" t="t"/>
              <a:pathLst>
                <a:path extrusionOk="0" h="423599" w="982206">
                  <a:moveTo>
                    <a:pt x="-305" y="423553"/>
                  </a:moveTo>
                  <a:cubicBezTo>
                    <a:pt x="46539" y="334487"/>
                    <a:pt x="156715" y="300260"/>
                    <a:pt x="245783" y="347104"/>
                  </a:cubicBezTo>
                  <a:cubicBezTo>
                    <a:pt x="254813" y="351854"/>
                    <a:pt x="263433" y="357353"/>
                    <a:pt x="271539" y="363546"/>
                  </a:cubicBezTo>
                  <a:cubicBezTo>
                    <a:pt x="262290" y="309890"/>
                    <a:pt x="298294" y="258898"/>
                    <a:pt x="351948" y="249651"/>
                  </a:cubicBezTo>
                  <a:cubicBezTo>
                    <a:pt x="376809" y="245366"/>
                    <a:pt x="402374" y="250778"/>
                    <a:pt x="423367" y="264771"/>
                  </a:cubicBezTo>
                  <a:cubicBezTo>
                    <a:pt x="401079" y="117610"/>
                    <a:pt x="514426" y="-1929"/>
                    <a:pt x="624631" y="-24"/>
                  </a:cubicBezTo>
                  <a:cubicBezTo>
                    <a:pt x="727881" y="1405"/>
                    <a:pt x="832752" y="109038"/>
                    <a:pt x="822274" y="247626"/>
                  </a:cubicBezTo>
                  <a:cubicBezTo>
                    <a:pt x="826370" y="246769"/>
                    <a:pt x="896474" y="233720"/>
                    <a:pt x="946099" y="286393"/>
                  </a:cubicBezTo>
                  <a:cubicBezTo>
                    <a:pt x="979675" y="322420"/>
                    <a:pt x="990666" y="374020"/>
                    <a:pt x="974674" y="420600"/>
                  </a:cubicBezTo>
                  <a:close/>
                </a:path>
              </a:pathLst>
            </a:custGeom>
            <a:gradFill>
              <a:gsLst>
                <a:gs pos="0">
                  <a:srgbClr val="FFFFFF"/>
                </a:gs>
                <a:gs pos="100000">
                  <a:srgbClr val="D8D8D8"/>
                </a:gs>
              </a:gsLst>
              <a:lin ang="5400012" scaled="0"/>
            </a:gradFill>
            <a:ln>
              <a:noFill/>
            </a:ln>
            <a:effectLst>
              <a:outerShdw blurRad="11430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7" name="Google Shape;437;p13"/>
            <p:cNvSpPr/>
            <p:nvPr/>
          </p:nvSpPr>
          <p:spPr>
            <a:xfrm>
              <a:off x="3033562" y="1043489"/>
              <a:ext cx="1440584" cy="663281"/>
            </a:xfrm>
            <a:custGeom>
              <a:rect b="b" l="l" r="r" t="t"/>
              <a:pathLst>
                <a:path extrusionOk="0" h="663281" w="1440584">
                  <a:moveTo>
                    <a:pt x="276601" y="511724"/>
                  </a:moveTo>
                  <a:cubicBezTo>
                    <a:pt x="313532" y="514835"/>
                    <a:pt x="350464" y="525238"/>
                    <a:pt x="385330" y="543576"/>
                  </a:cubicBezTo>
                  <a:lnTo>
                    <a:pt x="397838" y="551560"/>
                  </a:lnTo>
                  <a:lnTo>
                    <a:pt x="356968" y="535060"/>
                  </a:lnTo>
                  <a:cubicBezTo>
                    <a:pt x="247722" y="503368"/>
                    <a:pt x="129181" y="540194"/>
                    <a:pt x="57125" y="628208"/>
                  </a:cubicBezTo>
                  <a:lnTo>
                    <a:pt x="33980" y="663178"/>
                  </a:lnTo>
                  <a:lnTo>
                    <a:pt x="0" y="663281"/>
                  </a:lnTo>
                  <a:cubicBezTo>
                    <a:pt x="55013" y="558685"/>
                    <a:pt x="165806" y="502390"/>
                    <a:pt x="276601" y="511724"/>
                  </a:cubicBezTo>
                  <a:close/>
                  <a:moveTo>
                    <a:pt x="1311299" y="385172"/>
                  </a:moveTo>
                  <a:lnTo>
                    <a:pt x="1358222" y="386730"/>
                  </a:lnTo>
                  <a:cubicBezTo>
                    <a:pt x="1377201" y="389247"/>
                    <a:pt x="1398407" y="394383"/>
                    <a:pt x="1419726" y="404045"/>
                  </a:cubicBezTo>
                  <a:lnTo>
                    <a:pt x="1440584" y="415935"/>
                  </a:lnTo>
                  <a:lnTo>
                    <a:pt x="1383450" y="399850"/>
                  </a:lnTo>
                  <a:cubicBezTo>
                    <a:pt x="1345493" y="394816"/>
                    <a:pt x="1316447" y="400260"/>
                    <a:pt x="1313240" y="400931"/>
                  </a:cubicBezTo>
                  <a:close/>
                  <a:moveTo>
                    <a:pt x="978539" y="35"/>
                  </a:moveTo>
                  <a:cubicBezTo>
                    <a:pt x="1018956" y="595"/>
                    <a:pt x="1059533" y="11548"/>
                    <a:pt x="1097406" y="31053"/>
                  </a:cubicBezTo>
                  <a:lnTo>
                    <a:pt x="1110125" y="39336"/>
                  </a:lnTo>
                  <a:lnTo>
                    <a:pt x="1064155" y="21560"/>
                  </a:lnTo>
                  <a:cubicBezTo>
                    <a:pt x="1044224" y="16313"/>
                    <a:pt x="1023975" y="13435"/>
                    <a:pt x="1003767" y="13155"/>
                  </a:cubicBezTo>
                  <a:cubicBezTo>
                    <a:pt x="831205" y="10173"/>
                    <a:pt x="653724" y="197349"/>
                    <a:pt x="688623" y="427777"/>
                  </a:cubicBezTo>
                  <a:cubicBezTo>
                    <a:pt x="655752" y="405866"/>
                    <a:pt x="615722" y="397392"/>
                    <a:pt x="576794" y="404102"/>
                  </a:cubicBezTo>
                  <a:cubicBezTo>
                    <a:pt x="492781" y="418581"/>
                    <a:pt x="436405" y="498425"/>
                    <a:pt x="450888" y="582441"/>
                  </a:cubicBezTo>
                  <a:lnTo>
                    <a:pt x="425743" y="566389"/>
                  </a:lnTo>
                  <a:lnTo>
                    <a:pt x="427408" y="508047"/>
                  </a:lnTo>
                  <a:cubicBezTo>
                    <a:pt x="441093" y="449468"/>
                    <a:pt x="488556" y="401841"/>
                    <a:pt x="551566" y="390982"/>
                  </a:cubicBezTo>
                  <a:cubicBezTo>
                    <a:pt x="590494" y="384272"/>
                    <a:pt x="630524" y="392746"/>
                    <a:pt x="663395" y="414657"/>
                  </a:cubicBezTo>
                  <a:cubicBezTo>
                    <a:pt x="628496" y="184229"/>
                    <a:pt x="805977" y="-2947"/>
                    <a:pt x="978539" y="3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38" name="Google Shape;438;p13"/>
          <p:cNvGrpSpPr/>
          <p:nvPr/>
        </p:nvGrpSpPr>
        <p:grpSpPr>
          <a:xfrm>
            <a:off x="1898262" y="1284599"/>
            <a:ext cx="894805" cy="1184161"/>
            <a:chOff x="2256777" y="2198862"/>
            <a:chExt cx="2823618" cy="3736703"/>
          </a:xfrm>
        </p:grpSpPr>
        <p:grpSp>
          <p:nvGrpSpPr>
            <p:cNvPr id="439" name="Google Shape;439;p13"/>
            <p:cNvGrpSpPr/>
            <p:nvPr/>
          </p:nvGrpSpPr>
          <p:grpSpPr>
            <a:xfrm>
              <a:off x="3294899" y="5120706"/>
              <a:ext cx="748973" cy="454603"/>
              <a:chOff x="5910230" y="3314449"/>
              <a:chExt cx="375256" cy="227768"/>
            </a:xfrm>
          </p:grpSpPr>
          <p:sp>
            <p:nvSpPr>
              <p:cNvPr id="440" name="Google Shape;440;p13"/>
              <p:cNvSpPr/>
              <p:nvPr/>
            </p:nvSpPr>
            <p:spPr>
              <a:xfrm rot="-788041">
                <a:off x="5936369" y="3312998"/>
                <a:ext cx="9535" cy="231160"/>
              </a:xfrm>
              <a:custGeom>
                <a:rect b="b" l="l" r="r" t="t"/>
                <a:pathLst>
                  <a:path extrusionOk="0" h="230885" w="9524">
                    <a:moveTo>
                      <a:pt x="-431" y="-319"/>
                    </a:moveTo>
                    <a:lnTo>
                      <a:pt x="9094" y="-319"/>
                    </a:lnTo>
                    <a:lnTo>
                      <a:pt x="9094" y="230567"/>
                    </a:lnTo>
                    <a:lnTo>
                      <a:pt x="-431" y="230567"/>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1" name="Google Shape;441;p13"/>
              <p:cNvSpPr/>
              <p:nvPr/>
            </p:nvSpPr>
            <p:spPr>
              <a:xfrm rot="-4611959">
                <a:off x="6139000" y="3423321"/>
                <a:ext cx="231160" cy="9535"/>
              </a:xfrm>
              <a:custGeom>
                <a:rect b="b" l="l" r="r" t="t"/>
                <a:pathLst>
                  <a:path extrusionOk="0" h="9524" w="230885">
                    <a:moveTo>
                      <a:pt x="-431" y="-319"/>
                    </a:moveTo>
                    <a:lnTo>
                      <a:pt x="230455" y="-319"/>
                    </a:lnTo>
                    <a:lnTo>
                      <a:pt x="230455" y="9206"/>
                    </a:lnTo>
                    <a:lnTo>
                      <a:pt x="-431" y="9206"/>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42" name="Google Shape;442;p13"/>
            <p:cNvSpPr/>
            <p:nvPr/>
          </p:nvSpPr>
          <p:spPr>
            <a:xfrm>
              <a:off x="3376049" y="5519665"/>
              <a:ext cx="585689" cy="415900"/>
            </a:xfrm>
            <a:custGeom>
              <a:rect b="b" l="l" r="r" t="t"/>
              <a:pathLst>
                <a:path extrusionOk="0" h="194119" w="273367">
                  <a:moveTo>
                    <a:pt x="273368" y="0"/>
                  </a:moveTo>
                  <a:lnTo>
                    <a:pt x="234125" y="194119"/>
                  </a:lnTo>
                  <a:lnTo>
                    <a:pt x="39243" y="194119"/>
                  </a:lnTo>
                  <a:lnTo>
                    <a:pt x="0" y="0"/>
                  </a:lnTo>
                  <a:lnTo>
                    <a:pt x="273368" y="0"/>
                  </a:lnTo>
                  <a:close/>
                </a:path>
              </a:pathLst>
            </a:custGeom>
            <a:solidFill>
              <a:schemeClr val="accent1"/>
            </a:solidFill>
            <a:ln>
              <a:noFill/>
            </a:ln>
            <a:effectLst>
              <a:outerShdw blurRad="2540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3" name="Google Shape;443;p13"/>
            <p:cNvSpPr/>
            <p:nvPr/>
          </p:nvSpPr>
          <p:spPr>
            <a:xfrm>
              <a:off x="2256777" y="2203261"/>
              <a:ext cx="2823618" cy="3023507"/>
            </a:xfrm>
            <a:custGeom>
              <a:rect b="b" l="l" r="r" t="t"/>
              <a:pathLst>
                <a:path extrusionOk="0" h="3023507" w="2823618">
                  <a:moveTo>
                    <a:pt x="1352512" y="192"/>
                  </a:moveTo>
                  <a:cubicBezTo>
                    <a:pt x="1376236" y="-205"/>
                    <a:pt x="1396240" y="73"/>
                    <a:pt x="1411904" y="483"/>
                  </a:cubicBezTo>
                  <a:cubicBezTo>
                    <a:pt x="1537215" y="-2797"/>
                    <a:pt x="1940079" y="2382"/>
                    <a:pt x="2304277" y="293914"/>
                  </a:cubicBezTo>
                  <a:cubicBezTo>
                    <a:pt x="2791372" y="683831"/>
                    <a:pt x="2817780" y="1272419"/>
                    <a:pt x="2822095" y="1379779"/>
                  </a:cubicBezTo>
                  <a:cubicBezTo>
                    <a:pt x="2854201" y="2097474"/>
                    <a:pt x="2369177" y="2553500"/>
                    <a:pt x="2294266" y="2622543"/>
                  </a:cubicBezTo>
                  <a:cubicBezTo>
                    <a:pt x="2048354" y="2843720"/>
                    <a:pt x="1740252" y="2983722"/>
                    <a:pt x="1411904" y="3023507"/>
                  </a:cubicBezTo>
                  <a:cubicBezTo>
                    <a:pt x="1083486" y="2983807"/>
                    <a:pt x="775298" y="2843788"/>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gradFill>
              <a:gsLst>
                <a:gs pos="0">
                  <a:schemeClr val="accent2"/>
                </a:gs>
                <a:gs pos="100000">
                  <a:schemeClr val="accent1"/>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4" name="Google Shape;444;p13"/>
            <p:cNvSpPr/>
            <p:nvPr/>
          </p:nvSpPr>
          <p:spPr>
            <a:xfrm>
              <a:off x="3376049" y="5519665"/>
              <a:ext cx="585633" cy="415859"/>
            </a:xfrm>
            <a:custGeom>
              <a:rect b="b" l="l" r="r" t="t"/>
              <a:pathLst>
                <a:path extrusionOk="0" h="415859" w="585633">
                  <a:moveTo>
                    <a:pt x="0" y="0"/>
                  </a:moveTo>
                  <a:lnTo>
                    <a:pt x="585633" y="0"/>
                  </a:lnTo>
                  <a:lnTo>
                    <a:pt x="575636" y="49454"/>
                  </a:lnTo>
                  <a:lnTo>
                    <a:pt x="31288" y="49454"/>
                  </a:lnTo>
                  <a:lnTo>
                    <a:pt x="105361" y="415859"/>
                  </a:lnTo>
                  <a:lnTo>
                    <a:pt x="84070" y="415859"/>
                  </a:lnTo>
                  <a:lnTo>
                    <a:pt x="0" y="0"/>
                  </a:ln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5" name="Google Shape;445;p13"/>
            <p:cNvSpPr/>
            <p:nvPr/>
          </p:nvSpPr>
          <p:spPr>
            <a:xfrm>
              <a:off x="2710203" y="2203261"/>
              <a:ext cx="1916798" cy="3023507"/>
            </a:xfrm>
            <a:custGeom>
              <a:rect b="b" l="l" r="r" t="t"/>
              <a:pathLst>
                <a:path extrusionOk="0" h="3023507" w="1916798">
                  <a:moveTo>
                    <a:pt x="998748" y="192"/>
                  </a:moveTo>
                  <a:cubicBezTo>
                    <a:pt x="1111384" y="2972"/>
                    <a:pt x="1347878" y="38824"/>
                    <a:pt x="1564153" y="293914"/>
                  </a:cubicBezTo>
                  <a:cubicBezTo>
                    <a:pt x="1894695" y="683831"/>
                    <a:pt x="1912472" y="1272419"/>
                    <a:pt x="1915752" y="1379779"/>
                  </a:cubicBezTo>
                  <a:cubicBezTo>
                    <a:pt x="1937673" y="2097474"/>
                    <a:pt x="1608513" y="2553500"/>
                    <a:pt x="1557593" y="2622543"/>
                  </a:cubicBezTo>
                  <a:cubicBezTo>
                    <a:pt x="1323713" y="2935995"/>
                    <a:pt x="1062387" y="3004692"/>
                    <a:pt x="958479" y="3023507"/>
                  </a:cubicBezTo>
                  <a:lnTo>
                    <a:pt x="958479" y="483"/>
                  </a:lnTo>
                  <a:cubicBezTo>
                    <a:pt x="969094" y="73"/>
                    <a:pt x="982657" y="-205"/>
                    <a:pt x="998748" y="192"/>
                  </a:cubicBezTo>
                  <a:close/>
                  <a:moveTo>
                    <a:pt x="918150" y="192"/>
                  </a:moveTo>
                  <a:cubicBezTo>
                    <a:pt x="934257" y="-205"/>
                    <a:pt x="947839" y="73"/>
                    <a:pt x="958476" y="483"/>
                  </a:cubicBezTo>
                  <a:lnTo>
                    <a:pt x="958476" y="3023507"/>
                  </a:lnTo>
                  <a:cubicBezTo>
                    <a:pt x="854394" y="3004692"/>
                    <a:pt x="593069" y="2935995"/>
                    <a:pt x="359188" y="2622715"/>
                  </a:cubicBez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gradFill>
              <a:gsLst>
                <a:gs pos="0">
                  <a:schemeClr val="accent3"/>
                </a:gs>
                <a:gs pos="100000">
                  <a:schemeClr val="accent2"/>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6" name="Google Shape;446;p13"/>
            <p:cNvSpPr/>
            <p:nvPr/>
          </p:nvSpPr>
          <p:spPr>
            <a:xfrm>
              <a:off x="2711213" y="2222437"/>
              <a:ext cx="1593165" cy="3015570"/>
            </a:xfrm>
            <a:custGeom>
              <a:rect b="b" l="l" r="r" t="t"/>
              <a:pathLst>
                <a:path extrusionOk="0" h="3015570" w="1593165">
                  <a:moveTo>
                    <a:pt x="998748" y="192"/>
                  </a:moveTo>
                  <a:cubicBezTo>
                    <a:pt x="1111384" y="2972"/>
                    <a:pt x="1347878" y="38824"/>
                    <a:pt x="1564153" y="293914"/>
                  </a:cubicBezTo>
                  <a:lnTo>
                    <a:pt x="1593165" y="334631"/>
                  </a:lnTo>
                  <a:lnTo>
                    <a:pt x="1519727" y="257623"/>
                  </a:lnTo>
                  <a:cubicBezTo>
                    <a:pt x="1328034" y="79832"/>
                    <a:pt x="1134648" y="52079"/>
                    <a:pt x="1036092" y="49646"/>
                  </a:cubicBezTo>
                  <a:cubicBezTo>
                    <a:pt x="1020001" y="49249"/>
                    <a:pt x="1006438" y="49527"/>
                    <a:pt x="995823" y="49937"/>
                  </a:cubicBezTo>
                  <a:lnTo>
                    <a:pt x="995823" y="3015569"/>
                  </a:lnTo>
                  <a:lnTo>
                    <a:pt x="995820" y="3015570"/>
                  </a:lnTo>
                  <a:lnTo>
                    <a:pt x="995820" y="49937"/>
                  </a:lnTo>
                  <a:lnTo>
                    <a:pt x="958479" y="49668"/>
                  </a:lnTo>
                  <a:lnTo>
                    <a:pt x="958479" y="483"/>
                  </a:lnTo>
                  <a:cubicBezTo>
                    <a:pt x="969094" y="73"/>
                    <a:pt x="982657" y="-205"/>
                    <a:pt x="998748" y="192"/>
                  </a:cubicBezTo>
                  <a:close/>
                  <a:moveTo>
                    <a:pt x="918150" y="192"/>
                  </a:moveTo>
                  <a:cubicBezTo>
                    <a:pt x="934257" y="-205"/>
                    <a:pt x="947839" y="73"/>
                    <a:pt x="958476" y="483"/>
                  </a:cubicBezTo>
                  <a:lnTo>
                    <a:pt x="958476" y="49668"/>
                  </a:lnTo>
                  <a:lnTo>
                    <a:pt x="955494" y="49646"/>
                  </a:lnTo>
                  <a:cubicBezTo>
                    <a:pt x="842746" y="52426"/>
                    <a:pt x="606270" y="88278"/>
                    <a:pt x="390146" y="343368"/>
                  </a:cubicBezTo>
                  <a:cubicBezTo>
                    <a:pt x="59605" y="733803"/>
                    <a:pt x="41482" y="1322045"/>
                    <a:pt x="38374" y="1429405"/>
                  </a:cubicBezTo>
                  <a:cubicBezTo>
                    <a:pt x="19345" y="2057390"/>
                    <a:pt x="268847" y="2485032"/>
                    <a:pt x="365631" y="2628383"/>
                  </a:cubicBezTo>
                  <a:lnTo>
                    <a:pt x="375174" y="2641905"/>
                  </a:lnTo>
                  <a:lnTo>
                    <a:pt x="359188" y="2622715"/>
                  </a:ln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7" name="Google Shape;447;p13"/>
            <p:cNvSpPr/>
            <p:nvPr/>
          </p:nvSpPr>
          <p:spPr>
            <a:xfrm>
              <a:off x="3150463" y="2198862"/>
              <a:ext cx="1036590" cy="3027906"/>
            </a:xfrm>
            <a:custGeom>
              <a:rect b="b" l="l" r="r" t="t"/>
              <a:pathLst>
                <a:path extrusionOk="0" h="3027906" w="1036590">
                  <a:moveTo>
                    <a:pt x="496386" y="4591"/>
                  </a:moveTo>
                  <a:cubicBezTo>
                    <a:pt x="505103" y="4194"/>
                    <a:pt x="512455" y="4472"/>
                    <a:pt x="518216" y="4882"/>
                  </a:cubicBezTo>
                  <a:lnTo>
                    <a:pt x="518216" y="3027906"/>
                  </a:lnTo>
                  <a:cubicBezTo>
                    <a:pt x="461429" y="3009091"/>
                    <a:pt x="320582" y="2940394"/>
                    <a:pt x="194235" y="2627114"/>
                  </a:cubicBez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cubicBezTo>
                    <a:pt x="1024815" y="683831"/>
                    <a:pt x="1034481" y="1272419"/>
                    <a:pt x="1036035" y="1379779"/>
                  </a:cubicBezTo>
                  <a:cubicBezTo>
                    <a:pt x="1047773" y="2097474"/>
                    <a:pt x="869815" y="2553500"/>
                    <a:pt x="842370" y="2622543"/>
                  </a:cubicBezTo>
                  <a:cubicBezTo>
                    <a:pt x="715678" y="2935995"/>
                    <a:pt x="574486" y="3004692"/>
                    <a:pt x="518217" y="3023507"/>
                  </a:cubicBezTo>
                  <a:lnTo>
                    <a:pt x="518217" y="483"/>
                  </a:lnTo>
                  <a:cubicBezTo>
                    <a:pt x="523956" y="73"/>
                    <a:pt x="531289" y="-205"/>
                    <a:pt x="539990" y="192"/>
                  </a:cubicBezTo>
                  <a:close/>
                </a:path>
              </a:pathLst>
            </a:custGeom>
            <a:gradFill>
              <a:gsLst>
                <a:gs pos="0">
                  <a:schemeClr val="accent4"/>
                </a:gs>
                <a:gs pos="50000">
                  <a:schemeClr val="accent3"/>
                </a:gs>
                <a:gs pos="52000">
                  <a:schemeClr val="accent4"/>
                </a:gs>
                <a:gs pos="100000">
                  <a:schemeClr val="accent3"/>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8" name="Google Shape;448;p13"/>
            <p:cNvSpPr/>
            <p:nvPr/>
          </p:nvSpPr>
          <p:spPr>
            <a:xfrm>
              <a:off x="3169640" y="2199871"/>
              <a:ext cx="864956" cy="3015976"/>
            </a:xfrm>
            <a:custGeom>
              <a:rect b="b" l="l" r="r" t="t"/>
              <a:pathLst>
                <a:path extrusionOk="0" h="3015976" w="864956">
                  <a:moveTo>
                    <a:pt x="496386" y="4591"/>
                  </a:moveTo>
                  <a:cubicBezTo>
                    <a:pt x="505103" y="4194"/>
                    <a:pt x="512455" y="4472"/>
                    <a:pt x="518216" y="4882"/>
                  </a:cubicBezTo>
                  <a:lnTo>
                    <a:pt x="518216" y="54080"/>
                  </a:lnTo>
                  <a:lnTo>
                    <a:pt x="515562" y="54045"/>
                  </a:lnTo>
                  <a:cubicBezTo>
                    <a:pt x="454545" y="56825"/>
                    <a:pt x="326641" y="92677"/>
                    <a:pt x="209440" y="347767"/>
                  </a:cubicBezTo>
                  <a:cubicBezTo>
                    <a:pt x="31829" y="738202"/>
                    <a:pt x="21473" y="1326444"/>
                    <a:pt x="19747" y="1433804"/>
                  </a:cubicBezTo>
                  <a:cubicBezTo>
                    <a:pt x="10816" y="1972077"/>
                    <a:pt x="108683" y="2363159"/>
                    <a:pt x="169826" y="2554185"/>
                  </a:cubicBezTo>
                  <a:lnTo>
                    <a:pt x="196316" y="2631739"/>
                  </a:lnTo>
                  <a:lnTo>
                    <a:pt x="194235" y="2627114"/>
                  </a:ln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lnTo>
                    <a:pt x="864956" y="342697"/>
                  </a:lnTo>
                  <a:lnTo>
                    <a:pt x="776562" y="190249"/>
                  </a:lnTo>
                  <a:cubicBezTo>
                    <a:pt x="688220" y="72419"/>
                    <a:pt x="604844" y="51731"/>
                    <a:pt x="559166" y="49646"/>
                  </a:cubicBezTo>
                  <a:cubicBezTo>
                    <a:pt x="550465" y="49249"/>
                    <a:pt x="543132" y="49527"/>
                    <a:pt x="537393" y="49937"/>
                  </a:cubicBezTo>
                  <a:lnTo>
                    <a:pt x="537393" y="3015976"/>
                  </a:lnTo>
                  <a:lnTo>
                    <a:pt x="537392" y="3015976"/>
                  </a:lnTo>
                  <a:lnTo>
                    <a:pt x="537392" y="54336"/>
                  </a:lnTo>
                  <a:lnTo>
                    <a:pt x="518217" y="54081"/>
                  </a:lnTo>
                  <a:lnTo>
                    <a:pt x="518217" y="483"/>
                  </a:lnTo>
                  <a:cubicBezTo>
                    <a:pt x="523956" y="73"/>
                    <a:pt x="531289" y="-205"/>
                    <a:pt x="53999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9" name="Google Shape;449;p13"/>
            <p:cNvSpPr/>
            <p:nvPr/>
          </p:nvSpPr>
          <p:spPr>
            <a:xfrm>
              <a:off x="2257788" y="2204270"/>
              <a:ext cx="2049602" cy="2904841"/>
            </a:xfrm>
            <a:custGeom>
              <a:rect b="b" l="l" r="r" t="t"/>
              <a:pathLst>
                <a:path extrusionOk="0" h="2904841" w="2049602">
                  <a:moveTo>
                    <a:pt x="1352512" y="192"/>
                  </a:moveTo>
                  <a:cubicBezTo>
                    <a:pt x="1376236" y="-205"/>
                    <a:pt x="1396240" y="73"/>
                    <a:pt x="1411904" y="483"/>
                  </a:cubicBezTo>
                  <a:cubicBezTo>
                    <a:pt x="1505888" y="-1977"/>
                    <a:pt x="1755994" y="321"/>
                    <a:pt x="2028820" y="124614"/>
                  </a:cubicBezTo>
                  <a:lnTo>
                    <a:pt x="2049602" y="135611"/>
                  </a:lnTo>
                  <a:lnTo>
                    <a:pt x="1949422" y="96315"/>
                  </a:lnTo>
                  <a:cubicBezTo>
                    <a:pt x="1731466" y="23911"/>
                    <a:pt x="1544728" y="22657"/>
                    <a:pt x="1466408" y="24707"/>
                  </a:cubicBezTo>
                  <a:cubicBezTo>
                    <a:pt x="1450744" y="24297"/>
                    <a:pt x="1430740" y="24019"/>
                    <a:pt x="1407016" y="24416"/>
                  </a:cubicBezTo>
                  <a:cubicBezTo>
                    <a:pt x="1240944" y="27196"/>
                    <a:pt x="892536" y="63048"/>
                    <a:pt x="573861" y="318138"/>
                  </a:cubicBezTo>
                  <a:cubicBezTo>
                    <a:pt x="86768" y="708055"/>
                    <a:pt x="60360" y="1296643"/>
                    <a:pt x="56043" y="1404003"/>
                  </a:cubicBezTo>
                  <a:cubicBezTo>
                    <a:pt x="23767" y="2121698"/>
                    <a:pt x="508789" y="2577724"/>
                    <a:pt x="583873" y="2646767"/>
                  </a:cubicBezTo>
                  <a:cubicBezTo>
                    <a:pt x="676097" y="2729734"/>
                    <a:pt x="777075" y="2801279"/>
                    <a:pt x="884593" y="2860394"/>
                  </a:cubicBezTo>
                  <a:lnTo>
                    <a:pt x="973281" y="2904841"/>
                  </a:lnTo>
                  <a:lnTo>
                    <a:pt x="939703" y="2891105"/>
                  </a:lnTo>
                  <a:cubicBezTo>
                    <a:pt x="790863" y="2823482"/>
                    <a:pt x="652334" y="2733166"/>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50" name="Google Shape;450;p13"/>
          <p:cNvGrpSpPr/>
          <p:nvPr/>
        </p:nvGrpSpPr>
        <p:grpSpPr>
          <a:xfrm>
            <a:off x="107906" y="1247427"/>
            <a:ext cx="2024816" cy="2679590"/>
            <a:chOff x="2256777" y="2198862"/>
            <a:chExt cx="2823618" cy="3736703"/>
          </a:xfrm>
        </p:grpSpPr>
        <p:grpSp>
          <p:nvGrpSpPr>
            <p:cNvPr id="451" name="Google Shape;451;p13"/>
            <p:cNvGrpSpPr/>
            <p:nvPr/>
          </p:nvGrpSpPr>
          <p:grpSpPr>
            <a:xfrm>
              <a:off x="3294899" y="5120706"/>
              <a:ext cx="748973" cy="454603"/>
              <a:chOff x="5910230" y="3314449"/>
              <a:chExt cx="375256" cy="227768"/>
            </a:xfrm>
          </p:grpSpPr>
          <p:sp>
            <p:nvSpPr>
              <p:cNvPr id="452" name="Google Shape;452;p13"/>
              <p:cNvSpPr/>
              <p:nvPr/>
            </p:nvSpPr>
            <p:spPr>
              <a:xfrm rot="-788041">
                <a:off x="5936369" y="3312998"/>
                <a:ext cx="9535" cy="231160"/>
              </a:xfrm>
              <a:custGeom>
                <a:rect b="b" l="l" r="r" t="t"/>
                <a:pathLst>
                  <a:path extrusionOk="0" h="230885" w="9524">
                    <a:moveTo>
                      <a:pt x="-431" y="-319"/>
                    </a:moveTo>
                    <a:lnTo>
                      <a:pt x="9094" y="-319"/>
                    </a:lnTo>
                    <a:lnTo>
                      <a:pt x="9094" y="230567"/>
                    </a:lnTo>
                    <a:lnTo>
                      <a:pt x="-431" y="230567"/>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3" name="Google Shape;453;p13"/>
              <p:cNvSpPr/>
              <p:nvPr/>
            </p:nvSpPr>
            <p:spPr>
              <a:xfrm rot="-4611959">
                <a:off x="6139000" y="3423321"/>
                <a:ext cx="231160" cy="9535"/>
              </a:xfrm>
              <a:custGeom>
                <a:rect b="b" l="l" r="r" t="t"/>
                <a:pathLst>
                  <a:path extrusionOk="0" h="9524" w="230885">
                    <a:moveTo>
                      <a:pt x="-431" y="-319"/>
                    </a:moveTo>
                    <a:lnTo>
                      <a:pt x="230455" y="-319"/>
                    </a:lnTo>
                    <a:lnTo>
                      <a:pt x="230455" y="9206"/>
                    </a:lnTo>
                    <a:lnTo>
                      <a:pt x="-431" y="9206"/>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54" name="Google Shape;454;p13"/>
            <p:cNvSpPr/>
            <p:nvPr/>
          </p:nvSpPr>
          <p:spPr>
            <a:xfrm>
              <a:off x="3376049" y="5519665"/>
              <a:ext cx="585689" cy="415900"/>
            </a:xfrm>
            <a:custGeom>
              <a:rect b="b" l="l" r="r" t="t"/>
              <a:pathLst>
                <a:path extrusionOk="0" h="194119" w="273367">
                  <a:moveTo>
                    <a:pt x="273368" y="0"/>
                  </a:moveTo>
                  <a:lnTo>
                    <a:pt x="234125" y="194119"/>
                  </a:lnTo>
                  <a:lnTo>
                    <a:pt x="39243" y="194119"/>
                  </a:lnTo>
                  <a:lnTo>
                    <a:pt x="0" y="0"/>
                  </a:lnTo>
                  <a:lnTo>
                    <a:pt x="273368" y="0"/>
                  </a:lnTo>
                  <a:close/>
                </a:path>
              </a:pathLst>
            </a:custGeom>
            <a:solidFill>
              <a:schemeClr val="accent1"/>
            </a:solidFill>
            <a:ln>
              <a:noFill/>
            </a:ln>
            <a:effectLst>
              <a:outerShdw blurRad="2540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5" name="Google Shape;455;p13"/>
            <p:cNvSpPr/>
            <p:nvPr/>
          </p:nvSpPr>
          <p:spPr>
            <a:xfrm>
              <a:off x="2256777" y="2203261"/>
              <a:ext cx="2823618" cy="3023507"/>
            </a:xfrm>
            <a:custGeom>
              <a:rect b="b" l="l" r="r" t="t"/>
              <a:pathLst>
                <a:path extrusionOk="0" h="3023507" w="2823618">
                  <a:moveTo>
                    <a:pt x="1352512" y="192"/>
                  </a:moveTo>
                  <a:cubicBezTo>
                    <a:pt x="1376236" y="-205"/>
                    <a:pt x="1396240" y="73"/>
                    <a:pt x="1411904" y="483"/>
                  </a:cubicBezTo>
                  <a:cubicBezTo>
                    <a:pt x="1537215" y="-2797"/>
                    <a:pt x="1940079" y="2382"/>
                    <a:pt x="2304277" y="293914"/>
                  </a:cubicBezTo>
                  <a:cubicBezTo>
                    <a:pt x="2791372" y="683831"/>
                    <a:pt x="2817780" y="1272419"/>
                    <a:pt x="2822095" y="1379779"/>
                  </a:cubicBezTo>
                  <a:cubicBezTo>
                    <a:pt x="2854201" y="2097474"/>
                    <a:pt x="2369177" y="2553500"/>
                    <a:pt x="2294266" y="2622543"/>
                  </a:cubicBezTo>
                  <a:cubicBezTo>
                    <a:pt x="2048354" y="2843720"/>
                    <a:pt x="1740252" y="2983722"/>
                    <a:pt x="1411904" y="3023507"/>
                  </a:cubicBezTo>
                  <a:cubicBezTo>
                    <a:pt x="1083486" y="2983807"/>
                    <a:pt x="775298" y="2843788"/>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gradFill>
              <a:gsLst>
                <a:gs pos="0">
                  <a:schemeClr val="accent2"/>
                </a:gs>
                <a:gs pos="100000">
                  <a:schemeClr val="accent1"/>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6" name="Google Shape;456;p13"/>
            <p:cNvSpPr/>
            <p:nvPr/>
          </p:nvSpPr>
          <p:spPr>
            <a:xfrm>
              <a:off x="3376049" y="5519665"/>
              <a:ext cx="585633" cy="415859"/>
            </a:xfrm>
            <a:custGeom>
              <a:rect b="b" l="l" r="r" t="t"/>
              <a:pathLst>
                <a:path extrusionOk="0" h="415859" w="585633">
                  <a:moveTo>
                    <a:pt x="0" y="0"/>
                  </a:moveTo>
                  <a:lnTo>
                    <a:pt x="585633" y="0"/>
                  </a:lnTo>
                  <a:lnTo>
                    <a:pt x="575636" y="49454"/>
                  </a:lnTo>
                  <a:lnTo>
                    <a:pt x="31288" y="49454"/>
                  </a:lnTo>
                  <a:lnTo>
                    <a:pt x="105361" y="415859"/>
                  </a:lnTo>
                  <a:lnTo>
                    <a:pt x="84070" y="415859"/>
                  </a:lnTo>
                  <a:lnTo>
                    <a:pt x="0" y="0"/>
                  </a:ln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7" name="Google Shape;457;p13"/>
            <p:cNvSpPr/>
            <p:nvPr/>
          </p:nvSpPr>
          <p:spPr>
            <a:xfrm>
              <a:off x="2710203" y="2203261"/>
              <a:ext cx="1916798" cy="3023507"/>
            </a:xfrm>
            <a:custGeom>
              <a:rect b="b" l="l" r="r" t="t"/>
              <a:pathLst>
                <a:path extrusionOk="0" h="3023507" w="1916798">
                  <a:moveTo>
                    <a:pt x="998748" y="192"/>
                  </a:moveTo>
                  <a:cubicBezTo>
                    <a:pt x="1111384" y="2972"/>
                    <a:pt x="1347878" y="38824"/>
                    <a:pt x="1564153" y="293914"/>
                  </a:cubicBezTo>
                  <a:cubicBezTo>
                    <a:pt x="1894695" y="683831"/>
                    <a:pt x="1912472" y="1272419"/>
                    <a:pt x="1915752" y="1379779"/>
                  </a:cubicBezTo>
                  <a:cubicBezTo>
                    <a:pt x="1937673" y="2097474"/>
                    <a:pt x="1608513" y="2553500"/>
                    <a:pt x="1557593" y="2622543"/>
                  </a:cubicBezTo>
                  <a:cubicBezTo>
                    <a:pt x="1323713" y="2935995"/>
                    <a:pt x="1062387" y="3004692"/>
                    <a:pt x="958479" y="3023507"/>
                  </a:cubicBezTo>
                  <a:lnTo>
                    <a:pt x="958479" y="483"/>
                  </a:lnTo>
                  <a:cubicBezTo>
                    <a:pt x="969094" y="73"/>
                    <a:pt x="982657" y="-205"/>
                    <a:pt x="998748" y="192"/>
                  </a:cubicBezTo>
                  <a:close/>
                  <a:moveTo>
                    <a:pt x="918150" y="192"/>
                  </a:moveTo>
                  <a:cubicBezTo>
                    <a:pt x="934257" y="-205"/>
                    <a:pt x="947839" y="73"/>
                    <a:pt x="958476" y="483"/>
                  </a:cubicBezTo>
                  <a:lnTo>
                    <a:pt x="958476" y="3023507"/>
                  </a:lnTo>
                  <a:cubicBezTo>
                    <a:pt x="854394" y="3004692"/>
                    <a:pt x="593069" y="2935995"/>
                    <a:pt x="359188" y="2622715"/>
                  </a:cubicBez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gradFill>
              <a:gsLst>
                <a:gs pos="0">
                  <a:schemeClr val="accent3"/>
                </a:gs>
                <a:gs pos="100000">
                  <a:schemeClr val="accent2"/>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8" name="Google Shape;458;p13"/>
            <p:cNvSpPr/>
            <p:nvPr/>
          </p:nvSpPr>
          <p:spPr>
            <a:xfrm>
              <a:off x="2711213" y="2222437"/>
              <a:ext cx="1593165" cy="3015570"/>
            </a:xfrm>
            <a:custGeom>
              <a:rect b="b" l="l" r="r" t="t"/>
              <a:pathLst>
                <a:path extrusionOk="0" h="3015570" w="1593165">
                  <a:moveTo>
                    <a:pt x="998748" y="192"/>
                  </a:moveTo>
                  <a:cubicBezTo>
                    <a:pt x="1111384" y="2972"/>
                    <a:pt x="1347878" y="38824"/>
                    <a:pt x="1564153" y="293914"/>
                  </a:cubicBezTo>
                  <a:lnTo>
                    <a:pt x="1593165" y="334631"/>
                  </a:lnTo>
                  <a:lnTo>
                    <a:pt x="1519727" y="257623"/>
                  </a:lnTo>
                  <a:cubicBezTo>
                    <a:pt x="1328034" y="79832"/>
                    <a:pt x="1134648" y="52079"/>
                    <a:pt x="1036092" y="49646"/>
                  </a:cubicBezTo>
                  <a:cubicBezTo>
                    <a:pt x="1020001" y="49249"/>
                    <a:pt x="1006438" y="49527"/>
                    <a:pt x="995823" y="49937"/>
                  </a:cubicBezTo>
                  <a:lnTo>
                    <a:pt x="995823" y="3015569"/>
                  </a:lnTo>
                  <a:lnTo>
                    <a:pt x="995820" y="3015570"/>
                  </a:lnTo>
                  <a:lnTo>
                    <a:pt x="995820" y="49937"/>
                  </a:lnTo>
                  <a:lnTo>
                    <a:pt x="958479" y="49668"/>
                  </a:lnTo>
                  <a:lnTo>
                    <a:pt x="958479" y="483"/>
                  </a:lnTo>
                  <a:cubicBezTo>
                    <a:pt x="969094" y="73"/>
                    <a:pt x="982657" y="-205"/>
                    <a:pt x="998748" y="192"/>
                  </a:cubicBezTo>
                  <a:close/>
                  <a:moveTo>
                    <a:pt x="918150" y="192"/>
                  </a:moveTo>
                  <a:cubicBezTo>
                    <a:pt x="934257" y="-205"/>
                    <a:pt x="947839" y="73"/>
                    <a:pt x="958476" y="483"/>
                  </a:cubicBezTo>
                  <a:lnTo>
                    <a:pt x="958476" y="49668"/>
                  </a:lnTo>
                  <a:lnTo>
                    <a:pt x="955494" y="49646"/>
                  </a:lnTo>
                  <a:cubicBezTo>
                    <a:pt x="842746" y="52426"/>
                    <a:pt x="606270" y="88278"/>
                    <a:pt x="390146" y="343368"/>
                  </a:cubicBezTo>
                  <a:cubicBezTo>
                    <a:pt x="59605" y="733803"/>
                    <a:pt x="41482" y="1322045"/>
                    <a:pt x="38374" y="1429405"/>
                  </a:cubicBezTo>
                  <a:cubicBezTo>
                    <a:pt x="19345" y="2057390"/>
                    <a:pt x="268847" y="2485032"/>
                    <a:pt x="365631" y="2628383"/>
                  </a:cubicBezTo>
                  <a:lnTo>
                    <a:pt x="375174" y="2641905"/>
                  </a:lnTo>
                  <a:lnTo>
                    <a:pt x="359188" y="2622715"/>
                  </a:ln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9" name="Google Shape;459;p13"/>
            <p:cNvSpPr/>
            <p:nvPr/>
          </p:nvSpPr>
          <p:spPr>
            <a:xfrm>
              <a:off x="3150463" y="2198862"/>
              <a:ext cx="1036590" cy="3027906"/>
            </a:xfrm>
            <a:custGeom>
              <a:rect b="b" l="l" r="r" t="t"/>
              <a:pathLst>
                <a:path extrusionOk="0" h="3027906" w="1036590">
                  <a:moveTo>
                    <a:pt x="496386" y="4591"/>
                  </a:moveTo>
                  <a:cubicBezTo>
                    <a:pt x="505103" y="4194"/>
                    <a:pt x="512455" y="4472"/>
                    <a:pt x="518216" y="4882"/>
                  </a:cubicBezTo>
                  <a:lnTo>
                    <a:pt x="518216" y="3027906"/>
                  </a:lnTo>
                  <a:cubicBezTo>
                    <a:pt x="461429" y="3009091"/>
                    <a:pt x="320582" y="2940394"/>
                    <a:pt x="194235" y="2627114"/>
                  </a:cubicBez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cubicBezTo>
                    <a:pt x="1024815" y="683831"/>
                    <a:pt x="1034481" y="1272419"/>
                    <a:pt x="1036035" y="1379779"/>
                  </a:cubicBezTo>
                  <a:cubicBezTo>
                    <a:pt x="1047773" y="2097474"/>
                    <a:pt x="869815" y="2553500"/>
                    <a:pt x="842370" y="2622543"/>
                  </a:cubicBezTo>
                  <a:cubicBezTo>
                    <a:pt x="715678" y="2935995"/>
                    <a:pt x="574486" y="3004692"/>
                    <a:pt x="518217" y="3023507"/>
                  </a:cubicBezTo>
                  <a:lnTo>
                    <a:pt x="518217" y="483"/>
                  </a:lnTo>
                  <a:cubicBezTo>
                    <a:pt x="523956" y="73"/>
                    <a:pt x="531289" y="-205"/>
                    <a:pt x="539990" y="192"/>
                  </a:cubicBezTo>
                  <a:close/>
                </a:path>
              </a:pathLst>
            </a:custGeom>
            <a:gradFill>
              <a:gsLst>
                <a:gs pos="0">
                  <a:schemeClr val="accent4"/>
                </a:gs>
                <a:gs pos="50000">
                  <a:schemeClr val="accent3"/>
                </a:gs>
                <a:gs pos="52000">
                  <a:schemeClr val="accent4"/>
                </a:gs>
                <a:gs pos="100000">
                  <a:schemeClr val="accent3"/>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0" name="Google Shape;460;p13"/>
            <p:cNvSpPr/>
            <p:nvPr/>
          </p:nvSpPr>
          <p:spPr>
            <a:xfrm>
              <a:off x="3169640" y="2199871"/>
              <a:ext cx="864956" cy="3015976"/>
            </a:xfrm>
            <a:custGeom>
              <a:rect b="b" l="l" r="r" t="t"/>
              <a:pathLst>
                <a:path extrusionOk="0" h="3015976" w="864956">
                  <a:moveTo>
                    <a:pt x="496386" y="4591"/>
                  </a:moveTo>
                  <a:cubicBezTo>
                    <a:pt x="505103" y="4194"/>
                    <a:pt x="512455" y="4472"/>
                    <a:pt x="518216" y="4882"/>
                  </a:cubicBezTo>
                  <a:lnTo>
                    <a:pt x="518216" y="54080"/>
                  </a:lnTo>
                  <a:lnTo>
                    <a:pt x="515562" y="54045"/>
                  </a:lnTo>
                  <a:cubicBezTo>
                    <a:pt x="454545" y="56825"/>
                    <a:pt x="326641" y="92677"/>
                    <a:pt x="209440" y="347767"/>
                  </a:cubicBezTo>
                  <a:cubicBezTo>
                    <a:pt x="31829" y="738202"/>
                    <a:pt x="21473" y="1326444"/>
                    <a:pt x="19747" y="1433804"/>
                  </a:cubicBezTo>
                  <a:cubicBezTo>
                    <a:pt x="10816" y="1972077"/>
                    <a:pt x="108683" y="2363159"/>
                    <a:pt x="169826" y="2554185"/>
                  </a:cubicBezTo>
                  <a:lnTo>
                    <a:pt x="196316" y="2631739"/>
                  </a:lnTo>
                  <a:lnTo>
                    <a:pt x="194235" y="2627114"/>
                  </a:ln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lnTo>
                    <a:pt x="864956" y="342697"/>
                  </a:lnTo>
                  <a:lnTo>
                    <a:pt x="776562" y="190249"/>
                  </a:lnTo>
                  <a:cubicBezTo>
                    <a:pt x="688220" y="72419"/>
                    <a:pt x="604844" y="51731"/>
                    <a:pt x="559166" y="49646"/>
                  </a:cubicBezTo>
                  <a:cubicBezTo>
                    <a:pt x="550465" y="49249"/>
                    <a:pt x="543132" y="49527"/>
                    <a:pt x="537393" y="49937"/>
                  </a:cubicBezTo>
                  <a:lnTo>
                    <a:pt x="537393" y="3015976"/>
                  </a:lnTo>
                  <a:lnTo>
                    <a:pt x="537392" y="3015976"/>
                  </a:lnTo>
                  <a:lnTo>
                    <a:pt x="537392" y="54336"/>
                  </a:lnTo>
                  <a:lnTo>
                    <a:pt x="518217" y="54081"/>
                  </a:lnTo>
                  <a:lnTo>
                    <a:pt x="518217" y="483"/>
                  </a:lnTo>
                  <a:cubicBezTo>
                    <a:pt x="523956" y="73"/>
                    <a:pt x="531289" y="-205"/>
                    <a:pt x="53999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1" name="Google Shape;461;p13"/>
            <p:cNvSpPr/>
            <p:nvPr/>
          </p:nvSpPr>
          <p:spPr>
            <a:xfrm>
              <a:off x="2257788" y="2204270"/>
              <a:ext cx="2049602" cy="2904841"/>
            </a:xfrm>
            <a:custGeom>
              <a:rect b="b" l="l" r="r" t="t"/>
              <a:pathLst>
                <a:path extrusionOk="0" h="2904841" w="2049602">
                  <a:moveTo>
                    <a:pt x="1352512" y="192"/>
                  </a:moveTo>
                  <a:cubicBezTo>
                    <a:pt x="1376236" y="-205"/>
                    <a:pt x="1396240" y="73"/>
                    <a:pt x="1411904" y="483"/>
                  </a:cubicBezTo>
                  <a:cubicBezTo>
                    <a:pt x="1505888" y="-1977"/>
                    <a:pt x="1755994" y="321"/>
                    <a:pt x="2028820" y="124614"/>
                  </a:cubicBezTo>
                  <a:lnTo>
                    <a:pt x="2049602" y="135611"/>
                  </a:lnTo>
                  <a:lnTo>
                    <a:pt x="1949422" y="96315"/>
                  </a:lnTo>
                  <a:cubicBezTo>
                    <a:pt x="1731466" y="23911"/>
                    <a:pt x="1544728" y="22657"/>
                    <a:pt x="1466408" y="24707"/>
                  </a:cubicBezTo>
                  <a:cubicBezTo>
                    <a:pt x="1450744" y="24297"/>
                    <a:pt x="1430740" y="24019"/>
                    <a:pt x="1407016" y="24416"/>
                  </a:cubicBezTo>
                  <a:cubicBezTo>
                    <a:pt x="1240944" y="27196"/>
                    <a:pt x="892536" y="63048"/>
                    <a:pt x="573861" y="318138"/>
                  </a:cubicBezTo>
                  <a:cubicBezTo>
                    <a:pt x="86768" y="708055"/>
                    <a:pt x="60360" y="1296643"/>
                    <a:pt x="56043" y="1404003"/>
                  </a:cubicBezTo>
                  <a:cubicBezTo>
                    <a:pt x="23767" y="2121698"/>
                    <a:pt x="508789" y="2577724"/>
                    <a:pt x="583873" y="2646767"/>
                  </a:cubicBezTo>
                  <a:cubicBezTo>
                    <a:pt x="676097" y="2729734"/>
                    <a:pt x="777075" y="2801279"/>
                    <a:pt x="884593" y="2860394"/>
                  </a:cubicBezTo>
                  <a:lnTo>
                    <a:pt x="973281" y="2904841"/>
                  </a:lnTo>
                  <a:lnTo>
                    <a:pt x="939703" y="2891105"/>
                  </a:lnTo>
                  <a:cubicBezTo>
                    <a:pt x="790863" y="2823482"/>
                    <a:pt x="652334" y="2733166"/>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 Big Title">
  <p:cSld name="CUSTOM_7">
    <p:spTree>
      <p:nvGrpSpPr>
        <p:cNvPr id="462" name="Shape 462"/>
        <p:cNvGrpSpPr/>
        <p:nvPr/>
      </p:nvGrpSpPr>
      <p:grpSpPr>
        <a:xfrm>
          <a:off x="0" y="0"/>
          <a:ext cx="0" cy="0"/>
          <a:chOff x="0" y="0"/>
          <a:chExt cx="0" cy="0"/>
        </a:xfrm>
      </p:grpSpPr>
      <p:sp>
        <p:nvSpPr>
          <p:cNvPr id="463" name="Google Shape;463;p14"/>
          <p:cNvSpPr txBox="1"/>
          <p:nvPr>
            <p:ph type="title"/>
          </p:nvPr>
        </p:nvSpPr>
        <p:spPr>
          <a:xfrm>
            <a:off x="548200" y="1150275"/>
            <a:ext cx="11095500" cy="42750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8000"/>
              <a:buNone/>
              <a:defRPr sz="8000"/>
            </a:lvl1pPr>
            <a:lvl2pPr lvl="1" rtl="0" algn="ctr">
              <a:spcBef>
                <a:spcPts val="0"/>
              </a:spcBef>
              <a:spcAft>
                <a:spcPts val="0"/>
              </a:spcAft>
              <a:buSzPts val="8000"/>
              <a:buNone/>
              <a:defRPr sz="8000"/>
            </a:lvl2pPr>
            <a:lvl3pPr lvl="2" rtl="0" algn="ctr">
              <a:spcBef>
                <a:spcPts val="0"/>
              </a:spcBef>
              <a:spcAft>
                <a:spcPts val="0"/>
              </a:spcAft>
              <a:buSzPts val="8000"/>
              <a:buNone/>
              <a:defRPr sz="8000"/>
            </a:lvl3pPr>
            <a:lvl4pPr lvl="3" rtl="0" algn="ctr">
              <a:spcBef>
                <a:spcPts val="0"/>
              </a:spcBef>
              <a:spcAft>
                <a:spcPts val="0"/>
              </a:spcAft>
              <a:buSzPts val="8000"/>
              <a:buNone/>
              <a:defRPr sz="8000"/>
            </a:lvl4pPr>
            <a:lvl5pPr lvl="4" rtl="0" algn="ctr">
              <a:spcBef>
                <a:spcPts val="0"/>
              </a:spcBef>
              <a:spcAft>
                <a:spcPts val="0"/>
              </a:spcAft>
              <a:buSzPts val="8000"/>
              <a:buNone/>
              <a:defRPr sz="8000"/>
            </a:lvl5pPr>
            <a:lvl6pPr lvl="5" rtl="0" algn="ctr">
              <a:spcBef>
                <a:spcPts val="0"/>
              </a:spcBef>
              <a:spcAft>
                <a:spcPts val="0"/>
              </a:spcAft>
              <a:buSzPts val="8000"/>
              <a:buNone/>
              <a:defRPr sz="8000"/>
            </a:lvl6pPr>
            <a:lvl7pPr lvl="6" rtl="0" algn="ctr">
              <a:spcBef>
                <a:spcPts val="0"/>
              </a:spcBef>
              <a:spcAft>
                <a:spcPts val="0"/>
              </a:spcAft>
              <a:buSzPts val="8000"/>
              <a:buNone/>
              <a:defRPr sz="8000"/>
            </a:lvl7pPr>
            <a:lvl8pPr lvl="7" rtl="0" algn="ctr">
              <a:spcBef>
                <a:spcPts val="0"/>
              </a:spcBef>
              <a:spcAft>
                <a:spcPts val="0"/>
              </a:spcAft>
              <a:buSzPts val="8000"/>
              <a:buNone/>
              <a:defRPr sz="8000"/>
            </a:lvl8pPr>
            <a:lvl9pPr lvl="8" rtl="0" algn="ctr">
              <a:spcBef>
                <a:spcPts val="0"/>
              </a:spcBef>
              <a:spcAft>
                <a:spcPts val="0"/>
              </a:spcAft>
              <a:buSzPts val="8000"/>
              <a:buNone/>
              <a:defRPr sz="8000"/>
            </a:lvl9pPr>
          </a:lstStyle>
          <a:p/>
        </p:txBody>
      </p:sp>
      <p:grpSp>
        <p:nvGrpSpPr>
          <p:cNvPr id="464" name="Google Shape;464;p14"/>
          <p:cNvGrpSpPr/>
          <p:nvPr/>
        </p:nvGrpSpPr>
        <p:grpSpPr>
          <a:xfrm>
            <a:off x="10131841" y="496232"/>
            <a:ext cx="1457311" cy="1457307"/>
            <a:chOff x="8018175" y="827982"/>
            <a:chExt cx="1784827" cy="1784822"/>
          </a:xfrm>
        </p:grpSpPr>
        <p:grpSp>
          <p:nvGrpSpPr>
            <p:cNvPr id="465" name="Google Shape;465;p14"/>
            <p:cNvGrpSpPr/>
            <p:nvPr/>
          </p:nvGrpSpPr>
          <p:grpSpPr>
            <a:xfrm>
              <a:off x="8018175" y="827982"/>
              <a:ext cx="1784827" cy="1784822"/>
              <a:chOff x="8360218" y="1166853"/>
              <a:chExt cx="1375271" cy="1375267"/>
            </a:xfrm>
          </p:grpSpPr>
          <p:sp>
            <p:nvSpPr>
              <p:cNvPr id="466" name="Google Shape;466;p14"/>
              <p:cNvSpPr/>
              <p:nvPr/>
            </p:nvSpPr>
            <p:spPr>
              <a:xfrm>
                <a:off x="8360222" y="1166853"/>
                <a:ext cx="1375267" cy="1375267"/>
              </a:xfrm>
              <a:custGeom>
                <a:rect b="b" l="l" r="r" t="t"/>
                <a:pathLst>
                  <a:path extrusionOk="0" h="1642110" w="1642110">
                    <a:moveTo>
                      <a:pt x="1642110" y="821055"/>
                    </a:moveTo>
                    <a:cubicBezTo>
                      <a:pt x="1642110" y="1274511"/>
                      <a:pt x="1274512" y="1642110"/>
                      <a:pt x="821055" y="1642110"/>
                    </a:cubicBezTo>
                    <a:cubicBezTo>
                      <a:pt x="367599" y="1642110"/>
                      <a:pt x="0" y="1274511"/>
                      <a:pt x="0" y="821055"/>
                    </a:cubicBezTo>
                    <a:cubicBezTo>
                      <a:pt x="0" y="367599"/>
                      <a:pt x="367599" y="0"/>
                      <a:pt x="821055" y="0"/>
                    </a:cubicBezTo>
                    <a:cubicBezTo>
                      <a:pt x="1274512" y="0"/>
                      <a:pt x="1642110" y="367599"/>
                      <a:pt x="1642110" y="821055"/>
                    </a:cubicBezTo>
                    <a:close/>
                  </a:path>
                </a:pathLst>
              </a:custGeom>
              <a:gradFill>
                <a:gsLst>
                  <a:gs pos="0">
                    <a:srgbClr val="F5F4F7"/>
                  </a:gs>
                  <a:gs pos="34000">
                    <a:srgbClr val="F5F4F7"/>
                  </a:gs>
                  <a:gs pos="64000">
                    <a:srgbClr val="E7E6E6"/>
                  </a:gs>
                  <a:gs pos="82000">
                    <a:srgbClr val="D2CED9"/>
                  </a:gs>
                  <a:gs pos="100000">
                    <a:srgbClr val="D2CED9"/>
                  </a:gs>
                </a:gsLst>
                <a:path path="circle">
                  <a:fillToRect b="100%" r="100%"/>
                </a:path>
                <a:tileRect l="-100%" t="-100%"/>
              </a:gradFill>
              <a:ln>
                <a:noFill/>
              </a:ln>
              <a:effectLst>
                <a:outerShdw blurRad="571500" rotWithShape="0" algn="bl">
                  <a:srgbClr val="FFFFFF">
                    <a:alpha val="4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467" name="Google Shape;467;p14"/>
              <p:cNvSpPr/>
              <p:nvPr/>
            </p:nvSpPr>
            <p:spPr>
              <a:xfrm>
                <a:off x="8360218" y="1166853"/>
                <a:ext cx="1184346" cy="1184346"/>
              </a:xfrm>
              <a:custGeom>
                <a:rect b="b" l="l" r="r" t="t"/>
                <a:pathLst>
                  <a:path extrusionOk="0" h="1414144" w="1414145">
                    <a:moveTo>
                      <a:pt x="25400" y="846455"/>
                    </a:moveTo>
                    <a:cubicBezTo>
                      <a:pt x="25400" y="393065"/>
                      <a:pt x="393065" y="25400"/>
                      <a:pt x="846455" y="25400"/>
                    </a:cubicBezTo>
                    <a:cubicBezTo>
                      <a:pt x="1066800" y="25400"/>
                      <a:pt x="1266825" y="112395"/>
                      <a:pt x="1414145" y="253365"/>
                    </a:cubicBezTo>
                    <a:cubicBezTo>
                      <a:pt x="1264920" y="97155"/>
                      <a:pt x="1054100" y="0"/>
                      <a:pt x="821055" y="0"/>
                    </a:cubicBezTo>
                    <a:cubicBezTo>
                      <a:pt x="367665" y="0"/>
                      <a:pt x="0" y="367665"/>
                      <a:pt x="0" y="821055"/>
                    </a:cubicBezTo>
                    <a:cubicBezTo>
                      <a:pt x="0" y="1054100"/>
                      <a:pt x="97155" y="1264285"/>
                      <a:pt x="253365" y="1414145"/>
                    </a:cubicBezTo>
                    <a:cubicBezTo>
                      <a:pt x="112395" y="1266825"/>
                      <a:pt x="25400" y="1066800"/>
                      <a:pt x="25400" y="84645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grpSp>
          <p:nvGrpSpPr>
            <p:cNvPr id="468" name="Google Shape;468;p14"/>
            <p:cNvGrpSpPr/>
            <p:nvPr/>
          </p:nvGrpSpPr>
          <p:grpSpPr>
            <a:xfrm>
              <a:off x="8103650" y="1044518"/>
              <a:ext cx="925552" cy="1366411"/>
              <a:chOff x="4816753" y="2449658"/>
              <a:chExt cx="925552" cy="1366411"/>
            </a:xfrm>
          </p:grpSpPr>
          <p:sp>
            <p:nvSpPr>
              <p:cNvPr id="469" name="Google Shape;469;p14"/>
              <p:cNvSpPr/>
              <p:nvPr/>
            </p:nvSpPr>
            <p:spPr>
              <a:xfrm>
                <a:off x="5148264" y="2715819"/>
                <a:ext cx="393006" cy="491856"/>
              </a:xfrm>
              <a:custGeom>
                <a:rect b="b" l="l" r="r" t="t"/>
                <a:pathLst>
                  <a:path extrusionOk="0" h="491856" w="393006">
                    <a:moveTo>
                      <a:pt x="45741" y="382680"/>
                    </a:moveTo>
                    <a:cubicBezTo>
                      <a:pt x="6117" y="343437"/>
                      <a:pt x="497" y="280667"/>
                      <a:pt x="-169" y="273238"/>
                    </a:cubicBezTo>
                    <a:cubicBezTo>
                      <a:pt x="-2265" y="233662"/>
                      <a:pt x="5631" y="194190"/>
                      <a:pt x="22786" y="158462"/>
                    </a:cubicBezTo>
                    <a:cubicBezTo>
                      <a:pt x="36873" y="126667"/>
                      <a:pt x="55304" y="96987"/>
                      <a:pt x="77555" y="70260"/>
                    </a:cubicBezTo>
                    <a:cubicBezTo>
                      <a:pt x="104225" y="35018"/>
                      <a:pt x="117655" y="17396"/>
                      <a:pt x="137562" y="8443"/>
                    </a:cubicBezTo>
                    <a:cubicBezTo>
                      <a:pt x="179568" y="-10607"/>
                      <a:pt x="225002" y="8443"/>
                      <a:pt x="241670" y="15491"/>
                    </a:cubicBezTo>
                    <a:cubicBezTo>
                      <a:pt x="316251" y="46543"/>
                      <a:pt x="348636" y="118457"/>
                      <a:pt x="363495" y="151413"/>
                    </a:cubicBezTo>
                    <a:cubicBezTo>
                      <a:pt x="391413" y="212659"/>
                      <a:pt x="399443" y="281106"/>
                      <a:pt x="386450" y="347152"/>
                    </a:cubicBezTo>
                    <a:cubicBezTo>
                      <a:pt x="378068" y="387538"/>
                      <a:pt x="361781" y="465643"/>
                      <a:pt x="303487" y="486598"/>
                    </a:cubicBezTo>
                    <a:cubicBezTo>
                      <a:pt x="270303" y="496961"/>
                      <a:pt x="234260" y="492475"/>
                      <a:pt x="204618" y="474311"/>
                    </a:cubicBezTo>
                    <a:cubicBezTo>
                      <a:pt x="164518" y="449450"/>
                      <a:pt x="162899" y="410493"/>
                      <a:pt x="126990" y="405445"/>
                    </a:cubicBezTo>
                    <a:cubicBezTo>
                      <a:pt x="108987" y="402873"/>
                      <a:pt x="96509" y="410874"/>
                      <a:pt x="74031" y="401921"/>
                    </a:cubicBezTo>
                    <a:cubicBezTo>
                      <a:pt x="63400" y="397472"/>
                      <a:pt x="53781" y="390929"/>
                      <a:pt x="45741" y="382680"/>
                    </a:cubicBezTo>
                    <a:close/>
                  </a:path>
                </a:pathLst>
              </a:custGeom>
              <a:solidFill>
                <a:srgbClr val="1C0935">
                  <a:alpha val="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0" name="Google Shape;470;p14"/>
              <p:cNvSpPr/>
              <p:nvPr/>
            </p:nvSpPr>
            <p:spPr>
              <a:xfrm>
                <a:off x="5327856" y="3494849"/>
                <a:ext cx="414449" cy="321220"/>
              </a:xfrm>
              <a:custGeom>
                <a:rect b="b" l="l" r="r" t="t"/>
                <a:pathLst>
                  <a:path extrusionOk="0" h="321220" w="414449">
                    <a:moveTo>
                      <a:pt x="14072" y="67612"/>
                    </a:moveTo>
                    <a:cubicBezTo>
                      <a:pt x="35113" y="30329"/>
                      <a:pt x="72851" y="5499"/>
                      <a:pt x="115418" y="937"/>
                    </a:cubicBezTo>
                    <a:cubicBezTo>
                      <a:pt x="150566" y="-2682"/>
                      <a:pt x="185618" y="7890"/>
                      <a:pt x="218669" y="19987"/>
                    </a:cubicBezTo>
                    <a:cubicBezTo>
                      <a:pt x="253169" y="32921"/>
                      <a:pt x="286830" y="48000"/>
                      <a:pt x="319444" y="65136"/>
                    </a:cubicBezTo>
                    <a:cubicBezTo>
                      <a:pt x="349066" y="80661"/>
                      <a:pt x="378784" y="98854"/>
                      <a:pt x="397073" y="126762"/>
                    </a:cubicBezTo>
                    <a:cubicBezTo>
                      <a:pt x="427362" y="176452"/>
                      <a:pt x="415932" y="240917"/>
                      <a:pt x="370402" y="277162"/>
                    </a:cubicBezTo>
                    <a:cubicBezTo>
                      <a:pt x="344494" y="296212"/>
                      <a:pt x="311728" y="303546"/>
                      <a:pt x="280105" y="310023"/>
                    </a:cubicBezTo>
                    <a:cubicBezTo>
                      <a:pt x="226480" y="321168"/>
                      <a:pt x="166948" y="331455"/>
                      <a:pt x="119990" y="303356"/>
                    </a:cubicBezTo>
                    <a:cubicBezTo>
                      <a:pt x="95511" y="288687"/>
                      <a:pt x="77699" y="265256"/>
                      <a:pt x="60554" y="242491"/>
                    </a:cubicBezTo>
                    <a:cubicBezTo>
                      <a:pt x="19311" y="187246"/>
                      <a:pt x="-23742" y="137716"/>
                      <a:pt x="14072" y="67612"/>
                    </a:cubicBezTo>
                    <a:close/>
                  </a:path>
                </a:pathLst>
              </a:custGeom>
              <a:solidFill>
                <a:srgbClr val="1C0935">
                  <a:alpha val="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1" name="Google Shape;471;p14"/>
              <p:cNvSpPr/>
              <p:nvPr/>
            </p:nvSpPr>
            <p:spPr>
              <a:xfrm>
                <a:off x="5022506" y="3266662"/>
                <a:ext cx="244496" cy="299730"/>
              </a:xfrm>
              <a:custGeom>
                <a:rect b="b" l="l" r="r" t="t"/>
                <a:pathLst>
                  <a:path extrusionOk="0" h="299730" w="244496">
                    <a:moveTo>
                      <a:pt x="164355" y="3763"/>
                    </a:moveTo>
                    <a:cubicBezTo>
                      <a:pt x="203693" y="15384"/>
                      <a:pt x="231888" y="52722"/>
                      <a:pt x="240555" y="92822"/>
                    </a:cubicBezTo>
                    <a:cubicBezTo>
                      <a:pt x="249223" y="132922"/>
                      <a:pt x="240555" y="175023"/>
                      <a:pt x="225315" y="213123"/>
                    </a:cubicBezTo>
                    <a:cubicBezTo>
                      <a:pt x="215962" y="240211"/>
                      <a:pt x="199160" y="264113"/>
                      <a:pt x="176833" y="282084"/>
                    </a:cubicBezTo>
                    <a:cubicBezTo>
                      <a:pt x="139686" y="308659"/>
                      <a:pt x="85202" y="304563"/>
                      <a:pt x="49103" y="276559"/>
                    </a:cubicBezTo>
                    <a:cubicBezTo>
                      <a:pt x="13336" y="246701"/>
                      <a:pt x="-4961" y="200822"/>
                      <a:pt x="430" y="154544"/>
                    </a:cubicBezTo>
                    <a:cubicBezTo>
                      <a:pt x="8050" y="84536"/>
                      <a:pt x="81964" y="-20430"/>
                      <a:pt x="164355" y="3763"/>
                    </a:cubicBezTo>
                    <a:close/>
                  </a:path>
                </a:pathLst>
              </a:custGeom>
              <a:solidFill>
                <a:srgbClr val="1C0935">
                  <a:alpha val="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2" name="Google Shape;472;p14"/>
              <p:cNvSpPr/>
              <p:nvPr/>
            </p:nvSpPr>
            <p:spPr>
              <a:xfrm>
                <a:off x="4816753" y="3009981"/>
                <a:ext cx="210378" cy="243480"/>
              </a:xfrm>
              <a:custGeom>
                <a:rect b="b" l="l" r="r" t="t"/>
                <a:pathLst>
                  <a:path extrusionOk="0" h="243480" w="210378">
                    <a:moveTo>
                      <a:pt x="13778" y="202342"/>
                    </a:moveTo>
                    <a:cubicBezTo>
                      <a:pt x="-4129" y="163384"/>
                      <a:pt x="-4320" y="155574"/>
                      <a:pt x="8349" y="118236"/>
                    </a:cubicBezTo>
                    <a:cubicBezTo>
                      <a:pt x="18636" y="88042"/>
                      <a:pt x="41782" y="64134"/>
                      <a:pt x="64165" y="41464"/>
                    </a:cubicBezTo>
                    <a:cubicBezTo>
                      <a:pt x="84073" y="21367"/>
                      <a:pt x="107218" y="-160"/>
                      <a:pt x="135413" y="221"/>
                    </a:cubicBezTo>
                    <a:cubicBezTo>
                      <a:pt x="153414" y="1155"/>
                      <a:pt x="170198" y="9584"/>
                      <a:pt x="181704" y="23462"/>
                    </a:cubicBezTo>
                    <a:cubicBezTo>
                      <a:pt x="193067" y="37283"/>
                      <a:pt x="200963" y="53609"/>
                      <a:pt x="204754" y="71087"/>
                    </a:cubicBezTo>
                    <a:cubicBezTo>
                      <a:pt x="214213" y="106911"/>
                      <a:pt x="210498" y="144934"/>
                      <a:pt x="194277" y="178243"/>
                    </a:cubicBezTo>
                    <a:cubicBezTo>
                      <a:pt x="177665" y="211581"/>
                      <a:pt x="146461" y="235279"/>
                      <a:pt x="109886" y="242347"/>
                    </a:cubicBezTo>
                    <a:cubicBezTo>
                      <a:pt x="72823" y="248557"/>
                      <a:pt x="35486" y="233012"/>
                      <a:pt x="13778" y="202342"/>
                    </a:cubicBezTo>
                  </a:path>
                </a:pathLst>
              </a:custGeom>
              <a:solidFill>
                <a:srgbClr val="1C0935">
                  <a:alpha val="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3" name="Google Shape;473;p14"/>
              <p:cNvSpPr/>
              <p:nvPr/>
            </p:nvSpPr>
            <p:spPr>
              <a:xfrm>
                <a:off x="5008691" y="2845862"/>
                <a:ext cx="57442" cy="84019"/>
              </a:xfrm>
              <a:custGeom>
                <a:rect b="b" l="l" r="r" t="t"/>
                <a:pathLst>
                  <a:path extrusionOk="0" h="84019" w="57442">
                    <a:moveTo>
                      <a:pt x="148" y="63757"/>
                    </a:moveTo>
                    <a:cubicBezTo>
                      <a:pt x="2815" y="74825"/>
                      <a:pt x="12159" y="83026"/>
                      <a:pt x="23484" y="84235"/>
                    </a:cubicBezTo>
                    <a:cubicBezTo>
                      <a:pt x="34723" y="83788"/>
                      <a:pt x="44734" y="76987"/>
                      <a:pt x="49297" y="66709"/>
                    </a:cubicBezTo>
                    <a:cubicBezTo>
                      <a:pt x="53697" y="56594"/>
                      <a:pt x="56088" y="45726"/>
                      <a:pt x="56345" y="34705"/>
                    </a:cubicBezTo>
                    <a:cubicBezTo>
                      <a:pt x="57327" y="27990"/>
                      <a:pt x="57098" y="21151"/>
                      <a:pt x="55678" y="14512"/>
                    </a:cubicBezTo>
                    <a:cubicBezTo>
                      <a:pt x="42915" y="-28827"/>
                      <a:pt x="-6710" y="37753"/>
                      <a:pt x="148" y="63757"/>
                    </a:cubicBezTo>
                    <a:close/>
                  </a:path>
                </a:pathLst>
              </a:custGeom>
              <a:solidFill>
                <a:srgbClr val="1C0935">
                  <a:alpha val="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4" name="Google Shape;474;p14"/>
              <p:cNvSpPr/>
              <p:nvPr/>
            </p:nvSpPr>
            <p:spPr>
              <a:xfrm>
                <a:off x="5546163" y="3238122"/>
                <a:ext cx="190482" cy="156272"/>
              </a:xfrm>
              <a:custGeom>
                <a:rect b="b" l="l" r="r" t="t"/>
                <a:pathLst>
                  <a:path extrusionOk="0" h="156272" w="190482">
                    <a:moveTo>
                      <a:pt x="4077" y="102598"/>
                    </a:moveTo>
                    <a:cubicBezTo>
                      <a:pt x="7049" y="117037"/>
                      <a:pt x="13602" y="130498"/>
                      <a:pt x="23127" y="141746"/>
                    </a:cubicBezTo>
                    <a:cubicBezTo>
                      <a:pt x="32814" y="153080"/>
                      <a:pt x="47778" y="158442"/>
                      <a:pt x="62465" y="155843"/>
                    </a:cubicBezTo>
                    <a:cubicBezTo>
                      <a:pt x="78753" y="151937"/>
                      <a:pt x="89421" y="136793"/>
                      <a:pt x="104470" y="129173"/>
                    </a:cubicBezTo>
                    <a:cubicBezTo>
                      <a:pt x="119520" y="121553"/>
                      <a:pt x="134379" y="123267"/>
                      <a:pt x="148857" y="118600"/>
                    </a:cubicBezTo>
                    <a:cubicBezTo>
                      <a:pt x="180499" y="106666"/>
                      <a:pt x="197244" y="72041"/>
                      <a:pt x="186957" y="39828"/>
                    </a:cubicBezTo>
                    <a:cubicBezTo>
                      <a:pt x="178232" y="18140"/>
                      <a:pt x="158287" y="3024"/>
                      <a:pt x="135046" y="490"/>
                    </a:cubicBezTo>
                    <a:cubicBezTo>
                      <a:pt x="110567" y="-2368"/>
                      <a:pt x="92469" y="18206"/>
                      <a:pt x="69133" y="12587"/>
                    </a:cubicBezTo>
                    <a:cubicBezTo>
                      <a:pt x="45797" y="6967"/>
                      <a:pt x="35224" y="-1701"/>
                      <a:pt x="15507" y="20778"/>
                    </a:cubicBezTo>
                    <a:cubicBezTo>
                      <a:pt x="-4210" y="43257"/>
                      <a:pt x="-2686" y="75737"/>
                      <a:pt x="4077" y="102598"/>
                    </a:cubicBezTo>
                    <a:close/>
                  </a:path>
                </a:pathLst>
              </a:custGeom>
              <a:solidFill>
                <a:srgbClr val="1C0935">
                  <a:alpha val="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5" name="Google Shape;475;p14"/>
              <p:cNvSpPr/>
              <p:nvPr/>
            </p:nvSpPr>
            <p:spPr>
              <a:xfrm>
                <a:off x="5454850" y="2449658"/>
                <a:ext cx="69986" cy="73178"/>
              </a:xfrm>
              <a:custGeom>
                <a:rect b="b" l="l" r="r" t="t"/>
                <a:pathLst>
                  <a:path extrusionOk="0" h="73178" w="69986">
                    <a:moveTo>
                      <a:pt x="17666" y="72198"/>
                    </a:moveTo>
                    <a:cubicBezTo>
                      <a:pt x="28048" y="76103"/>
                      <a:pt x="39383" y="69721"/>
                      <a:pt x="48717" y="63625"/>
                    </a:cubicBezTo>
                    <a:cubicBezTo>
                      <a:pt x="58052" y="57529"/>
                      <a:pt x="69768" y="48480"/>
                      <a:pt x="69482" y="36669"/>
                    </a:cubicBezTo>
                    <a:cubicBezTo>
                      <a:pt x="68815" y="15524"/>
                      <a:pt x="31382" y="-9146"/>
                      <a:pt x="12332" y="3808"/>
                    </a:cubicBezTo>
                    <a:cubicBezTo>
                      <a:pt x="-6718" y="16762"/>
                      <a:pt x="-4242" y="63815"/>
                      <a:pt x="17666" y="72198"/>
                    </a:cubicBezTo>
                    <a:close/>
                  </a:path>
                </a:pathLst>
              </a:custGeom>
              <a:solidFill>
                <a:srgbClr val="1C0935">
                  <a:alpha val="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476" name="Google Shape;476;p14"/>
          <p:cNvSpPr/>
          <p:nvPr/>
        </p:nvSpPr>
        <p:spPr>
          <a:xfrm>
            <a:off x="-6659" y="3447955"/>
            <a:ext cx="5147306" cy="3407479"/>
          </a:xfrm>
          <a:custGeom>
            <a:rect b="b" l="l" r="r" t="t"/>
            <a:pathLst>
              <a:path extrusionOk="0" h="4528211" w="6840274">
                <a:moveTo>
                  <a:pt x="1186196" y="384"/>
                </a:moveTo>
                <a:cubicBezTo>
                  <a:pt x="1214762" y="1365"/>
                  <a:pt x="1243048" y="4230"/>
                  <a:pt x="1270892" y="9048"/>
                </a:cubicBezTo>
                <a:cubicBezTo>
                  <a:pt x="1697668" y="82760"/>
                  <a:pt x="2073100" y="623943"/>
                  <a:pt x="1915301" y="1215256"/>
                </a:cubicBezTo>
                <a:cubicBezTo>
                  <a:pt x="2077668" y="1212158"/>
                  <a:pt x="2211766" y="1341389"/>
                  <a:pt x="2214825" y="1503772"/>
                </a:cubicBezTo>
                <a:cubicBezTo>
                  <a:pt x="2214837" y="1504984"/>
                  <a:pt x="2214852" y="1506197"/>
                  <a:pt x="2214864" y="1507411"/>
                </a:cubicBezTo>
                <a:cubicBezTo>
                  <a:pt x="2244106" y="1496899"/>
                  <a:pt x="2495834" y="1368880"/>
                  <a:pt x="2682201" y="1503637"/>
                </a:cubicBezTo>
                <a:cubicBezTo>
                  <a:pt x="2861294" y="1633273"/>
                  <a:pt x="2790680" y="1868693"/>
                  <a:pt x="2791894" y="1882033"/>
                </a:cubicBezTo>
                <a:cubicBezTo>
                  <a:pt x="2940571" y="1889311"/>
                  <a:pt x="3055223" y="2015714"/>
                  <a:pt x="3047999" y="2164351"/>
                </a:cubicBezTo>
                <a:cubicBezTo>
                  <a:pt x="3047716" y="2170144"/>
                  <a:pt x="3047245" y="2175939"/>
                  <a:pt x="3046584" y="2181733"/>
                </a:cubicBezTo>
                <a:cubicBezTo>
                  <a:pt x="3051571" y="2178903"/>
                  <a:pt x="3151830" y="2125405"/>
                  <a:pt x="3248719" y="2181733"/>
                </a:cubicBezTo>
                <a:cubicBezTo>
                  <a:pt x="3300049" y="2212998"/>
                  <a:pt x="3335504" y="2264879"/>
                  <a:pt x="3346149" y="2324037"/>
                </a:cubicBezTo>
                <a:cubicBezTo>
                  <a:pt x="3461313" y="2217713"/>
                  <a:pt x="3626767" y="2185776"/>
                  <a:pt x="3773193" y="2241701"/>
                </a:cubicBezTo>
                <a:cubicBezTo>
                  <a:pt x="3983819" y="2323633"/>
                  <a:pt x="4025997" y="2544904"/>
                  <a:pt x="4027885" y="2556358"/>
                </a:cubicBezTo>
                <a:cubicBezTo>
                  <a:pt x="4064269" y="2539917"/>
                  <a:pt x="4335669" y="2421601"/>
                  <a:pt x="4619871" y="2563903"/>
                </a:cubicBezTo>
                <a:cubicBezTo>
                  <a:pt x="4855561" y="2681413"/>
                  <a:pt x="4939515" y="2897561"/>
                  <a:pt x="4956764" y="2945941"/>
                </a:cubicBezTo>
                <a:cubicBezTo>
                  <a:pt x="4973608" y="2931386"/>
                  <a:pt x="5080067" y="2842716"/>
                  <a:pt x="5226277" y="2863603"/>
                </a:cubicBezTo>
                <a:cubicBezTo>
                  <a:pt x="5353219" y="2881526"/>
                  <a:pt x="5460754" y="2974913"/>
                  <a:pt x="5503473" y="3103336"/>
                </a:cubicBezTo>
                <a:cubicBezTo>
                  <a:pt x="5638230" y="3026525"/>
                  <a:pt x="5802634" y="3043235"/>
                  <a:pt x="5907744" y="3140799"/>
                </a:cubicBezTo>
                <a:cubicBezTo>
                  <a:pt x="6039401" y="3262080"/>
                  <a:pt x="6007194" y="3444542"/>
                  <a:pt x="6005038" y="3455455"/>
                </a:cubicBezTo>
                <a:cubicBezTo>
                  <a:pt x="6057863" y="3452761"/>
                  <a:pt x="6379123" y="3441979"/>
                  <a:pt x="6619395" y="3687642"/>
                </a:cubicBezTo>
                <a:cubicBezTo>
                  <a:pt x="6777061" y="3849350"/>
                  <a:pt x="6853771" y="4073518"/>
                  <a:pt x="6838326" y="4302102"/>
                </a:cubicBezTo>
                <a:lnTo>
                  <a:pt x="6792115" y="4528211"/>
                </a:lnTo>
                <a:lnTo>
                  <a:pt x="0" y="4528211"/>
                </a:lnTo>
                <a:lnTo>
                  <a:pt x="1751" y="1035357"/>
                </a:lnTo>
                <a:cubicBezTo>
                  <a:pt x="29134" y="1001398"/>
                  <a:pt x="67095" y="977681"/>
                  <a:pt x="109556" y="967978"/>
                </a:cubicBezTo>
                <a:cubicBezTo>
                  <a:pt x="161519" y="957466"/>
                  <a:pt x="215503" y="968383"/>
                  <a:pt x="259406" y="998028"/>
                </a:cubicBezTo>
                <a:cubicBezTo>
                  <a:pt x="266229" y="394907"/>
                  <a:pt x="757702" y="-14330"/>
                  <a:pt x="1186196" y="384"/>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7" name="Google Shape;477;p14"/>
          <p:cNvSpPr/>
          <p:nvPr/>
        </p:nvSpPr>
        <p:spPr>
          <a:xfrm>
            <a:off x="-12112" y="3448965"/>
            <a:ext cx="5147306" cy="3407479"/>
          </a:xfrm>
          <a:custGeom>
            <a:rect b="b" l="l" r="r" t="t"/>
            <a:pathLst>
              <a:path extrusionOk="0" h="4528211" w="6840274">
                <a:moveTo>
                  <a:pt x="6036748" y="3454583"/>
                </a:moveTo>
                <a:cubicBezTo>
                  <a:pt x="6136913" y="3454073"/>
                  <a:pt x="6409157" y="3472687"/>
                  <a:pt x="6619395" y="3687642"/>
                </a:cubicBezTo>
                <a:cubicBezTo>
                  <a:pt x="6777061" y="3849350"/>
                  <a:pt x="6853771" y="4073518"/>
                  <a:pt x="6838326" y="4302102"/>
                </a:cubicBezTo>
                <a:lnTo>
                  <a:pt x="6837531" y="4305992"/>
                </a:lnTo>
                <a:lnTo>
                  <a:pt x="6833690" y="4187907"/>
                </a:lnTo>
                <a:cubicBezTo>
                  <a:pt x="6811240" y="4020846"/>
                  <a:pt x="6738529" y="3864431"/>
                  <a:pt x="6620279" y="3743150"/>
                </a:cubicBezTo>
                <a:cubicBezTo>
                  <a:pt x="6380007" y="3497487"/>
                  <a:pt x="6058747" y="3508269"/>
                  <a:pt x="6005922" y="3510963"/>
                </a:cubicBezTo>
                <a:cubicBezTo>
                  <a:pt x="6006461" y="3508235"/>
                  <a:pt x="6008878" y="3494785"/>
                  <a:pt x="6010144" y="3474249"/>
                </a:cubicBezTo>
                <a:lnTo>
                  <a:pt x="6010492" y="3455305"/>
                </a:lnTo>
                <a:close/>
                <a:moveTo>
                  <a:pt x="3176962" y="2157572"/>
                </a:moveTo>
                <a:cubicBezTo>
                  <a:pt x="3200064" y="2160433"/>
                  <a:pt x="3224497" y="2167651"/>
                  <a:pt x="3248719" y="2181733"/>
                </a:cubicBezTo>
                <a:cubicBezTo>
                  <a:pt x="3300049" y="2212998"/>
                  <a:pt x="3335504" y="2264879"/>
                  <a:pt x="3346149" y="2324037"/>
                </a:cubicBezTo>
                <a:cubicBezTo>
                  <a:pt x="3461313" y="2217713"/>
                  <a:pt x="3626767" y="2185776"/>
                  <a:pt x="3773193" y="2241701"/>
                </a:cubicBezTo>
                <a:cubicBezTo>
                  <a:pt x="3983819" y="2323633"/>
                  <a:pt x="4025997" y="2544904"/>
                  <a:pt x="4027885" y="2556358"/>
                </a:cubicBezTo>
                <a:cubicBezTo>
                  <a:pt x="4064269" y="2539917"/>
                  <a:pt x="4335669" y="2421601"/>
                  <a:pt x="4619871" y="2563903"/>
                </a:cubicBezTo>
                <a:cubicBezTo>
                  <a:pt x="4855561" y="2681413"/>
                  <a:pt x="4939515" y="2897561"/>
                  <a:pt x="4956764" y="2945941"/>
                </a:cubicBezTo>
                <a:cubicBezTo>
                  <a:pt x="4973608" y="2931386"/>
                  <a:pt x="5080067" y="2842716"/>
                  <a:pt x="5226277" y="2863603"/>
                </a:cubicBezTo>
                <a:cubicBezTo>
                  <a:pt x="5353219" y="2881526"/>
                  <a:pt x="5460754" y="2974913"/>
                  <a:pt x="5503473" y="3103336"/>
                </a:cubicBezTo>
                <a:cubicBezTo>
                  <a:pt x="5638230" y="3026525"/>
                  <a:pt x="5802634" y="3043235"/>
                  <a:pt x="5907744" y="3140799"/>
                </a:cubicBezTo>
                <a:cubicBezTo>
                  <a:pt x="5990030" y="3216600"/>
                  <a:pt x="6008306" y="3316299"/>
                  <a:pt x="6009916" y="3383079"/>
                </a:cubicBezTo>
                <a:lnTo>
                  <a:pt x="6009263" y="3418572"/>
                </a:lnTo>
                <a:lnTo>
                  <a:pt x="6007455" y="3395023"/>
                </a:lnTo>
                <a:cubicBezTo>
                  <a:pt x="5999319" y="3332884"/>
                  <a:pt x="5974457" y="3256948"/>
                  <a:pt x="5908628" y="3196307"/>
                </a:cubicBezTo>
                <a:cubicBezTo>
                  <a:pt x="5803518" y="3098743"/>
                  <a:pt x="5639114" y="3082033"/>
                  <a:pt x="5504357" y="3158844"/>
                </a:cubicBezTo>
                <a:cubicBezTo>
                  <a:pt x="5461638" y="3030421"/>
                  <a:pt x="5354103" y="2937034"/>
                  <a:pt x="5227161" y="2919111"/>
                </a:cubicBezTo>
                <a:cubicBezTo>
                  <a:pt x="5080951" y="2898224"/>
                  <a:pt x="4974492" y="2986894"/>
                  <a:pt x="4957648" y="3001449"/>
                </a:cubicBezTo>
                <a:cubicBezTo>
                  <a:pt x="4940399" y="2953069"/>
                  <a:pt x="4856445" y="2736921"/>
                  <a:pt x="4620755" y="2619411"/>
                </a:cubicBezTo>
                <a:cubicBezTo>
                  <a:pt x="4336553" y="2477109"/>
                  <a:pt x="4065153" y="2595425"/>
                  <a:pt x="4028769" y="2611866"/>
                </a:cubicBezTo>
                <a:cubicBezTo>
                  <a:pt x="4026881" y="2600412"/>
                  <a:pt x="3984703" y="2379141"/>
                  <a:pt x="3774077" y="2297209"/>
                </a:cubicBezTo>
                <a:cubicBezTo>
                  <a:pt x="3627651" y="2241284"/>
                  <a:pt x="3462197" y="2273221"/>
                  <a:pt x="3347033" y="2379545"/>
                </a:cubicBezTo>
                <a:cubicBezTo>
                  <a:pt x="3336388" y="2320387"/>
                  <a:pt x="3300933" y="2268506"/>
                  <a:pt x="3249603" y="2237241"/>
                </a:cubicBezTo>
                <a:cubicBezTo>
                  <a:pt x="3152714" y="2180913"/>
                  <a:pt x="3052455" y="2234411"/>
                  <a:pt x="3047468" y="2237241"/>
                </a:cubicBezTo>
                <a:cubicBezTo>
                  <a:pt x="3048129" y="2231447"/>
                  <a:pt x="3048600" y="2225652"/>
                  <a:pt x="3048883" y="2219859"/>
                </a:cubicBezTo>
                <a:lnTo>
                  <a:pt x="3046895" y="2181592"/>
                </a:lnTo>
                <a:lnTo>
                  <a:pt x="3066647" y="2172618"/>
                </a:lnTo>
                <a:cubicBezTo>
                  <a:pt x="3089876" y="2163552"/>
                  <a:pt x="3130757" y="2151849"/>
                  <a:pt x="3176962" y="2157572"/>
                </a:cubicBezTo>
                <a:close/>
                <a:moveTo>
                  <a:pt x="2801065" y="1883413"/>
                </a:moveTo>
                <a:lnTo>
                  <a:pt x="2845882" y="1890157"/>
                </a:lnTo>
                <a:cubicBezTo>
                  <a:pt x="2967330" y="1921259"/>
                  <a:pt x="3054320" y="2034294"/>
                  <a:pt x="3047999" y="2164351"/>
                </a:cubicBezTo>
                <a:lnTo>
                  <a:pt x="3046778" y="2179350"/>
                </a:lnTo>
                <a:lnTo>
                  <a:pt x="3046051" y="2165352"/>
                </a:lnTo>
                <a:cubicBezTo>
                  <a:pt x="3026913" y="2041483"/>
                  <a:pt x="2922871" y="1943910"/>
                  <a:pt x="2792778" y="1937541"/>
                </a:cubicBezTo>
                <a:cubicBezTo>
                  <a:pt x="2792475" y="1934206"/>
                  <a:pt x="2796660" y="1916991"/>
                  <a:pt x="2800312" y="1891019"/>
                </a:cubicBezTo>
                <a:close/>
                <a:moveTo>
                  <a:pt x="1927785" y="1216276"/>
                </a:moveTo>
                <a:lnTo>
                  <a:pt x="1974663" y="1220104"/>
                </a:lnTo>
                <a:cubicBezTo>
                  <a:pt x="2109145" y="1244984"/>
                  <a:pt x="2212149" y="1361687"/>
                  <a:pt x="2214825" y="1503772"/>
                </a:cubicBezTo>
                <a:cubicBezTo>
                  <a:pt x="2214837" y="1504984"/>
                  <a:pt x="2214852" y="1506197"/>
                  <a:pt x="2214864" y="1507411"/>
                </a:cubicBezTo>
                <a:cubicBezTo>
                  <a:pt x="2244106" y="1496899"/>
                  <a:pt x="2495834" y="1368880"/>
                  <a:pt x="2682201" y="1503637"/>
                </a:cubicBezTo>
                <a:cubicBezTo>
                  <a:pt x="2771748" y="1568455"/>
                  <a:pt x="2798867" y="1659719"/>
                  <a:pt x="2803752" y="1736446"/>
                </a:cubicBezTo>
                <a:lnTo>
                  <a:pt x="2803866" y="1786523"/>
                </a:lnTo>
                <a:lnTo>
                  <a:pt x="2796176" y="1732324"/>
                </a:lnTo>
                <a:cubicBezTo>
                  <a:pt x="2782290" y="1671248"/>
                  <a:pt x="2750245" y="1607759"/>
                  <a:pt x="2683085" y="1559145"/>
                </a:cubicBezTo>
                <a:cubicBezTo>
                  <a:pt x="2496718" y="1424388"/>
                  <a:pt x="2244990" y="1552407"/>
                  <a:pt x="2215748" y="1562919"/>
                </a:cubicBezTo>
                <a:cubicBezTo>
                  <a:pt x="2215736" y="1561705"/>
                  <a:pt x="2215721" y="1560492"/>
                  <a:pt x="2215709" y="1559280"/>
                </a:cubicBezTo>
                <a:cubicBezTo>
                  <a:pt x="2212650" y="1396897"/>
                  <a:pt x="2078552" y="1267666"/>
                  <a:pt x="1916185" y="1270764"/>
                </a:cubicBezTo>
                <a:close/>
                <a:moveTo>
                  <a:pt x="1186196" y="384"/>
                </a:moveTo>
                <a:cubicBezTo>
                  <a:pt x="1214762" y="1365"/>
                  <a:pt x="1243048" y="4230"/>
                  <a:pt x="1270892" y="9048"/>
                </a:cubicBezTo>
                <a:cubicBezTo>
                  <a:pt x="1644321" y="73546"/>
                  <a:pt x="1978440" y="495952"/>
                  <a:pt x="1950422" y="996679"/>
                </a:cubicBezTo>
                <a:lnTo>
                  <a:pt x="1949311" y="1006996"/>
                </a:lnTo>
                <a:lnTo>
                  <a:pt x="1942083" y="843200"/>
                </a:lnTo>
                <a:cubicBezTo>
                  <a:pt x="1883059" y="438077"/>
                  <a:pt x="1591858" y="119840"/>
                  <a:pt x="1271776" y="64556"/>
                </a:cubicBezTo>
                <a:cubicBezTo>
                  <a:pt x="1243932" y="59738"/>
                  <a:pt x="1215646" y="56873"/>
                  <a:pt x="1187080" y="55892"/>
                </a:cubicBezTo>
                <a:cubicBezTo>
                  <a:pt x="758586" y="41178"/>
                  <a:pt x="267113" y="450415"/>
                  <a:pt x="260290" y="1053536"/>
                </a:cubicBezTo>
                <a:cubicBezTo>
                  <a:pt x="216387" y="1023891"/>
                  <a:pt x="162403" y="1012974"/>
                  <a:pt x="110440" y="1023486"/>
                </a:cubicBezTo>
                <a:cubicBezTo>
                  <a:pt x="67979" y="1033189"/>
                  <a:pt x="30018" y="1056906"/>
                  <a:pt x="2635" y="1090865"/>
                </a:cubicBezTo>
                <a:lnTo>
                  <a:pt x="912" y="4528211"/>
                </a:lnTo>
                <a:lnTo>
                  <a:pt x="0" y="4528211"/>
                </a:lnTo>
                <a:lnTo>
                  <a:pt x="1751" y="1035357"/>
                </a:lnTo>
                <a:cubicBezTo>
                  <a:pt x="29134" y="1001398"/>
                  <a:pt x="67095" y="977681"/>
                  <a:pt x="109556" y="967978"/>
                </a:cubicBezTo>
                <a:cubicBezTo>
                  <a:pt x="161519" y="957466"/>
                  <a:pt x="215503" y="968383"/>
                  <a:pt x="259406" y="998028"/>
                </a:cubicBezTo>
                <a:cubicBezTo>
                  <a:pt x="266229" y="394907"/>
                  <a:pt x="757702" y="-14330"/>
                  <a:pt x="1186196" y="384"/>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8" name="Google Shape;478;p14"/>
          <p:cNvSpPr/>
          <p:nvPr/>
        </p:nvSpPr>
        <p:spPr>
          <a:xfrm>
            <a:off x="6887330" y="3714306"/>
            <a:ext cx="5298846" cy="3147773"/>
          </a:xfrm>
          <a:custGeom>
            <a:rect b="b" l="l" r="r" t="t"/>
            <a:pathLst>
              <a:path extrusionOk="0" h="4341756" w="7308753">
                <a:moveTo>
                  <a:pt x="7110886" y="101"/>
                </a:moveTo>
                <a:cubicBezTo>
                  <a:pt x="7211330" y="-1977"/>
                  <a:pt x="7290731" y="28417"/>
                  <a:pt x="7308753" y="35912"/>
                </a:cubicBezTo>
                <a:lnTo>
                  <a:pt x="7308753" y="4341756"/>
                </a:lnTo>
                <a:lnTo>
                  <a:pt x="45625" y="4341756"/>
                </a:lnTo>
                <a:lnTo>
                  <a:pt x="7570" y="4185900"/>
                </a:lnTo>
                <a:cubicBezTo>
                  <a:pt x="-43691" y="3817116"/>
                  <a:pt x="169077" y="3450821"/>
                  <a:pt x="533756" y="3321826"/>
                </a:cubicBezTo>
                <a:cubicBezTo>
                  <a:pt x="685331" y="3268193"/>
                  <a:pt x="849518" y="3261590"/>
                  <a:pt x="1004959" y="3302555"/>
                </a:cubicBezTo>
                <a:cubicBezTo>
                  <a:pt x="1059537" y="2969706"/>
                  <a:pt x="1312610" y="2705851"/>
                  <a:pt x="1634409" y="2643190"/>
                </a:cubicBezTo>
                <a:cubicBezTo>
                  <a:pt x="1925484" y="2586592"/>
                  <a:pt x="2227340" y="2703156"/>
                  <a:pt x="2413574" y="2942889"/>
                </a:cubicBezTo>
                <a:cubicBezTo>
                  <a:pt x="2578274" y="2864865"/>
                  <a:pt x="2773806" y="2894511"/>
                  <a:pt x="2907997" y="3017814"/>
                </a:cubicBezTo>
                <a:cubicBezTo>
                  <a:pt x="2861601" y="2573655"/>
                  <a:pt x="3184035" y="2175987"/>
                  <a:pt x="3628152" y="2129632"/>
                </a:cubicBezTo>
                <a:cubicBezTo>
                  <a:pt x="3857508" y="2105645"/>
                  <a:pt x="4086177" y="2180838"/>
                  <a:pt x="4256646" y="2336078"/>
                </a:cubicBezTo>
                <a:cubicBezTo>
                  <a:pt x="4256646" y="2319639"/>
                  <a:pt x="4249503" y="1977086"/>
                  <a:pt x="4541387" y="1789101"/>
                </a:cubicBezTo>
                <a:cubicBezTo>
                  <a:pt x="4827879" y="1604484"/>
                  <a:pt x="5131081" y="1743418"/>
                  <a:pt x="5147793" y="1751638"/>
                </a:cubicBezTo>
                <a:cubicBezTo>
                  <a:pt x="5146175" y="1746382"/>
                  <a:pt x="5112217" y="1629413"/>
                  <a:pt x="5192801" y="1541821"/>
                </a:cubicBezTo>
                <a:cubicBezTo>
                  <a:pt x="5235829" y="1497217"/>
                  <a:pt x="5295648" y="1472692"/>
                  <a:pt x="5357609" y="1474442"/>
                </a:cubicBezTo>
                <a:cubicBezTo>
                  <a:pt x="4954146" y="1125154"/>
                  <a:pt x="4983389" y="549741"/>
                  <a:pt x="5260179" y="313108"/>
                </a:cubicBezTo>
                <a:cubicBezTo>
                  <a:pt x="5533601" y="79440"/>
                  <a:pt x="6096751" y="134825"/>
                  <a:pt x="6384053" y="575344"/>
                </a:cubicBezTo>
                <a:cubicBezTo>
                  <a:pt x="6435801" y="492604"/>
                  <a:pt x="6544683" y="467404"/>
                  <a:pt x="6627559" y="519152"/>
                </a:cubicBezTo>
                <a:cubicBezTo>
                  <a:pt x="6659900" y="539365"/>
                  <a:pt x="6684965" y="569686"/>
                  <a:pt x="6698710" y="605395"/>
                </a:cubicBezTo>
                <a:cubicBezTo>
                  <a:pt x="6644807" y="375500"/>
                  <a:pt x="6738193" y="148435"/>
                  <a:pt x="6916074" y="50871"/>
                </a:cubicBezTo>
                <a:cubicBezTo>
                  <a:pt x="6982778" y="14285"/>
                  <a:pt x="7050620" y="1348"/>
                  <a:pt x="7110886" y="101"/>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9" name="Google Shape;479;p14"/>
          <p:cNvSpPr/>
          <p:nvPr/>
        </p:nvSpPr>
        <p:spPr>
          <a:xfrm>
            <a:off x="7190161" y="4653973"/>
            <a:ext cx="4996451" cy="2211860"/>
          </a:xfrm>
          <a:custGeom>
            <a:rect b="b" l="l" r="r" t="t"/>
            <a:pathLst>
              <a:path extrusionOk="0" h="3050841" w="6891656">
                <a:moveTo>
                  <a:pt x="6674374" y="68"/>
                </a:moveTo>
                <a:cubicBezTo>
                  <a:pt x="6790387" y="-2243"/>
                  <a:pt x="6881348" y="54229"/>
                  <a:pt x="6891656" y="60898"/>
                </a:cubicBezTo>
                <a:lnTo>
                  <a:pt x="6891656" y="3050841"/>
                </a:lnTo>
                <a:lnTo>
                  <a:pt x="0" y="3050841"/>
                </a:lnTo>
                <a:lnTo>
                  <a:pt x="16887" y="3016614"/>
                </a:lnTo>
                <a:cubicBezTo>
                  <a:pt x="75476" y="2904075"/>
                  <a:pt x="261498" y="2601557"/>
                  <a:pt x="643651" y="2490837"/>
                </a:cubicBezTo>
                <a:cubicBezTo>
                  <a:pt x="995906" y="2388690"/>
                  <a:pt x="1287656" y="2515362"/>
                  <a:pt x="1362984" y="2550803"/>
                </a:cubicBezTo>
                <a:cubicBezTo>
                  <a:pt x="1373765" y="2534228"/>
                  <a:pt x="1451924" y="2419415"/>
                  <a:pt x="1602717" y="2400953"/>
                </a:cubicBezTo>
                <a:cubicBezTo>
                  <a:pt x="1694217" y="2390846"/>
                  <a:pt x="1785972" y="2417798"/>
                  <a:pt x="1857407" y="2475878"/>
                </a:cubicBezTo>
                <a:cubicBezTo>
                  <a:pt x="1830456" y="2250296"/>
                  <a:pt x="1926268" y="2034953"/>
                  <a:pt x="2097140" y="1936850"/>
                </a:cubicBezTo>
                <a:cubicBezTo>
                  <a:pt x="2329326" y="1802901"/>
                  <a:pt x="2680233" y="1896423"/>
                  <a:pt x="2846388" y="2191540"/>
                </a:cubicBezTo>
                <a:cubicBezTo>
                  <a:pt x="2861279" y="2151788"/>
                  <a:pt x="2892044" y="2120120"/>
                  <a:pt x="2931286" y="2104083"/>
                </a:cubicBezTo>
                <a:cubicBezTo>
                  <a:pt x="2976120" y="2088183"/>
                  <a:pt x="3025790" y="2093706"/>
                  <a:pt x="3066043" y="2119040"/>
                </a:cubicBezTo>
                <a:cubicBezTo>
                  <a:pt x="2866332" y="1750616"/>
                  <a:pt x="3021977" y="1311848"/>
                  <a:pt x="3330705" y="1165098"/>
                </a:cubicBezTo>
                <a:cubicBezTo>
                  <a:pt x="3659915" y="1008510"/>
                  <a:pt x="4131160" y="1199192"/>
                  <a:pt x="4259854" y="1629605"/>
                </a:cubicBezTo>
                <a:cubicBezTo>
                  <a:pt x="4338551" y="1538914"/>
                  <a:pt x="4459698" y="1504550"/>
                  <a:pt x="4561979" y="1542148"/>
                </a:cubicBezTo>
                <a:cubicBezTo>
                  <a:pt x="4669784" y="1582575"/>
                  <a:pt x="4710212" y="1685259"/>
                  <a:pt x="4716814" y="1701969"/>
                </a:cubicBezTo>
                <a:cubicBezTo>
                  <a:pt x="4770205" y="1637152"/>
                  <a:pt x="4866004" y="1627987"/>
                  <a:pt x="4930808" y="1681351"/>
                </a:cubicBezTo>
                <a:cubicBezTo>
                  <a:pt x="4931078" y="1681620"/>
                  <a:pt x="4931348" y="1681756"/>
                  <a:pt x="4931618" y="1682025"/>
                </a:cubicBezTo>
                <a:cubicBezTo>
                  <a:pt x="4845400" y="1466414"/>
                  <a:pt x="4950349" y="1221695"/>
                  <a:pt x="5165824" y="1135585"/>
                </a:cubicBezTo>
                <a:cubicBezTo>
                  <a:pt x="5263522" y="1096505"/>
                  <a:pt x="5372272" y="1095428"/>
                  <a:pt x="5470645" y="1132621"/>
                </a:cubicBezTo>
                <a:cubicBezTo>
                  <a:pt x="5365938" y="812303"/>
                  <a:pt x="5540718" y="467865"/>
                  <a:pt x="5861036" y="363294"/>
                </a:cubicBezTo>
                <a:cubicBezTo>
                  <a:pt x="6017892" y="311951"/>
                  <a:pt x="6188764" y="326506"/>
                  <a:pt x="6334706" y="403316"/>
                </a:cubicBezTo>
                <a:cubicBezTo>
                  <a:pt x="6321231" y="238104"/>
                  <a:pt x="6411248" y="85963"/>
                  <a:pt x="6552069" y="25997"/>
                </a:cubicBezTo>
                <a:cubicBezTo>
                  <a:pt x="6594248" y="8141"/>
                  <a:pt x="6635703" y="839"/>
                  <a:pt x="6674374" y="68"/>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0" name="Google Shape;480;p14"/>
          <p:cNvSpPr/>
          <p:nvPr/>
        </p:nvSpPr>
        <p:spPr>
          <a:xfrm>
            <a:off x="9789542" y="5425365"/>
            <a:ext cx="2395059" cy="1435554"/>
          </a:xfrm>
          <a:custGeom>
            <a:rect b="b" l="l" r="r" t="t"/>
            <a:pathLst>
              <a:path extrusionOk="0" h="1980074" w="3303529">
                <a:moveTo>
                  <a:pt x="3303529" y="0"/>
                </a:moveTo>
                <a:lnTo>
                  <a:pt x="3303529" y="1980074"/>
                </a:lnTo>
                <a:lnTo>
                  <a:pt x="71" y="1980074"/>
                </a:lnTo>
                <a:lnTo>
                  <a:pt x="0" y="1975617"/>
                </a:lnTo>
                <a:cubicBezTo>
                  <a:pt x="-29" y="1952498"/>
                  <a:pt x="4275" y="1871638"/>
                  <a:pt x="75022" y="1820701"/>
                </a:cubicBezTo>
                <a:cubicBezTo>
                  <a:pt x="155876" y="1762485"/>
                  <a:pt x="250206" y="1800082"/>
                  <a:pt x="254787" y="1801970"/>
                </a:cubicBezTo>
                <a:cubicBezTo>
                  <a:pt x="222985" y="1731627"/>
                  <a:pt x="254289" y="1648751"/>
                  <a:pt x="324699" y="1616949"/>
                </a:cubicBezTo>
                <a:cubicBezTo>
                  <a:pt x="359467" y="1601181"/>
                  <a:pt x="399153" y="1600373"/>
                  <a:pt x="434553" y="1614657"/>
                </a:cubicBezTo>
                <a:cubicBezTo>
                  <a:pt x="432653" y="1292588"/>
                  <a:pt x="692155" y="1030082"/>
                  <a:pt x="1014183" y="1028060"/>
                </a:cubicBezTo>
                <a:cubicBezTo>
                  <a:pt x="1185958" y="1027118"/>
                  <a:pt x="1349417" y="1101908"/>
                  <a:pt x="1460996" y="1232486"/>
                </a:cubicBezTo>
                <a:cubicBezTo>
                  <a:pt x="1514899" y="1188826"/>
                  <a:pt x="1582817" y="1166320"/>
                  <a:pt x="1652081" y="1168882"/>
                </a:cubicBezTo>
                <a:cubicBezTo>
                  <a:pt x="1712453" y="1171981"/>
                  <a:pt x="1770128" y="1194217"/>
                  <a:pt x="1816890" y="1232486"/>
                </a:cubicBezTo>
                <a:cubicBezTo>
                  <a:pt x="1806783" y="1021997"/>
                  <a:pt x="1969299" y="843039"/>
                  <a:pt x="2179790" y="833067"/>
                </a:cubicBezTo>
                <a:cubicBezTo>
                  <a:pt x="2307943" y="826869"/>
                  <a:pt x="2430437" y="885488"/>
                  <a:pt x="2506171" y="988981"/>
                </a:cubicBezTo>
                <a:cubicBezTo>
                  <a:pt x="2555897" y="884813"/>
                  <a:pt x="2680681" y="840749"/>
                  <a:pt x="2784848" y="890474"/>
                </a:cubicBezTo>
                <a:cubicBezTo>
                  <a:pt x="2785657" y="890744"/>
                  <a:pt x="2786331" y="891149"/>
                  <a:pt x="2787140" y="891552"/>
                </a:cubicBezTo>
                <a:cubicBezTo>
                  <a:pt x="2779323" y="845195"/>
                  <a:pt x="2718279" y="440925"/>
                  <a:pt x="2996956" y="172353"/>
                </a:cubicBezTo>
                <a:cubicBezTo>
                  <a:pt x="3083335" y="90422"/>
                  <a:pt x="3188580" y="31128"/>
                  <a:pt x="3303529" y="0"/>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1" name="Google Shape;481;p14"/>
          <p:cNvSpPr/>
          <p:nvPr/>
        </p:nvSpPr>
        <p:spPr>
          <a:xfrm>
            <a:off x="9789790" y="5399772"/>
            <a:ext cx="2395059" cy="1435554"/>
          </a:xfrm>
          <a:custGeom>
            <a:rect b="b" l="l" r="r" t="t"/>
            <a:pathLst>
              <a:path extrusionOk="0" h="1980074" w="3303529">
                <a:moveTo>
                  <a:pt x="193507" y="1788797"/>
                </a:moveTo>
                <a:cubicBezTo>
                  <a:pt x="210638" y="1789976"/>
                  <a:pt x="225385" y="1793033"/>
                  <a:pt x="236136" y="1795914"/>
                </a:cubicBezTo>
                <a:lnTo>
                  <a:pt x="244107" y="1798502"/>
                </a:lnTo>
                <a:lnTo>
                  <a:pt x="243277" y="1803365"/>
                </a:lnTo>
                <a:cubicBezTo>
                  <a:pt x="243714" y="1821523"/>
                  <a:pt x="247721" y="1839892"/>
                  <a:pt x="255671" y="1857478"/>
                </a:cubicBezTo>
                <a:cubicBezTo>
                  <a:pt x="251090" y="1855590"/>
                  <a:pt x="156760" y="1817993"/>
                  <a:pt x="75906" y="1876209"/>
                </a:cubicBezTo>
                <a:cubicBezTo>
                  <a:pt x="40533" y="1901678"/>
                  <a:pt x="21770" y="1934627"/>
                  <a:pt x="11854" y="1964099"/>
                </a:cubicBezTo>
                <a:lnTo>
                  <a:pt x="8197" y="1980074"/>
                </a:lnTo>
                <a:lnTo>
                  <a:pt x="71" y="1980074"/>
                </a:lnTo>
                <a:lnTo>
                  <a:pt x="0" y="1975617"/>
                </a:lnTo>
                <a:cubicBezTo>
                  <a:pt x="-29" y="1952498"/>
                  <a:pt x="4275" y="1871638"/>
                  <a:pt x="75022" y="1820701"/>
                </a:cubicBezTo>
                <a:cubicBezTo>
                  <a:pt x="115449" y="1791593"/>
                  <a:pt x="159245" y="1786438"/>
                  <a:pt x="193507" y="1788797"/>
                </a:cubicBezTo>
                <a:close/>
                <a:moveTo>
                  <a:pt x="2179790" y="833067"/>
                </a:moveTo>
                <a:cubicBezTo>
                  <a:pt x="2307943" y="826869"/>
                  <a:pt x="2430437" y="885488"/>
                  <a:pt x="2506171" y="988981"/>
                </a:cubicBezTo>
                <a:cubicBezTo>
                  <a:pt x="2549681" y="897834"/>
                  <a:pt x="2650658" y="852704"/>
                  <a:pt x="2745006" y="876158"/>
                </a:cubicBezTo>
                <a:lnTo>
                  <a:pt x="2781325" y="889208"/>
                </a:lnTo>
                <a:lnTo>
                  <a:pt x="2783365" y="913863"/>
                </a:lnTo>
                <a:cubicBezTo>
                  <a:pt x="2785238" y="929879"/>
                  <a:pt x="2787047" y="941266"/>
                  <a:pt x="2788024" y="947060"/>
                </a:cubicBezTo>
                <a:cubicBezTo>
                  <a:pt x="2787215" y="946657"/>
                  <a:pt x="2786541" y="946252"/>
                  <a:pt x="2785732" y="945982"/>
                </a:cubicBezTo>
                <a:cubicBezTo>
                  <a:pt x="2681565" y="896257"/>
                  <a:pt x="2556781" y="940321"/>
                  <a:pt x="2507055" y="1044489"/>
                </a:cubicBezTo>
                <a:cubicBezTo>
                  <a:pt x="2431321" y="940996"/>
                  <a:pt x="2308827" y="882377"/>
                  <a:pt x="2180674" y="888575"/>
                </a:cubicBezTo>
                <a:cubicBezTo>
                  <a:pt x="1970183" y="898547"/>
                  <a:pt x="1807667" y="1077505"/>
                  <a:pt x="1817774" y="1287994"/>
                </a:cubicBezTo>
                <a:cubicBezTo>
                  <a:pt x="1771012" y="1249725"/>
                  <a:pt x="1713337" y="1227489"/>
                  <a:pt x="1652965" y="1224390"/>
                </a:cubicBezTo>
                <a:cubicBezTo>
                  <a:pt x="1583701" y="1221828"/>
                  <a:pt x="1515783" y="1244334"/>
                  <a:pt x="1461880" y="1287994"/>
                </a:cubicBezTo>
                <a:cubicBezTo>
                  <a:pt x="1350301" y="1157416"/>
                  <a:pt x="1186842" y="1082626"/>
                  <a:pt x="1015067" y="1083568"/>
                </a:cubicBezTo>
                <a:cubicBezTo>
                  <a:pt x="693039" y="1085590"/>
                  <a:pt x="433537" y="1348096"/>
                  <a:pt x="435437" y="1670165"/>
                </a:cubicBezTo>
                <a:cubicBezTo>
                  <a:pt x="400037" y="1655881"/>
                  <a:pt x="360351" y="1656689"/>
                  <a:pt x="325583" y="1672457"/>
                </a:cubicBezTo>
                <a:cubicBezTo>
                  <a:pt x="290378" y="1688358"/>
                  <a:pt x="264950" y="1717028"/>
                  <a:pt x="252298" y="1750515"/>
                </a:cubicBezTo>
                <a:lnTo>
                  <a:pt x="248328" y="1773771"/>
                </a:lnTo>
                <a:lnTo>
                  <a:pt x="242393" y="1747857"/>
                </a:lnTo>
                <a:cubicBezTo>
                  <a:pt x="241081" y="1693381"/>
                  <a:pt x="271892" y="1640801"/>
                  <a:pt x="324699" y="1616949"/>
                </a:cubicBezTo>
                <a:cubicBezTo>
                  <a:pt x="359467" y="1601181"/>
                  <a:pt x="399153" y="1600373"/>
                  <a:pt x="434553" y="1614657"/>
                </a:cubicBezTo>
                <a:cubicBezTo>
                  <a:pt x="432653" y="1292588"/>
                  <a:pt x="692155" y="1030082"/>
                  <a:pt x="1014183" y="1028060"/>
                </a:cubicBezTo>
                <a:cubicBezTo>
                  <a:pt x="1185958" y="1027118"/>
                  <a:pt x="1349417" y="1101908"/>
                  <a:pt x="1460996" y="1232486"/>
                </a:cubicBezTo>
                <a:cubicBezTo>
                  <a:pt x="1514899" y="1188826"/>
                  <a:pt x="1582817" y="1166320"/>
                  <a:pt x="1652081" y="1168882"/>
                </a:cubicBezTo>
                <a:cubicBezTo>
                  <a:pt x="1712453" y="1171981"/>
                  <a:pt x="1770128" y="1194217"/>
                  <a:pt x="1816890" y="1232486"/>
                </a:cubicBezTo>
                <a:cubicBezTo>
                  <a:pt x="1806783" y="1021997"/>
                  <a:pt x="1969299" y="843039"/>
                  <a:pt x="2179790" y="833067"/>
                </a:cubicBezTo>
                <a:close/>
                <a:moveTo>
                  <a:pt x="3303529" y="0"/>
                </a:moveTo>
                <a:lnTo>
                  <a:pt x="3303529" y="55808"/>
                </a:lnTo>
                <a:lnTo>
                  <a:pt x="3220164" y="84049"/>
                </a:lnTo>
                <a:cubicBezTo>
                  <a:pt x="3138021" y="117698"/>
                  <a:pt x="3062624" y="166413"/>
                  <a:pt x="2997840" y="227861"/>
                </a:cubicBezTo>
                <a:cubicBezTo>
                  <a:pt x="2823667" y="395719"/>
                  <a:pt x="2782197" y="616583"/>
                  <a:pt x="2777497" y="769944"/>
                </a:cubicBezTo>
                <a:lnTo>
                  <a:pt x="2777815" y="801954"/>
                </a:lnTo>
                <a:lnTo>
                  <a:pt x="2777437" y="797388"/>
                </a:lnTo>
                <a:cubicBezTo>
                  <a:pt x="2770034" y="651541"/>
                  <a:pt x="2787948" y="373782"/>
                  <a:pt x="2996956" y="172353"/>
                </a:cubicBezTo>
                <a:cubicBezTo>
                  <a:pt x="3083335" y="90422"/>
                  <a:pt x="3188580" y="31128"/>
                  <a:pt x="330352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2" name="Google Shape;482;p14"/>
          <p:cNvSpPr/>
          <p:nvPr/>
        </p:nvSpPr>
        <p:spPr>
          <a:xfrm>
            <a:off x="7198936" y="4654704"/>
            <a:ext cx="4996451" cy="2211860"/>
          </a:xfrm>
          <a:custGeom>
            <a:rect b="b" l="l" r="r" t="t"/>
            <a:pathLst>
              <a:path extrusionOk="0" h="3050841" w="6891656">
                <a:moveTo>
                  <a:pt x="2288798" y="1878635"/>
                </a:moveTo>
                <a:cubicBezTo>
                  <a:pt x="2493233" y="1862262"/>
                  <a:pt x="2721772" y="1970203"/>
                  <a:pt x="2846388" y="2191540"/>
                </a:cubicBezTo>
                <a:cubicBezTo>
                  <a:pt x="2861279" y="2151788"/>
                  <a:pt x="2892044" y="2120120"/>
                  <a:pt x="2931286" y="2104083"/>
                </a:cubicBezTo>
                <a:cubicBezTo>
                  <a:pt x="2964912" y="2092158"/>
                  <a:pt x="3001258" y="2092284"/>
                  <a:pt x="3034311" y="2103779"/>
                </a:cubicBezTo>
                <a:lnTo>
                  <a:pt x="3038234" y="2105666"/>
                </a:lnTo>
                <a:lnTo>
                  <a:pt x="3066927" y="2174548"/>
                </a:lnTo>
                <a:cubicBezTo>
                  <a:pt x="3026674" y="2149214"/>
                  <a:pt x="2977004" y="2143691"/>
                  <a:pt x="2932170" y="2159591"/>
                </a:cubicBezTo>
                <a:cubicBezTo>
                  <a:pt x="2892928" y="2175628"/>
                  <a:pt x="2862163" y="2207296"/>
                  <a:pt x="2847272" y="2247048"/>
                </a:cubicBezTo>
                <a:cubicBezTo>
                  <a:pt x="2681117" y="1951931"/>
                  <a:pt x="2330210" y="1858409"/>
                  <a:pt x="2098024" y="1992358"/>
                </a:cubicBezTo>
                <a:cubicBezTo>
                  <a:pt x="1927152" y="2090461"/>
                  <a:pt x="1831340" y="2305804"/>
                  <a:pt x="1858291" y="2531386"/>
                </a:cubicBezTo>
                <a:cubicBezTo>
                  <a:pt x="1786856" y="2473306"/>
                  <a:pt x="1695101" y="2446354"/>
                  <a:pt x="1603601" y="2456461"/>
                </a:cubicBezTo>
                <a:cubicBezTo>
                  <a:pt x="1452808" y="2474923"/>
                  <a:pt x="1374649" y="2589736"/>
                  <a:pt x="1363868" y="2606311"/>
                </a:cubicBezTo>
                <a:cubicBezTo>
                  <a:pt x="1288540" y="2570870"/>
                  <a:pt x="996790" y="2444198"/>
                  <a:pt x="644535" y="2546345"/>
                </a:cubicBezTo>
                <a:cubicBezTo>
                  <a:pt x="310151" y="2643225"/>
                  <a:pt x="125930" y="2886951"/>
                  <a:pt x="45850" y="3021761"/>
                </a:cubicBezTo>
                <a:lnTo>
                  <a:pt x="29636" y="3050841"/>
                </a:lnTo>
                <a:lnTo>
                  <a:pt x="0" y="3050841"/>
                </a:lnTo>
                <a:lnTo>
                  <a:pt x="16887" y="3016614"/>
                </a:lnTo>
                <a:cubicBezTo>
                  <a:pt x="75476" y="2904075"/>
                  <a:pt x="261498" y="2601557"/>
                  <a:pt x="643651" y="2490837"/>
                </a:cubicBezTo>
                <a:cubicBezTo>
                  <a:pt x="995906" y="2388690"/>
                  <a:pt x="1287656" y="2515362"/>
                  <a:pt x="1362984" y="2550803"/>
                </a:cubicBezTo>
                <a:cubicBezTo>
                  <a:pt x="1373765" y="2534228"/>
                  <a:pt x="1451924" y="2419415"/>
                  <a:pt x="1602717" y="2400953"/>
                </a:cubicBezTo>
                <a:cubicBezTo>
                  <a:pt x="1694217" y="2390846"/>
                  <a:pt x="1785972" y="2417798"/>
                  <a:pt x="1857407" y="2475878"/>
                </a:cubicBezTo>
                <a:cubicBezTo>
                  <a:pt x="1830456" y="2250296"/>
                  <a:pt x="1926268" y="2034953"/>
                  <a:pt x="2097140" y="1936850"/>
                </a:cubicBezTo>
                <a:cubicBezTo>
                  <a:pt x="2155187" y="1903363"/>
                  <a:pt x="2220653" y="1884093"/>
                  <a:pt x="2288798" y="1878635"/>
                </a:cubicBezTo>
                <a:close/>
                <a:moveTo>
                  <a:pt x="3596672" y="1111090"/>
                </a:moveTo>
                <a:cubicBezTo>
                  <a:pt x="3874128" y="1118834"/>
                  <a:pt x="4163333" y="1306796"/>
                  <a:pt x="4259854" y="1629605"/>
                </a:cubicBezTo>
                <a:cubicBezTo>
                  <a:pt x="4338551" y="1538914"/>
                  <a:pt x="4459698" y="1504550"/>
                  <a:pt x="4561979" y="1542148"/>
                </a:cubicBezTo>
                <a:cubicBezTo>
                  <a:pt x="4669784" y="1582575"/>
                  <a:pt x="4710212" y="1685259"/>
                  <a:pt x="4716814" y="1701969"/>
                </a:cubicBezTo>
                <a:cubicBezTo>
                  <a:pt x="4756857" y="1653356"/>
                  <a:pt x="4820755" y="1636048"/>
                  <a:pt x="4877540" y="1652945"/>
                </a:cubicBezTo>
                <a:lnTo>
                  <a:pt x="4913735" y="1672247"/>
                </a:lnTo>
                <a:lnTo>
                  <a:pt x="4932502" y="1737533"/>
                </a:lnTo>
                <a:cubicBezTo>
                  <a:pt x="4932232" y="1737264"/>
                  <a:pt x="4931962" y="1737128"/>
                  <a:pt x="4931692" y="1736859"/>
                </a:cubicBezTo>
                <a:cubicBezTo>
                  <a:pt x="4866888" y="1683495"/>
                  <a:pt x="4771089" y="1692660"/>
                  <a:pt x="4717698" y="1757477"/>
                </a:cubicBezTo>
                <a:cubicBezTo>
                  <a:pt x="4711096" y="1740767"/>
                  <a:pt x="4670668" y="1638083"/>
                  <a:pt x="4562863" y="1597656"/>
                </a:cubicBezTo>
                <a:cubicBezTo>
                  <a:pt x="4460582" y="1560058"/>
                  <a:pt x="4339435" y="1594422"/>
                  <a:pt x="4260738" y="1685113"/>
                </a:cubicBezTo>
                <a:cubicBezTo>
                  <a:pt x="4132044" y="1254700"/>
                  <a:pt x="3660799" y="1064018"/>
                  <a:pt x="3331589" y="1220606"/>
                </a:cubicBezTo>
                <a:cubicBezTo>
                  <a:pt x="3138634" y="1312325"/>
                  <a:pt x="3005477" y="1518113"/>
                  <a:pt x="2981502" y="1749504"/>
                </a:cubicBezTo>
                <a:lnTo>
                  <a:pt x="2980923" y="1841369"/>
                </a:lnTo>
                <a:lnTo>
                  <a:pt x="2979729" y="1835195"/>
                </a:lnTo>
                <a:cubicBezTo>
                  <a:pt x="2953723" y="1549483"/>
                  <a:pt x="3099159" y="1275161"/>
                  <a:pt x="3330705" y="1165098"/>
                </a:cubicBezTo>
                <a:cubicBezTo>
                  <a:pt x="3413008" y="1125951"/>
                  <a:pt x="3504187" y="1108509"/>
                  <a:pt x="3596672" y="1111090"/>
                </a:cubicBezTo>
                <a:close/>
                <a:moveTo>
                  <a:pt x="5317981" y="1105501"/>
                </a:moveTo>
                <a:cubicBezTo>
                  <a:pt x="5343830" y="1105248"/>
                  <a:pt x="5369699" y="1107379"/>
                  <a:pt x="5395254" y="1111898"/>
                </a:cubicBezTo>
                <a:lnTo>
                  <a:pt x="5458658" y="1129326"/>
                </a:lnTo>
                <a:lnTo>
                  <a:pt x="5471529" y="1188129"/>
                </a:lnTo>
                <a:cubicBezTo>
                  <a:pt x="5373156" y="1150936"/>
                  <a:pt x="5264406" y="1152013"/>
                  <a:pt x="5166708" y="1191093"/>
                </a:cubicBezTo>
                <a:cubicBezTo>
                  <a:pt x="5058971" y="1234148"/>
                  <a:pt x="4978864" y="1316856"/>
                  <a:pt x="4936470" y="1415750"/>
                </a:cubicBezTo>
                <a:lnTo>
                  <a:pt x="4905003" y="1561359"/>
                </a:lnTo>
                <a:lnTo>
                  <a:pt x="4901538" y="1517792"/>
                </a:lnTo>
                <a:cubicBezTo>
                  <a:pt x="4904782" y="1353968"/>
                  <a:pt x="5004218" y="1200168"/>
                  <a:pt x="5165824" y="1135585"/>
                </a:cubicBezTo>
                <a:cubicBezTo>
                  <a:pt x="5214673" y="1116045"/>
                  <a:pt x="5266285" y="1106006"/>
                  <a:pt x="5317981" y="1105501"/>
                </a:cubicBezTo>
                <a:close/>
                <a:moveTo>
                  <a:pt x="6674374" y="68"/>
                </a:moveTo>
                <a:cubicBezTo>
                  <a:pt x="6790387" y="-2243"/>
                  <a:pt x="6881348" y="54229"/>
                  <a:pt x="6891656" y="60898"/>
                </a:cubicBezTo>
                <a:lnTo>
                  <a:pt x="6891656" y="115898"/>
                </a:lnTo>
                <a:lnTo>
                  <a:pt x="6870555" y="103763"/>
                </a:lnTo>
                <a:cubicBezTo>
                  <a:pt x="6835186" y="85175"/>
                  <a:pt x="6762268" y="53843"/>
                  <a:pt x="6675258" y="55576"/>
                </a:cubicBezTo>
                <a:cubicBezTo>
                  <a:pt x="6636587" y="56347"/>
                  <a:pt x="6595132" y="63649"/>
                  <a:pt x="6552953" y="81505"/>
                </a:cubicBezTo>
                <a:cubicBezTo>
                  <a:pt x="6412132" y="141471"/>
                  <a:pt x="6322115" y="293612"/>
                  <a:pt x="6335590" y="458824"/>
                </a:cubicBezTo>
                <a:cubicBezTo>
                  <a:pt x="6189648" y="382014"/>
                  <a:pt x="6018776" y="367459"/>
                  <a:pt x="5861920" y="418802"/>
                </a:cubicBezTo>
                <a:cubicBezTo>
                  <a:pt x="5621682" y="497231"/>
                  <a:pt x="5463308" y="710584"/>
                  <a:pt x="5443310" y="947493"/>
                </a:cubicBezTo>
                <a:lnTo>
                  <a:pt x="5444277" y="1012150"/>
                </a:lnTo>
                <a:lnTo>
                  <a:pt x="5444219" y="1011887"/>
                </a:lnTo>
                <a:cubicBezTo>
                  <a:pt x="5411907" y="729942"/>
                  <a:pt x="5580758" y="454794"/>
                  <a:pt x="5861036" y="363294"/>
                </a:cubicBezTo>
                <a:cubicBezTo>
                  <a:pt x="6017892" y="311951"/>
                  <a:pt x="6188764" y="326506"/>
                  <a:pt x="6334706" y="403316"/>
                </a:cubicBezTo>
                <a:cubicBezTo>
                  <a:pt x="6321231" y="238104"/>
                  <a:pt x="6411248" y="85963"/>
                  <a:pt x="6552069" y="25997"/>
                </a:cubicBezTo>
                <a:cubicBezTo>
                  <a:pt x="6594248" y="8141"/>
                  <a:pt x="6635703" y="839"/>
                  <a:pt x="6674374" y="68"/>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3" name="Google Shape;483;p14"/>
          <p:cNvSpPr/>
          <p:nvPr/>
        </p:nvSpPr>
        <p:spPr>
          <a:xfrm>
            <a:off x="6887696" y="3714307"/>
            <a:ext cx="5298480" cy="2966937"/>
          </a:xfrm>
          <a:custGeom>
            <a:rect b="b" l="l" r="r" t="t"/>
            <a:pathLst>
              <a:path extrusionOk="0" h="4092327" w="7308248">
                <a:moveTo>
                  <a:pt x="4854246" y="1693950"/>
                </a:moveTo>
                <a:cubicBezTo>
                  <a:pt x="4982439" y="1691032"/>
                  <a:pt x="5086385" y="1726416"/>
                  <a:pt x="5128184" y="1743316"/>
                </a:cubicBezTo>
                <a:lnTo>
                  <a:pt x="5140873" y="1748844"/>
                </a:lnTo>
                <a:lnTo>
                  <a:pt x="5143190" y="1784463"/>
                </a:lnTo>
                <a:cubicBezTo>
                  <a:pt x="5145342" y="1797536"/>
                  <a:pt x="5147768" y="1805832"/>
                  <a:pt x="5148172" y="1807146"/>
                </a:cubicBezTo>
                <a:cubicBezTo>
                  <a:pt x="5131460" y="1798926"/>
                  <a:pt x="4828258" y="1659992"/>
                  <a:pt x="4541766" y="1844609"/>
                </a:cubicBezTo>
                <a:cubicBezTo>
                  <a:pt x="4249882" y="2032594"/>
                  <a:pt x="4257025" y="2375147"/>
                  <a:pt x="4257025" y="2391586"/>
                </a:cubicBezTo>
                <a:cubicBezTo>
                  <a:pt x="4086556" y="2236346"/>
                  <a:pt x="3857887" y="2161153"/>
                  <a:pt x="3628531" y="2185140"/>
                </a:cubicBezTo>
                <a:cubicBezTo>
                  <a:pt x="3184414" y="2231495"/>
                  <a:pt x="2861980" y="2629163"/>
                  <a:pt x="2908376" y="3073322"/>
                </a:cubicBezTo>
                <a:cubicBezTo>
                  <a:pt x="2774185" y="2950019"/>
                  <a:pt x="2578653" y="2920373"/>
                  <a:pt x="2413953" y="2998397"/>
                </a:cubicBezTo>
                <a:cubicBezTo>
                  <a:pt x="2227719" y="2758664"/>
                  <a:pt x="1925863" y="2642100"/>
                  <a:pt x="1634788" y="2698698"/>
                </a:cubicBezTo>
                <a:cubicBezTo>
                  <a:pt x="1312989" y="2761359"/>
                  <a:pt x="1059916" y="3025214"/>
                  <a:pt x="1005338" y="3358063"/>
                </a:cubicBezTo>
                <a:cubicBezTo>
                  <a:pt x="849897" y="3317098"/>
                  <a:pt x="685710" y="3323701"/>
                  <a:pt x="534135" y="3377334"/>
                </a:cubicBezTo>
                <a:cubicBezTo>
                  <a:pt x="260626" y="3474080"/>
                  <a:pt x="72567" y="3704308"/>
                  <a:pt x="17257" y="3968956"/>
                </a:cubicBezTo>
                <a:lnTo>
                  <a:pt x="2265" y="4092327"/>
                </a:lnTo>
                <a:lnTo>
                  <a:pt x="0" y="4048182"/>
                </a:lnTo>
                <a:cubicBezTo>
                  <a:pt x="11370" y="3729250"/>
                  <a:pt x="214157" y="3434697"/>
                  <a:pt x="533251" y="3321826"/>
                </a:cubicBezTo>
                <a:cubicBezTo>
                  <a:pt x="684826" y="3268193"/>
                  <a:pt x="849013" y="3261590"/>
                  <a:pt x="1004454" y="3302555"/>
                </a:cubicBezTo>
                <a:cubicBezTo>
                  <a:pt x="1059032" y="2969706"/>
                  <a:pt x="1312105" y="2705851"/>
                  <a:pt x="1633904" y="2643190"/>
                </a:cubicBezTo>
                <a:cubicBezTo>
                  <a:pt x="1924979" y="2586592"/>
                  <a:pt x="2226835" y="2703156"/>
                  <a:pt x="2413069" y="2942889"/>
                </a:cubicBezTo>
                <a:cubicBezTo>
                  <a:pt x="2577769" y="2864865"/>
                  <a:pt x="2773301" y="2894511"/>
                  <a:pt x="2907492" y="3017814"/>
                </a:cubicBezTo>
                <a:cubicBezTo>
                  <a:pt x="2861096" y="2573655"/>
                  <a:pt x="3183530" y="2175987"/>
                  <a:pt x="3627647" y="2129632"/>
                </a:cubicBezTo>
                <a:cubicBezTo>
                  <a:pt x="3857003" y="2105645"/>
                  <a:pt x="4085672" y="2180838"/>
                  <a:pt x="4256141" y="2336078"/>
                </a:cubicBezTo>
                <a:cubicBezTo>
                  <a:pt x="4256141" y="2319639"/>
                  <a:pt x="4248998" y="1977086"/>
                  <a:pt x="4540882" y="1789101"/>
                </a:cubicBezTo>
                <a:cubicBezTo>
                  <a:pt x="4648316" y="1719870"/>
                  <a:pt x="4758101" y="1696138"/>
                  <a:pt x="4854246" y="1693950"/>
                </a:cubicBezTo>
                <a:close/>
                <a:moveTo>
                  <a:pt x="5309774" y="1478396"/>
                </a:moveTo>
                <a:lnTo>
                  <a:pt x="5357988" y="1529950"/>
                </a:lnTo>
                <a:cubicBezTo>
                  <a:pt x="5296027" y="1528200"/>
                  <a:pt x="5236208" y="1552725"/>
                  <a:pt x="5193180" y="1597329"/>
                </a:cubicBezTo>
                <a:cubicBezTo>
                  <a:pt x="5173034" y="1619227"/>
                  <a:pt x="5160047" y="1642961"/>
                  <a:pt x="5151924" y="1666327"/>
                </a:cubicBezTo>
                <a:lnTo>
                  <a:pt x="5141855" y="1722024"/>
                </a:lnTo>
                <a:lnTo>
                  <a:pt x="5138966" y="1677606"/>
                </a:lnTo>
                <a:cubicBezTo>
                  <a:pt x="5140347" y="1636758"/>
                  <a:pt x="5152004" y="1585617"/>
                  <a:pt x="5192296" y="1541821"/>
                </a:cubicBezTo>
                <a:cubicBezTo>
                  <a:pt x="5213810" y="1519519"/>
                  <a:pt x="5239522" y="1502237"/>
                  <a:pt x="5267600" y="1490749"/>
                </a:cubicBezTo>
                <a:close/>
                <a:moveTo>
                  <a:pt x="5659678" y="177243"/>
                </a:moveTo>
                <a:cubicBezTo>
                  <a:pt x="5916667" y="175138"/>
                  <a:pt x="6203984" y="300020"/>
                  <a:pt x="6383548" y="575344"/>
                </a:cubicBezTo>
                <a:cubicBezTo>
                  <a:pt x="6435296" y="492604"/>
                  <a:pt x="6544178" y="467404"/>
                  <a:pt x="6627054" y="519152"/>
                </a:cubicBezTo>
                <a:cubicBezTo>
                  <a:pt x="6643225" y="529259"/>
                  <a:pt x="6657576" y="541892"/>
                  <a:pt x="6669603" y="556463"/>
                </a:cubicBezTo>
                <a:lnTo>
                  <a:pt x="6687549" y="587165"/>
                </a:lnTo>
                <a:lnTo>
                  <a:pt x="6699089" y="660903"/>
                </a:lnTo>
                <a:cubicBezTo>
                  <a:pt x="6685344" y="625194"/>
                  <a:pt x="6660279" y="594873"/>
                  <a:pt x="6627938" y="574660"/>
                </a:cubicBezTo>
                <a:cubicBezTo>
                  <a:pt x="6545062" y="522912"/>
                  <a:pt x="6436180" y="548112"/>
                  <a:pt x="6384432" y="630852"/>
                </a:cubicBezTo>
                <a:cubicBezTo>
                  <a:pt x="6097130" y="190333"/>
                  <a:pt x="5533980" y="134948"/>
                  <a:pt x="5260558" y="368616"/>
                </a:cubicBezTo>
                <a:cubicBezTo>
                  <a:pt x="5156762" y="457354"/>
                  <a:pt x="5087777" y="593732"/>
                  <a:pt x="5063367" y="747961"/>
                </a:cubicBezTo>
                <a:lnTo>
                  <a:pt x="5056178" y="872414"/>
                </a:lnTo>
                <a:lnTo>
                  <a:pt x="5053294" y="851530"/>
                </a:lnTo>
                <a:cubicBezTo>
                  <a:pt x="5044771" y="634436"/>
                  <a:pt x="5121279" y="431425"/>
                  <a:pt x="5259674" y="313108"/>
                </a:cubicBezTo>
                <a:cubicBezTo>
                  <a:pt x="5362207" y="225483"/>
                  <a:pt x="5505484" y="178505"/>
                  <a:pt x="5659678" y="177243"/>
                </a:cubicBezTo>
                <a:close/>
                <a:moveTo>
                  <a:pt x="7110381" y="101"/>
                </a:moveTo>
                <a:cubicBezTo>
                  <a:pt x="7210825" y="-1977"/>
                  <a:pt x="7290226" y="28417"/>
                  <a:pt x="7308248" y="35912"/>
                </a:cubicBezTo>
                <a:lnTo>
                  <a:pt x="7308248" y="91092"/>
                </a:lnTo>
                <a:lnTo>
                  <a:pt x="7284737" y="82371"/>
                </a:lnTo>
                <a:cubicBezTo>
                  <a:pt x="7250094" y="70758"/>
                  <a:pt x="7186598" y="54051"/>
                  <a:pt x="7111265" y="55609"/>
                </a:cubicBezTo>
                <a:cubicBezTo>
                  <a:pt x="7050999" y="56856"/>
                  <a:pt x="6983157" y="69793"/>
                  <a:pt x="6916453" y="106379"/>
                </a:cubicBezTo>
                <a:cubicBezTo>
                  <a:pt x="6783042" y="179552"/>
                  <a:pt x="6697160" y="325570"/>
                  <a:pt x="6685297" y="490992"/>
                </a:cubicBezTo>
                <a:lnTo>
                  <a:pt x="6685438" y="523812"/>
                </a:lnTo>
                <a:lnTo>
                  <a:pt x="6684773" y="519565"/>
                </a:lnTo>
                <a:cubicBezTo>
                  <a:pt x="6668969" y="320757"/>
                  <a:pt x="6759923" y="136240"/>
                  <a:pt x="6915569" y="50871"/>
                </a:cubicBezTo>
                <a:cubicBezTo>
                  <a:pt x="6982273" y="14285"/>
                  <a:pt x="7050115" y="1348"/>
                  <a:pt x="7110381" y="101"/>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4" name="Google Shape;484;p14"/>
          <p:cNvSpPr/>
          <p:nvPr/>
        </p:nvSpPr>
        <p:spPr>
          <a:xfrm>
            <a:off x="135710" y="281850"/>
            <a:ext cx="1646884" cy="646206"/>
          </a:xfrm>
          <a:custGeom>
            <a:rect b="b" l="l" r="r" t="t"/>
            <a:pathLst>
              <a:path extrusionOk="0" h="412911" w="1052322">
                <a:moveTo>
                  <a:pt x="-305" y="412866"/>
                </a:moveTo>
                <a:cubicBezTo>
                  <a:pt x="10049" y="387443"/>
                  <a:pt x="28718" y="366288"/>
                  <a:pt x="52654" y="352858"/>
                </a:cubicBezTo>
                <a:cubicBezTo>
                  <a:pt x="105899" y="324283"/>
                  <a:pt x="160191" y="350191"/>
                  <a:pt x="165621" y="352858"/>
                </a:cubicBezTo>
                <a:cubicBezTo>
                  <a:pt x="156096" y="286183"/>
                  <a:pt x="183813" y="221127"/>
                  <a:pt x="236296" y="186933"/>
                </a:cubicBezTo>
                <a:cubicBezTo>
                  <a:pt x="302018" y="144070"/>
                  <a:pt x="396411" y="157024"/>
                  <a:pt x="455371" y="222270"/>
                </a:cubicBezTo>
                <a:cubicBezTo>
                  <a:pt x="450370" y="201077"/>
                  <a:pt x="463505" y="179837"/>
                  <a:pt x="484698" y="174836"/>
                </a:cubicBezTo>
                <a:cubicBezTo>
                  <a:pt x="500348" y="171150"/>
                  <a:pt x="516674" y="177331"/>
                  <a:pt x="525951" y="190457"/>
                </a:cubicBezTo>
                <a:cubicBezTo>
                  <a:pt x="542430" y="77395"/>
                  <a:pt x="630726" y="-615"/>
                  <a:pt x="713022" y="-43"/>
                </a:cubicBezTo>
                <a:cubicBezTo>
                  <a:pt x="814082" y="433"/>
                  <a:pt x="920382" y="118734"/>
                  <a:pt x="893140" y="264752"/>
                </a:cubicBezTo>
                <a:cubicBezTo>
                  <a:pt x="938746" y="265047"/>
                  <a:pt x="982199" y="284221"/>
                  <a:pt x="1013155" y="317711"/>
                </a:cubicBezTo>
                <a:cubicBezTo>
                  <a:pt x="1035558" y="343362"/>
                  <a:pt x="1049169" y="375499"/>
                  <a:pt x="1052017" y="409437"/>
                </a:cubicBezTo>
                <a:close/>
              </a:path>
            </a:pathLst>
          </a:custGeom>
          <a:gradFill>
            <a:gsLst>
              <a:gs pos="0">
                <a:srgbClr val="FFFFFF"/>
              </a:gs>
              <a:gs pos="100000">
                <a:srgbClr val="D8D8D8"/>
              </a:gs>
            </a:gsLst>
            <a:lin ang="5400012" scaled="0"/>
          </a:gradFill>
          <a:ln>
            <a:noFill/>
          </a:ln>
          <a:effectLst>
            <a:outerShdw blurRad="11430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5" name="Google Shape;485;p14"/>
          <p:cNvSpPr/>
          <p:nvPr/>
        </p:nvSpPr>
        <p:spPr>
          <a:xfrm>
            <a:off x="8575950" y="726676"/>
            <a:ext cx="982206" cy="423599"/>
          </a:xfrm>
          <a:custGeom>
            <a:rect b="b" l="l" r="r" t="t"/>
            <a:pathLst>
              <a:path extrusionOk="0" h="423599" w="982206">
                <a:moveTo>
                  <a:pt x="-305" y="423553"/>
                </a:moveTo>
                <a:cubicBezTo>
                  <a:pt x="46539" y="334487"/>
                  <a:pt x="156715" y="300260"/>
                  <a:pt x="245783" y="347104"/>
                </a:cubicBezTo>
                <a:cubicBezTo>
                  <a:pt x="254813" y="351854"/>
                  <a:pt x="263433" y="357353"/>
                  <a:pt x="271539" y="363546"/>
                </a:cubicBezTo>
                <a:cubicBezTo>
                  <a:pt x="262290" y="309890"/>
                  <a:pt x="298294" y="258898"/>
                  <a:pt x="351948" y="249651"/>
                </a:cubicBezTo>
                <a:cubicBezTo>
                  <a:pt x="376809" y="245366"/>
                  <a:pt x="402374" y="250778"/>
                  <a:pt x="423367" y="264771"/>
                </a:cubicBezTo>
                <a:cubicBezTo>
                  <a:pt x="401079" y="117610"/>
                  <a:pt x="514426" y="-1929"/>
                  <a:pt x="624631" y="-24"/>
                </a:cubicBezTo>
                <a:cubicBezTo>
                  <a:pt x="727881" y="1405"/>
                  <a:pt x="832752" y="109038"/>
                  <a:pt x="822274" y="247626"/>
                </a:cubicBezTo>
                <a:cubicBezTo>
                  <a:pt x="826370" y="246769"/>
                  <a:pt x="896474" y="233720"/>
                  <a:pt x="946099" y="286393"/>
                </a:cubicBezTo>
                <a:cubicBezTo>
                  <a:pt x="979675" y="322420"/>
                  <a:pt x="990666" y="374020"/>
                  <a:pt x="974674" y="420600"/>
                </a:cubicBezTo>
                <a:close/>
              </a:path>
            </a:pathLst>
          </a:custGeom>
          <a:gradFill>
            <a:gsLst>
              <a:gs pos="0">
                <a:srgbClr val="FFFFFF"/>
              </a:gs>
              <a:gs pos="100000">
                <a:srgbClr val="D8D8D8"/>
              </a:gs>
            </a:gsLst>
            <a:lin ang="5400012" scaled="0"/>
          </a:gradFill>
          <a:ln>
            <a:noFill/>
          </a:ln>
          <a:effectLst>
            <a:outerShdw blurRad="11430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6" name="Google Shape;486;p14"/>
          <p:cNvSpPr/>
          <p:nvPr/>
        </p:nvSpPr>
        <p:spPr>
          <a:xfrm>
            <a:off x="9875658" y="1414436"/>
            <a:ext cx="1218063" cy="477944"/>
          </a:xfrm>
          <a:custGeom>
            <a:rect b="b" l="l" r="r" t="t"/>
            <a:pathLst>
              <a:path extrusionOk="0" h="412911" w="1052322">
                <a:moveTo>
                  <a:pt x="-305" y="412866"/>
                </a:moveTo>
                <a:cubicBezTo>
                  <a:pt x="10049" y="387443"/>
                  <a:pt x="28718" y="366288"/>
                  <a:pt x="52654" y="352858"/>
                </a:cubicBezTo>
                <a:cubicBezTo>
                  <a:pt x="105899" y="324283"/>
                  <a:pt x="160191" y="350191"/>
                  <a:pt x="165621" y="352858"/>
                </a:cubicBezTo>
                <a:cubicBezTo>
                  <a:pt x="156096" y="286183"/>
                  <a:pt x="183813" y="221127"/>
                  <a:pt x="236296" y="186933"/>
                </a:cubicBezTo>
                <a:cubicBezTo>
                  <a:pt x="302018" y="144070"/>
                  <a:pt x="396411" y="157024"/>
                  <a:pt x="455371" y="222270"/>
                </a:cubicBezTo>
                <a:cubicBezTo>
                  <a:pt x="450370" y="201077"/>
                  <a:pt x="463505" y="179837"/>
                  <a:pt x="484698" y="174836"/>
                </a:cubicBezTo>
                <a:cubicBezTo>
                  <a:pt x="500348" y="171150"/>
                  <a:pt x="516674" y="177331"/>
                  <a:pt x="525951" y="190457"/>
                </a:cubicBezTo>
                <a:cubicBezTo>
                  <a:pt x="542430" y="77395"/>
                  <a:pt x="630726" y="-615"/>
                  <a:pt x="713022" y="-43"/>
                </a:cubicBezTo>
                <a:cubicBezTo>
                  <a:pt x="814082" y="433"/>
                  <a:pt x="920382" y="118734"/>
                  <a:pt x="893140" y="264752"/>
                </a:cubicBezTo>
                <a:cubicBezTo>
                  <a:pt x="938746" y="265047"/>
                  <a:pt x="982199" y="284221"/>
                  <a:pt x="1013155" y="317711"/>
                </a:cubicBezTo>
                <a:cubicBezTo>
                  <a:pt x="1035558" y="343362"/>
                  <a:pt x="1049169" y="375499"/>
                  <a:pt x="1052017" y="409437"/>
                </a:cubicBezTo>
                <a:close/>
              </a:path>
            </a:pathLst>
          </a:custGeom>
          <a:gradFill>
            <a:gsLst>
              <a:gs pos="0">
                <a:srgbClr val="FFFFFF"/>
              </a:gs>
              <a:gs pos="100000">
                <a:srgbClr val="D8D8D8"/>
              </a:gs>
            </a:gsLst>
            <a:lin ang="5400012" scaled="0"/>
          </a:gradFill>
          <a:ln>
            <a:noFill/>
          </a:ln>
          <a:effectLst>
            <a:outerShdw blurRad="11430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87" name="Google Shape;487;p14"/>
          <p:cNvGrpSpPr/>
          <p:nvPr/>
        </p:nvGrpSpPr>
        <p:grpSpPr>
          <a:xfrm>
            <a:off x="1597837" y="544701"/>
            <a:ext cx="1537631" cy="663281"/>
            <a:chOff x="3033562" y="1043489"/>
            <a:chExt cx="1537631" cy="663281"/>
          </a:xfrm>
        </p:grpSpPr>
        <p:sp>
          <p:nvSpPr>
            <p:cNvPr id="488" name="Google Shape;488;p14"/>
            <p:cNvSpPr/>
            <p:nvPr/>
          </p:nvSpPr>
          <p:spPr>
            <a:xfrm>
              <a:off x="3034040" y="1043562"/>
              <a:ext cx="1537152" cy="662932"/>
            </a:xfrm>
            <a:custGeom>
              <a:rect b="b" l="l" r="r" t="t"/>
              <a:pathLst>
                <a:path extrusionOk="0" h="423599" w="982206">
                  <a:moveTo>
                    <a:pt x="-305" y="423553"/>
                  </a:moveTo>
                  <a:cubicBezTo>
                    <a:pt x="46539" y="334487"/>
                    <a:pt x="156715" y="300260"/>
                    <a:pt x="245783" y="347104"/>
                  </a:cubicBezTo>
                  <a:cubicBezTo>
                    <a:pt x="254813" y="351854"/>
                    <a:pt x="263433" y="357353"/>
                    <a:pt x="271539" y="363546"/>
                  </a:cubicBezTo>
                  <a:cubicBezTo>
                    <a:pt x="262290" y="309890"/>
                    <a:pt x="298294" y="258898"/>
                    <a:pt x="351948" y="249651"/>
                  </a:cubicBezTo>
                  <a:cubicBezTo>
                    <a:pt x="376809" y="245366"/>
                    <a:pt x="402374" y="250778"/>
                    <a:pt x="423367" y="264771"/>
                  </a:cubicBezTo>
                  <a:cubicBezTo>
                    <a:pt x="401079" y="117610"/>
                    <a:pt x="514426" y="-1929"/>
                    <a:pt x="624631" y="-24"/>
                  </a:cubicBezTo>
                  <a:cubicBezTo>
                    <a:pt x="727881" y="1405"/>
                    <a:pt x="832752" y="109038"/>
                    <a:pt x="822274" y="247626"/>
                  </a:cubicBezTo>
                  <a:cubicBezTo>
                    <a:pt x="826370" y="246769"/>
                    <a:pt x="896474" y="233720"/>
                    <a:pt x="946099" y="286393"/>
                  </a:cubicBezTo>
                  <a:cubicBezTo>
                    <a:pt x="979675" y="322420"/>
                    <a:pt x="990666" y="374020"/>
                    <a:pt x="974674" y="420600"/>
                  </a:cubicBezTo>
                  <a:close/>
                </a:path>
              </a:pathLst>
            </a:custGeom>
            <a:gradFill>
              <a:gsLst>
                <a:gs pos="0">
                  <a:srgbClr val="FFFFFF"/>
                </a:gs>
                <a:gs pos="100000">
                  <a:srgbClr val="D8D8D8"/>
                </a:gs>
              </a:gsLst>
              <a:lin ang="5400012" scaled="0"/>
            </a:gradFill>
            <a:ln>
              <a:noFill/>
            </a:ln>
            <a:effectLst>
              <a:outerShdw blurRad="11430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9" name="Google Shape;489;p14"/>
            <p:cNvSpPr/>
            <p:nvPr/>
          </p:nvSpPr>
          <p:spPr>
            <a:xfrm>
              <a:off x="3033562" y="1043489"/>
              <a:ext cx="1440584" cy="663281"/>
            </a:xfrm>
            <a:custGeom>
              <a:rect b="b" l="l" r="r" t="t"/>
              <a:pathLst>
                <a:path extrusionOk="0" h="663281" w="1440584">
                  <a:moveTo>
                    <a:pt x="276601" y="511724"/>
                  </a:moveTo>
                  <a:cubicBezTo>
                    <a:pt x="313532" y="514835"/>
                    <a:pt x="350464" y="525238"/>
                    <a:pt x="385330" y="543576"/>
                  </a:cubicBezTo>
                  <a:lnTo>
                    <a:pt x="397838" y="551560"/>
                  </a:lnTo>
                  <a:lnTo>
                    <a:pt x="356968" y="535060"/>
                  </a:lnTo>
                  <a:cubicBezTo>
                    <a:pt x="247722" y="503368"/>
                    <a:pt x="129181" y="540194"/>
                    <a:pt x="57125" y="628208"/>
                  </a:cubicBezTo>
                  <a:lnTo>
                    <a:pt x="33980" y="663178"/>
                  </a:lnTo>
                  <a:lnTo>
                    <a:pt x="0" y="663281"/>
                  </a:lnTo>
                  <a:cubicBezTo>
                    <a:pt x="55013" y="558685"/>
                    <a:pt x="165806" y="502390"/>
                    <a:pt x="276601" y="511724"/>
                  </a:cubicBezTo>
                  <a:close/>
                  <a:moveTo>
                    <a:pt x="1311299" y="385172"/>
                  </a:moveTo>
                  <a:lnTo>
                    <a:pt x="1358222" y="386730"/>
                  </a:lnTo>
                  <a:cubicBezTo>
                    <a:pt x="1377201" y="389247"/>
                    <a:pt x="1398407" y="394383"/>
                    <a:pt x="1419726" y="404045"/>
                  </a:cubicBezTo>
                  <a:lnTo>
                    <a:pt x="1440584" y="415935"/>
                  </a:lnTo>
                  <a:lnTo>
                    <a:pt x="1383450" y="399850"/>
                  </a:lnTo>
                  <a:cubicBezTo>
                    <a:pt x="1345493" y="394816"/>
                    <a:pt x="1316447" y="400260"/>
                    <a:pt x="1313240" y="400931"/>
                  </a:cubicBezTo>
                  <a:close/>
                  <a:moveTo>
                    <a:pt x="978539" y="35"/>
                  </a:moveTo>
                  <a:cubicBezTo>
                    <a:pt x="1018956" y="595"/>
                    <a:pt x="1059533" y="11548"/>
                    <a:pt x="1097406" y="31053"/>
                  </a:cubicBezTo>
                  <a:lnTo>
                    <a:pt x="1110125" y="39336"/>
                  </a:lnTo>
                  <a:lnTo>
                    <a:pt x="1064155" y="21560"/>
                  </a:lnTo>
                  <a:cubicBezTo>
                    <a:pt x="1044224" y="16313"/>
                    <a:pt x="1023975" y="13435"/>
                    <a:pt x="1003767" y="13155"/>
                  </a:cubicBezTo>
                  <a:cubicBezTo>
                    <a:pt x="831205" y="10173"/>
                    <a:pt x="653724" y="197349"/>
                    <a:pt x="688623" y="427777"/>
                  </a:cubicBezTo>
                  <a:cubicBezTo>
                    <a:pt x="655752" y="405866"/>
                    <a:pt x="615722" y="397392"/>
                    <a:pt x="576794" y="404102"/>
                  </a:cubicBezTo>
                  <a:cubicBezTo>
                    <a:pt x="492781" y="418581"/>
                    <a:pt x="436405" y="498425"/>
                    <a:pt x="450888" y="582441"/>
                  </a:cubicBezTo>
                  <a:lnTo>
                    <a:pt x="425743" y="566389"/>
                  </a:lnTo>
                  <a:lnTo>
                    <a:pt x="427408" y="508047"/>
                  </a:lnTo>
                  <a:cubicBezTo>
                    <a:pt x="441093" y="449468"/>
                    <a:pt x="488556" y="401841"/>
                    <a:pt x="551566" y="390982"/>
                  </a:cubicBezTo>
                  <a:cubicBezTo>
                    <a:pt x="590494" y="384272"/>
                    <a:pt x="630524" y="392746"/>
                    <a:pt x="663395" y="414657"/>
                  </a:cubicBezTo>
                  <a:cubicBezTo>
                    <a:pt x="628496" y="184229"/>
                    <a:pt x="805977" y="-2947"/>
                    <a:pt x="978539" y="3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90" name="Google Shape;490;p14"/>
          <p:cNvSpPr/>
          <p:nvPr/>
        </p:nvSpPr>
        <p:spPr>
          <a:xfrm>
            <a:off x="135232" y="281777"/>
            <a:ext cx="1521718" cy="646546"/>
          </a:xfrm>
          <a:custGeom>
            <a:rect b="b" l="l" r="r" t="t"/>
            <a:pathLst>
              <a:path extrusionOk="0" h="646546" w="1521718">
                <a:moveTo>
                  <a:pt x="1425018" y="417482"/>
                </a:moveTo>
                <a:lnTo>
                  <a:pt x="1451648" y="420403"/>
                </a:lnTo>
                <a:cubicBezTo>
                  <a:pt x="1468827" y="424102"/>
                  <a:pt x="1485541" y="429537"/>
                  <a:pt x="1501539" y="436596"/>
                </a:cubicBezTo>
                <a:lnTo>
                  <a:pt x="1521718" y="448077"/>
                </a:lnTo>
                <a:lnTo>
                  <a:pt x="1476876" y="433523"/>
                </a:lnTo>
                <a:cubicBezTo>
                  <a:pt x="1459698" y="429824"/>
                  <a:pt x="1442056" y="427861"/>
                  <a:pt x="1424204" y="427746"/>
                </a:cubicBezTo>
                <a:close/>
                <a:moveTo>
                  <a:pt x="759428" y="273833"/>
                </a:moveTo>
                <a:cubicBezTo>
                  <a:pt x="771681" y="270947"/>
                  <a:pt x="784198" y="271924"/>
                  <a:pt x="795468" y="276191"/>
                </a:cubicBezTo>
                <a:lnTo>
                  <a:pt x="811655" y="288720"/>
                </a:lnTo>
                <a:lnTo>
                  <a:pt x="784656" y="286953"/>
                </a:lnTo>
                <a:cubicBezTo>
                  <a:pt x="751472" y="294784"/>
                  <a:pt x="730905" y="328042"/>
                  <a:pt x="738736" y="361226"/>
                </a:cubicBezTo>
                <a:lnTo>
                  <a:pt x="714970" y="339106"/>
                </a:lnTo>
                <a:lnTo>
                  <a:pt x="721087" y="301462"/>
                </a:lnTo>
                <a:cubicBezTo>
                  <a:pt x="729398" y="288021"/>
                  <a:pt x="742836" y="277748"/>
                  <a:pt x="759428" y="273833"/>
                </a:cubicBezTo>
                <a:close/>
                <a:moveTo>
                  <a:pt x="499894" y="253850"/>
                </a:moveTo>
                <a:cubicBezTo>
                  <a:pt x="545818" y="252972"/>
                  <a:pt x="592762" y="264093"/>
                  <a:pt x="635433" y="286922"/>
                </a:cubicBezTo>
                <a:lnTo>
                  <a:pt x="645654" y="293576"/>
                </a:lnTo>
                <a:lnTo>
                  <a:pt x="616762" y="281126"/>
                </a:lnTo>
                <a:cubicBezTo>
                  <a:pt x="541876" y="256140"/>
                  <a:pt x="460021" y="263947"/>
                  <a:pt x="395703" y="305895"/>
                </a:cubicBezTo>
                <a:cubicBezTo>
                  <a:pt x="313524" y="359437"/>
                  <a:pt x="270124" y="461303"/>
                  <a:pt x="285039" y="565704"/>
                </a:cubicBezTo>
                <a:cubicBezTo>
                  <a:pt x="276536" y="561528"/>
                  <a:pt x="191525" y="520960"/>
                  <a:pt x="108153" y="565704"/>
                </a:cubicBezTo>
                <a:cubicBezTo>
                  <a:pt x="89413" y="576218"/>
                  <a:pt x="72735" y="589757"/>
                  <a:pt x="58716" y="605643"/>
                </a:cubicBezTo>
                <a:lnTo>
                  <a:pt x="33429" y="646437"/>
                </a:lnTo>
                <a:lnTo>
                  <a:pt x="0" y="646546"/>
                </a:lnTo>
                <a:cubicBezTo>
                  <a:pt x="16213" y="606738"/>
                  <a:pt x="45445" y="573613"/>
                  <a:pt x="82925" y="552584"/>
                </a:cubicBezTo>
                <a:cubicBezTo>
                  <a:pt x="166297" y="507840"/>
                  <a:pt x="251308" y="548408"/>
                  <a:pt x="259811" y="552584"/>
                </a:cubicBezTo>
                <a:cubicBezTo>
                  <a:pt x="244896" y="448183"/>
                  <a:pt x="288296" y="346317"/>
                  <a:pt x="370475" y="292775"/>
                </a:cubicBezTo>
                <a:cubicBezTo>
                  <a:pt x="409066" y="267606"/>
                  <a:pt x="453970" y="254728"/>
                  <a:pt x="499894" y="253850"/>
                </a:cubicBezTo>
                <a:close/>
                <a:moveTo>
                  <a:pt x="1116943" y="4"/>
                </a:moveTo>
                <a:cubicBezTo>
                  <a:pt x="1156503" y="190"/>
                  <a:pt x="1196577" y="11907"/>
                  <a:pt x="1233767" y="32951"/>
                </a:cubicBezTo>
                <a:lnTo>
                  <a:pt x="1242059" y="38918"/>
                </a:lnTo>
                <a:lnTo>
                  <a:pt x="1201472" y="21776"/>
                </a:lnTo>
                <a:cubicBezTo>
                  <a:pt x="1181860" y="16193"/>
                  <a:pt x="1161951" y="13217"/>
                  <a:pt x="1142171" y="13124"/>
                </a:cubicBezTo>
                <a:cubicBezTo>
                  <a:pt x="1013310" y="12228"/>
                  <a:pt x="875054" y="134378"/>
                  <a:pt x="849251" y="311413"/>
                </a:cubicBezTo>
                <a:lnTo>
                  <a:pt x="825655" y="293150"/>
                </a:lnTo>
                <a:lnTo>
                  <a:pt x="862557" y="176873"/>
                </a:lnTo>
                <a:cubicBezTo>
                  <a:pt x="918367" y="67873"/>
                  <a:pt x="1020297" y="-668"/>
                  <a:pt x="1116943" y="4"/>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1" name="Google Shape;491;p14"/>
          <p:cNvSpPr/>
          <p:nvPr/>
        </p:nvSpPr>
        <p:spPr>
          <a:xfrm>
            <a:off x="8575645" y="726630"/>
            <a:ext cx="921555" cy="424058"/>
          </a:xfrm>
          <a:custGeom>
            <a:rect b="b" l="l" r="r" t="t"/>
            <a:pathLst>
              <a:path extrusionOk="0" h="424058" w="921555">
                <a:moveTo>
                  <a:pt x="176840" y="327162"/>
                </a:moveTo>
                <a:cubicBezTo>
                  <a:pt x="200452" y="329151"/>
                  <a:pt x="224064" y="335802"/>
                  <a:pt x="246355" y="347526"/>
                </a:cubicBezTo>
                <a:lnTo>
                  <a:pt x="258861" y="355510"/>
                </a:lnTo>
                <a:lnTo>
                  <a:pt x="237321" y="346814"/>
                </a:lnTo>
                <a:cubicBezTo>
                  <a:pt x="179116" y="329929"/>
                  <a:pt x="116785" y="343465"/>
                  <a:pt x="70966" y="381010"/>
                </a:cubicBezTo>
                <a:lnTo>
                  <a:pt x="36000" y="423949"/>
                </a:lnTo>
                <a:lnTo>
                  <a:pt x="0" y="424058"/>
                </a:lnTo>
                <a:cubicBezTo>
                  <a:pt x="35171" y="357186"/>
                  <a:pt x="106005" y="321195"/>
                  <a:pt x="176840" y="327162"/>
                </a:cubicBezTo>
                <a:close/>
                <a:moveTo>
                  <a:pt x="846910" y="246537"/>
                </a:moveTo>
                <a:lnTo>
                  <a:pt x="868358" y="247249"/>
                </a:lnTo>
                <a:cubicBezTo>
                  <a:pt x="880492" y="248858"/>
                  <a:pt x="894050" y="252142"/>
                  <a:pt x="907680" y="258319"/>
                </a:cubicBezTo>
                <a:lnTo>
                  <a:pt x="921555" y="268243"/>
                </a:lnTo>
                <a:lnTo>
                  <a:pt x="893586" y="260369"/>
                </a:lnTo>
                <a:cubicBezTo>
                  <a:pt x="869319" y="257151"/>
                  <a:pt x="850749" y="260631"/>
                  <a:pt x="848699" y="261060"/>
                </a:cubicBezTo>
                <a:close/>
                <a:moveTo>
                  <a:pt x="625613" y="22"/>
                </a:moveTo>
                <a:cubicBezTo>
                  <a:pt x="651453" y="380"/>
                  <a:pt x="677395" y="7382"/>
                  <a:pt x="701609" y="19853"/>
                </a:cubicBezTo>
                <a:lnTo>
                  <a:pt x="714328" y="28136"/>
                </a:lnTo>
                <a:lnTo>
                  <a:pt x="689449" y="18515"/>
                </a:lnTo>
                <a:cubicBezTo>
                  <a:pt x="676707" y="15161"/>
                  <a:pt x="663761" y="13321"/>
                  <a:pt x="650841" y="13142"/>
                </a:cubicBezTo>
                <a:cubicBezTo>
                  <a:pt x="540517" y="11235"/>
                  <a:pt x="427047" y="130903"/>
                  <a:pt x="449359" y="278224"/>
                </a:cubicBezTo>
                <a:cubicBezTo>
                  <a:pt x="428343" y="264216"/>
                  <a:pt x="402751" y="258798"/>
                  <a:pt x="377863" y="263088"/>
                </a:cubicBezTo>
                <a:cubicBezTo>
                  <a:pt x="324150" y="272345"/>
                  <a:pt x="288107" y="323392"/>
                  <a:pt x="297366" y="377106"/>
                </a:cubicBezTo>
                <a:lnTo>
                  <a:pt x="272222" y="361054"/>
                </a:lnTo>
                <a:lnTo>
                  <a:pt x="273256" y="324812"/>
                </a:lnTo>
                <a:cubicBezTo>
                  <a:pt x="282005" y="287360"/>
                  <a:pt x="312350" y="256910"/>
                  <a:pt x="352635" y="249968"/>
                </a:cubicBezTo>
                <a:cubicBezTo>
                  <a:pt x="377523" y="245678"/>
                  <a:pt x="403115" y="251096"/>
                  <a:pt x="424131" y="265104"/>
                </a:cubicBezTo>
                <a:cubicBezTo>
                  <a:pt x="401819" y="117783"/>
                  <a:pt x="515289" y="-1885"/>
                  <a:pt x="625613" y="2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2" name="Google Shape;492;p14"/>
          <p:cNvSpPr/>
          <p:nvPr/>
        </p:nvSpPr>
        <p:spPr>
          <a:xfrm>
            <a:off x="9875305" y="1414383"/>
            <a:ext cx="1122816" cy="478021"/>
          </a:xfrm>
          <a:custGeom>
            <a:rect b="b" l="l" r="r" t="t"/>
            <a:pathLst>
              <a:path extrusionOk="0" h="478021" w="1122816">
                <a:moveTo>
                  <a:pt x="1059308" y="309292"/>
                </a:moveTo>
                <a:lnTo>
                  <a:pt x="1073269" y="310824"/>
                </a:lnTo>
                <a:cubicBezTo>
                  <a:pt x="1085970" y="313558"/>
                  <a:pt x="1098328" y="317577"/>
                  <a:pt x="1110155" y="322796"/>
                </a:cubicBezTo>
                <a:lnTo>
                  <a:pt x="1122816" y="331837"/>
                </a:lnTo>
                <a:lnTo>
                  <a:pt x="1098497" y="323944"/>
                </a:lnTo>
                <a:cubicBezTo>
                  <a:pt x="1085797" y="321209"/>
                  <a:pt x="1072753" y="319757"/>
                  <a:pt x="1059554" y="319672"/>
                </a:cubicBezTo>
                <a:close/>
                <a:moveTo>
                  <a:pt x="561479" y="202458"/>
                </a:moveTo>
                <a:cubicBezTo>
                  <a:pt x="570538" y="200324"/>
                  <a:pt x="579793" y="201046"/>
                  <a:pt x="588125" y="204201"/>
                </a:cubicBezTo>
                <a:lnTo>
                  <a:pt x="604312" y="216730"/>
                </a:lnTo>
                <a:lnTo>
                  <a:pt x="586707" y="215578"/>
                </a:lnTo>
                <a:cubicBezTo>
                  <a:pt x="562173" y="221367"/>
                  <a:pt x="546967" y="245956"/>
                  <a:pt x="552756" y="270491"/>
                </a:cubicBezTo>
                <a:lnTo>
                  <a:pt x="528487" y="251472"/>
                </a:lnTo>
                <a:lnTo>
                  <a:pt x="533132" y="222885"/>
                </a:lnTo>
                <a:cubicBezTo>
                  <a:pt x="539277" y="212947"/>
                  <a:pt x="549212" y="205353"/>
                  <a:pt x="561479" y="202458"/>
                </a:cubicBezTo>
                <a:close/>
                <a:moveTo>
                  <a:pt x="403654" y="189983"/>
                </a:moveTo>
                <a:cubicBezTo>
                  <a:pt x="426335" y="193477"/>
                  <a:pt x="448771" y="200883"/>
                  <a:pt x="469804" y="212135"/>
                </a:cubicBezTo>
                <a:lnTo>
                  <a:pt x="480213" y="220293"/>
                </a:lnTo>
                <a:lnTo>
                  <a:pt x="428882" y="203103"/>
                </a:lnTo>
                <a:cubicBezTo>
                  <a:pt x="383520" y="196115"/>
                  <a:pt x="337180" y="204771"/>
                  <a:pt x="299137" y="229582"/>
                </a:cubicBezTo>
                <a:cubicBezTo>
                  <a:pt x="238378" y="269168"/>
                  <a:pt x="206291" y="344482"/>
                  <a:pt x="217318" y="421671"/>
                </a:cubicBezTo>
                <a:cubicBezTo>
                  <a:pt x="211031" y="418583"/>
                  <a:pt x="148178" y="388590"/>
                  <a:pt x="86538" y="421671"/>
                </a:cubicBezTo>
                <a:cubicBezTo>
                  <a:pt x="72683" y="429445"/>
                  <a:pt x="60352" y="439454"/>
                  <a:pt x="49987" y="451199"/>
                </a:cubicBezTo>
                <a:lnTo>
                  <a:pt x="33428" y="477912"/>
                </a:lnTo>
                <a:lnTo>
                  <a:pt x="0" y="478021"/>
                </a:lnTo>
                <a:cubicBezTo>
                  <a:pt x="11987" y="448589"/>
                  <a:pt x="33599" y="424098"/>
                  <a:pt x="61310" y="408551"/>
                </a:cubicBezTo>
                <a:cubicBezTo>
                  <a:pt x="122950" y="375470"/>
                  <a:pt x="185803" y="405463"/>
                  <a:pt x="192090" y="408551"/>
                </a:cubicBezTo>
                <a:cubicBezTo>
                  <a:pt x="181063" y="331362"/>
                  <a:pt x="213150" y="256048"/>
                  <a:pt x="273909" y="216462"/>
                </a:cubicBezTo>
                <a:cubicBezTo>
                  <a:pt x="311952" y="191651"/>
                  <a:pt x="358292" y="182995"/>
                  <a:pt x="403654" y="189983"/>
                </a:cubicBezTo>
                <a:close/>
                <a:moveTo>
                  <a:pt x="825806" y="3"/>
                </a:moveTo>
                <a:cubicBezTo>
                  <a:pt x="855055" y="141"/>
                  <a:pt x="884683" y="8804"/>
                  <a:pt x="912180" y="24362"/>
                </a:cubicBezTo>
                <a:lnTo>
                  <a:pt x="920472" y="30330"/>
                </a:lnTo>
                <a:lnTo>
                  <a:pt x="894878" y="19520"/>
                </a:lnTo>
                <a:cubicBezTo>
                  <a:pt x="880378" y="15392"/>
                  <a:pt x="865659" y="13192"/>
                  <a:pt x="851034" y="13123"/>
                </a:cubicBezTo>
                <a:cubicBezTo>
                  <a:pt x="755762" y="12461"/>
                  <a:pt x="653543" y="102772"/>
                  <a:pt x="634465" y="233662"/>
                </a:cubicBezTo>
                <a:cubicBezTo>
                  <a:pt x="629096" y="226064"/>
                  <a:pt x="621686" y="220476"/>
                  <a:pt x="613353" y="217321"/>
                </a:cubicBezTo>
                <a:lnTo>
                  <a:pt x="610322" y="217123"/>
                </a:lnTo>
                <a:lnTo>
                  <a:pt x="637727" y="130770"/>
                </a:lnTo>
                <a:cubicBezTo>
                  <a:pt x="678990" y="50182"/>
                  <a:pt x="754352" y="-493"/>
                  <a:pt x="825806" y="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93" name="Google Shape;493;p14"/>
          <p:cNvGrpSpPr/>
          <p:nvPr/>
        </p:nvGrpSpPr>
        <p:grpSpPr>
          <a:xfrm>
            <a:off x="652449" y="3363300"/>
            <a:ext cx="1429033" cy="1891145"/>
            <a:chOff x="2256777" y="2198862"/>
            <a:chExt cx="2823618" cy="3736703"/>
          </a:xfrm>
        </p:grpSpPr>
        <p:grpSp>
          <p:nvGrpSpPr>
            <p:cNvPr id="494" name="Google Shape;494;p14"/>
            <p:cNvGrpSpPr/>
            <p:nvPr/>
          </p:nvGrpSpPr>
          <p:grpSpPr>
            <a:xfrm>
              <a:off x="3294899" y="5120706"/>
              <a:ext cx="748973" cy="454603"/>
              <a:chOff x="5910230" y="3314449"/>
              <a:chExt cx="375256" cy="227768"/>
            </a:xfrm>
          </p:grpSpPr>
          <p:sp>
            <p:nvSpPr>
              <p:cNvPr id="495" name="Google Shape;495;p14"/>
              <p:cNvSpPr/>
              <p:nvPr/>
            </p:nvSpPr>
            <p:spPr>
              <a:xfrm rot="-788041">
                <a:off x="5936369" y="3312998"/>
                <a:ext cx="9535" cy="231160"/>
              </a:xfrm>
              <a:custGeom>
                <a:rect b="b" l="l" r="r" t="t"/>
                <a:pathLst>
                  <a:path extrusionOk="0" h="230885" w="9524">
                    <a:moveTo>
                      <a:pt x="-431" y="-319"/>
                    </a:moveTo>
                    <a:lnTo>
                      <a:pt x="9094" y="-319"/>
                    </a:lnTo>
                    <a:lnTo>
                      <a:pt x="9094" y="230567"/>
                    </a:lnTo>
                    <a:lnTo>
                      <a:pt x="-431" y="230567"/>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6" name="Google Shape;496;p14"/>
              <p:cNvSpPr/>
              <p:nvPr/>
            </p:nvSpPr>
            <p:spPr>
              <a:xfrm rot="-4611959">
                <a:off x="6139000" y="3423321"/>
                <a:ext cx="231160" cy="9535"/>
              </a:xfrm>
              <a:custGeom>
                <a:rect b="b" l="l" r="r" t="t"/>
                <a:pathLst>
                  <a:path extrusionOk="0" h="9524" w="230885">
                    <a:moveTo>
                      <a:pt x="-431" y="-319"/>
                    </a:moveTo>
                    <a:lnTo>
                      <a:pt x="230455" y="-319"/>
                    </a:lnTo>
                    <a:lnTo>
                      <a:pt x="230455" y="9206"/>
                    </a:lnTo>
                    <a:lnTo>
                      <a:pt x="-431" y="9206"/>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97" name="Google Shape;497;p14"/>
            <p:cNvSpPr/>
            <p:nvPr/>
          </p:nvSpPr>
          <p:spPr>
            <a:xfrm>
              <a:off x="3376049" y="5519665"/>
              <a:ext cx="585689" cy="415900"/>
            </a:xfrm>
            <a:custGeom>
              <a:rect b="b" l="l" r="r" t="t"/>
              <a:pathLst>
                <a:path extrusionOk="0" h="194119" w="273367">
                  <a:moveTo>
                    <a:pt x="273368" y="0"/>
                  </a:moveTo>
                  <a:lnTo>
                    <a:pt x="234125" y="194119"/>
                  </a:lnTo>
                  <a:lnTo>
                    <a:pt x="39243" y="194119"/>
                  </a:lnTo>
                  <a:lnTo>
                    <a:pt x="0" y="0"/>
                  </a:lnTo>
                  <a:lnTo>
                    <a:pt x="273368" y="0"/>
                  </a:lnTo>
                  <a:close/>
                </a:path>
              </a:pathLst>
            </a:custGeom>
            <a:solidFill>
              <a:schemeClr val="accent1"/>
            </a:solidFill>
            <a:ln>
              <a:noFill/>
            </a:ln>
            <a:effectLst>
              <a:outerShdw blurRad="2540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8" name="Google Shape;498;p14"/>
            <p:cNvSpPr/>
            <p:nvPr/>
          </p:nvSpPr>
          <p:spPr>
            <a:xfrm>
              <a:off x="2256777" y="2203261"/>
              <a:ext cx="2823618" cy="3023507"/>
            </a:xfrm>
            <a:custGeom>
              <a:rect b="b" l="l" r="r" t="t"/>
              <a:pathLst>
                <a:path extrusionOk="0" h="3023507" w="2823618">
                  <a:moveTo>
                    <a:pt x="1352512" y="192"/>
                  </a:moveTo>
                  <a:cubicBezTo>
                    <a:pt x="1376236" y="-205"/>
                    <a:pt x="1396240" y="73"/>
                    <a:pt x="1411904" y="483"/>
                  </a:cubicBezTo>
                  <a:cubicBezTo>
                    <a:pt x="1537215" y="-2797"/>
                    <a:pt x="1940079" y="2382"/>
                    <a:pt x="2304277" y="293914"/>
                  </a:cubicBezTo>
                  <a:cubicBezTo>
                    <a:pt x="2791372" y="683831"/>
                    <a:pt x="2817780" y="1272419"/>
                    <a:pt x="2822095" y="1379779"/>
                  </a:cubicBezTo>
                  <a:cubicBezTo>
                    <a:pt x="2854201" y="2097474"/>
                    <a:pt x="2369177" y="2553500"/>
                    <a:pt x="2294266" y="2622543"/>
                  </a:cubicBezTo>
                  <a:cubicBezTo>
                    <a:pt x="2048354" y="2843720"/>
                    <a:pt x="1740252" y="2983722"/>
                    <a:pt x="1411904" y="3023507"/>
                  </a:cubicBezTo>
                  <a:cubicBezTo>
                    <a:pt x="1083486" y="2983807"/>
                    <a:pt x="775298" y="2843788"/>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gradFill>
              <a:gsLst>
                <a:gs pos="0">
                  <a:schemeClr val="accent2"/>
                </a:gs>
                <a:gs pos="100000">
                  <a:schemeClr val="accent1"/>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9" name="Google Shape;499;p14"/>
            <p:cNvSpPr/>
            <p:nvPr/>
          </p:nvSpPr>
          <p:spPr>
            <a:xfrm>
              <a:off x="3376049" y="5519665"/>
              <a:ext cx="585633" cy="415859"/>
            </a:xfrm>
            <a:custGeom>
              <a:rect b="b" l="l" r="r" t="t"/>
              <a:pathLst>
                <a:path extrusionOk="0" h="415859" w="585633">
                  <a:moveTo>
                    <a:pt x="0" y="0"/>
                  </a:moveTo>
                  <a:lnTo>
                    <a:pt x="585633" y="0"/>
                  </a:lnTo>
                  <a:lnTo>
                    <a:pt x="575636" y="49454"/>
                  </a:lnTo>
                  <a:lnTo>
                    <a:pt x="31288" y="49454"/>
                  </a:lnTo>
                  <a:lnTo>
                    <a:pt x="105361" y="415859"/>
                  </a:lnTo>
                  <a:lnTo>
                    <a:pt x="84070" y="415859"/>
                  </a:lnTo>
                  <a:lnTo>
                    <a:pt x="0" y="0"/>
                  </a:ln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0" name="Google Shape;500;p14"/>
            <p:cNvSpPr/>
            <p:nvPr/>
          </p:nvSpPr>
          <p:spPr>
            <a:xfrm>
              <a:off x="2710203" y="2203261"/>
              <a:ext cx="1916798" cy="3023507"/>
            </a:xfrm>
            <a:custGeom>
              <a:rect b="b" l="l" r="r" t="t"/>
              <a:pathLst>
                <a:path extrusionOk="0" h="3023507" w="1916798">
                  <a:moveTo>
                    <a:pt x="998748" y="192"/>
                  </a:moveTo>
                  <a:cubicBezTo>
                    <a:pt x="1111384" y="2972"/>
                    <a:pt x="1347878" y="38824"/>
                    <a:pt x="1564153" y="293914"/>
                  </a:cubicBezTo>
                  <a:cubicBezTo>
                    <a:pt x="1894695" y="683831"/>
                    <a:pt x="1912472" y="1272419"/>
                    <a:pt x="1915752" y="1379779"/>
                  </a:cubicBezTo>
                  <a:cubicBezTo>
                    <a:pt x="1937673" y="2097474"/>
                    <a:pt x="1608513" y="2553500"/>
                    <a:pt x="1557593" y="2622543"/>
                  </a:cubicBezTo>
                  <a:cubicBezTo>
                    <a:pt x="1323713" y="2935995"/>
                    <a:pt x="1062387" y="3004692"/>
                    <a:pt x="958479" y="3023507"/>
                  </a:cubicBezTo>
                  <a:lnTo>
                    <a:pt x="958479" y="483"/>
                  </a:lnTo>
                  <a:cubicBezTo>
                    <a:pt x="969094" y="73"/>
                    <a:pt x="982657" y="-205"/>
                    <a:pt x="998748" y="192"/>
                  </a:cubicBezTo>
                  <a:close/>
                  <a:moveTo>
                    <a:pt x="918150" y="192"/>
                  </a:moveTo>
                  <a:cubicBezTo>
                    <a:pt x="934257" y="-205"/>
                    <a:pt x="947839" y="73"/>
                    <a:pt x="958476" y="483"/>
                  </a:cubicBezTo>
                  <a:lnTo>
                    <a:pt x="958476" y="3023507"/>
                  </a:lnTo>
                  <a:cubicBezTo>
                    <a:pt x="854394" y="3004692"/>
                    <a:pt x="593069" y="2935995"/>
                    <a:pt x="359188" y="2622715"/>
                  </a:cubicBez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gradFill>
              <a:gsLst>
                <a:gs pos="0">
                  <a:schemeClr val="accent3"/>
                </a:gs>
                <a:gs pos="100000">
                  <a:schemeClr val="accent2"/>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1" name="Google Shape;501;p14"/>
            <p:cNvSpPr/>
            <p:nvPr/>
          </p:nvSpPr>
          <p:spPr>
            <a:xfrm>
              <a:off x="2711213" y="2222437"/>
              <a:ext cx="1593165" cy="3015570"/>
            </a:xfrm>
            <a:custGeom>
              <a:rect b="b" l="l" r="r" t="t"/>
              <a:pathLst>
                <a:path extrusionOk="0" h="3015570" w="1593165">
                  <a:moveTo>
                    <a:pt x="998748" y="192"/>
                  </a:moveTo>
                  <a:cubicBezTo>
                    <a:pt x="1111384" y="2972"/>
                    <a:pt x="1347878" y="38824"/>
                    <a:pt x="1564153" y="293914"/>
                  </a:cubicBezTo>
                  <a:lnTo>
                    <a:pt x="1593165" y="334631"/>
                  </a:lnTo>
                  <a:lnTo>
                    <a:pt x="1519727" y="257623"/>
                  </a:lnTo>
                  <a:cubicBezTo>
                    <a:pt x="1328034" y="79832"/>
                    <a:pt x="1134648" y="52079"/>
                    <a:pt x="1036092" y="49646"/>
                  </a:cubicBezTo>
                  <a:cubicBezTo>
                    <a:pt x="1020001" y="49249"/>
                    <a:pt x="1006438" y="49527"/>
                    <a:pt x="995823" y="49937"/>
                  </a:cubicBezTo>
                  <a:lnTo>
                    <a:pt x="995823" y="3015569"/>
                  </a:lnTo>
                  <a:lnTo>
                    <a:pt x="995820" y="3015570"/>
                  </a:lnTo>
                  <a:lnTo>
                    <a:pt x="995820" y="49937"/>
                  </a:lnTo>
                  <a:lnTo>
                    <a:pt x="958479" y="49668"/>
                  </a:lnTo>
                  <a:lnTo>
                    <a:pt x="958479" y="483"/>
                  </a:lnTo>
                  <a:cubicBezTo>
                    <a:pt x="969094" y="73"/>
                    <a:pt x="982657" y="-205"/>
                    <a:pt x="998748" y="192"/>
                  </a:cubicBezTo>
                  <a:close/>
                  <a:moveTo>
                    <a:pt x="918150" y="192"/>
                  </a:moveTo>
                  <a:cubicBezTo>
                    <a:pt x="934257" y="-205"/>
                    <a:pt x="947839" y="73"/>
                    <a:pt x="958476" y="483"/>
                  </a:cubicBezTo>
                  <a:lnTo>
                    <a:pt x="958476" y="49668"/>
                  </a:lnTo>
                  <a:lnTo>
                    <a:pt x="955494" y="49646"/>
                  </a:lnTo>
                  <a:cubicBezTo>
                    <a:pt x="842746" y="52426"/>
                    <a:pt x="606270" y="88278"/>
                    <a:pt x="390146" y="343368"/>
                  </a:cubicBezTo>
                  <a:cubicBezTo>
                    <a:pt x="59605" y="733803"/>
                    <a:pt x="41482" y="1322045"/>
                    <a:pt x="38374" y="1429405"/>
                  </a:cubicBezTo>
                  <a:cubicBezTo>
                    <a:pt x="19345" y="2057390"/>
                    <a:pt x="268847" y="2485032"/>
                    <a:pt x="365631" y="2628383"/>
                  </a:cubicBezTo>
                  <a:lnTo>
                    <a:pt x="375174" y="2641905"/>
                  </a:lnTo>
                  <a:lnTo>
                    <a:pt x="359188" y="2622715"/>
                  </a:ln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2" name="Google Shape;502;p14"/>
            <p:cNvSpPr/>
            <p:nvPr/>
          </p:nvSpPr>
          <p:spPr>
            <a:xfrm>
              <a:off x="3150463" y="2198862"/>
              <a:ext cx="1036590" cy="3027906"/>
            </a:xfrm>
            <a:custGeom>
              <a:rect b="b" l="l" r="r" t="t"/>
              <a:pathLst>
                <a:path extrusionOk="0" h="3027906" w="1036590">
                  <a:moveTo>
                    <a:pt x="496386" y="4591"/>
                  </a:moveTo>
                  <a:cubicBezTo>
                    <a:pt x="505103" y="4194"/>
                    <a:pt x="512455" y="4472"/>
                    <a:pt x="518216" y="4882"/>
                  </a:cubicBezTo>
                  <a:lnTo>
                    <a:pt x="518216" y="3027906"/>
                  </a:lnTo>
                  <a:cubicBezTo>
                    <a:pt x="461429" y="3009091"/>
                    <a:pt x="320582" y="2940394"/>
                    <a:pt x="194235" y="2627114"/>
                  </a:cubicBez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cubicBezTo>
                    <a:pt x="1024815" y="683831"/>
                    <a:pt x="1034481" y="1272419"/>
                    <a:pt x="1036035" y="1379779"/>
                  </a:cubicBezTo>
                  <a:cubicBezTo>
                    <a:pt x="1047773" y="2097474"/>
                    <a:pt x="869815" y="2553500"/>
                    <a:pt x="842370" y="2622543"/>
                  </a:cubicBezTo>
                  <a:cubicBezTo>
                    <a:pt x="715678" y="2935995"/>
                    <a:pt x="574486" y="3004692"/>
                    <a:pt x="518217" y="3023507"/>
                  </a:cubicBezTo>
                  <a:lnTo>
                    <a:pt x="518217" y="483"/>
                  </a:lnTo>
                  <a:cubicBezTo>
                    <a:pt x="523956" y="73"/>
                    <a:pt x="531289" y="-205"/>
                    <a:pt x="539990" y="192"/>
                  </a:cubicBezTo>
                  <a:close/>
                </a:path>
              </a:pathLst>
            </a:custGeom>
            <a:gradFill>
              <a:gsLst>
                <a:gs pos="0">
                  <a:schemeClr val="accent4"/>
                </a:gs>
                <a:gs pos="50000">
                  <a:schemeClr val="accent3"/>
                </a:gs>
                <a:gs pos="52000">
                  <a:schemeClr val="accent4"/>
                </a:gs>
                <a:gs pos="100000">
                  <a:schemeClr val="accent3"/>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3" name="Google Shape;503;p14"/>
            <p:cNvSpPr/>
            <p:nvPr/>
          </p:nvSpPr>
          <p:spPr>
            <a:xfrm>
              <a:off x="3169640" y="2199871"/>
              <a:ext cx="864956" cy="3015976"/>
            </a:xfrm>
            <a:custGeom>
              <a:rect b="b" l="l" r="r" t="t"/>
              <a:pathLst>
                <a:path extrusionOk="0" h="3015976" w="864956">
                  <a:moveTo>
                    <a:pt x="496386" y="4591"/>
                  </a:moveTo>
                  <a:cubicBezTo>
                    <a:pt x="505103" y="4194"/>
                    <a:pt x="512455" y="4472"/>
                    <a:pt x="518216" y="4882"/>
                  </a:cubicBezTo>
                  <a:lnTo>
                    <a:pt x="518216" y="54080"/>
                  </a:lnTo>
                  <a:lnTo>
                    <a:pt x="515562" y="54045"/>
                  </a:lnTo>
                  <a:cubicBezTo>
                    <a:pt x="454545" y="56825"/>
                    <a:pt x="326641" y="92677"/>
                    <a:pt x="209440" y="347767"/>
                  </a:cubicBezTo>
                  <a:cubicBezTo>
                    <a:pt x="31829" y="738202"/>
                    <a:pt x="21473" y="1326444"/>
                    <a:pt x="19747" y="1433804"/>
                  </a:cubicBezTo>
                  <a:cubicBezTo>
                    <a:pt x="10816" y="1972077"/>
                    <a:pt x="108683" y="2363159"/>
                    <a:pt x="169826" y="2554185"/>
                  </a:cubicBezTo>
                  <a:lnTo>
                    <a:pt x="196316" y="2631739"/>
                  </a:lnTo>
                  <a:lnTo>
                    <a:pt x="194235" y="2627114"/>
                  </a:ln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lnTo>
                    <a:pt x="864956" y="342697"/>
                  </a:lnTo>
                  <a:lnTo>
                    <a:pt x="776562" y="190249"/>
                  </a:lnTo>
                  <a:cubicBezTo>
                    <a:pt x="688220" y="72419"/>
                    <a:pt x="604844" y="51731"/>
                    <a:pt x="559166" y="49646"/>
                  </a:cubicBezTo>
                  <a:cubicBezTo>
                    <a:pt x="550465" y="49249"/>
                    <a:pt x="543132" y="49527"/>
                    <a:pt x="537393" y="49937"/>
                  </a:cubicBezTo>
                  <a:lnTo>
                    <a:pt x="537393" y="3015976"/>
                  </a:lnTo>
                  <a:lnTo>
                    <a:pt x="537392" y="3015976"/>
                  </a:lnTo>
                  <a:lnTo>
                    <a:pt x="537392" y="54336"/>
                  </a:lnTo>
                  <a:lnTo>
                    <a:pt x="518217" y="54081"/>
                  </a:lnTo>
                  <a:lnTo>
                    <a:pt x="518217" y="483"/>
                  </a:lnTo>
                  <a:cubicBezTo>
                    <a:pt x="523956" y="73"/>
                    <a:pt x="531289" y="-205"/>
                    <a:pt x="53999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4" name="Google Shape;504;p14"/>
            <p:cNvSpPr/>
            <p:nvPr/>
          </p:nvSpPr>
          <p:spPr>
            <a:xfrm>
              <a:off x="2257788" y="2204270"/>
              <a:ext cx="2049602" cy="2904841"/>
            </a:xfrm>
            <a:custGeom>
              <a:rect b="b" l="l" r="r" t="t"/>
              <a:pathLst>
                <a:path extrusionOk="0" h="2904841" w="2049602">
                  <a:moveTo>
                    <a:pt x="1352512" y="192"/>
                  </a:moveTo>
                  <a:cubicBezTo>
                    <a:pt x="1376236" y="-205"/>
                    <a:pt x="1396240" y="73"/>
                    <a:pt x="1411904" y="483"/>
                  </a:cubicBezTo>
                  <a:cubicBezTo>
                    <a:pt x="1505888" y="-1977"/>
                    <a:pt x="1755994" y="321"/>
                    <a:pt x="2028820" y="124614"/>
                  </a:cubicBezTo>
                  <a:lnTo>
                    <a:pt x="2049602" y="135611"/>
                  </a:lnTo>
                  <a:lnTo>
                    <a:pt x="1949422" y="96315"/>
                  </a:lnTo>
                  <a:cubicBezTo>
                    <a:pt x="1731466" y="23911"/>
                    <a:pt x="1544728" y="22657"/>
                    <a:pt x="1466408" y="24707"/>
                  </a:cubicBezTo>
                  <a:cubicBezTo>
                    <a:pt x="1450744" y="24297"/>
                    <a:pt x="1430740" y="24019"/>
                    <a:pt x="1407016" y="24416"/>
                  </a:cubicBezTo>
                  <a:cubicBezTo>
                    <a:pt x="1240944" y="27196"/>
                    <a:pt x="892536" y="63048"/>
                    <a:pt x="573861" y="318138"/>
                  </a:cubicBezTo>
                  <a:cubicBezTo>
                    <a:pt x="86768" y="708055"/>
                    <a:pt x="60360" y="1296643"/>
                    <a:pt x="56043" y="1404003"/>
                  </a:cubicBezTo>
                  <a:cubicBezTo>
                    <a:pt x="23767" y="2121698"/>
                    <a:pt x="508789" y="2577724"/>
                    <a:pt x="583873" y="2646767"/>
                  </a:cubicBezTo>
                  <a:cubicBezTo>
                    <a:pt x="676097" y="2729734"/>
                    <a:pt x="777075" y="2801279"/>
                    <a:pt x="884593" y="2860394"/>
                  </a:cubicBezTo>
                  <a:lnTo>
                    <a:pt x="973281" y="2904841"/>
                  </a:lnTo>
                  <a:lnTo>
                    <a:pt x="939703" y="2891105"/>
                  </a:lnTo>
                  <a:cubicBezTo>
                    <a:pt x="790863" y="2823482"/>
                    <a:pt x="652334" y="2733166"/>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505" name="Google Shape;505;p14"/>
          <p:cNvSpPr/>
          <p:nvPr/>
        </p:nvSpPr>
        <p:spPr>
          <a:xfrm>
            <a:off x="-4909" y="4955061"/>
            <a:ext cx="3615183" cy="1901508"/>
          </a:xfrm>
          <a:custGeom>
            <a:rect b="b" l="l" r="r" t="t"/>
            <a:pathLst>
              <a:path extrusionOk="0" h="2526921" w="4804230">
                <a:moveTo>
                  <a:pt x="2433188" y="165"/>
                </a:moveTo>
                <a:cubicBezTo>
                  <a:pt x="2532639" y="2321"/>
                  <a:pt x="2630557" y="25609"/>
                  <a:pt x="2719395" y="71696"/>
                </a:cubicBezTo>
                <a:cubicBezTo>
                  <a:pt x="3030684" y="233404"/>
                  <a:pt x="3185115" y="651150"/>
                  <a:pt x="3026641" y="1023214"/>
                </a:cubicBezTo>
                <a:cubicBezTo>
                  <a:pt x="3099168" y="1035208"/>
                  <a:pt x="3163905" y="1075635"/>
                  <a:pt x="3206408" y="1135602"/>
                </a:cubicBezTo>
                <a:cubicBezTo>
                  <a:pt x="3250418" y="1201768"/>
                  <a:pt x="3264057" y="1283564"/>
                  <a:pt x="3243869" y="1360376"/>
                </a:cubicBezTo>
                <a:cubicBezTo>
                  <a:pt x="3327931" y="1323049"/>
                  <a:pt x="3426358" y="1360914"/>
                  <a:pt x="3463712" y="1445004"/>
                </a:cubicBezTo>
                <a:cubicBezTo>
                  <a:pt x="3469763" y="1458614"/>
                  <a:pt x="3473967" y="1473033"/>
                  <a:pt x="3476190" y="1487721"/>
                </a:cubicBezTo>
                <a:cubicBezTo>
                  <a:pt x="3577784" y="1355391"/>
                  <a:pt x="3767441" y="1330461"/>
                  <a:pt x="3899812" y="1431931"/>
                </a:cubicBezTo>
                <a:cubicBezTo>
                  <a:pt x="3985827" y="1497963"/>
                  <a:pt x="4029866" y="1605095"/>
                  <a:pt x="4015219" y="1712496"/>
                </a:cubicBezTo>
                <a:cubicBezTo>
                  <a:pt x="4131069" y="1641749"/>
                  <a:pt x="4282348" y="1678268"/>
                  <a:pt x="4353108" y="1794158"/>
                </a:cubicBezTo>
                <a:cubicBezTo>
                  <a:pt x="4406242" y="1881077"/>
                  <a:pt x="4400165" y="1991847"/>
                  <a:pt x="4337827" y="2072566"/>
                </a:cubicBezTo>
                <a:cubicBezTo>
                  <a:pt x="4360735" y="2069332"/>
                  <a:pt x="4535245" y="2047637"/>
                  <a:pt x="4674719" y="2177408"/>
                </a:cubicBezTo>
                <a:cubicBezTo>
                  <a:pt x="4805955" y="2299329"/>
                  <a:pt x="4806781" y="2462210"/>
                  <a:pt x="4803402" y="2514025"/>
                </a:cubicBezTo>
                <a:lnTo>
                  <a:pt x="4802249" y="2526921"/>
                </a:lnTo>
                <a:lnTo>
                  <a:pt x="0" y="2526921"/>
                </a:lnTo>
                <a:lnTo>
                  <a:pt x="0" y="101611"/>
                </a:lnTo>
                <a:cubicBezTo>
                  <a:pt x="56059" y="75470"/>
                  <a:pt x="312368" y="-37189"/>
                  <a:pt x="614089" y="64149"/>
                </a:cubicBezTo>
                <a:cubicBezTo>
                  <a:pt x="974833" y="185430"/>
                  <a:pt x="1106220" y="513159"/>
                  <a:pt x="1123604" y="558708"/>
                </a:cubicBezTo>
                <a:cubicBezTo>
                  <a:pt x="1139775" y="539437"/>
                  <a:pt x="1252971" y="408724"/>
                  <a:pt x="1438262" y="408858"/>
                </a:cubicBezTo>
                <a:cubicBezTo>
                  <a:pt x="1534343" y="409800"/>
                  <a:pt x="1627083" y="444299"/>
                  <a:pt x="1700499" y="506288"/>
                </a:cubicBezTo>
                <a:cubicBezTo>
                  <a:pt x="1822689" y="177413"/>
                  <a:pt x="2134837" y="-6304"/>
                  <a:pt x="2433188" y="165"/>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6" name="Google Shape;506;p14"/>
          <p:cNvSpPr/>
          <p:nvPr/>
        </p:nvSpPr>
        <p:spPr>
          <a:xfrm>
            <a:off x="-4908" y="5709776"/>
            <a:ext cx="2522123" cy="1147360"/>
          </a:xfrm>
          <a:custGeom>
            <a:rect b="b" l="l" r="r" t="t"/>
            <a:pathLst>
              <a:path extrusionOk="0" h="1524731" w="3351659">
                <a:moveTo>
                  <a:pt x="0" y="0"/>
                </a:moveTo>
                <a:cubicBezTo>
                  <a:pt x="147816" y="54848"/>
                  <a:pt x="263221" y="173029"/>
                  <a:pt x="314389" y="322204"/>
                </a:cubicBezTo>
                <a:cubicBezTo>
                  <a:pt x="467445" y="93253"/>
                  <a:pt x="777090" y="31804"/>
                  <a:pt x="1006014" y="184888"/>
                </a:cubicBezTo>
                <a:cubicBezTo>
                  <a:pt x="1089039" y="240408"/>
                  <a:pt x="1153480" y="319511"/>
                  <a:pt x="1190983" y="412089"/>
                </a:cubicBezTo>
                <a:cubicBezTo>
                  <a:pt x="1207827" y="408314"/>
                  <a:pt x="1383145" y="370987"/>
                  <a:pt x="1520733" y="494560"/>
                </a:cubicBezTo>
                <a:cubicBezTo>
                  <a:pt x="1593987" y="562478"/>
                  <a:pt x="1637108" y="656940"/>
                  <a:pt x="1640532" y="756796"/>
                </a:cubicBezTo>
                <a:cubicBezTo>
                  <a:pt x="1676647" y="744130"/>
                  <a:pt x="1950473" y="653169"/>
                  <a:pt x="2217426" y="816764"/>
                </a:cubicBezTo>
                <a:cubicBezTo>
                  <a:pt x="2461335" y="966344"/>
                  <a:pt x="2516182" y="1216721"/>
                  <a:pt x="2524672" y="1258765"/>
                </a:cubicBezTo>
                <a:cubicBezTo>
                  <a:pt x="2569681" y="1240843"/>
                  <a:pt x="2802944" y="1153521"/>
                  <a:pt x="3056557" y="1266312"/>
                </a:cubicBezTo>
                <a:cubicBezTo>
                  <a:pt x="3156261" y="1311287"/>
                  <a:pt x="3243244" y="1379229"/>
                  <a:pt x="3310738" y="1464000"/>
                </a:cubicBezTo>
                <a:lnTo>
                  <a:pt x="3351659" y="1524731"/>
                </a:lnTo>
                <a:lnTo>
                  <a:pt x="0" y="1524731"/>
                </a:ln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7" name="Google Shape;507;p14"/>
          <p:cNvSpPr/>
          <p:nvPr/>
        </p:nvSpPr>
        <p:spPr>
          <a:xfrm>
            <a:off x="-12112" y="4956070"/>
            <a:ext cx="3615183" cy="1901508"/>
          </a:xfrm>
          <a:custGeom>
            <a:rect b="b" l="l" r="r" t="t"/>
            <a:pathLst>
              <a:path extrusionOk="0" h="2526921" w="4804230">
                <a:moveTo>
                  <a:pt x="4380517" y="2069334"/>
                </a:moveTo>
                <a:cubicBezTo>
                  <a:pt x="4445800" y="2067951"/>
                  <a:pt x="4570114" y="2080080"/>
                  <a:pt x="4674719" y="2177408"/>
                </a:cubicBezTo>
                <a:cubicBezTo>
                  <a:pt x="4789551" y="2284089"/>
                  <a:pt x="4804537" y="2422130"/>
                  <a:pt x="4804226" y="2489685"/>
                </a:cubicBezTo>
                <a:lnTo>
                  <a:pt x="4803567" y="2509158"/>
                </a:lnTo>
                <a:lnTo>
                  <a:pt x="4790425" y="2427515"/>
                </a:lnTo>
                <a:cubicBezTo>
                  <a:pt x="4774237" y="2365077"/>
                  <a:pt x="4741221" y="2293877"/>
                  <a:pt x="4675603" y="2232916"/>
                </a:cubicBezTo>
                <a:cubicBezTo>
                  <a:pt x="4536129" y="2103145"/>
                  <a:pt x="4361619" y="2124840"/>
                  <a:pt x="4338711" y="2128074"/>
                </a:cubicBezTo>
                <a:lnTo>
                  <a:pt x="4370933" y="2069855"/>
                </a:lnTo>
                <a:close/>
                <a:moveTo>
                  <a:pt x="4154383" y="1676688"/>
                </a:moveTo>
                <a:cubicBezTo>
                  <a:pt x="4233206" y="1680300"/>
                  <a:pt x="4308883" y="1721727"/>
                  <a:pt x="4353108" y="1794158"/>
                </a:cubicBezTo>
                <a:cubicBezTo>
                  <a:pt x="4379675" y="1837618"/>
                  <a:pt x="4391440" y="1887040"/>
                  <a:pt x="4388770" y="1935687"/>
                </a:cubicBezTo>
                <a:lnTo>
                  <a:pt x="4385779" y="1950163"/>
                </a:lnTo>
                <a:lnTo>
                  <a:pt x="4382787" y="1918485"/>
                </a:lnTo>
                <a:cubicBezTo>
                  <a:pt x="4376859" y="1894616"/>
                  <a:pt x="4367276" y="1871396"/>
                  <a:pt x="4353992" y="1849666"/>
                </a:cubicBezTo>
                <a:cubicBezTo>
                  <a:pt x="4283232" y="1733776"/>
                  <a:pt x="4131953" y="1697257"/>
                  <a:pt x="4016103" y="1768004"/>
                </a:cubicBezTo>
                <a:lnTo>
                  <a:pt x="4016273" y="1711990"/>
                </a:lnTo>
                <a:lnTo>
                  <a:pt x="4060097" y="1690940"/>
                </a:lnTo>
                <a:cubicBezTo>
                  <a:pt x="4090821" y="1679848"/>
                  <a:pt x="4122853" y="1675243"/>
                  <a:pt x="4154383" y="1676688"/>
                </a:cubicBezTo>
                <a:close/>
                <a:moveTo>
                  <a:pt x="3308430" y="1346027"/>
                </a:moveTo>
                <a:cubicBezTo>
                  <a:pt x="3373328" y="1344871"/>
                  <a:pt x="3435697" y="1381937"/>
                  <a:pt x="3463712" y="1445004"/>
                </a:cubicBezTo>
                <a:cubicBezTo>
                  <a:pt x="3469763" y="1458614"/>
                  <a:pt x="3473967" y="1473033"/>
                  <a:pt x="3476190" y="1487721"/>
                </a:cubicBezTo>
                <a:cubicBezTo>
                  <a:pt x="3577784" y="1355391"/>
                  <a:pt x="3767441" y="1330461"/>
                  <a:pt x="3899812" y="1431931"/>
                </a:cubicBezTo>
                <a:cubicBezTo>
                  <a:pt x="3964323" y="1481455"/>
                  <a:pt x="4005223" y="1554098"/>
                  <a:pt x="4015462" y="1632634"/>
                </a:cubicBezTo>
                <a:lnTo>
                  <a:pt x="4015305" y="1684229"/>
                </a:lnTo>
                <a:lnTo>
                  <a:pt x="3996148" y="1612208"/>
                </a:lnTo>
                <a:cubicBezTo>
                  <a:pt x="3976217" y="1563746"/>
                  <a:pt x="3943704" y="1520455"/>
                  <a:pt x="3900696" y="1487439"/>
                </a:cubicBezTo>
                <a:cubicBezTo>
                  <a:pt x="3768325" y="1385969"/>
                  <a:pt x="3578668" y="1410899"/>
                  <a:pt x="3477074" y="1543229"/>
                </a:cubicBezTo>
                <a:cubicBezTo>
                  <a:pt x="3474851" y="1528541"/>
                  <a:pt x="3470647" y="1514122"/>
                  <a:pt x="3464596" y="1500512"/>
                </a:cubicBezTo>
                <a:cubicBezTo>
                  <a:pt x="3427242" y="1416422"/>
                  <a:pt x="3328815" y="1378557"/>
                  <a:pt x="3244753" y="1415884"/>
                </a:cubicBezTo>
                <a:lnTo>
                  <a:pt x="3247337" y="1359605"/>
                </a:lnTo>
                <a:close/>
                <a:moveTo>
                  <a:pt x="3043783" y="1027828"/>
                </a:moveTo>
                <a:lnTo>
                  <a:pt x="3079350" y="1037402"/>
                </a:lnTo>
                <a:cubicBezTo>
                  <a:pt x="3130147" y="1056643"/>
                  <a:pt x="3174531" y="1090627"/>
                  <a:pt x="3206408" y="1135602"/>
                </a:cubicBezTo>
                <a:cubicBezTo>
                  <a:pt x="3228413" y="1168685"/>
                  <a:pt x="3242825" y="1205676"/>
                  <a:pt x="3249213" y="1243997"/>
                </a:cubicBezTo>
                <a:lnTo>
                  <a:pt x="3247022" y="1291718"/>
                </a:lnTo>
                <a:lnTo>
                  <a:pt x="3207292" y="1191110"/>
                </a:lnTo>
                <a:cubicBezTo>
                  <a:pt x="3164789" y="1131143"/>
                  <a:pt x="3100052" y="1090716"/>
                  <a:pt x="3027525" y="1078722"/>
                </a:cubicBezTo>
                <a:close/>
                <a:moveTo>
                  <a:pt x="2433188" y="165"/>
                </a:moveTo>
                <a:cubicBezTo>
                  <a:pt x="2532639" y="2321"/>
                  <a:pt x="2630557" y="25609"/>
                  <a:pt x="2719395" y="71696"/>
                </a:cubicBezTo>
                <a:cubicBezTo>
                  <a:pt x="2952862" y="192977"/>
                  <a:pt x="3098096" y="458280"/>
                  <a:pt x="3089265" y="740315"/>
                </a:cubicBezTo>
                <a:lnTo>
                  <a:pt x="3087663" y="753253"/>
                </a:lnTo>
                <a:lnTo>
                  <a:pt x="3082031" y="656789"/>
                </a:lnTo>
                <a:cubicBezTo>
                  <a:pt x="3048118" y="429354"/>
                  <a:pt x="2914835" y="228272"/>
                  <a:pt x="2720279" y="127204"/>
                </a:cubicBezTo>
                <a:cubicBezTo>
                  <a:pt x="2631441" y="81117"/>
                  <a:pt x="2533523" y="57829"/>
                  <a:pt x="2434072" y="55673"/>
                </a:cubicBezTo>
                <a:cubicBezTo>
                  <a:pt x="2135721" y="49204"/>
                  <a:pt x="1823573" y="232921"/>
                  <a:pt x="1701383" y="561796"/>
                </a:cubicBezTo>
                <a:cubicBezTo>
                  <a:pt x="1627967" y="499807"/>
                  <a:pt x="1535227" y="465308"/>
                  <a:pt x="1439146" y="464366"/>
                </a:cubicBezTo>
                <a:cubicBezTo>
                  <a:pt x="1253855" y="464232"/>
                  <a:pt x="1140659" y="594945"/>
                  <a:pt x="1124488" y="614216"/>
                </a:cubicBezTo>
                <a:cubicBezTo>
                  <a:pt x="1107104" y="568667"/>
                  <a:pt x="975717" y="240938"/>
                  <a:pt x="614973" y="119657"/>
                </a:cubicBezTo>
                <a:cubicBezTo>
                  <a:pt x="313252" y="18319"/>
                  <a:pt x="56943" y="130978"/>
                  <a:pt x="884" y="157119"/>
                </a:cubicBezTo>
                <a:lnTo>
                  <a:pt x="884" y="2526921"/>
                </a:lnTo>
                <a:lnTo>
                  <a:pt x="0" y="2526921"/>
                </a:lnTo>
                <a:lnTo>
                  <a:pt x="0" y="101611"/>
                </a:lnTo>
                <a:cubicBezTo>
                  <a:pt x="56059" y="75470"/>
                  <a:pt x="312368" y="-37189"/>
                  <a:pt x="614089" y="64149"/>
                </a:cubicBezTo>
                <a:cubicBezTo>
                  <a:pt x="974833" y="185430"/>
                  <a:pt x="1106220" y="513159"/>
                  <a:pt x="1123604" y="558708"/>
                </a:cubicBezTo>
                <a:cubicBezTo>
                  <a:pt x="1139775" y="539437"/>
                  <a:pt x="1252971" y="408724"/>
                  <a:pt x="1438262" y="408858"/>
                </a:cubicBezTo>
                <a:cubicBezTo>
                  <a:pt x="1534343" y="409800"/>
                  <a:pt x="1627083" y="444299"/>
                  <a:pt x="1700499" y="506288"/>
                </a:cubicBezTo>
                <a:cubicBezTo>
                  <a:pt x="1822689" y="177413"/>
                  <a:pt x="2134837" y="-6304"/>
                  <a:pt x="2433188" y="165"/>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8" name="Google Shape;508;p14"/>
          <p:cNvSpPr/>
          <p:nvPr/>
        </p:nvSpPr>
        <p:spPr>
          <a:xfrm>
            <a:off x="-12112" y="5698674"/>
            <a:ext cx="2522123" cy="1147360"/>
          </a:xfrm>
          <a:custGeom>
            <a:rect b="b" l="l" r="r" t="t"/>
            <a:pathLst>
              <a:path extrusionOk="0" h="1524731" w="3351659">
                <a:moveTo>
                  <a:pt x="0" y="0"/>
                </a:moveTo>
                <a:cubicBezTo>
                  <a:pt x="147816" y="54848"/>
                  <a:pt x="263221" y="173029"/>
                  <a:pt x="314389" y="322204"/>
                </a:cubicBezTo>
                <a:cubicBezTo>
                  <a:pt x="467445" y="93253"/>
                  <a:pt x="777090" y="31804"/>
                  <a:pt x="1006014" y="184888"/>
                </a:cubicBezTo>
                <a:cubicBezTo>
                  <a:pt x="1089039" y="240408"/>
                  <a:pt x="1153480" y="319511"/>
                  <a:pt x="1190983" y="412089"/>
                </a:cubicBezTo>
                <a:cubicBezTo>
                  <a:pt x="1207827" y="408314"/>
                  <a:pt x="1383145" y="370987"/>
                  <a:pt x="1520733" y="494560"/>
                </a:cubicBezTo>
                <a:cubicBezTo>
                  <a:pt x="1593987" y="562478"/>
                  <a:pt x="1637108" y="656940"/>
                  <a:pt x="1640532" y="756796"/>
                </a:cubicBezTo>
                <a:cubicBezTo>
                  <a:pt x="1676647" y="744130"/>
                  <a:pt x="1950473" y="653169"/>
                  <a:pt x="2217426" y="816764"/>
                </a:cubicBezTo>
                <a:cubicBezTo>
                  <a:pt x="2461335" y="966344"/>
                  <a:pt x="2516182" y="1216721"/>
                  <a:pt x="2524672" y="1258765"/>
                </a:cubicBezTo>
                <a:cubicBezTo>
                  <a:pt x="2569681" y="1240843"/>
                  <a:pt x="2802944" y="1153521"/>
                  <a:pt x="3056557" y="1266312"/>
                </a:cubicBezTo>
                <a:cubicBezTo>
                  <a:pt x="3156261" y="1311287"/>
                  <a:pt x="3243244" y="1379229"/>
                  <a:pt x="3310738" y="1464000"/>
                </a:cubicBezTo>
                <a:lnTo>
                  <a:pt x="3351659" y="1524731"/>
                </a:lnTo>
                <a:lnTo>
                  <a:pt x="3315141" y="1524731"/>
                </a:lnTo>
                <a:lnTo>
                  <a:pt x="3311622" y="1519508"/>
                </a:lnTo>
                <a:cubicBezTo>
                  <a:pt x="3244128" y="1434737"/>
                  <a:pt x="3157145" y="1366795"/>
                  <a:pt x="3057441" y="1321820"/>
                </a:cubicBezTo>
                <a:cubicBezTo>
                  <a:pt x="2803828" y="1209029"/>
                  <a:pt x="2570565" y="1296351"/>
                  <a:pt x="2525556" y="1314273"/>
                </a:cubicBezTo>
                <a:cubicBezTo>
                  <a:pt x="2517066" y="1272229"/>
                  <a:pt x="2462219" y="1021852"/>
                  <a:pt x="2218310" y="872272"/>
                </a:cubicBezTo>
                <a:cubicBezTo>
                  <a:pt x="1951357" y="708677"/>
                  <a:pt x="1677531" y="799638"/>
                  <a:pt x="1641416" y="812304"/>
                </a:cubicBezTo>
                <a:cubicBezTo>
                  <a:pt x="1637992" y="712448"/>
                  <a:pt x="1594871" y="617986"/>
                  <a:pt x="1521617" y="550068"/>
                </a:cubicBezTo>
                <a:cubicBezTo>
                  <a:pt x="1384029" y="426495"/>
                  <a:pt x="1208711" y="463822"/>
                  <a:pt x="1191867" y="467597"/>
                </a:cubicBezTo>
                <a:cubicBezTo>
                  <a:pt x="1154364" y="375019"/>
                  <a:pt x="1089923" y="295916"/>
                  <a:pt x="1006898" y="240396"/>
                </a:cubicBezTo>
                <a:cubicBezTo>
                  <a:pt x="777974" y="87312"/>
                  <a:pt x="468329" y="148761"/>
                  <a:pt x="315273" y="377712"/>
                </a:cubicBezTo>
                <a:cubicBezTo>
                  <a:pt x="264105" y="228537"/>
                  <a:pt x="148700" y="110356"/>
                  <a:pt x="884" y="55508"/>
                </a:cubicBezTo>
                <a:lnTo>
                  <a:pt x="884" y="1524731"/>
                </a:lnTo>
                <a:lnTo>
                  <a:pt x="0" y="1524731"/>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hree columns">
  <p:cSld name="CUSTOM_8">
    <p:spTree>
      <p:nvGrpSpPr>
        <p:cNvPr id="509" name="Shape 509"/>
        <p:cNvGrpSpPr/>
        <p:nvPr/>
      </p:nvGrpSpPr>
      <p:grpSpPr>
        <a:xfrm>
          <a:off x="0" y="0"/>
          <a:ext cx="0" cy="0"/>
          <a:chOff x="0" y="0"/>
          <a:chExt cx="0" cy="0"/>
        </a:xfrm>
      </p:grpSpPr>
      <p:sp>
        <p:nvSpPr>
          <p:cNvPr id="510" name="Google Shape;510;p15"/>
          <p:cNvSpPr txBox="1"/>
          <p:nvPr>
            <p:ph idx="1" type="subTitle"/>
          </p:nvPr>
        </p:nvSpPr>
        <p:spPr>
          <a:xfrm>
            <a:off x="1270983" y="1729975"/>
            <a:ext cx="8672400" cy="606900"/>
          </a:xfrm>
          <a:prstGeom prst="rect">
            <a:avLst/>
          </a:prstGeom>
        </p:spPr>
        <p:txBody>
          <a:bodyPr anchorCtr="0" anchor="t" bIns="121900" lIns="121900" spcFirstLastPara="1" rIns="121900" wrap="square" tIns="121900">
            <a:noAutofit/>
          </a:bodyPr>
          <a:lstStyle>
            <a:lvl1pPr lvl="0" rtl="0">
              <a:spcBef>
                <a:spcPts val="0"/>
              </a:spcBef>
              <a:spcAft>
                <a:spcPts val="0"/>
              </a:spcAft>
              <a:buClr>
                <a:schemeClr val="accent3"/>
              </a:buClr>
              <a:buSzPts val="1800"/>
              <a:buNone/>
              <a:defRPr b="1" sz="1800">
                <a:solidFill>
                  <a:schemeClr val="accent3"/>
                </a:solidFill>
              </a:defRPr>
            </a:lvl1pPr>
            <a:lvl2pPr lvl="1" rtl="0">
              <a:spcBef>
                <a:spcPts val="2100"/>
              </a:spcBef>
              <a:spcAft>
                <a:spcPts val="0"/>
              </a:spcAft>
              <a:buClr>
                <a:schemeClr val="accent3"/>
              </a:buClr>
              <a:buSzPts val="1800"/>
              <a:buNone/>
              <a:defRPr b="1" sz="1800">
                <a:solidFill>
                  <a:schemeClr val="accent3"/>
                </a:solidFill>
              </a:defRPr>
            </a:lvl2pPr>
            <a:lvl3pPr lvl="2" rtl="0">
              <a:spcBef>
                <a:spcPts val="2100"/>
              </a:spcBef>
              <a:spcAft>
                <a:spcPts val="0"/>
              </a:spcAft>
              <a:buClr>
                <a:schemeClr val="accent3"/>
              </a:buClr>
              <a:buSzPts val="1800"/>
              <a:buNone/>
              <a:defRPr b="1" sz="1800">
                <a:solidFill>
                  <a:schemeClr val="accent3"/>
                </a:solidFill>
              </a:defRPr>
            </a:lvl3pPr>
            <a:lvl4pPr lvl="3" rtl="0">
              <a:spcBef>
                <a:spcPts val="2100"/>
              </a:spcBef>
              <a:spcAft>
                <a:spcPts val="0"/>
              </a:spcAft>
              <a:buClr>
                <a:schemeClr val="accent3"/>
              </a:buClr>
              <a:buSzPts val="1800"/>
              <a:buNone/>
              <a:defRPr b="1" sz="1800">
                <a:solidFill>
                  <a:schemeClr val="accent3"/>
                </a:solidFill>
              </a:defRPr>
            </a:lvl4pPr>
            <a:lvl5pPr lvl="4" rtl="0">
              <a:spcBef>
                <a:spcPts val="2100"/>
              </a:spcBef>
              <a:spcAft>
                <a:spcPts val="0"/>
              </a:spcAft>
              <a:buClr>
                <a:schemeClr val="accent3"/>
              </a:buClr>
              <a:buSzPts val="1800"/>
              <a:buNone/>
              <a:defRPr b="1" sz="1800">
                <a:solidFill>
                  <a:schemeClr val="accent3"/>
                </a:solidFill>
              </a:defRPr>
            </a:lvl5pPr>
            <a:lvl6pPr lvl="5" rtl="0">
              <a:spcBef>
                <a:spcPts val="2100"/>
              </a:spcBef>
              <a:spcAft>
                <a:spcPts val="0"/>
              </a:spcAft>
              <a:buClr>
                <a:schemeClr val="accent3"/>
              </a:buClr>
              <a:buSzPts val="1800"/>
              <a:buNone/>
              <a:defRPr b="1" sz="1800">
                <a:solidFill>
                  <a:schemeClr val="accent3"/>
                </a:solidFill>
              </a:defRPr>
            </a:lvl6pPr>
            <a:lvl7pPr lvl="6" rtl="0">
              <a:spcBef>
                <a:spcPts val="2100"/>
              </a:spcBef>
              <a:spcAft>
                <a:spcPts val="0"/>
              </a:spcAft>
              <a:buClr>
                <a:schemeClr val="accent3"/>
              </a:buClr>
              <a:buSzPts val="1800"/>
              <a:buNone/>
              <a:defRPr b="1" sz="1800">
                <a:solidFill>
                  <a:schemeClr val="accent3"/>
                </a:solidFill>
              </a:defRPr>
            </a:lvl7pPr>
            <a:lvl8pPr lvl="7" rtl="0">
              <a:spcBef>
                <a:spcPts val="2100"/>
              </a:spcBef>
              <a:spcAft>
                <a:spcPts val="0"/>
              </a:spcAft>
              <a:buClr>
                <a:schemeClr val="accent3"/>
              </a:buClr>
              <a:buSzPts val="1800"/>
              <a:buNone/>
              <a:defRPr b="1" sz="1800">
                <a:solidFill>
                  <a:schemeClr val="accent3"/>
                </a:solidFill>
              </a:defRPr>
            </a:lvl8pPr>
            <a:lvl9pPr lvl="8" rtl="0">
              <a:spcBef>
                <a:spcPts val="2100"/>
              </a:spcBef>
              <a:spcAft>
                <a:spcPts val="2100"/>
              </a:spcAft>
              <a:buClr>
                <a:schemeClr val="accent3"/>
              </a:buClr>
              <a:buSzPts val="1800"/>
              <a:buNone/>
              <a:defRPr b="1" sz="1800">
                <a:solidFill>
                  <a:schemeClr val="accent3"/>
                </a:solidFill>
              </a:defRPr>
            </a:lvl9pPr>
          </a:lstStyle>
          <a:p/>
        </p:txBody>
      </p:sp>
      <p:sp>
        <p:nvSpPr>
          <p:cNvPr id="511" name="Google Shape;511;p15"/>
          <p:cNvSpPr txBox="1"/>
          <p:nvPr>
            <p:ph idx="2" type="subTitle"/>
          </p:nvPr>
        </p:nvSpPr>
        <p:spPr>
          <a:xfrm>
            <a:off x="1270983" y="3334868"/>
            <a:ext cx="8672400" cy="606900"/>
          </a:xfrm>
          <a:prstGeom prst="rect">
            <a:avLst/>
          </a:prstGeom>
        </p:spPr>
        <p:txBody>
          <a:bodyPr anchorCtr="0" anchor="t" bIns="121900" lIns="121900" spcFirstLastPara="1" rIns="121900" wrap="square" tIns="121900">
            <a:noAutofit/>
          </a:bodyPr>
          <a:lstStyle>
            <a:lvl1pPr lvl="0" rtl="0">
              <a:spcBef>
                <a:spcPts val="0"/>
              </a:spcBef>
              <a:spcAft>
                <a:spcPts val="0"/>
              </a:spcAft>
              <a:buClr>
                <a:schemeClr val="accent3"/>
              </a:buClr>
              <a:buSzPts val="1800"/>
              <a:buNone/>
              <a:defRPr b="1" sz="1800">
                <a:solidFill>
                  <a:schemeClr val="accent3"/>
                </a:solidFill>
              </a:defRPr>
            </a:lvl1pPr>
            <a:lvl2pPr lvl="1" rtl="0">
              <a:spcBef>
                <a:spcPts val="2100"/>
              </a:spcBef>
              <a:spcAft>
                <a:spcPts val="0"/>
              </a:spcAft>
              <a:buClr>
                <a:schemeClr val="accent3"/>
              </a:buClr>
              <a:buSzPts val="1800"/>
              <a:buNone/>
              <a:defRPr b="1" sz="1800">
                <a:solidFill>
                  <a:schemeClr val="accent3"/>
                </a:solidFill>
              </a:defRPr>
            </a:lvl2pPr>
            <a:lvl3pPr lvl="2" rtl="0">
              <a:spcBef>
                <a:spcPts val="2100"/>
              </a:spcBef>
              <a:spcAft>
                <a:spcPts val="0"/>
              </a:spcAft>
              <a:buClr>
                <a:schemeClr val="accent3"/>
              </a:buClr>
              <a:buSzPts val="1800"/>
              <a:buNone/>
              <a:defRPr b="1" sz="1800">
                <a:solidFill>
                  <a:schemeClr val="accent3"/>
                </a:solidFill>
              </a:defRPr>
            </a:lvl3pPr>
            <a:lvl4pPr lvl="3" rtl="0">
              <a:spcBef>
                <a:spcPts val="2100"/>
              </a:spcBef>
              <a:spcAft>
                <a:spcPts val="0"/>
              </a:spcAft>
              <a:buClr>
                <a:schemeClr val="accent3"/>
              </a:buClr>
              <a:buSzPts val="1800"/>
              <a:buNone/>
              <a:defRPr b="1" sz="1800">
                <a:solidFill>
                  <a:schemeClr val="accent3"/>
                </a:solidFill>
              </a:defRPr>
            </a:lvl4pPr>
            <a:lvl5pPr lvl="4" rtl="0">
              <a:spcBef>
                <a:spcPts val="2100"/>
              </a:spcBef>
              <a:spcAft>
                <a:spcPts val="0"/>
              </a:spcAft>
              <a:buClr>
                <a:schemeClr val="accent3"/>
              </a:buClr>
              <a:buSzPts val="1800"/>
              <a:buNone/>
              <a:defRPr b="1" sz="1800">
                <a:solidFill>
                  <a:schemeClr val="accent3"/>
                </a:solidFill>
              </a:defRPr>
            </a:lvl5pPr>
            <a:lvl6pPr lvl="5" rtl="0">
              <a:spcBef>
                <a:spcPts val="2100"/>
              </a:spcBef>
              <a:spcAft>
                <a:spcPts val="0"/>
              </a:spcAft>
              <a:buClr>
                <a:schemeClr val="accent3"/>
              </a:buClr>
              <a:buSzPts val="1800"/>
              <a:buNone/>
              <a:defRPr b="1" sz="1800">
                <a:solidFill>
                  <a:schemeClr val="accent3"/>
                </a:solidFill>
              </a:defRPr>
            </a:lvl6pPr>
            <a:lvl7pPr lvl="6" rtl="0">
              <a:spcBef>
                <a:spcPts val="2100"/>
              </a:spcBef>
              <a:spcAft>
                <a:spcPts val="0"/>
              </a:spcAft>
              <a:buClr>
                <a:schemeClr val="accent3"/>
              </a:buClr>
              <a:buSzPts val="1800"/>
              <a:buNone/>
              <a:defRPr b="1" sz="1800">
                <a:solidFill>
                  <a:schemeClr val="accent3"/>
                </a:solidFill>
              </a:defRPr>
            </a:lvl7pPr>
            <a:lvl8pPr lvl="7" rtl="0">
              <a:spcBef>
                <a:spcPts val="2100"/>
              </a:spcBef>
              <a:spcAft>
                <a:spcPts val="0"/>
              </a:spcAft>
              <a:buClr>
                <a:schemeClr val="accent3"/>
              </a:buClr>
              <a:buSzPts val="1800"/>
              <a:buNone/>
              <a:defRPr b="1" sz="1800">
                <a:solidFill>
                  <a:schemeClr val="accent3"/>
                </a:solidFill>
              </a:defRPr>
            </a:lvl8pPr>
            <a:lvl9pPr lvl="8" rtl="0">
              <a:spcBef>
                <a:spcPts val="2100"/>
              </a:spcBef>
              <a:spcAft>
                <a:spcPts val="2100"/>
              </a:spcAft>
              <a:buClr>
                <a:schemeClr val="accent3"/>
              </a:buClr>
              <a:buSzPts val="1800"/>
              <a:buNone/>
              <a:defRPr b="1" sz="1800">
                <a:solidFill>
                  <a:schemeClr val="accent3"/>
                </a:solidFill>
              </a:defRPr>
            </a:lvl9pPr>
          </a:lstStyle>
          <a:p/>
        </p:txBody>
      </p:sp>
      <p:sp>
        <p:nvSpPr>
          <p:cNvPr id="512" name="Google Shape;512;p15"/>
          <p:cNvSpPr txBox="1"/>
          <p:nvPr>
            <p:ph idx="3" type="subTitle"/>
          </p:nvPr>
        </p:nvSpPr>
        <p:spPr>
          <a:xfrm>
            <a:off x="1270983" y="4939762"/>
            <a:ext cx="8672400" cy="606900"/>
          </a:xfrm>
          <a:prstGeom prst="rect">
            <a:avLst/>
          </a:prstGeom>
        </p:spPr>
        <p:txBody>
          <a:bodyPr anchorCtr="0" anchor="t" bIns="121900" lIns="121900" spcFirstLastPara="1" rIns="121900" wrap="square" tIns="121900">
            <a:noAutofit/>
          </a:bodyPr>
          <a:lstStyle>
            <a:lvl1pPr lvl="0" rtl="0">
              <a:spcBef>
                <a:spcPts val="0"/>
              </a:spcBef>
              <a:spcAft>
                <a:spcPts val="0"/>
              </a:spcAft>
              <a:buClr>
                <a:schemeClr val="accent3"/>
              </a:buClr>
              <a:buSzPts val="1800"/>
              <a:buNone/>
              <a:defRPr b="1" sz="1800">
                <a:solidFill>
                  <a:schemeClr val="accent3"/>
                </a:solidFill>
              </a:defRPr>
            </a:lvl1pPr>
            <a:lvl2pPr lvl="1" rtl="0">
              <a:spcBef>
                <a:spcPts val="2100"/>
              </a:spcBef>
              <a:spcAft>
                <a:spcPts val="0"/>
              </a:spcAft>
              <a:buClr>
                <a:schemeClr val="accent3"/>
              </a:buClr>
              <a:buSzPts val="1800"/>
              <a:buNone/>
              <a:defRPr b="1" sz="1800">
                <a:solidFill>
                  <a:schemeClr val="accent3"/>
                </a:solidFill>
              </a:defRPr>
            </a:lvl2pPr>
            <a:lvl3pPr lvl="2" rtl="0">
              <a:spcBef>
                <a:spcPts val="2100"/>
              </a:spcBef>
              <a:spcAft>
                <a:spcPts val="0"/>
              </a:spcAft>
              <a:buClr>
                <a:schemeClr val="accent3"/>
              </a:buClr>
              <a:buSzPts val="1800"/>
              <a:buNone/>
              <a:defRPr b="1" sz="1800">
                <a:solidFill>
                  <a:schemeClr val="accent3"/>
                </a:solidFill>
              </a:defRPr>
            </a:lvl3pPr>
            <a:lvl4pPr lvl="3" rtl="0">
              <a:spcBef>
                <a:spcPts val="2100"/>
              </a:spcBef>
              <a:spcAft>
                <a:spcPts val="0"/>
              </a:spcAft>
              <a:buClr>
                <a:schemeClr val="accent3"/>
              </a:buClr>
              <a:buSzPts val="1800"/>
              <a:buNone/>
              <a:defRPr b="1" sz="1800">
                <a:solidFill>
                  <a:schemeClr val="accent3"/>
                </a:solidFill>
              </a:defRPr>
            </a:lvl4pPr>
            <a:lvl5pPr lvl="4" rtl="0">
              <a:spcBef>
                <a:spcPts val="2100"/>
              </a:spcBef>
              <a:spcAft>
                <a:spcPts val="0"/>
              </a:spcAft>
              <a:buClr>
                <a:schemeClr val="accent3"/>
              </a:buClr>
              <a:buSzPts val="1800"/>
              <a:buNone/>
              <a:defRPr b="1" sz="1800">
                <a:solidFill>
                  <a:schemeClr val="accent3"/>
                </a:solidFill>
              </a:defRPr>
            </a:lvl5pPr>
            <a:lvl6pPr lvl="5" rtl="0">
              <a:spcBef>
                <a:spcPts val="2100"/>
              </a:spcBef>
              <a:spcAft>
                <a:spcPts val="0"/>
              </a:spcAft>
              <a:buClr>
                <a:schemeClr val="accent3"/>
              </a:buClr>
              <a:buSzPts val="1800"/>
              <a:buNone/>
              <a:defRPr b="1" sz="1800">
                <a:solidFill>
                  <a:schemeClr val="accent3"/>
                </a:solidFill>
              </a:defRPr>
            </a:lvl6pPr>
            <a:lvl7pPr lvl="6" rtl="0">
              <a:spcBef>
                <a:spcPts val="2100"/>
              </a:spcBef>
              <a:spcAft>
                <a:spcPts val="0"/>
              </a:spcAft>
              <a:buClr>
                <a:schemeClr val="accent3"/>
              </a:buClr>
              <a:buSzPts val="1800"/>
              <a:buNone/>
              <a:defRPr b="1" sz="1800">
                <a:solidFill>
                  <a:schemeClr val="accent3"/>
                </a:solidFill>
              </a:defRPr>
            </a:lvl7pPr>
            <a:lvl8pPr lvl="7" rtl="0">
              <a:spcBef>
                <a:spcPts val="2100"/>
              </a:spcBef>
              <a:spcAft>
                <a:spcPts val="0"/>
              </a:spcAft>
              <a:buClr>
                <a:schemeClr val="accent3"/>
              </a:buClr>
              <a:buSzPts val="1800"/>
              <a:buNone/>
              <a:defRPr b="1" sz="1800">
                <a:solidFill>
                  <a:schemeClr val="accent3"/>
                </a:solidFill>
              </a:defRPr>
            </a:lvl8pPr>
            <a:lvl9pPr lvl="8" rtl="0">
              <a:spcBef>
                <a:spcPts val="2100"/>
              </a:spcBef>
              <a:spcAft>
                <a:spcPts val="2100"/>
              </a:spcAft>
              <a:buClr>
                <a:schemeClr val="accent3"/>
              </a:buClr>
              <a:buSzPts val="1800"/>
              <a:buNone/>
              <a:defRPr b="1" sz="1800">
                <a:solidFill>
                  <a:schemeClr val="accent3"/>
                </a:solidFill>
              </a:defRPr>
            </a:lvl9pPr>
          </a:lstStyle>
          <a:p/>
        </p:txBody>
      </p:sp>
      <p:sp>
        <p:nvSpPr>
          <p:cNvPr id="513" name="Google Shape;513;p15"/>
          <p:cNvSpPr txBox="1"/>
          <p:nvPr>
            <p:ph type="title"/>
          </p:nvPr>
        </p:nvSpPr>
        <p:spPr>
          <a:xfrm>
            <a:off x="415600" y="593367"/>
            <a:ext cx="113607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514" name="Google Shape;514;p15"/>
          <p:cNvSpPr txBox="1"/>
          <p:nvPr>
            <p:ph idx="4" type="body"/>
          </p:nvPr>
        </p:nvSpPr>
        <p:spPr>
          <a:xfrm>
            <a:off x="1270975" y="2167925"/>
            <a:ext cx="8672400" cy="9252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sp>
        <p:nvSpPr>
          <p:cNvPr id="515" name="Google Shape;515;p15"/>
          <p:cNvSpPr txBox="1"/>
          <p:nvPr>
            <p:ph idx="5" type="body"/>
          </p:nvPr>
        </p:nvSpPr>
        <p:spPr>
          <a:xfrm>
            <a:off x="1270975" y="3761388"/>
            <a:ext cx="8672400" cy="9234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sp>
        <p:nvSpPr>
          <p:cNvPr id="516" name="Google Shape;516;p15"/>
          <p:cNvSpPr txBox="1"/>
          <p:nvPr>
            <p:ph idx="6" type="body"/>
          </p:nvPr>
        </p:nvSpPr>
        <p:spPr>
          <a:xfrm>
            <a:off x="1270975" y="5353050"/>
            <a:ext cx="8673300" cy="9234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grpSp>
        <p:nvGrpSpPr>
          <p:cNvPr id="517" name="Google Shape;517;p15"/>
          <p:cNvGrpSpPr/>
          <p:nvPr/>
        </p:nvGrpSpPr>
        <p:grpSpPr>
          <a:xfrm>
            <a:off x="10751795" y="310464"/>
            <a:ext cx="1176915" cy="1176911"/>
            <a:chOff x="8018175" y="827982"/>
            <a:chExt cx="1784827" cy="1784822"/>
          </a:xfrm>
        </p:grpSpPr>
        <p:grpSp>
          <p:nvGrpSpPr>
            <p:cNvPr id="518" name="Google Shape;518;p15"/>
            <p:cNvGrpSpPr/>
            <p:nvPr/>
          </p:nvGrpSpPr>
          <p:grpSpPr>
            <a:xfrm>
              <a:off x="8018175" y="827982"/>
              <a:ext cx="1784827" cy="1784822"/>
              <a:chOff x="8360218" y="1166853"/>
              <a:chExt cx="1375271" cy="1375267"/>
            </a:xfrm>
          </p:grpSpPr>
          <p:sp>
            <p:nvSpPr>
              <p:cNvPr id="519" name="Google Shape;519;p15"/>
              <p:cNvSpPr/>
              <p:nvPr/>
            </p:nvSpPr>
            <p:spPr>
              <a:xfrm>
                <a:off x="8360222" y="1166853"/>
                <a:ext cx="1375267" cy="1375267"/>
              </a:xfrm>
              <a:custGeom>
                <a:rect b="b" l="l" r="r" t="t"/>
                <a:pathLst>
                  <a:path extrusionOk="0" h="1642110" w="1642110">
                    <a:moveTo>
                      <a:pt x="1642110" y="821055"/>
                    </a:moveTo>
                    <a:cubicBezTo>
                      <a:pt x="1642110" y="1274511"/>
                      <a:pt x="1274512" y="1642110"/>
                      <a:pt x="821055" y="1642110"/>
                    </a:cubicBezTo>
                    <a:cubicBezTo>
                      <a:pt x="367599" y="1642110"/>
                      <a:pt x="0" y="1274511"/>
                      <a:pt x="0" y="821055"/>
                    </a:cubicBezTo>
                    <a:cubicBezTo>
                      <a:pt x="0" y="367599"/>
                      <a:pt x="367599" y="0"/>
                      <a:pt x="821055" y="0"/>
                    </a:cubicBezTo>
                    <a:cubicBezTo>
                      <a:pt x="1274512" y="0"/>
                      <a:pt x="1642110" y="367599"/>
                      <a:pt x="1642110" y="821055"/>
                    </a:cubicBezTo>
                    <a:close/>
                  </a:path>
                </a:pathLst>
              </a:custGeom>
              <a:gradFill>
                <a:gsLst>
                  <a:gs pos="0">
                    <a:srgbClr val="F5F4F7"/>
                  </a:gs>
                  <a:gs pos="34000">
                    <a:srgbClr val="F5F4F7"/>
                  </a:gs>
                  <a:gs pos="64000">
                    <a:srgbClr val="E7E6E6"/>
                  </a:gs>
                  <a:gs pos="82000">
                    <a:srgbClr val="D2CED9"/>
                  </a:gs>
                  <a:gs pos="100000">
                    <a:srgbClr val="D2CED9"/>
                  </a:gs>
                </a:gsLst>
                <a:path path="circle">
                  <a:fillToRect b="100%" r="100%"/>
                </a:path>
                <a:tileRect l="-100%" t="-100%"/>
              </a:gradFill>
              <a:ln>
                <a:noFill/>
              </a:ln>
              <a:effectLst>
                <a:outerShdw blurRad="571500" rotWithShape="0" algn="bl">
                  <a:srgbClr val="FFFFFF">
                    <a:alpha val="4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520" name="Google Shape;520;p15"/>
              <p:cNvSpPr/>
              <p:nvPr/>
            </p:nvSpPr>
            <p:spPr>
              <a:xfrm>
                <a:off x="8360218" y="1166853"/>
                <a:ext cx="1184346" cy="1184346"/>
              </a:xfrm>
              <a:custGeom>
                <a:rect b="b" l="l" r="r" t="t"/>
                <a:pathLst>
                  <a:path extrusionOk="0" h="1414144" w="1414145">
                    <a:moveTo>
                      <a:pt x="25400" y="846455"/>
                    </a:moveTo>
                    <a:cubicBezTo>
                      <a:pt x="25400" y="393065"/>
                      <a:pt x="393065" y="25400"/>
                      <a:pt x="846455" y="25400"/>
                    </a:cubicBezTo>
                    <a:cubicBezTo>
                      <a:pt x="1066800" y="25400"/>
                      <a:pt x="1266825" y="112395"/>
                      <a:pt x="1414145" y="253365"/>
                    </a:cubicBezTo>
                    <a:cubicBezTo>
                      <a:pt x="1264920" y="97155"/>
                      <a:pt x="1054100" y="0"/>
                      <a:pt x="821055" y="0"/>
                    </a:cubicBezTo>
                    <a:cubicBezTo>
                      <a:pt x="367665" y="0"/>
                      <a:pt x="0" y="367665"/>
                      <a:pt x="0" y="821055"/>
                    </a:cubicBezTo>
                    <a:cubicBezTo>
                      <a:pt x="0" y="1054100"/>
                      <a:pt x="97155" y="1264285"/>
                      <a:pt x="253365" y="1414145"/>
                    </a:cubicBezTo>
                    <a:cubicBezTo>
                      <a:pt x="112395" y="1266825"/>
                      <a:pt x="25400" y="1066800"/>
                      <a:pt x="25400" y="84645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grpSp>
          <p:nvGrpSpPr>
            <p:cNvPr id="521" name="Google Shape;521;p15"/>
            <p:cNvGrpSpPr/>
            <p:nvPr/>
          </p:nvGrpSpPr>
          <p:grpSpPr>
            <a:xfrm>
              <a:off x="8103650" y="1044518"/>
              <a:ext cx="925552" cy="1366411"/>
              <a:chOff x="4816753" y="2449658"/>
              <a:chExt cx="925552" cy="1366411"/>
            </a:xfrm>
          </p:grpSpPr>
          <p:sp>
            <p:nvSpPr>
              <p:cNvPr id="522" name="Google Shape;522;p15"/>
              <p:cNvSpPr/>
              <p:nvPr/>
            </p:nvSpPr>
            <p:spPr>
              <a:xfrm>
                <a:off x="5148264" y="2715819"/>
                <a:ext cx="393006" cy="491856"/>
              </a:xfrm>
              <a:custGeom>
                <a:rect b="b" l="l" r="r" t="t"/>
                <a:pathLst>
                  <a:path extrusionOk="0" h="491856" w="393006">
                    <a:moveTo>
                      <a:pt x="45741" y="382680"/>
                    </a:moveTo>
                    <a:cubicBezTo>
                      <a:pt x="6117" y="343437"/>
                      <a:pt x="497" y="280667"/>
                      <a:pt x="-169" y="273238"/>
                    </a:cubicBezTo>
                    <a:cubicBezTo>
                      <a:pt x="-2265" y="233662"/>
                      <a:pt x="5631" y="194190"/>
                      <a:pt x="22786" y="158462"/>
                    </a:cubicBezTo>
                    <a:cubicBezTo>
                      <a:pt x="36873" y="126667"/>
                      <a:pt x="55304" y="96987"/>
                      <a:pt x="77555" y="70260"/>
                    </a:cubicBezTo>
                    <a:cubicBezTo>
                      <a:pt x="104225" y="35018"/>
                      <a:pt x="117655" y="17396"/>
                      <a:pt x="137562" y="8443"/>
                    </a:cubicBezTo>
                    <a:cubicBezTo>
                      <a:pt x="179568" y="-10607"/>
                      <a:pt x="225002" y="8443"/>
                      <a:pt x="241670" y="15491"/>
                    </a:cubicBezTo>
                    <a:cubicBezTo>
                      <a:pt x="316251" y="46543"/>
                      <a:pt x="348636" y="118457"/>
                      <a:pt x="363495" y="151413"/>
                    </a:cubicBezTo>
                    <a:cubicBezTo>
                      <a:pt x="391413" y="212659"/>
                      <a:pt x="399443" y="281106"/>
                      <a:pt x="386450" y="347152"/>
                    </a:cubicBezTo>
                    <a:cubicBezTo>
                      <a:pt x="378068" y="387538"/>
                      <a:pt x="361781" y="465643"/>
                      <a:pt x="303487" y="486598"/>
                    </a:cubicBezTo>
                    <a:cubicBezTo>
                      <a:pt x="270303" y="496961"/>
                      <a:pt x="234260" y="492475"/>
                      <a:pt x="204618" y="474311"/>
                    </a:cubicBezTo>
                    <a:cubicBezTo>
                      <a:pt x="164518" y="449450"/>
                      <a:pt x="162899" y="410493"/>
                      <a:pt x="126990" y="405445"/>
                    </a:cubicBezTo>
                    <a:cubicBezTo>
                      <a:pt x="108987" y="402873"/>
                      <a:pt x="96509" y="410874"/>
                      <a:pt x="74031" y="401921"/>
                    </a:cubicBezTo>
                    <a:cubicBezTo>
                      <a:pt x="63400" y="397472"/>
                      <a:pt x="53781" y="390929"/>
                      <a:pt x="45741" y="382680"/>
                    </a:cubicBezTo>
                    <a:close/>
                  </a:path>
                </a:pathLst>
              </a:custGeom>
              <a:solidFill>
                <a:srgbClr val="1C0935">
                  <a:alpha val="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3" name="Google Shape;523;p15"/>
              <p:cNvSpPr/>
              <p:nvPr/>
            </p:nvSpPr>
            <p:spPr>
              <a:xfrm>
                <a:off x="5327856" y="3494849"/>
                <a:ext cx="414449" cy="321220"/>
              </a:xfrm>
              <a:custGeom>
                <a:rect b="b" l="l" r="r" t="t"/>
                <a:pathLst>
                  <a:path extrusionOk="0" h="321220" w="414449">
                    <a:moveTo>
                      <a:pt x="14072" y="67612"/>
                    </a:moveTo>
                    <a:cubicBezTo>
                      <a:pt x="35113" y="30329"/>
                      <a:pt x="72851" y="5499"/>
                      <a:pt x="115418" y="937"/>
                    </a:cubicBezTo>
                    <a:cubicBezTo>
                      <a:pt x="150566" y="-2682"/>
                      <a:pt x="185618" y="7890"/>
                      <a:pt x="218669" y="19987"/>
                    </a:cubicBezTo>
                    <a:cubicBezTo>
                      <a:pt x="253169" y="32921"/>
                      <a:pt x="286830" y="48000"/>
                      <a:pt x="319444" y="65136"/>
                    </a:cubicBezTo>
                    <a:cubicBezTo>
                      <a:pt x="349066" y="80661"/>
                      <a:pt x="378784" y="98854"/>
                      <a:pt x="397073" y="126762"/>
                    </a:cubicBezTo>
                    <a:cubicBezTo>
                      <a:pt x="427362" y="176452"/>
                      <a:pt x="415932" y="240917"/>
                      <a:pt x="370402" y="277162"/>
                    </a:cubicBezTo>
                    <a:cubicBezTo>
                      <a:pt x="344494" y="296212"/>
                      <a:pt x="311728" y="303546"/>
                      <a:pt x="280105" y="310023"/>
                    </a:cubicBezTo>
                    <a:cubicBezTo>
                      <a:pt x="226480" y="321168"/>
                      <a:pt x="166948" y="331455"/>
                      <a:pt x="119990" y="303356"/>
                    </a:cubicBezTo>
                    <a:cubicBezTo>
                      <a:pt x="95511" y="288687"/>
                      <a:pt x="77699" y="265256"/>
                      <a:pt x="60554" y="242491"/>
                    </a:cubicBezTo>
                    <a:cubicBezTo>
                      <a:pt x="19311" y="187246"/>
                      <a:pt x="-23742" y="137716"/>
                      <a:pt x="14072" y="67612"/>
                    </a:cubicBezTo>
                    <a:close/>
                  </a:path>
                </a:pathLst>
              </a:custGeom>
              <a:solidFill>
                <a:srgbClr val="1C0935">
                  <a:alpha val="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4" name="Google Shape;524;p15"/>
              <p:cNvSpPr/>
              <p:nvPr/>
            </p:nvSpPr>
            <p:spPr>
              <a:xfrm>
                <a:off x="5022506" y="3266662"/>
                <a:ext cx="244496" cy="299730"/>
              </a:xfrm>
              <a:custGeom>
                <a:rect b="b" l="l" r="r" t="t"/>
                <a:pathLst>
                  <a:path extrusionOk="0" h="299730" w="244496">
                    <a:moveTo>
                      <a:pt x="164355" y="3763"/>
                    </a:moveTo>
                    <a:cubicBezTo>
                      <a:pt x="203693" y="15384"/>
                      <a:pt x="231888" y="52722"/>
                      <a:pt x="240555" y="92822"/>
                    </a:cubicBezTo>
                    <a:cubicBezTo>
                      <a:pt x="249223" y="132922"/>
                      <a:pt x="240555" y="175023"/>
                      <a:pt x="225315" y="213123"/>
                    </a:cubicBezTo>
                    <a:cubicBezTo>
                      <a:pt x="215962" y="240211"/>
                      <a:pt x="199160" y="264113"/>
                      <a:pt x="176833" y="282084"/>
                    </a:cubicBezTo>
                    <a:cubicBezTo>
                      <a:pt x="139686" y="308659"/>
                      <a:pt x="85202" y="304563"/>
                      <a:pt x="49103" y="276559"/>
                    </a:cubicBezTo>
                    <a:cubicBezTo>
                      <a:pt x="13336" y="246701"/>
                      <a:pt x="-4961" y="200822"/>
                      <a:pt x="430" y="154544"/>
                    </a:cubicBezTo>
                    <a:cubicBezTo>
                      <a:pt x="8050" y="84536"/>
                      <a:pt x="81964" y="-20430"/>
                      <a:pt x="164355" y="3763"/>
                    </a:cubicBezTo>
                    <a:close/>
                  </a:path>
                </a:pathLst>
              </a:custGeom>
              <a:solidFill>
                <a:srgbClr val="1C0935">
                  <a:alpha val="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5" name="Google Shape;525;p15"/>
              <p:cNvSpPr/>
              <p:nvPr/>
            </p:nvSpPr>
            <p:spPr>
              <a:xfrm>
                <a:off x="4816753" y="3009981"/>
                <a:ext cx="210378" cy="243480"/>
              </a:xfrm>
              <a:custGeom>
                <a:rect b="b" l="l" r="r" t="t"/>
                <a:pathLst>
                  <a:path extrusionOk="0" h="243480" w="210378">
                    <a:moveTo>
                      <a:pt x="13778" y="202342"/>
                    </a:moveTo>
                    <a:cubicBezTo>
                      <a:pt x="-4129" y="163384"/>
                      <a:pt x="-4320" y="155574"/>
                      <a:pt x="8349" y="118236"/>
                    </a:cubicBezTo>
                    <a:cubicBezTo>
                      <a:pt x="18636" y="88042"/>
                      <a:pt x="41782" y="64134"/>
                      <a:pt x="64165" y="41464"/>
                    </a:cubicBezTo>
                    <a:cubicBezTo>
                      <a:pt x="84073" y="21367"/>
                      <a:pt x="107218" y="-160"/>
                      <a:pt x="135413" y="221"/>
                    </a:cubicBezTo>
                    <a:cubicBezTo>
                      <a:pt x="153414" y="1155"/>
                      <a:pt x="170198" y="9584"/>
                      <a:pt x="181704" y="23462"/>
                    </a:cubicBezTo>
                    <a:cubicBezTo>
                      <a:pt x="193067" y="37283"/>
                      <a:pt x="200963" y="53609"/>
                      <a:pt x="204754" y="71087"/>
                    </a:cubicBezTo>
                    <a:cubicBezTo>
                      <a:pt x="214213" y="106911"/>
                      <a:pt x="210498" y="144934"/>
                      <a:pt x="194277" y="178243"/>
                    </a:cubicBezTo>
                    <a:cubicBezTo>
                      <a:pt x="177665" y="211581"/>
                      <a:pt x="146461" y="235279"/>
                      <a:pt x="109886" y="242347"/>
                    </a:cubicBezTo>
                    <a:cubicBezTo>
                      <a:pt x="72823" y="248557"/>
                      <a:pt x="35486" y="233012"/>
                      <a:pt x="13778" y="202342"/>
                    </a:cubicBezTo>
                  </a:path>
                </a:pathLst>
              </a:custGeom>
              <a:solidFill>
                <a:srgbClr val="1C0935">
                  <a:alpha val="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6" name="Google Shape;526;p15"/>
              <p:cNvSpPr/>
              <p:nvPr/>
            </p:nvSpPr>
            <p:spPr>
              <a:xfrm>
                <a:off x="5008691" y="2845862"/>
                <a:ext cx="57442" cy="84019"/>
              </a:xfrm>
              <a:custGeom>
                <a:rect b="b" l="l" r="r" t="t"/>
                <a:pathLst>
                  <a:path extrusionOk="0" h="84019" w="57442">
                    <a:moveTo>
                      <a:pt x="148" y="63757"/>
                    </a:moveTo>
                    <a:cubicBezTo>
                      <a:pt x="2815" y="74825"/>
                      <a:pt x="12159" y="83026"/>
                      <a:pt x="23484" y="84235"/>
                    </a:cubicBezTo>
                    <a:cubicBezTo>
                      <a:pt x="34723" y="83788"/>
                      <a:pt x="44734" y="76987"/>
                      <a:pt x="49297" y="66709"/>
                    </a:cubicBezTo>
                    <a:cubicBezTo>
                      <a:pt x="53697" y="56594"/>
                      <a:pt x="56088" y="45726"/>
                      <a:pt x="56345" y="34705"/>
                    </a:cubicBezTo>
                    <a:cubicBezTo>
                      <a:pt x="57327" y="27990"/>
                      <a:pt x="57098" y="21151"/>
                      <a:pt x="55678" y="14512"/>
                    </a:cubicBezTo>
                    <a:cubicBezTo>
                      <a:pt x="42915" y="-28827"/>
                      <a:pt x="-6710" y="37753"/>
                      <a:pt x="148" y="63757"/>
                    </a:cubicBezTo>
                    <a:close/>
                  </a:path>
                </a:pathLst>
              </a:custGeom>
              <a:solidFill>
                <a:srgbClr val="1C0935">
                  <a:alpha val="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7" name="Google Shape;527;p15"/>
              <p:cNvSpPr/>
              <p:nvPr/>
            </p:nvSpPr>
            <p:spPr>
              <a:xfrm>
                <a:off x="5546163" y="3238122"/>
                <a:ext cx="190482" cy="156272"/>
              </a:xfrm>
              <a:custGeom>
                <a:rect b="b" l="l" r="r" t="t"/>
                <a:pathLst>
                  <a:path extrusionOk="0" h="156272" w="190482">
                    <a:moveTo>
                      <a:pt x="4077" y="102598"/>
                    </a:moveTo>
                    <a:cubicBezTo>
                      <a:pt x="7049" y="117037"/>
                      <a:pt x="13602" y="130498"/>
                      <a:pt x="23127" y="141746"/>
                    </a:cubicBezTo>
                    <a:cubicBezTo>
                      <a:pt x="32814" y="153080"/>
                      <a:pt x="47778" y="158442"/>
                      <a:pt x="62465" y="155843"/>
                    </a:cubicBezTo>
                    <a:cubicBezTo>
                      <a:pt x="78753" y="151937"/>
                      <a:pt x="89421" y="136793"/>
                      <a:pt x="104470" y="129173"/>
                    </a:cubicBezTo>
                    <a:cubicBezTo>
                      <a:pt x="119520" y="121553"/>
                      <a:pt x="134379" y="123267"/>
                      <a:pt x="148857" y="118600"/>
                    </a:cubicBezTo>
                    <a:cubicBezTo>
                      <a:pt x="180499" y="106666"/>
                      <a:pt x="197244" y="72041"/>
                      <a:pt x="186957" y="39828"/>
                    </a:cubicBezTo>
                    <a:cubicBezTo>
                      <a:pt x="178232" y="18140"/>
                      <a:pt x="158287" y="3024"/>
                      <a:pt x="135046" y="490"/>
                    </a:cubicBezTo>
                    <a:cubicBezTo>
                      <a:pt x="110567" y="-2368"/>
                      <a:pt x="92469" y="18206"/>
                      <a:pt x="69133" y="12587"/>
                    </a:cubicBezTo>
                    <a:cubicBezTo>
                      <a:pt x="45797" y="6967"/>
                      <a:pt x="35224" y="-1701"/>
                      <a:pt x="15507" y="20778"/>
                    </a:cubicBezTo>
                    <a:cubicBezTo>
                      <a:pt x="-4210" y="43257"/>
                      <a:pt x="-2686" y="75737"/>
                      <a:pt x="4077" y="102598"/>
                    </a:cubicBezTo>
                    <a:close/>
                  </a:path>
                </a:pathLst>
              </a:custGeom>
              <a:solidFill>
                <a:srgbClr val="1C0935">
                  <a:alpha val="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8" name="Google Shape;528;p15"/>
              <p:cNvSpPr/>
              <p:nvPr/>
            </p:nvSpPr>
            <p:spPr>
              <a:xfrm>
                <a:off x="5454850" y="2449658"/>
                <a:ext cx="69986" cy="73178"/>
              </a:xfrm>
              <a:custGeom>
                <a:rect b="b" l="l" r="r" t="t"/>
                <a:pathLst>
                  <a:path extrusionOk="0" h="73178" w="69986">
                    <a:moveTo>
                      <a:pt x="17666" y="72198"/>
                    </a:moveTo>
                    <a:cubicBezTo>
                      <a:pt x="28048" y="76103"/>
                      <a:pt x="39383" y="69721"/>
                      <a:pt x="48717" y="63625"/>
                    </a:cubicBezTo>
                    <a:cubicBezTo>
                      <a:pt x="58052" y="57529"/>
                      <a:pt x="69768" y="48480"/>
                      <a:pt x="69482" y="36669"/>
                    </a:cubicBezTo>
                    <a:cubicBezTo>
                      <a:pt x="68815" y="15524"/>
                      <a:pt x="31382" y="-9146"/>
                      <a:pt x="12332" y="3808"/>
                    </a:cubicBezTo>
                    <a:cubicBezTo>
                      <a:pt x="-6718" y="16762"/>
                      <a:pt x="-4242" y="63815"/>
                      <a:pt x="17666" y="72198"/>
                    </a:cubicBezTo>
                    <a:close/>
                  </a:path>
                </a:pathLst>
              </a:custGeom>
              <a:solidFill>
                <a:srgbClr val="1C0935">
                  <a:alpha val="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529" name="Google Shape;529;p15"/>
          <p:cNvSpPr/>
          <p:nvPr/>
        </p:nvSpPr>
        <p:spPr>
          <a:xfrm>
            <a:off x="9494997" y="496530"/>
            <a:ext cx="793131" cy="342056"/>
          </a:xfrm>
          <a:custGeom>
            <a:rect b="b" l="l" r="r" t="t"/>
            <a:pathLst>
              <a:path extrusionOk="0" h="423599" w="982206">
                <a:moveTo>
                  <a:pt x="-305" y="423553"/>
                </a:moveTo>
                <a:cubicBezTo>
                  <a:pt x="46539" y="334487"/>
                  <a:pt x="156715" y="300260"/>
                  <a:pt x="245783" y="347104"/>
                </a:cubicBezTo>
                <a:cubicBezTo>
                  <a:pt x="254813" y="351854"/>
                  <a:pt x="263433" y="357353"/>
                  <a:pt x="271539" y="363546"/>
                </a:cubicBezTo>
                <a:cubicBezTo>
                  <a:pt x="262290" y="309890"/>
                  <a:pt x="298294" y="258898"/>
                  <a:pt x="351948" y="249651"/>
                </a:cubicBezTo>
                <a:cubicBezTo>
                  <a:pt x="376809" y="245366"/>
                  <a:pt x="402374" y="250778"/>
                  <a:pt x="423367" y="264771"/>
                </a:cubicBezTo>
                <a:cubicBezTo>
                  <a:pt x="401079" y="117610"/>
                  <a:pt x="514426" y="-1929"/>
                  <a:pt x="624631" y="-24"/>
                </a:cubicBezTo>
                <a:cubicBezTo>
                  <a:pt x="727881" y="1405"/>
                  <a:pt x="832752" y="109038"/>
                  <a:pt x="822274" y="247626"/>
                </a:cubicBezTo>
                <a:cubicBezTo>
                  <a:pt x="826370" y="246769"/>
                  <a:pt x="896474" y="233720"/>
                  <a:pt x="946099" y="286393"/>
                </a:cubicBezTo>
                <a:cubicBezTo>
                  <a:pt x="979675" y="322420"/>
                  <a:pt x="990666" y="374020"/>
                  <a:pt x="974674" y="420600"/>
                </a:cubicBezTo>
                <a:close/>
              </a:path>
            </a:pathLst>
          </a:custGeom>
          <a:gradFill>
            <a:gsLst>
              <a:gs pos="0">
                <a:srgbClr val="FFFFFF"/>
              </a:gs>
              <a:gs pos="100000">
                <a:srgbClr val="D8D8D8"/>
              </a:gs>
            </a:gsLst>
            <a:lin ang="5400012" scaled="0"/>
          </a:gradFill>
          <a:ln>
            <a:noFill/>
          </a:ln>
          <a:effectLst>
            <a:outerShdw blurRad="11430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0" name="Google Shape;530;p15"/>
          <p:cNvSpPr/>
          <p:nvPr/>
        </p:nvSpPr>
        <p:spPr>
          <a:xfrm>
            <a:off x="10544561" y="1051932"/>
            <a:ext cx="983921" cy="386072"/>
          </a:xfrm>
          <a:custGeom>
            <a:rect b="b" l="l" r="r" t="t"/>
            <a:pathLst>
              <a:path extrusionOk="0" h="412911" w="1052322">
                <a:moveTo>
                  <a:pt x="-305" y="412866"/>
                </a:moveTo>
                <a:cubicBezTo>
                  <a:pt x="10049" y="387443"/>
                  <a:pt x="28718" y="366288"/>
                  <a:pt x="52654" y="352858"/>
                </a:cubicBezTo>
                <a:cubicBezTo>
                  <a:pt x="105899" y="324283"/>
                  <a:pt x="160191" y="350191"/>
                  <a:pt x="165621" y="352858"/>
                </a:cubicBezTo>
                <a:cubicBezTo>
                  <a:pt x="156096" y="286183"/>
                  <a:pt x="183813" y="221127"/>
                  <a:pt x="236296" y="186933"/>
                </a:cubicBezTo>
                <a:cubicBezTo>
                  <a:pt x="302018" y="144070"/>
                  <a:pt x="396411" y="157024"/>
                  <a:pt x="455371" y="222270"/>
                </a:cubicBezTo>
                <a:cubicBezTo>
                  <a:pt x="450370" y="201077"/>
                  <a:pt x="463505" y="179837"/>
                  <a:pt x="484698" y="174836"/>
                </a:cubicBezTo>
                <a:cubicBezTo>
                  <a:pt x="500348" y="171150"/>
                  <a:pt x="516674" y="177331"/>
                  <a:pt x="525951" y="190457"/>
                </a:cubicBezTo>
                <a:cubicBezTo>
                  <a:pt x="542430" y="77395"/>
                  <a:pt x="630726" y="-615"/>
                  <a:pt x="713022" y="-43"/>
                </a:cubicBezTo>
                <a:cubicBezTo>
                  <a:pt x="814082" y="433"/>
                  <a:pt x="920382" y="118734"/>
                  <a:pt x="893140" y="264752"/>
                </a:cubicBezTo>
                <a:cubicBezTo>
                  <a:pt x="938746" y="265047"/>
                  <a:pt x="982199" y="284221"/>
                  <a:pt x="1013155" y="317711"/>
                </a:cubicBezTo>
                <a:cubicBezTo>
                  <a:pt x="1035558" y="343362"/>
                  <a:pt x="1049169" y="375499"/>
                  <a:pt x="1052017" y="409437"/>
                </a:cubicBezTo>
                <a:close/>
              </a:path>
            </a:pathLst>
          </a:custGeom>
          <a:gradFill>
            <a:gsLst>
              <a:gs pos="0">
                <a:srgbClr val="FFFFFF"/>
              </a:gs>
              <a:gs pos="100000">
                <a:srgbClr val="D8D8D8"/>
              </a:gs>
            </a:gsLst>
            <a:lin ang="5400012" scaled="0"/>
          </a:gradFill>
          <a:ln>
            <a:noFill/>
          </a:ln>
          <a:effectLst>
            <a:outerShdw blurRad="11430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1" name="Google Shape;531;p15"/>
          <p:cNvSpPr/>
          <p:nvPr/>
        </p:nvSpPr>
        <p:spPr>
          <a:xfrm>
            <a:off x="9494750" y="496493"/>
            <a:ext cx="744156" cy="342427"/>
          </a:xfrm>
          <a:custGeom>
            <a:rect b="b" l="l" r="r" t="t"/>
            <a:pathLst>
              <a:path extrusionOk="0" h="424058" w="921555">
                <a:moveTo>
                  <a:pt x="176840" y="327162"/>
                </a:moveTo>
                <a:cubicBezTo>
                  <a:pt x="200452" y="329151"/>
                  <a:pt x="224064" y="335802"/>
                  <a:pt x="246355" y="347526"/>
                </a:cubicBezTo>
                <a:lnTo>
                  <a:pt x="258861" y="355510"/>
                </a:lnTo>
                <a:lnTo>
                  <a:pt x="237321" y="346814"/>
                </a:lnTo>
                <a:cubicBezTo>
                  <a:pt x="179116" y="329929"/>
                  <a:pt x="116785" y="343465"/>
                  <a:pt x="70966" y="381010"/>
                </a:cubicBezTo>
                <a:lnTo>
                  <a:pt x="36000" y="423949"/>
                </a:lnTo>
                <a:lnTo>
                  <a:pt x="0" y="424058"/>
                </a:lnTo>
                <a:cubicBezTo>
                  <a:pt x="35171" y="357186"/>
                  <a:pt x="106005" y="321195"/>
                  <a:pt x="176840" y="327162"/>
                </a:cubicBezTo>
                <a:close/>
                <a:moveTo>
                  <a:pt x="846910" y="246537"/>
                </a:moveTo>
                <a:lnTo>
                  <a:pt x="868358" y="247249"/>
                </a:lnTo>
                <a:cubicBezTo>
                  <a:pt x="880492" y="248858"/>
                  <a:pt x="894050" y="252142"/>
                  <a:pt x="907680" y="258319"/>
                </a:cubicBezTo>
                <a:lnTo>
                  <a:pt x="921555" y="268243"/>
                </a:lnTo>
                <a:lnTo>
                  <a:pt x="893586" y="260369"/>
                </a:lnTo>
                <a:cubicBezTo>
                  <a:pt x="869319" y="257151"/>
                  <a:pt x="850749" y="260631"/>
                  <a:pt x="848699" y="261060"/>
                </a:cubicBezTo>
                <a:close/>
                <a:moveTo>
                  <a:pt x="625613" y="22"/>
                </a:moveTo>
                <a:cubicBezTo>
                  <a:pt x="651453" y="380"/>
                  <a:pt x="677395" y="7382"/>
                  <a:pt x="701609" y="19853"/>
                </a:cubicBezTo>
                <a:lnTo>
                  <a:pt x="714328" y="28136"/>
                </a:lnTo>
                <a:lnTo>
                  <a:pt x="689449" y="18515"/>
                </a:lnTo>
                <a:cubicBezTo>
                  <a:pt x="676707" y="15161"/>
                  <a:pt x="663761" y="13321"/>
                  <a:pt x="650841" y="13142"/>
                </a:cubicBezTo>
                <a:cubicBezTo>
                  <a:pt x="540517" y="11235"/>
                  <a:pt x="427047" y="130903"/>
                  <a:pt x="449359" y="278224"/>
                </a:cubicBezTo>
                <a:cubicBezTo>
                  <a:pt x="428343" y="264216"/>
                  <a:pt x="402751" y="258798"/>
                  <a:pt x="377863" y="263088"/>
                </a:cubicBezTo>
                <a:cubicBezTo>
                  <a:pt x="324150" y="272345"/>
                  <a:pt x="288107" y="323392"/>
                  <a:pt x="297366" y="377106"/>
                </a:cubicBezTo>
                <a:lnTo>
                  <a:pt x="272222" y="361054"/>
                </a:lnTo>
                <a:lnTo>
                  <a:pt x="273256" y="324812"/>
                </a:lnTo>
                <a:cubicBezTo>
                  <a:pt x="282005" y="287360"/>
                  <a:pt x="312350" y="256910"/>
                  <a:pt x="352635" y="249968"/>
                </a:cubicBezTo>
                <a:cubicBezTo>
                  <a:pt x="377523" y="245678"/>
                  <a:pt x="403115" y="251096"/>
                  <a:pt x="424131" y="265104"/>
                </a:cubicBezTo>
                <a:cubicBezTo>
                  <a:pt x="401819" y="117783"/>
                  <a:pt x="515289" y="-1885"/>
                  <a:pt x="625613" y="2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2" name="Google Shape;532;p15"/>
          <p:cNvSpPr/>
          <p:nvPr/>
        </p:nvSpPr>
        <p:spPr>
          <a:xfrm>
            <a:off x="10544276" y="1051889"/>
            <a:ext cx="906674" cy="386002"/>
          </a:xfrm>
          <a:custGeom>
            <a:rect b="b" l="l" r="r" t="t"/>
            <a:pathLst>
              <a:path extrusionOk="0" h="478021" w="1122816">
                <a:moveTo>
                  <a:pt x="1059308" y="309292"/>
                </a:moveTo>
                <a:lnTo>
                  <a:pt x="1073269" y="310824"/>
                </a:lnTo>
                <a:cubicBezTo>
                  <a:pt x="1085970" y="313558"/>
                  <a:pt x="1098328" y="317577"/>
                  <a:pt x="1110155" y="322796"/>
                </a:cubicBezTo>
                <a:lnTo>
                  <a:pt x="1122816" y="331837"/>
                </a:lnTo>
                <a:lnTo>
                  <a:pt x="1098497" y="323944"/>
                </a:lnTo>
                <a:cubicBezTo>
                  <a:pt x="1085797" y="321209"/>
                  <a:pt x="1072753" y="319757"/>
                  <a:pt x="1059554" y="319672"/>
                </a:cubicBezTo>
                <a:close/>
                <a:moveTo>
                  <a:pt x="561479" y="202458"/>
                </a:moveTo>
                <a:cubicBezTo>
                  <a:pt x="570538" y="200324"/>
                  <a:pt x="579793" y="201046"/>
                  <a:pt x="588125" y="204201"/>
                </a:cubicBezTo>
                <a:lnTo>
                  <a:pt x="604312" y="216730"/>
                </a:lnTo>
                <a:lnTo>
                  <a:pt x="586707" y="215578"/>
                </a:lnTo>
                <a:cubicBezTo>
                  <a:pt x="562173" y="221367"/>
                  <a:pt x="546967" y="245956"/>
                  <a:pt x="552756" y="270491"/>
                </a:cubicBezTo>
                <a:lnTo>
                  <a:pt x="528487" y="251472"/>
                </a:lnTo>
                <a:lnTo>
                  <a:pt x="533132" y="222885"/>
                </a:lnTo>
                <a:cubicBezTo>
                  <a:pt x="539277" y="212947"/>
                  <a:pt x="549212" y="205353"/>
                  <a:pt x="561479" y="202458"/>
                </a:cubicBezTo>
                <a:close/>
                <a:moveTo>
                  <a:pt x="403654" y="189983"/>
                </a:moveTo>
                <a:cubicBezTo>
                  <a:pt x="426335" y="193477"/>
                  <a:pt x="448771" y="200883"/>
                  <a:pt x="469804" y="212135"/>
                </a:cubicBezTo>
                <a:lnTo>
                  <a:pt x="480213" y="220293"/>
                </a:lnTo>
                <a:lnTo>
                  <a:pt x="428882" y="203103"/>
                </a:lnTo>
                <a:cubicBezTo>
                  <a:pt x="383520" y="196115"/>
                  <a:pt x="337180" y="204771"/>
                  <a:pt x="299137" y="229582"/>
                </a:cubicBezTo>
                <a:cubicBezTo>
                  <a:pt x="238378" y="269168"/>
                  <a:pt x="206291" y="344482"/>
                  <a:pt x="217318" y="421671"/>
                </a:cubicBezTo>
                <a:cubicBezTo>
                  <a:pt x="211031" y="418583"/>
                  <a:pt x="148178" y="388590"/>
                  <a:pt x="86538" y="421671"/>
                </a:cubicBezTo>
                <a:cubicBezTo>
                  <a:pt x="72683" y="429445"/>
                  <a:pt x="60352" y="439454"/>
                  <a:pt x="49987" y="451199"/>
                </a:cubicBezTo>
                <a:lnTo>
                  <a:pt x="33428" y="477912"/>
                </a:lnTo>
                <a:lnTo>
                  <a:pt x="0" y="478021"/>
                </a:lnTo>
                <a:cubicBezTo>
                  <a:pt x="11987" y="448589"/>
                  <a:pt x="33599" y="424098"/>
                  <a:pt x="61310" y="408551"/>
                </a:cubicBezTo>
                <a:cubicBezTo>
                  <a:pt x="122950" y="375470"/>
                  <a:pt x="185803" y="405463"/>
                  <a:pt x="192090" y="408551"/>
                </a:cubicBezTo>
                <a:cubicBezTo>
                  <a:pt x="181063" y="331362"/>
                  <a:pt x="213150" y="256048"/>
                  <a:pt x="273909" y="216462"/>
                </a:cubicBezTo>
                <a:cubicBezTo>
                  <a:pt x="311952" y="191651"/>
                  <a:pt x="358292" y="182995"/>
                  <a:pt x="403654" y="189983"/>
                </a:cubicBezTo>
                <a:close/>
                <a:moveTo>
                  <a:pt x="825806" y="3"/>
                </a:moveTo>
                <a:cubicBezTo>
                  <a:pt x="855055" y="141"/>
                  <a:pt x="884683" y="8804"/>
                  <a:pt x="912180" y="24362"/>
                </a:cubicBezTo>
                <a:lnTo>
                  <a:pt x="920472" y="30330"/>
                </a:lnTo>
                <a:lnTo>
                  <a:pt x="894878" y="19520"/>
                </a:lnTo>
                <a:cubicBezTo>
                  <a:pt x="880378" y="15392"/>
                  <a:pt x="865659" y="13192"/>
                  <a:pt x="851034" y="13123"/>
                </a:cubicBezTo>
                <a:cubicBezTo>
                  <a:pt x="755762" y="12461"/>
                  <a:pt x="653543" y="102772"/>
                  <a:pt x="634465" y="233662"/>
                </a:cubicBezTo>
                <a:cubicBezTo>
                  <a:pt x="629096" y="226064"/>
                  <a:pt x="621686" y="220476"/>
                  <a:pt x="613353" y="217321"/>
                </a:cubicBezTo>
                <a:lnTo>
                  <a:pt x="610322" y="217123"/>
                </a:lnTo>
                <a:lnTo>
                  <a:pt x="637727" y="130770"/>
                </a:lnTo>
                <a:cubicBezTo>
                  <a:pt x="678990" y="50182"/>
                  <a:pt x="754352" y="-493"/>
                  <a:pt x="825806" y="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3" name="Google Shape;533;p15"/>
          <p:cNvSpPr/>
          <p:nvPr/>
        </p:nvSpPr>
        <p:spPr>
          <a:xfrm flipH="1">
            <a:off x="9993502" y="5682126"/>
            <a:ext cx="2233967" cy="1175018"/>
          </a:xfrm>
          <a:custGeom>
            <a:rect b="b" l="l" r="r" t="t"/>
            <a:pathLst>
              <a:path extrusionOk="0" h="2526921" w="4804230">
                <a:moveTo>
                  <a:pt x="2433188" y="165"/>
                </a:moveTo>
                <a:cubicBezTo>
                  <a:pt x="2532639" y="2321"/>
                  <a:pt x="2630557" y="25609"/>
                  <a:pt x="2719395" y="71696"/>
                </a:cubicBezTo>
                <a:cubicBezTo>
                  <a:pt x="3030684" y="233404"/>
                  <a:pt x="3185115" y="651150"/>
                  <a:pt x="3026641" y="1023214"/>
                </a:cubicBezTo>
                <a:cubicBezTo>
                  <a:pt x="3099168" y="1035208"/>
                  <a:pt x="3163905" y="1075635"/>
                  <a:pt x="3206408" y="1135602"/>
                </a:cubicBezTo>
                <a:cubicBezTo>
                  <a:pt x="3250418" y="1201768"/>
                  <a:pt x="3264057" y="1283564"/>
                  <a:pt x="3243869" y="1360376"/>
                </a:cubicBezTo>
                <a:cubicBezTo>
                  <a:pt x="3327931" y="1323049"/>
                  <a:pt x="3426358" y="1360914"/>
                  <a:pt x="3463712" y="1445004"/>
                </a:cubicBezTo>
                <a:cubicBezTo>
                  <a:pt x="3469763" y="1458614"/>
                  <a:pt x="3473967" y="1473033"/>
                  <a:pt x="3476190" y="1487721"/>
                </a:cubicBezTo>
                <a:cubicBezTo>
                  <a:pt x="3577784" y="1355391"/>
                  <a:pt x="3767441" y="1330461"/>
                  <a:pt x="3899812" y="1431931"/>
                </a:cubicBezTo>
                <a:cubicBezTo>
                  <a:pt x="3985827" y="1497963"/>
                  <a:pt x="4029866" y="1605095"/>
                  <a:pt x="4015219" y="1712496"/>
                </a:cubicBezTo>
                <a:cubicBezTo>
                  <a:pt x="4131069" y="1641749"/>
                  <a:pt x="4282348" y="1678268"/>
                  <a:pt x="4353108" y="1794158"/>
                </a:cubicBezTo>
                <a:cubicBezTo>
                  <a:pt x="4406242" y="1881077"/>
                  <a:pt x="4400165" y="1991847"/>
                  <a:pt x="4337827" y="2072566"/>
                </a:cubicBezTo>
                <a:cubicBezTo>
                  <a:pt x="4360735" y="2069332"/>
                  <a:pt x="4535245" y="2047637"/>
                  <a:pt x="4674719" y="2177408"/>
                </a:cubicBezTo>
                <a:cubicBezTo>
                  <a:pt x="4805955" y="2299329"/>
                  <a:pt x="4806781" y="2462210"/>
                  <a:pt x="4803402" y="2514025"/>
                </a:cubicBezTo>
                <a:lnTo>
                  <a:pt x="4802249" y="2526921"/>
                </a:lnTo>
                <a:lnTo>
                  <a:pt x="0" y="2526921"/>
                </a:lnTo>
                <a:lnTo>
                  <a:pt x="0" y="101611"/>
                </a:lnTo>
                <a:cubicBezTo>
                  <a:pt x="56059" y="75470"/>
                  <a:pt x="312368" y="-37189"/>
                  <a:pt x="614089" y="64149"/>
                </a:cubicBezTo>
                <a:cubicBezTo>
                  <a:pt x="974833" y="185430"/>
                  <a:pt x="1106220" y="513159"/>
                  <a:pt x="1123604" y="558708"/>
                </a:cubicBezTo>
                <a:cubicBezTo>
                  <a:pt x="1139775" y="539437"/>
                  <a:pt x="1252971" y="408724"/>
                  <a:pt x="1438262" y="408858"/>
                </a:cubicBezTo>
                <a:cubicBezTo>
                  <a:pt x="1534343" y="409800"/>
                  <a:pt x="1627083" y="444299"/>
                  <a:pt x="1700499" y="506288"/>
                </a:cubicBezTo>
                <a:cubicBezTo>
                  <a:pt x="1822689" y="177413"/>
                  <a:pt x="2134837" y="-6304"/>
                  <a:pt x="2433188" y="165"/>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4" name="Google Shape;534;p15"/>
          <p:cNvSpPr/>
          <p:nvPr/>
        </p:nvSpPr>
        <p:spPr>
          <a:xfrm flipH="1">
            <a:off x="10668947" y="6148994"/>
            <a:ext cx="1558521" cy="709000"/>
          </a:xfrm>
          <a:custGeom>
            <a:rect b="b" l="l" r="r" t="t"/>
            <a:pathLst>
              <a:path extrusionOk="0" h="1524731" w="3351659">
                <a:moveTo>
                  <a:pt x="0" y="0"/>
                </a:moveTo>
                <a:cubicBezTo>
                  <a:pt x="147816" y="54848"/>
                  <a:pt x="263221" y="173029"/>
                  <a:pt x="314389" y="322204"/>
                </a:cubicBezTo>
                <a:cubicBezTo>
                  <a:pt x="467445" y="93253"/>
                  <a:pt x="777090" y="31804"/>
                  <a:pt x="1006014" y="184888"/>
                </a:cubicBezTo>
                <a:cubicBezTo>
                  <a:pt x="1089039" y="240408"/>
                  <a:pt x="1153480" y="319511"/>
                  <a:pt x="1190983" y="412089"/>
                </a:cubicBezTo>
                <a:cubicBezTo>
                  <a:pt x="1207827" y="408314"/>
                  <a:pt x="1383145" y="370987"/>
                  <a:pt x="1520733" y="494560"/>
                </a:cubicBezTo>
                <a:cubicBezTo>
                  <a:pt x="1593987" y="562478"/>
                  <a:pt x="1637108" y="656940"/>
                  <a:pt x="1640532" y="756796"/>
                </a:cubicBezTo>
                <a:cubicBezTo>
                  <a:pt x="1676647" y="744130"/>
                  <a:pt x="1950473" y="653169"/>
                  <a:pt x="2217426" y="816764"/>
                </a:cubicBezTo>
                <a:cubicBezTo>
                  <a:pt x="2461335" y="966344"/>
                  <a:pt x="2516182" y="1216721"/>
                  <a:pt x="2524672" y="1258765"/>
                </a:cubicBezTo>
                <a:cubicBezTo>
                  <a:pt x="2569681" y="1240843"/>
                  <a:pt x="2802944" y="1153521"/>
                  <a:pt x="3056557" y="1266312"/>
                </a:cubicBezTo>
                <a:cubicBezTo>
                  <a:pt x="3156261" y="1311287"/>
                  <a:pt x="3243244" y="1379229"/>
                  <a:pt x="3310738" y="1464000"/>
                </a:cubicBezTo>
                <a:lnTo>
                  <a:pt x="3351659" y="1524731"/>
                </a:lnTo>
                <a:lnTo>
                  <a:pt x="0" y="1524731"/>
                </a:ln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5" name="Google Shape;535;p15"/>
          <p:cNvSpPr/>
          <p:nvPr/>
        </p:nvSpPr>
        <p:spPr>
          <a:xfrm flipH="1">
            <a:off x="9997958" y="5682750"/>
            <a:ext cx="2233967" cy="1175018"/>
          </a:xfrm>
          <a:custGeom>
            <a:rect b="b" l="l" r="r" t="t"/>
            <a:pathLst>
              <a:path extrusionOk="0" h="2526921" w="4804230">
                <a:moveTo>
                  <a:pt x="4380517" y="2069334"/>
                </a:moveTo>
                <a:cubicBezTo>
                  <a:pt x="4445800" y="2067951"/>
                  <a:pt x="4570114" y="2080080"/>
                  <a:pt x="4674719" y="2177408"/>
                </a:cubicBezTo>
                <a:cubicBezTo>
                  <a:pt x="4789551" y="2284089"/>
                  <a:pt x="4804537" y="2422130"/>
                  <a:pt x="4804226" y="2489685"/>
                </a:cubicBezTo>
                <a:lnTo>
                  <a:pt x="4803567" y="2509158"/>
                </a:lnTo>
                <a:lnTo>
                  <a:pt x="4790425" y="2427515"/>
                </a:lnTo>
                <a:cubicBezTo>
                  <a:pt x="4774237" y="2365077"/>
                  <a:pt x="4741221" y="2293877"/>
                  <a:pt x="4675603" y="2232916"/>
                </a:cubicBezTo>
                <a:cubicBezTo>
                  <a:pt x="4536129" y="2103145"/>
                  <a:pt x="4361619" y="2124840"/>
                  <a:pt x="4338711" y="2128074"/>
                </a:cubicBezTo>
                <a:lnTo>
                  <a:pt x="4370933" y="2069855"/>
                </a:lnTo>
                <a:close/>
                <a:moveTo>
                  <a:pt x="4154383" y="1676688"/>
                </a:moveTo>
                <a:cubicBezTo>
                  <a:pt x="4233206" y="1680300"/>
                  <a:pt x="4308883" y="1721727"/>
                  <a:pt x="4353108" y="1794158"/>
                </a:cubicBezTo>
                <a:cubicBezTo>
                  <a:pt x="4379675" y="1837618"/>
                  <a:pt x="4391440" y="1887040"/>
                  <a:pt x="4388770" y="1935687"/>
                </a:cubicBezTo>
                <a:lnTo>
                  <a:pt x="4385779" y="1950163"/>
                </a:lnTo>
                <a:lnTo>
                  <a:pt x="4382787" y="1918485"/>
                </a:lnTo>
                <a:cubicBezTo>
                  <a:pt x="4376859" y="1894616"/>
                  <a:pt x="4367276" y="1871396"/>
                  <a:pt x="4353992" y="1849666"/>
                </a:cubicBezTo>
                <a:cubicBezTo>
                  <a:pt x="4283232" y="1733776"/>
                  <a:pt x="4131953" y="1697257"/>
                  <a:pt x="4016103" y="1768004"/>
                </a:cubicBezTo>
                <a:lnTo>
                  <a:pt x="4016273" y="1711990"/>
                </a:lnTo>
                <a:lnTo>
                  <a:pt x="4060097" y="1690940"/>
                </a:lnTo>
                <a:cubicBezTo>
                  <a:pt x="4090821" y="1679848"/>
                  <a:pt x="4122853" y="1675243"/>
                  <a:pt x="4154383" y="1676688"/>
                </a:cubicBezTo>
                <a:close/>
                <a:moveTo>
                  <a:pt x="3308430" y="1346027"/>
                </a:moveTo>
                <a:cubicBezTo>
                  <a:pt x="3373328" y="1344871"/>
                  <a:pt x="3435697" y="1381937"/>
                  <a:pt x="3463712" y="1445004"/>
                </a:cubicBezTo>
                <a:cubicBezTo>
                  <a:pt x="3469763" y="1458614"/>
                  <a:pt x="3473967" y="1473033"/>
                  <a:pt x="3476190" y="1487721"/>
                </a:cubicBezTo>
                <a:cubicBezTo>
                  <a:pt x="3577784" y="1355391"/>
                  <a:pt x="3767441" y="1330461"/>
                  <a:pt x="3899812" y="1431931"/>
                </a:cubicBezTo>
                <a:cubicBezTo>
                  <a:pt x="3964323" y="1481455"/>
                  <a:pt x="4005223" y="1554098"/>
                  <a:pt x="4015462" y="1632634"/>
                </a:cubicBezTo>
                <a:lnTo>
                  <a:pt x="4015305" y="1684229"/>
                </a:lnTo>
                <a:lnTo>
                  <a:pt x="3996148" y="1612208"/>
                </a:lnTo>
                <a:cubicBezTo>
                  <a:pt x="3976217" y="1563746"/>
                  <a:pt x="3943704" y="1520455"/>
                  <a:pt x="3900696" y="1487439"/>
                </a:cubicBezTo>
                <a:cubicBezTo>
                  <a:pt x="3768325" y="1385969"/>
                  <a:pt x="3578668" y="1410899"/>
                  <a:pt x="3477074" y="1543229"/>
                </a:cubicBezTo>
                <a:cubicBezTo>
                  <a:pt x="3474851" y="1528541"/>
                  <a:pt x="3470647" y="1514122"/>
                  <a:pt x="3464596" y="1500512"/>
                </a:cubicBezTo>
                <a:cubicBezTo>
                  <a:pt x="3427242" y="1416422"/>
                  <a:pt x="3328815" y="1378557"/>
                  <a:pt x="3244753" y="1415884"/>
                </a:cubicBezTo>
                <a:lnTo>
                  <a:pt x="3247337" y="1359605"/>
                </a:lnTo>
                <a:close/>
                <a:moveTo>
                  <a:pt x="3043783" y="1027828"/>
                </a:moveTo>
                <a:lnTo>
                  <a:pt x="3079350" y="1037402"/>
                </a:lnTo>
                <a:cubicBezTo>
                  <a:pt x="3130147" y="1056643"/>
                  <a:pt x="3174531" y="1090627"/>
                  <a:pt x="3206408" y="1135602"/>
                </a:cubicBezTo>
                <a:cubicBezTo>
                  <a:pt x="3228413" y="1168685"/>
                  <a:pt x="3242825" y="1205676"/>
                  <a:pt x="3249213" y="1243997"/>
                </a:cubicBezTo>
                <a:lnTo>
                  <a:pt x="3247022" y="1291718"/>
                </a:lnTo>
                <a:lnTo>
                  <a:pt x="3207292" y="1191110"/>
                </a:lnTo>
                <a:cubicBezTo>
                  <a:pt x="3164789" y="1131143"/>
                  <a:pt x="3100052" y="1090716"/>
                  <a:pt x="3027525" y="1078722"/>
                </a:cubicBezTo>
                <a:close/>
                <a:moveTo>
                  <a:pt x="2433188" y="165"/>
                </a:moveTo>
                <a:cubicBezTo>
                  <a:pt x="2532639" y="2321"/>
                  <a:pt x="2630557" y="25609"/>
                  <a:pt x="2719395" y="71696"/>
                </a:cubicBezTo>
                <a:cubicBezTo>
                  <a:pt x="2952862" y="192977"/>
                  <a:pt x="3098096" y="458280"/>
                  <a:pt x="3089265" y="740315"/>
                </a:cubicBezTo>
                <a:lnTo>
                  <a:pt x="3087663" y="753253"/>
                </a:lnTo>
                <a:lnTo>
                  <a:pt x="3082031" y="656789"/>
                </a:lnTo>
                <a:cubicBezTo>
                  <a:pt x="3048118" y="429354"/>
                  <a:pt x="2914835" y="228272"/>
                  <a:pt x="2720279" y="127204"/>
                </a:cubicBezTo>
                <a:cubicBezTo>
                  <a:pt x="2631441" y="81117"/>
                  <a:pt x="2533523" y="57829"/>
                  <a:pt x="2434072" y="55673"/>
                </a:cubicBezTo>
                <a:cubicBezTo>
                  <a:pt x="2135721" y="49204"/>
                  <a:pt x="1823573" y="232921"/>
                  <a:pt x="1701383" y="561796"/>
                </a:cubicBezTo>
                <a:cubicBezTo>
                  <a:pt x="1627967" y="499807"/>
                  <a:pt x="1535227" y="465308"/>
                  <a:pt x="1439146" y="464366"/>
                </a:cubicBezTo>
                <a:cubicBezTo>
                  <a:pt x="1253855" y="464232"/>
                  <a:pt x="1140659" y="594945"/>
                  <a:pt x="1124488" y="614216"/>
                </a:cubicBezTo>
                <a:cubicBezTo>
                  <a:pt x="1107104" y="568667"/>
                  <a:pt x="975717" y="240938"/>
                  <a:pt x="614973" y="119657"/>
                </a:cubicBezTo>
                <a:cubicBezTo>
                  <a:pt x="313252" y="18319"/>
                  <a:pt x="56943" y="130978"/>
                  <a:pt x="884" y="157119"/>
                </a:cubicBezTo>
                <a:lnTo>
                  <a:pt x="884" y="2526921"/>
                </a:lnTo>
                <a:lnTo>
                  <a:pt x="0" y="2526921"/>
                </a:lnTo>
                <a:lnTo>
                  <a:pt x="0" y="101611"/>
                </a:lnTo>
                <a:cubicBezTo>
                  <a:pt x="56059" y="75470"/>
                  <a:pt x="312368" y="-37189"/>
                  <a:pt x="614089" y="64149"/>
                </a:cubicBezTo>
                <a:cubicBezTo>
                  <a:pt x="974833" y="185430"/>
                  <a:pt x="1106220" y="513159"/>
                  <a:pt x="1123604" y="558708"/>
                </a:cubicBezTo>
                <a:cubicBezTo>
                  <a:pt x="1139775" y="539437"/>
                  <a:pt x="1252971" y="408724"/>
                  <a:pt x="1438262" y="408858"/>
                </a:cubicBezTo>
                <a:cubicBezTo>
                  <a:pt x="1534343" y="409800"/>
                  <a:pt x="1627083" y="444299"/>
                  <a:pt x="1700499" y="506288"/>
                </a:cubicBezTo>
                <a:cubicBezTo>
                  <a:pt x="1822689" y="177413"/>
                  <a:pt x="2134837" y="-6304"/>
                  <a:pt x="2433188" y="165"/>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6" name="Google Shape;536;p15"/>
          <p:cNvSpPr/>
          <p:nvPr/>
        </p:nvSpPr>
        <p:spPr>
          <a:xfrm flipH="1">
            <a:off x="10673403" y="6142126"/>
            <a:ext cx="1558521" cy="709000"/>
          </a:xfrm>
          <a:custGeom>
            <a:rect b="b" l="l" r="r" t="t"/>
            <a:pathLst>
              <a:path extrusionOk="0" h="1524731" w="3351659">
                <a:moveTo>
                  <a:pt x="0" y="0"/>
                </a:moveTo>
                <a:cubicBezTo>
                  <a:pt x="147816" y="54848"/>
                  <a:pt x="263221" y="173029"/>
                  <a:pt x="314389" y="322204"/>
                </a:cubicBezTo>
                <a:cubicBezTo>
                  <a:pt x="467445" y="93253"/>
                  <a:pt x="777090" y="31804"/>
                  <a:pt x="1006014" y="184888"/>
                </a:cubicBezTo>
                <a:cubicBezTo>
                  <a:pt x="1089039" y="240408"/>
                  <a:pt x="1153480" y="319511"/>
                  <a:pt x="1190983" y="412089"/>
                </a:cubicBezTo>
                <a:cubicBezTo>
                  <a:pt x="1207827" y="408314"/>
                  <a:pt x="1383145" y="370987"/>
                  <a:pt x="1520733" y="494560"/>
                </a:cubicBezTo>
                <a:cubicBezTo>
                  <a:pt x="1593987" y="562478"/>
                  <a:pt x="1637108" y="656940"/>
                  <a:pt x="1640532" y="756796"/>
                </a:cubicBezTo>
                <a:cubicBezTo>
                  <a:pt x="1676647" y="744130"/>
                  <a:pt x="1950473" y="653169"/>
                  <a:pt x="2217426" y="816764"/>
                </a:cubicBezTo>
                <a:cubicBezTo>
                  <a:pt x="2461335" y="966344"/>
                  <a:pt x="2516182" y="1216721"/>
                  <a:pt x="2524672" y="1258765"/>
                </a:cubicBezTo>
                <a:cubicBezTo>
                  <a:pt x="2569681" y="1240843"/>
                  <a:pt x="2802944" y="1153521"/>
                  <a:pt x="3056557" y="1266312"/>
                </a:cubicBezTo>
                <a:cubicBezTo>
                  <a:pt x="3156261" y="1311287"/>
                  <a:pt x="3243244" y="1379229"/>
                  <a:pt x="3310738" y="1464000"/>
                </a:cubicBezTo>
                <a:lnTo>
                  <a:pt x="3351659" y="1524731"/>
                </a:lnTo>
                <a:lnTo>
                  <a:pt x="3315141" y="1524731"/>
                </a:lnTo>
                <a:lnTo>
                  <a:pt x="3311622" y="1519508"/>
                </a:lnTo>
                <a:cubicBezTo>
                  <a:pt x="3244128" y="1434737"/>
                  <a:pt x="3157145" y="1366795"/>
                  <a:pt x="3057441" y="1321820"/>
                </a:cubicBezTo>
                <a:cubicBezTo>
                  <a:pt x="2803828" y="1209029"/>
                  <a:pt x="2570565" y="1296351"/>
                  <a:pt x="2525556" y="1314273"/>
                </a:cubicBezTo>
                <a:cubicBezTo>
                  <a:pt x="2517066" y="1272229"/>
                  <a:pt x="2462219" y="1021852"/>
                  <a:pt x="2218310" y="872272"/>
                </a:cubicBezTo>
                <a:cubicBezTo>
                  <a:pt x="1951357" y="708677"/>
                  <a:pt x="1677531" y="799638"/>
                  <a:pt x="1641416" y="812304"/>
                </a:cubicBezTo>
                <a:cubicBezTo>
                  <a:pt x="1637992" y="712448"/>
                  <a:pt x="1594871" y="617986"/>
                  <a:pt x="1521617" y="550068"/>
                </a:cubicBezTo>
                <a:cubicBezTo>
                  <a:pt x="1384029" y="426495"/>
                  <a:pt x="1208711" y="463822"/>
                  <a:pt x="1191867" y="467597"/>
                </a:cubicBezTo>
                <a:cubicBezTo>
                  <a:pt x="1154364" y="375019"/>
                  <a:pt x="1089923" y="295916"/>
                  <a:pt x="1006898" y="240396"/>
                </a:cubicBezTo>
                <a:cubicBezTo>
                  <a:pt x="777974" y="87312"/>
                  <a:pt x="468329" y="148761"/>
                  <a:pt x="315273" y="377712"/>
                </a:cubicBezTo>
                <a:cubicBezTo>
                  <a:pt x="264105" y="228537"/>
                  <a:pt x="148700" y="110356"/>
                  <a:pt x="884" y="55508"/>
                </a:cubicBezTo>
                <a:lnTo>
                  <a:pt x="884" y="1524731"/>
                </a:lnTo>
                <a:lnTo>
                  <a:pt x="0" y="1524731"/>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537" name="Google Shape;537;p15"/>
          <p:cNvGrpSpPr/>
          <p:nvPr/>
        </p:nvGrpSpPr>
        <p:grpSpPr>
          <a:xfrm>
            <a:off x="10906303" y="5350094"/>
            <a:ext cx="702234" cy="929318"/>
            <a:chOff x="2256777" y="2198862"/>
            <a:chExt cx="2823618" cy="3736703"/>
          </a:xfrm>
        </p:grpSpPr>
        <p:grpSp>
          <p:nvGrpSpPr>
            <p:cNvPr id="538" name="Google Shape;538;p15"/>
            <p:cNvGrpSpPr/>
            <p:nvPr/>
          </p:nvGrpSpPr>
          <p:grpSpPr>
            <a:xfrm>
              <a:off x="3294899" y="5120706"/>
              <a:ext cx="748973" cy="454603"/>
              <a:chOff x="5910230" y="3314449"/>
              <a:chExt cx="375256" cy="227768"/>
            </a:xfrm>
          </p:grpSpPr>
          <p:sp>
            <p:nvSpPr>
              <p:cNvPr id="539" name="Google Shape;539;p15"/>
              <p:cNvSpPr/>
              <p:nvPr/>
            </p:nvSpPr>
            <p:spPr>
              <a:xfrm rot="-788041">
                <a:off x="5936369" y="3312998"/>
                <a:ext cx="9535" cy="231160"/>
              </a:xfrm>
              <a:custGeom>
                <a:rect b="b" l="l" r="r" t="t"/>
                <a:pathLst>
                  <a:path extrusionOk="0" h="230885" w="9524">
                    <a:moveTo>
                      <a:pt x="-431" y="-319"/>
                    </a:moveTo>
                    <a:lnTo>
                      <a:pt x="9094" y="-319"/>
                    </a:lnTo>
                    <a:lnTo>
                      <a:pt x="9094" y="230567"/>
                    </a:lnTo>
                    <a:lnTo>
                      <a:pt x="-431" y="230567"/>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0" name="Google Shape;540;p15"/>
              <p:cNvSpPr/>
              <p:nvPr/>
            </p:nvSpPr>
            <p:spPr>
              <a:xfrm rot="-4611959">
                <a:off x="6139000" y="3423321"/>
                <a:ext cx="231160" cy="9535"/>
              </a:xfrm>
              <a:custGeom>
                <a:rect b="b" l="l" r="r" t="t"/>
                <a:pathLst>
                  <a:path extrusionOk="0" h="9524" w="230885">
                    <a:moveTo>
                      <a:pt x="-431" y="-319"/>
                    </a:moveTo>
                    <a:lnTo>
                      <a:pt x="230455" y="-319"/>
                    </a:lnTo>
                    <a:lnTo>
                      <a:pt x="230455" y="9206"/>
                    </a:lnTo>
                    <a:lnTo>
                      <a:pt x="-431" y="9206"/>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541" name="Google Shape;541;p15"/>
            <p:cNvSpPr/>
            <p:nvPr/>
          </p:nvSpPr>
          <p:spPr>
            <a:xfrm>
              <a:off x="3376049" y="5519665"/>
              <a:ext cx="585689" cy="415900"/>
            </a:xfrm>
            <a:custGeom>
              <a:rect b="b" l="l" r="r" t="t"/>
              <a:pathLst>
                <a:path extrusionOk="0" h="194119" w="273367">
                  <a:moveTo>
                    <a:pt x="273368" y="0"/>
                  </a:moveTo>
                  <a:lnTo>
                    <a:pt x="234125" y="194119"/>
                  </a:lnTo>
                  <a:lnTo>
                    <a:pt x="39243" y="194119"/>
                  </a:lnTo>
                  <a:lnTo>
                    <a:pt x="0" y="0"/>
                  </a:lnTo>
                  <a:lnTo>
                    <a:pt x="273368" y="0"/>
                  </a:lnTo>
                  <a:close/>
                </a:path>
              </a:pathLst>
            </a:custGeom>
            <a:solidFill>
              <a:schemeClr val="accent1"/>
            </a:solidFill>
            <a:ln>
              <a:noFill/>
            </a:ln>
            <a:effectLst>
              <a:outerShdw blurRad="2540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2" name="Google Shape;542;p15"/>
            <p:cNvSpPr/>
            <p:nvPr/>
          </p:nvSpPr>
          <p:spPr>
            <a:xfrm>
              <a:off x="2256777" y="2203261"/>
              <a:ext cx="2823618" cy="3023507"/>
            </a:xfrm>
            <a:custGeom>
              <a:rect b="b" l="l" r="r" t="t"/>
              <a:pathLst>
                <a:path extrusionOk="0" h="3023507" w="2823618">
                  <a:moveTo>
                    <a:pt x="1352512" y="192"/>
                  </a:moveTo>
                  <a:cubicBezTo>
                    <a:pt x="1376236" y="-205"/>
                    <a:pt x="1396240" y="73"/>
                    <a:pt x="1411904" y="483"/>
                  </a:cubicBezTo>
                  <a:cubicBezTo>
                    <a:pt x="1537215" y="-2797"/>
                    <a:pt x="1940079" y="2382"/>
                    <a:pt x="2304277" y="293914"/>
                  </a:cubicBezTo>
                  <a:cubicBezTo>
                    <a:pt x="2791372" y="683831"/>
                    <a:pt x="2817780" y="1272419"/>
                    <a:pt x="2822095" y="1379779"/>
                  </a:cubicBezTo>
                  <a:cubicBezTo>
                    <a:pt x="2854201" y="2097474"/>
                    <a:pt x="2369177" y="2553500"/>
                    <a:pt x="2294266" y="2622543"/>
                  </a:cubicBezTo>
                  <a:cubicBezTo>
                    <a:pt x="2048354" y="2843720"/>
                    <a:pt x="1740252" y="2983722"/>
                    <a:pt x="1411904" y="3023507"/>
                  </a:cubicBezTo>
                  <a:cubicBezTo>
                    <a:pt x="1083486" y="2983807"/>
                    <a:pt x="775298" y="2843788"/>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gradFill>
              <a:gsLst>
                <a:gs pos="0">
                  <a:schemeClr val="accent2"/>
                </a:gs>
                <a:gs pos="100000">
                  <a:schemeClr val="accent1"/>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3" name="Google Shape;543;p15"/>
            <p:cNvSpPr/>
            <p:nvPr/>
          </p:nvSpPr>
          <p:spPr>
            <a:xfrm>
              <a:off x="3376049" y="5519665"/>
              <a:ext cx="585633" cy="415859"/>
            </a:xfrm>
            <a:custGeom>
              <a:rect b="b" l="l" r="r" t="t"/>
              <a:pathLst>
                <a:path extrusionOk="0" h="415859" w="585633">
                  <a:moveTo>
                    <a:pt x="0" y="0"/>
                  </a:moveTo>
                  <a:lnTo>
                    <a:pt x="585633" y="0"/>
                  </a:lnTo>
                  <a:lnTo>
                    <a:pt x="575636" y="49454"/>
                  </a:lnTo>
                  <a:lnTo>
                    <a:pt x="31288" y="49454"/>
                  </a:lnTo>
                  <a:lnTo>
                    <a:pt x="105361" y="415859"/>
                  </a:lnTo>
                  <a:lnTo>
                    <a:pt x="84070" y="415859"/>
                  </a:lnTo>
                  <a:lnTo>
                    <a:pt x="0" y="0"/>
                  </a:ln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4" name="Google Shape;544;p15"/>
            <p:cNvSpPr/>
            <p:nvPr/>
          </p:nvSpPr>
          <p:spPr>
            <a:xfrm>
              <a:off x="2710203" y="2203261"/>
              <a:ext cx="1916798" cy="3023507"/>
            </a:xfrm>
            <a:custGeom>
              <a:rect b="b" l="l" r="r" t="t"/>
              <a:pathLst>
                <a:path extrusionOk="0" h="3023507" w="1916798">
                  <a:moveTo>
                    <a:pt x="998748" y="192"/>
                  </a:moveTo>
                  <a:cubicBezTo>
                    <a:pt x="1111384" y="2972"/>
                    <a:pt x="1347878" y="38824"/>
                    <a:pt x="1564153" y="293914"/>
                  </a:cubicBezTo>
                  <a:cubicBezTo>
                    <a:pt x="1894695" y="683831"/>
                    <a:pt x="1912472" y="1272419"/>
                    <a:pt x="1915752" y="1379779"/>
                  </a:cubicBezTo>
                  <a:cubicBezTo>
                    <a:pt x="1937673" y="2097474"/>
                    <a:pt x="1608513" y="2553500"/>
                    <a:pt x="1557593" y="2622543"/>
                  </a:cubicBezTo>
                  <a:cubicBezTo>
                    <a:pt x="1323713" y="2935995"/>
                    <a:pt x="1062387" y="3004692"/>
                    <a:pt x="958479" y="3023507"/>
                  </a:cubicBezTo>
                  <a:lnTo>
                    <a:pt x="958479" y="483"/>
                  </a:lnTo>
                  <a:cubicBezTo>
                    <a:pt x="969094" y="73"/>
                    <a:pt x="982657" y="-205"/>
                    <a:pt x="998748" y="192"/>
                  </a:cubicBezTo>
                  <a:close/>
                  <a:moveTo>
                    <a:pt x="918150" y="192"/>
                  </a:moveTo>
                  <a:cubicBezTo>
                    <a:pt x="934257" y="-205"/>
                    <a:pt x="947839" y="73"/>
                    <a:pt x="958476" y="483"/>
                  </a:cubicBezTo>
                  <a:lnTo>
                    <a:pt x="958476" y="3023507"/>
                  </a:lnTo>
                  <a:cubicBezTo>
                    <a:pt x="854394" y="3004692"/>
                    <a:pt x="593069" y="2935995"/>
                    <a:pt x="359188" y="2622715"/>
                  </a:cubicBez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gradFill>
              <a:gsLst>
                <a:gs pos="0">
                  <a:schemeClr val="accent3"/>
                </a:gs>
                <a:gs pos="100000">
                  <a:schemeClr val="accent2"/>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5" name="Google Shape;545;p15"/>
            <p:cNvSpPr/>
            <p:nvPr/>
          </p:nvSpPr>
          <p:spPr>
            <a:xfrm>
              <a:off x="2711213" y="2222437"/>
              <a:ext cx="1593165" cy="3015570"/>
            </a:xfrm>
            <a:custGeom>
              <a:rect b="b" l="l" r="r" t="t"/>
              <a:pathLst>
                <a:path extrusionOk="0" h="3015570" w="1593165">
                  <a:moveTo>
                    <a:pt x="998748" y="192"/>
                  </a:moveTo>
                  <a:cubicBezTo>
                    <a:pt x="1111384" y="2972"/>
                    <a:pt x="1347878" y="38824"/>
                    <a:pt x="1564153" y="293914"/>
                  </a:cubicBezTo>
                  <a:lnTo>
                    <a:pt x="1593165" y="334631"/>
                  </a:lnTo>
                  <a:lnTo>
                    <a:pt x="1519727" y="257623"/>
                  </a:lnTo>
                  <a:cubicBezTo>
                    <a:pt x="1328034" y="79832"/>
                    <a:pt x="1134648" y="52079"/>
                    <a:pt x="1036092" y="49646"/>
                  </a:cubicBezTo>
                  <a:cubicBezTo>
                    <a:pt x="1020001" y="49249"/>
                    <a:pt x="1006438" y="49527"/>
                    <a:pt x="995823" y="49937"/>
                  </a:cubicBezTo>
                  <a:lnTo>
                    <a:pt x="995823" y="3015569"/>
                  </a:lnTo>
                  <a:lnTo>
                    <a:pt x="995820" y="3015570"/>
                  </a:lnTo>
                  <a:lnTo>
                    <a:pt x="995820" y="49937"/>
                  </a:lnTo>
                  <a:lnTo>
                    <a:pt x="958479" y="49668"/>
                  </a:lnTo>
                  <a:lnTo>
                    <a:pt x="958479" y="483"/>
                  </a:lnTo>
                  <a:cubicBezTo>
                    <a:pt x="969094" y="73"/>
                    <a:pt x="982657" y="-205"/>
                    <a:pt x="998748" y="192"/>
                  </a:cubicBezTo>
                  <a:close/>
                  <a:moveTo>
                    <a:pt x="918150" y="192"/>
                  </a:moveTo>
                  <a:cubicBezTo>
                    <a:pt x="934257" y="-205"/>
                    <a:pt x="947839" y="73"/>
                    <a:pt x="958476" y="483"/>
                  </a:cubicBezTo>
                  <a:lnTo>
                    <a:pt x="958476" y="49668"/>
                  </a:lnTo>
                  <a:lnTo>
                    <a:pt x="955494" y="49646"/>
                  </a:lnTo>
                  <a:cubicBezTo>
                    <a:pt x="842746" y="52426"/>
                    <a:pt x="606270" y="88278"/>
                    <a:pt x="390146" y="343368"/>
                  </a:cubicBezTo>
                  <a:cubicBezTo>
                    <a:pt x="59605" y="733803"/>
                    <a:pt x="41482" y="1322045"/>
                    <a:pt x="38374" y="1429405"/>
                  </a:cubicBezTo>
                  <a:cubicBezTo>
                    <a:pt x="19345" y="2057390"/>
                    <a:pt x="268847" y="2485032"/>
                    <a:pt x="365631" y="2628383"/>
                  </a:cubicBezTo>
                  <a:lnTo>
                    <a:pt x="375174" y="2641905"/>
                  </a:lnTo>
                  <a:lnTo>
                    <a:pt x="359188" y="2622715"/>
                  </a:ln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6" name="Google Shape;546;p15"/>
            <p:cNvSpPr/>
            <p:nvPr/>
          </p:nvSpPr>
          <p:spPr>
            <a:xfrm>
              <a:off x="3150463" y="2198862"/>
              <a:ext cx="1036590" cy="3027906"/>
            </a:xfrm>
            <a:custGeom>
              <a:rect b="b" l="l" r="r" t="t"/>
              <a:pathLst>
                <a:path extrusionOk="0" h="3027906" w="1036590">
                  <a:moveTo>
                    <a:pt x="496386" y="4591"/>
                  </a:moveTo>
                  <a:cubicBezTo>
                    <a:pt x="505103" y="4194"/>
                    <a:pt x="512455" y="4472"/>
                    <a:pt x="518216" y="4882"/>
                  </a:cubicBezTo>
                  <a:lnTo>
                    <a:pt x="518216" y="3027906"/>
                  </a:lnTo>
                  <a:cubicBezTo>
                    <a:pt x="461429" y="3009091"/>
                    <a:pt x="320582" y="2940394"/>
                    <a:pt x="194235" y="2627114"/>
                  </a:cubicBez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cubicBezTo>
                    <a:pt x="1024815" y="683831"/>
                    <a:pt x="1034481" y="1272419"/>
                    <a:pt x="1036035" y="1379779"/>
                  </a:cubicBezTo>
                  <a:cubicBezTo>
                    <a:pt x="1047773" y="2097474"/>
                    <a:pt x="869815" y="2553500"/>
                    <a:pt x="842370" y="2622543"/>
                  </a:cubicBezTo>
                  <a:cubicBezTo>
                    <a:pt x="715678" y="2935995"/>
                    <a:pt x="574486" y="3004692"/>
                    <a:pt x="518217" y="3023507"/>
                  </a:cubicBezTo>
                  <a:lnTo>
                    <a:pt x="518217" y="483"/>
                  </a:lnTo>
                  <a:cubicBezTo>
                    <a:pt x="523956" y="73"/>
                    <a:pt x="531289" y="-205"/>
                    <a:pt x="539990" y="192"/>
                  </a:cubicBezTo>
                  <a:close/>
                </a:path>
              </a:pathLst>
            </a:custGeom>
            <a:gradFill>
              <a:gsLst>
                <a:gs pos="0">
                  <a:schemeClr val="accent4"/>
                </a:gs>
                <a:gs pos="50000">
                  <a:schemeClr val="accent3"/>
                </a:gs>
                <a:gs pos="52000">
                  <a:schemeClr val="accent4"/>
                </a:gs>
                <a:gs pos="100000">
                  <a:schemeClr val="accent3"/>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7" name="Google Shape;547;p15"/>
            <p:cNvSpPr/>
            <p:nvPr/>
          </p:nvSpPr>
          <p:spPr>
            <a:xfrm>
              <a:off x="3169640" y="2199871"/>
              <a:ext cx="864956" cy="3015976"/>
            </a:xfrm>
            <a:custGeom>
              <a:rect b="b" l="l" r="r" t="t"/>
              <a:pathLst>
                <a:path extrusionOk="0" h="3015976" w="864956">
                  <a:moveTo>
                    <a:pt x="496386" y="4591"/>
                  </a:moveTo>
                  <a:cubicBezTo>
                    <a:pt x="505103" y="4194"/>
                    <a:pt x="512455" y="4472"/>
                    <a:pt x="518216" y="4882"/>
                  </a:cubicBezTo>
                  <a:lnTo>
                    <a:pt x="518216" y="54080"/>
                  </a:lnTo>
                  <a:lnTo>
                    <a:pt x="515562" y="54045"/>
                  </a:lnTo>
                  <a:cubicBezTo>
                    <a:pt x="454545" y="56825"/>
                    <a:pt x="326641" y="92677"/>
                    <a:pt x="209440" y="347767"/>
                  </a:cubicBezTo>
                  <a:cubicBezTo>
                    <a:pt x="31829" y="738202"/>
                    <a:pt x="21473" y="1326444"/>
                    <a:pt x="19747" y="1433804"/>
                  </a:cubicBezTo>
                  <a:cubicBezTo>
                    <a:pt x="10816" y="1972077"/>
                    <a:pt x="108683" y="2363159"/>
                    <a:pt x="169826" y="2554185"/>
                  </a:cubicBezTo>
                  <a:lnTo>
                    <a:pt x="196316" y="2631739"/>
                  </a:lnTo>
                  <a:lnTo>
                    <a:pt x="194235" y="2627114"/>
                  </a:ln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lnTo>
                    <a:pt x="864956" y="342697"/>
                  </a:lnTo>
                  <a:lnTo>
                    <a:pt x="776562" y="190249"/>
                  </a:lnTo>
                  <a:cubicBezTo>
                    <a:pt x="688220" y="72419"/>
                    <a:pt x="604844" y="51731"/>
                    <a:pt x="559166" y="49646"/>
                  </a:cubicBezTo>
                  <a:cubicBezTo>
                    <a:pt x="550465" y="49249"/>
                    <a:pt x="543132" y="49527"/>
                    <a:pt x="537393" y="49937"/>
                  </a:cubicBezTo>
                  <a:lnTo>
                    <a:pt x="537393" y="3015976"/>
                  </a:lnTo>
                  <a:lnTo>
                    <a:pt x="537392" y="3015976"/>
                  </a:lnTo>
                  <a:lnTo>
                    <a:pt x="537392" y="54336"/>
                  </a:lnTo>
                  <a:lnTo>
                    <a:pt x="518217" y="54081"/>
                  </a:lnTo>
                  <a:lnTo>
                    <a:pt x="518217" y="483"/>
                  </a:lnTo>
                  <a:cubicBezTo>
                    <a:pt x="523956" y="73"/>
                    <a:pt x="531289" y="-205"/>
                    <a:pt x="53999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8" name="Google Shape;548;p15"/>
            <p:cNvSpPr/>
            <p:nvPr/>
          </p:nvSpPr>
          <p:spPr>
            <a:xfrm>
              <a:off x="2257788" y="2204270"/>
              <a:ext cx="2049602" cy="2904841"/>
            </a:xfrm>
            <a:custGeom>
              <a:rect b="b" l="l" r="r" t="t"/>
              <a:pathLst>
                <a:path extrusionOk="0" h="2904841" w="2049602">
                  <a:moveTo>
                    <a:pt x="1352512" y="192"/>
                  </a:moveTo>
                  <a:cubicBezTo>
                    <a:pt x="1376236" y="-205"/>
                    <a:pt x="1396240" y="73"/>
                    <a:pt x="1411904" y="483"/>
                  </a:cubicBezTo>
                  <a:cubicBezTo>
                    <a:pt x="1505888" y="-1977"/>
                    <a:pt x="1755994" y="321"/>
                    <a:pt x="2028820" y="124614"/>
                  </a:cubicBezTo>
                  <a:lnTo>
                    <a:pt x="2049602" y="135611"/>
                  </a:lnTo>
                  <a:lnTo>
                    <a:pt x="1949422" y="96315"/>
                  </a:lnTo>
                  <a:cubicBezTo>
                    <a:pt x="1731466" y="23911"/>
                    <a:pt x="1544728" y="22657"/>
                    <a:pt x="1466408" y="24707"/>
                  </a:cubicBezTo>
                  <a:cubicBezTo>
                    <a:pt x="1450744" y="24297"/>
                    <a:pt x="1430740" y="24019"/>
                    <a:pt x="1407016" y="24416"/>
                  </a:cubicBezTo>
                  <a:cubicBezTo>
                    <a:pt x="1240944" y="27196"/>
                    <a:pt x="892536" y="63048"/>
                    <a:pt x="573861" y="318138"/>
                  </a:cubicBezTo>
                  <a:cubicBezTo>
                    <a:pt x="86768" y="708055"/>
                    <a:pt x="60360" y="1296643"/>
                    <a:pt x="56043" y="1404003"/>
                  </a:cubicBezTo>
                  <a:cubicBezTo>
                    <a:pt x="23767" y="2121698"/>
                    <a:pt x="508789" y="2577724"/>
                    <a:pt x="583873" y="2646767"/>
                  </a:cubicBezTo>
                  <a:cubicBezTo>
                    <a:pt x="676097" y="2729734"/>
                    <a:pt x="777075" y="2801279"/>
                    <a:pt x="884593" y="2860394"/>
                  </a:cubicBezTo>
                  <a:lnTo>
                    <a:pt x="973281" y="2904841"/>
                  </a:lnTo>
                  <a:lnTo>
                    <a:pt x="939703" y="2891105"/>
                  </a:lnTo>
                  <a:cubicBezTo>
                    <a:pt x="790863" y="2823482"/>
                    <a:pt x="652334" y="2733166"/>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eam">
  <p:cSld name="CUSTOM_8_1">
    <p:spTree>
      <p:nvGrpSpPr>
        <p:cNvPr id="549" name="Shape 549"/>
        <p:cNvGrpSpPr/>
        <p:nvPr/>
      </p:nvGrpSpPr>
      <p:grpSpPr>
        <a:xfrm>
          <a:off x="0" y="0"/>
          <a:ext cx="0" cy="0"/>
          <a:chOff x="0" y="0"/>
          <a:chExt cx="0" cy="0"/>
        </a:xfrm>
      </p:grpSpPr>
      <p:sp>
        <p:nvSpPr>
          <p:cNvPr id="550" name="Google Shape;550;p16"/>
          <p:cNvSpPr txBox="1"/>
          <p:nvPr>
            <p:ph idx="1" type="subTitle"/>
          </p:nvPr>
        </p:nvSpPr>
        <p:spPr>
          <a:xfrm>
            <a:off x="1189052" y="4020675"/>
            <a:ext cx="26589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551" name="Google Shape;551;p16"/>
          <p:cNvSpPr txBox="1"/>
          <p:nvPr>
            <p:ph idx="2" type="subTitle"/>
          </p:nvPr>
        </p:nvSpPr>
        <p:spPr>
          <a:xfrm>
            <a:off x="4713302" y="4020675"/>
            <a:ext cx="26589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552" name="Google Shape;552;p16"/>
          <p:cNvSpPr txBox="1"/>
          <p:nvPr>
            <p:ph idx="3" type="subTitle"/>
          </p:nvPr>
        </p:nvSpPr>
        <p:spPr>
          <a:xfrm>
            <a:off x="8237552" y="4020675"/>
            <a:ext cx="26586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553" name="Google Shape;553;p16"/>
          <p:cNvSpPr txBox="1"/>
          <p:nvPr>
            <p:ph type="title"/>
          </p:nvPr>
        </p:nvSpPr>
        <p:spPr>
          <a:xfrm>
            <a:off x="1189050" y="669575"/>
            <a:ext cx="9707400" cy="7635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554" name="Google Shape;554;p16"/>
          <p:cNvSpPr txBox="1"/>
          <p:nvPr>
            <p:ph idx="4" type="body"/>
          </p:nvPr>
        </p:nvSpPr>
        <p:spPr>
          <a:xfrm>
            <a:off x="1189050" y="4458625"/>
            <a:ext cx="2658900" cy="9252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210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555" name="Google Shape;555;p16"/>
          <p:cNvSpPr txBox="1"/>
          <p:nvPr>
            <p:ph idx="5" type="body"/>
          </p:nvPr>
        </p:nvSpPr>
        <p:spPr>
          <a:xfrm>
            <a:off x="4713300" y="4447196"/>
            <a:ext cx="2658900" cy="9234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210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556" name="Google Shape;556;p16"/>
          <p:cNvSpPr txBox="1"/>
          <p:nvPr>
            <p:ph idx="6" type="body"/>
          </p:nvPr>
        </p:nvSpPr>
        <p:spPr>
          <a:xfrm>
            <a:off x="8237550" y="4433967"/>
            <a:ext cx="2658900" cy="9234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210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grpSp>
        <p:nvGrpSpPr>
          <p:cNvPr id="557" name="Google Shape;557;p16"/>
          <p:cNvGrpSpPr/>
          <p:nvPr/>
        </p:nvGrpSpPr>
        <p:grpSpPr>
          <a:xfrm>
            <a:off x="264485" y="5910533"/>
            <a:ext cx="1292191" cy="507151"/>
            <a:chOff x="500057" y="717990"/>
            <a:chExt cx="1647362" cy="646546"/>
          </a:xfrm>
        </p:grpSpPr>
        <p:sp>
          <p:nvSpPr>
            <p:cNvPr id="558" name="Google Shape;558;p16"/>
            <p:cNvSpPr/>
            <p:nvPr/>
          </p:nvSpPr>
          <p:spPr>
            <a:xfrm>
              <a:off x="500535" y="718062"/>
              <a:ext cx="1646884" cy="646206"/>
            </a:xfrm>
            <a:custGeom>
              <a:rect b="b" l="l" r="r" t="t"/>
              <a:pathLst>
                <a:path extrusionOk="0" h="412911" w="1052322">
                  <a:moveTo>
                    <a:pt x="-305" y="412866"/>
                  </a:moveTo>
                  <a:cubicBezTo>
                    <a:pt x="10049" y="387443"/>
                    <a:pt x="28718" y="366288"/>
                    <a:pt x="52654" y="352858"/>
                  </a:cubicBezTo>
                  <a:cubicBezTo>
                    <a:pt x="105899" y="324283"/>
                    <a:pt x="160191" y="350191"/>
                    <a:pt x="165621" y="352858"/>
                  </a:cubicBezTo>
                  <a:cubicBezTo>
                    <a:pt x="156096" y="286183"/>
                    <a:pt x="183813" y="221127"/>
                    <a:pt x="236296" y="186933"/>
                  </a:cubicBezTo>
                  <a:cubicBezTo>
                    <a:pt x="302018" y="144070"/>
                    <a:pt x="396411" y="157024"/>
                    <a:pt x="455371" y="222270"/>
                  </a:cubicBezTo>
                  <a:cubicBezTo>
                    <a:pt x="450370" y="201077"/>
                    <a:pt x="463505" y="179837"/>
                    <a:pt x="484698" y="174836"/>
                  </a:cubicBezTo>
                  <a:cubicBezTo>
                    <a:pt x="500348" y="171150"/>
                    <a:pt x="516674" y="177331"/>
                    <a:pt x="525951" y="190457"/>
                  </a:cubicBezTo>
                  <a:cubicBezTo>
                    <a:pt x="542430" y="77395"/>
                    <a:pt x="630726" y="-615"/>
                    <a:pt x="713022" y="-43"/>
                  </a:cubicBezTo>
                  <a:cubicBezTo>
                    <a:pt x="814082" y="433"/>
                    <a:pt x="920382" y="118734"/>
                    <a:pt x="893140" y="264752"/>
                  </a:cubicBezTo>
                  <a:cubicBezTo>
                    <a:pt x="938746" y="265047"/>
                    <a:pt x="982199" y="284221"/>
                    <a:pt x="1013155" y="317711"/>
                  </a:cubicBezTo>
                  <a:cubicBezTo>
                    <a:pt x="1035558" y="343362"/>
                    <a:pt x="1049169" y="375499"/>
                    <a:pt x="1052017" y="409437"/>
                  </a:cubicBezTo>
                  <a:close/>
                </a:path>
              </a:pathLst>
            </a:custGeom>
            <a:gradFill>
              <a:gsLst>
                <a:gs pos="0">
                  <a:srgbClr val="FFFFFF"/>
                </a:gs>
                <a:gs pos="100000">
                  <a:srgbClr val="D8D8D8"/>
                </a:gs>
              </a:gsLst>
              <a:lin ang="5400012" scaled="0"/>
            </a:gradFill>
            <a:ln>
              <a:noFill/>
            </a:ln>
            <a:effectLst>
              <a:outerShdw blurRad="11430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559" name="Google Shape;559;p16"/>
            <p:cNvSpPr/>
            <p:nvPr/>
          </p:nvSpPr>
          <p:spPr>
            <a:xfrm>
              <a:off x="500057" y="717990"/>
              <a:ext cx="1521718" cy="646546"/>
            </a:xfrm>
            <a:custGeom>
              <a:rect b="b" l="l" r="r" t="t"/>
              <a:pathLst>
                <a:path extrusionOk="0" h="646546" w="1521718">
                  <a:moveTo>
                    <a:pt x="1425018" y="417482"/>
                  </a:moveTo>
                  <a:lnTo>
                    <a:pt x="1451648" y="420403"/>
                  </a:lnTo>
                  <a:cubicBezTo>
                    <a:pt x="1468827" y="424102"/>
                    <a:pt x="1485541" y="429537"/>
                    <a:pt x="1501539" y="436596"/>
                  </a:cubicBezTo>
                  <a:lnTo>
                    <a:pt x="1521718" y="448077"/>
                  </a:lnTo>
                  <a:lnTo>
                    <a:pt x="1476876" y="433523"/>
                  </a:lnTo>
                  <a:cubicBezTo>
                    <a:pt x="1459698" y="429824"/>
                    <a:pt x="1442056" y="427861"/>
                    <a:pt x="1424204" y="427746"/>
                  </a:cubicBezTo>
                  <a:close/>
                  <a:moveTo>
                    <a:pt x="759428" y="273833"/>
                  </a:moveTo>
                  <a:cubicBezTo>
                    <a:pt x="771681" y="270947"/>
                    <a:pt x="784198" y="271924"/>
                    <a:pt x="795468" y="276191"/>
                  </a:cubicBezTo>
                  <a:lnTo>
                    <a:pt x="811655" y="288720"/>
                  </a:lnTo>
                  <a:lnTo>
                    <a:pt x="784656" y="286953"/>
                  </a:lnTo>
                  <a:cubicBezTo>
                    <a:pt x="751472" y="294784"/>
                    <a:pt x="730905" y="328042"/>
                    <a:pt x="738736" y="361226"/>
                  </a:cubicBezTo>
                  <a:lnTo>
                    <a:pt x="714970" y="339106"/>
                  </a:lnTo>
                  <a:lnTo>
                    <a:pt x="721087" y="301462"/>
                  </a:lnTo>
                  <a:cubicBezTo>
                    <a:pt x="729398" y="288021"/>
                    <a:pt x="742836" y="277748"/>
                    <a:pt x="759428" y="273833"/>
                  </a:cubicBezTo>
                  <a:close/>
                  <a:moveTo>
                    <a:pt x="499894" y="253850"/>
                  </a:moveTo>
                  <a:cubicBezTo>
                    <a:pt x="545818" y="252972"/>
                    <a:pt x="592762" y="264093"/>
                    <a:pt x="635433" y="286922"/>
                  </a:cubicBezTo>
                  <a:lnTo>
                    <a:pt x="645654" y="293576"/>
                  </a:lnTo>
                  <a:lnTo>
                    <a:pt x="616762" y="281126"/>
                  </a:lnTo>
                  <a:cubicBezTo>
                    <a:pt x="541876" y="256140"/>
                    <a:pt x="460021" y="263947"/>
                    <a:pt x="395703" y="305895"/>
                  </a:cubicBezTo>
                  <a:cubicBezTo>
                    <a:pt x="313524" y="359437"/>
                    <a:pt x="270124" y="461303"/>
                    <a:pt x="285039" y="565704"/>
                  </a:cubicBezTo>
                  <a:cubicBezTo>
                    <a:pt x="276536" y="561528"/>
                    <a:pt x="191525" y="520960"/>
                    <a:pt x="108153" y="565704"/>
                  </a:cubicBezTo>
                  <a:cubicBezTo>
                    <a:pt x="89413" y="576218"/>
                    <a:pt x="72735" y="589757"/>
                    <a:pt x="58716" y="605643"/>
                  </a:cubicBezTo>
                  <a:lnTo>
                    <a:pt x="33429" y="646437"/>
                  </a:lnTo>
                  <a:lnTo>
                    <a:pt x="0" y="646546"/>
                  </a:lnTo>
                  <a:cubicBezTo>
                    <a:pt x="16213" y="606738"/>
                    <a:pt x="45445" y="573613"/>
                    <a:pt x="82925" y="552584"/>
                  </a:cubicBezTo>
                  <a:cubicBezTo>
                    <a:pt x="166297" y="507840"/>
                    <a:pt x="251308" y="548408"/>
                    <a:pt x="259811" y="552584"/>
                  </a:cubicBezTo>
                  <a:cubicBezTo>
                    <a:pt x="244896" y="448183"/>
                    <a:pt x="288296" y="346317"/>
                    <a:pt x="370475" y="292775"/>
                  </a:cubicBezTo>
                  <a:cubicBezTo>
                    <a:pt x="409066" y="267606"/>
                    <a:pt x="453970" y="254728"/>
                    <a:pt x="499894" y="253850"/>
                  </a:cubicBezTo>
                  <a:close/>
                  <a:moveTo>
                    <a:pt x="1116943" y="4"/>
                  </a:moveTo>
                  <a:cubicBezTo>
                    <a:pt x="1156503" y="190"/>
                    <a:pt x="1196577" y="11907"/>
                    <a:pt x="1233767" y="32951"/>
                  </a:cubicBezTo>
                  <a:lnTo>
                    <a:pt x="1242059" y="38918"/>
                  </a:lnTo>
                  <a:lnTo>
                    <a:pt x="1201472" y="21776"/>
                  </a:lnTo>
                  <a:cubicBezTo>
                    <a:pt x="1181860" y="16193"/>
                    <a:pt x="1161951" y="13217"/>
                    <a:pt x="1142171" y="13124"/>
                  </a:cubicBezTo>
                  <a:cubicBezTo>
                    <a:pt x="1013310" y="12228"/>
                    <a:pt x="875054" y="134378"/>
                    <a:pt x="849251" y="311413"/>
                  </a:cubicBezTo>
                  <a:lnTo>
                    <a:pt x="825655" y="293150"/>
                  </a:lnTo>
                  <a:lnTo>
                    <a:pt x="862557" y="176873"/>
                  </a:lnTo>
                  <a:cubicBezTo>
                    <a:pt x="918367" y="67873"/>
                    <a:pt x="1020297" y="-668"/>
                    <a:pt x="1116943" y="4"/>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grpSp>
        <p:nvGrpSpPr>
          <p:cNvPr id="560" name="Google Shape;560;p16"/>
          <p:cNvGrpSpPr/>
          <p:nvPr/>
        </p:nvGrpSpPr>
        <p:grpSpPr>
          <a:xfrm>
            <a:off x="10837035" y="6278912"/>
            <a:ext cx="955725" cy="374960"/>
            <a:chOff x="9875305" y="1414383"/>
            <a:chExt cx="1218416" cy="478021"/>
          </a:xfrm>
        </p:grpSpPr>
        <p:sp>
          <p:nvSpPr>
            <p:cNvPr id="561" name="Google Shape;561;p16"/>
            <p:cNvSpPr/>
            <p:nvPr/>
          </p:nvSpPr>
          <p:spPr>
            <a:xfrm>
              <a:off x="9875658" y="1414436"/>
              <a:ext cx="1218063" cy="477944"/>
            </a:xfrm>
            <a:custGeom>
              <a:rect b="b" l="l" r="r" t="t"/>
              <a:pathLst>
                <a:path extrusionOk="0" h="412911" w="1052322">
                  <a:moveTo>
                    <a:pt x="-305" y="412866"/>
                  </a:moveTo>
                  <a:cubicBezTo>
                    <a:pt x="10049" y="387443"/>
                    <a:pt x="28718" y="366288"/>
                    <a:pt x="52654" y="352858"/>
                  </a:cubicBezTo>
                  <a:cubicBezTo>
                    <a:pt x="105899" y="324283"/>
                    <a:pt x="160191" y="350191"/>
                    <a:pt x="165621" y="352858"/>
                  </a:cubicBezTo>
                  <a:cubicBezTo>
                    <a:pt x="156096" y="286183"/>
                    <a:pt x="183813" y="221127"/>
                    <a:pt x="236296" y="186933"/>
                  </a:cubicBezTo>
                  <a:cubicBezTo>
                    <a:pt x="302018" y="144070"/>
                    <a:pt x="396411" y="157024"/>
                    <a:pt x="455371" y="222270"/>
                  </a:cubicBezTo>
                  <a:cubicBezTo>
                    <a:pt x="450370" y="201077"/>
                    <a:pt x="463505" y="179837"/>
                    <a:pt x="484698" y="174836"/>
                  </a:cubicBezTo>
                  <a:cubicBezTo>
                    <a:pt x="500348" y="171150"/>
                    <a:pt x="516674" y="177331"/>
                    <a:pt x="525951" y="190457"/>
                  </a:cubicBezTo>
                  <a:cubicBezTo>
                    <a:pt x="542430" y="77395"/>
                    <a:pt x="630726" y="-615"/>
                    <a:pt x="713022" y="-43"/>
                  </a:cubicBezTo>
                  <a:cubicBezTo>
                    <a:pt x="814082" y="433"/>
                    <a:pt x="920382" y="118734"/>
                    <a:pt x="893140" y="264752"/>
                  </a:cubicBezTo>
                  <a:cubicBezTo>
                    <a:pt x="938746" y="265047"/>
                    <a:pt x="982199" y="284221"/>
                    <a:pt x="1013155" y="317711"/>
                  </a:cubicBezTo>
                  <a:cubicBezTo>
                    <a:pt x="1035558" y="343362"/>
                    <a:pt x="1049169" y="375499"/>
                    <a:pt x="1052017" y="409437"/>
                  </a:cubicBezTo>
                  <a:close/>
                </a:path>
              </a:pathLst>
            </a:custGeom>
            <a:gradFill>
              <a:gsLst>
                <a:gs pos="0">
                  <a:srgbClr val="FFFFFF"/>
                </a:gs>
                <a:gs pos="100000">
                  <a:srgbClr val="D8D8D8"/>
                </a:gs>
              </a:gsLst>
              <a:lin ang="5400012" scaled="0"/>
            </a:gradFill>
            <a:ln>
              <a:noFill/>
            </a:ln>
            <a:effectLst>
              <a:outerShdw blurRad="11430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562" name="Google Shape;562;p16"/>
            <p:cNvSpPr/>
            <p:nvPr/>
          </p:nvSpPr>
          <p:spPr>
            <a:xfrm>
              <a:off x="9875305" y="1414383"/>
              <a:ext cx="1122816" cy="478021"/>
            </a:xfrm>
            <a:custGeom>
              <a:rect b="b" l="l" r="r" t="t"/>
              <a:pathLst>
                <a:path extrusionOk="0" h="478021" w="1122816">
                  <a:moveTo>
                    <a:pt x="1059308" y="309292"/>
                  </a:moveTo>
                  <a:lnTo>
                    <a:pt x="1073269" y="310824"/>
                  </a:lnTo>
                  <a:cubicBezTo>
                    <a:pt x="1085970" y="313558"/>
                    <a:pt x="1098328" y="317577"/>
                    <a:pt x="1110155" y="322796"/>
                  </a:cubicBezTo>
                  <a:lnTo>
                    <a:pt x="1122816" y="331837"/>
                  </a:lnTo>
                  <a:lnTo>
                    <a:pt x="1098497" y="323944"/>
                  </a:lnTo>
                  <a:cubicBezTo>
                    <a:pt x="1085797" y="321209"/>
                    <a:pt x="1072753" y="319757"/>
                    <a:pt x="1059554" y="319672"/>
                  </a:cubicBezTo>
                  <a:close/>
                  <a:moveTo>
                    <a:pt x="561479" y="202458"/>
                  </a:moveTo>
                  <a:cubicBezTo>
                    <a:pt x="570538" y="200324"/>
                    <a:pt x="579793" y="201046"/>
                    <a:pt x="588125" y="204201"/>
                  </a:cubicBezTo>
                  <a:lnTo>
                    <a:pt x="604312" y="216730"/>
                  </a:lnTo>
                  <a:lnTo>
                    <a:pt x="586707" y="215578"/>
                  </a:lnTo>
                  <a:cubicBezTo>
                    <a:pt x="562173" y="221367"/>
                    <a:pt x="546967" y="245956"/>
                    <a:pt x="552756" y="270491"/>
                  </a:cubicBezTo>
                  <a:lnTo>
                    <a:pt x="528487" y="251472"/>
                  </a:lnTo>
                  <a:lnTo>
                    <a:pt x="533132" y="222885"/>
                  </a:lnTo>
                  <a:cubicBezTo>
                    <a:pt x="539277" y="212947"/>
                    <a:pt x="549212" y="205353"/>
                    <a:pt x="561479" y="202458"/>
                  </a:cubicBezTo>
                  <a:close/>
                  <a:moveTo>
                    <a:pt x="403654" y="189983"/>
                  </a:moveTo>
                  <a:cubicBezTo>
                    <a:pt x="426335" y="193477"/>
                    <a:pt x="448771" y="200883"/>
                    <a:pt x="469804" y="212135"/>
                  </a:cubicBezTo>
                  <a:lnTo>
                    <a:pt x="480213" y="220293"/>
                  </a:lnTo>
                  <a:lnTo>
                    <a:pt x="428882" y="203103"/>
                  </a:lnTo>
                  <a:cubicBezTo>
                    <a:pt x="383520" y="196115"/>
                    <a:pt x="337180" y="204771"/>
                    <a:pt x="299137" y="229582"/>
                  </a:cubicBezTo>
                  <a:cubicBezTo>
                    <a:pt x="238378" y="269168"/>
                    <a:pt x="206291" y="344482"/>
                    <a:pt x="217318" y="421671"/>
                  </a:cubicBezTo>
                  <a:cubicBezTo>
                    <a:pt x="211031" y="418583"/>
                    <a:pt x="148178" y="388590"/>
                    <a:pt x="86538" y="421671"/>
                  </a:cubicBezTo>
                  <a:cubicBezTo>
                    <a:pt x="72683" y="429445"/>
                    <a:pt x="60352" y="439454"/>
                    <a:pt x="49987" y="451199"/>
                  </a:cubicBezTo>
                  <a:lnTo>
                    <a:pt x="33428" y="477912"/>
                  </a:lnTo>
                  <a:lnTo>
                    <a:pt x="0" y="478021"/>
                  </a:lnTo>
                  <a:cubicBezTo>
                    <a:pt x="11987" y="448589"/>
                    <a:pt x="33599" y="424098"/>
                    <a:pt x="61310" y="408551"/>
                  </a:cubicBezTo>
                  <a:cubicBezTo>
                    <a:pt x="122950" y="375470"/>
                    <a:pt x="185803" y="405463"/>
                    <a:pt x="192090" y="408551"/>
                  </a:cubicBezTo>
                  <a:cubicBezTo>
                    <a:pt x="181063" y="331362"/>
                    <a:pt x="213150" y="256048"/>
                    <a:pt x="273909" y="216462"/>
                  </a:cubicBezTo>
                  <a:cubicBezTo>
                    <a:pt x="311952" y="191651"/>
                    <a:pt x="358292" y="182995"/>
                    <a:pt x="403654" y="189983"/>
                  </a:cubicBezTo>
                  <a:close/>
                  <a:moveTo>
                    <a:pt x="825806" y="3"/>
                  </a:moveTo>
                  <a:cubicBezTo>
                    <a:pt x="855055" y="141"/>
                    <a:pt x="884683" y="8804"/>
                    <a:pt x="912180" y="24362"/>
                  </a:cubicBezTo>
                  <a:lnTo>
                    <a:pt x="920472" y="30330"/>
                  </a:lnTo>
                  <a:lnTo>
                    <a:pt x="894878" y="19520"/>
                  </a:lnTo>
                  <a:cubicBezTo>
                    <a:pt x="880378" y="15392"/>
                    <a:pt x="865659" y="13192"/>
                    <a:pt x="851034" y="13123"/>
                  </a:cubicBezTo>
                  <a:cubicBezTo>
                    <a:pt x="755762" y="12461"/>
                    <a:pt x="653543" y="102772"/>
                    <a:pt x="634465" y="233662"/>
                  </a:cubicBezTo>
                  <a:cubicBezTo>
                    <a:pt x="629096" y="226064"/>
                    <a:pt x="621686" y="220476"/>
                    <a:pt x="613353" y="217321"/>
                  </a:cubicBezTo>
                  <a:lnTo>
                    <a:pt x="610322" y="217123"/>
                  </a:lnTo>
                  <a:lnTo>
                    <a:pt x="637727" y="130770"/>
                  </a:lnTo>
                  <a:cubicBezTo>
                    <a:pt x="678990" y="50182"/>
                    <a:pt x="754352" y="-493"/>
                    <a:pt x="825806" y="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grpSp>
        <p:nvGrpSpPr>
          <p:cNvPr id="563" name="Google Shape;563;p16"/>
          <p:cNvGrpSpPr/>
          <p:nvPr/>
        </p:nvGrpSpPr>
        <p:grpSpPr>
          <a:xfrm>
            <a:off x="9387888" y="5636806"/>
            <a:ext cx="1206117" cy="520278"/>
            <a:chOff x="3033562" y="1043489"/>
            <a:chExt cx="1537631" cy="663281"/>
          </a:xfrm>
        </p:grpSpPr>
        <p:sp>
          <p:nvSpPr>
            <p:cNvPr id="564" name="Google Shape;564;p16"/>
            <p:cNvSpPr/>
            <p:nvPr/>
          </p:nvSpPr>
          <p:spPr>
            <a:xfrm>
              <a:off x="3034040" y="1043562"/>
              <a:ext cx="1537152" cy="662932"/>
            </a:xfrm>
            <a:custGeom>
              <a:rect b="b" l="l" r="r" t="t"/>
              <a:pathLst>
                <a:path extrusionOk="0" h="423599" w="982206">
                  <a:moveTo>
                    <a:pt x="-305" y="423553"/>
                  </a:moveTo>
                  <a:cubicBezTo>
                    <a:pt x="46539" y="334487"/>
                    <a:pt x="156715" y="300260"/>
                    <a:pt x="245783" y="347104"/>
                  </a:cubicBezTo>
                  <a:cubicBezTo>
                    <a:pt x="254813" y="351854"/>
                    <a:pt x="263433" y="357353"/>
                    <a:pt x="271539" y="363546"/>
                  </a:cubicBezTo>
                  <a:cubicBezTo>
                    <a:pt x="262290" y="309890"/>
                    <a:pt x="298294" y="258898"/>
                    <a:pt x="351948" y="249651"/>
                  </a:cubicBezTo>
                  <a:cubicBezTo>
                    <a:pt x="376809" y="245366"/>
                    <a:pt x="402374" y="250778"/>
                    <a:pt x="423367" y="264771"/>
                  </a:cubicBezTo>
                  <a:cubicBezTo>
                    <a:pt x="401079" y="117610"/>
                    <a:pt x="514426" y="-1929"/>
                    <a:pt x="624631" y="-24"/>
                  </a:cubicBezTo>
                  <a:cubicBezTo>
                    <a:pt x="727881" y="1405"/>
                    <a:pt x="832752" y="109038"/>
                    <a:pt x="822274" y="247626"/>
                  </a:cubicBezTo>
                  <a:cubicBezTo>
                    <a:pt x="826370" y="246769"/>
                    <a:pt x="896474" y="233720"/>
                    <a:pt x="946099" y="286393"/>
                  </a:cubicBezTo>
                  <a:cubicBezTo>
                    <a:pt x="979675" y="322420"/>
                    <a:pt x="990666" y="374020"/>
                    <a:pt x="974674" y="420600"/>
                  </a:cubicBezTo>
                  <a:close/>
                </a:path>
              </a:pathLst>
            </a:custGeom>
            <a:gradFill>
              <a:gsLst>
                <a:gs pos="0">
                  <a:srgbClr val="FFFFFF"/>
                </a:gs>
                <a:gs pos="100000">
                  <a:srgbClr val="D8D8D8"/>
                </a:gs>
              </a:gsLst>
              <a:lin ang="5400012" scaled="0"/>
            </a:gradFill>
            <a:ln>
              <a:noFill/>
            </a:ln>
            <a:effectLst>
              <a:outerShdw blurRad="11430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565" name="Google Shape;565;p16"/>
            <p:cNvSpPr/>
            <p:nvPr/>
          </p:nvSpPr>
          <p:spPr>
            <a:xfrm>
              <a:off x="3033562" y="1043489"/>
              <a:ext cx="1440584" cy="663281"/>
            </a:xfrm>
            <a:custGeom>
              <a:rect b="b" l="l" r="r" t="t"/>
              <a:pathLst>
                <a:path extrusionOk="0" h="663281" w="1440584">
                  <a:moveTo>
                    <a:pt x="276601" y="511724"/>
                  </a:moveTo>
                  <a:cubicBezTo>
                    <a:pt x="313532" y="514835"/>
                    <a:pt x="350464" y="525238"/>
                    <a:pt x="385330" y="543576"/>
                  </a:cubicBezTo>
                  <a:lnTo>
                    <a:pt x="397838" y="551560"/>
                  </a:lnTo>
                  <a:lnTo>
                    <a:pt x="356968" y="535060"/>
                  </a:lnTo>
                  <a:cubicBezTo>
                    <a:pt x="247722" y="503368"/>
                    <a:pt x="129181" y="540194"/>
                    <a:pt x="57125" y="628208"/>
                  </a:cubicBezTo>
                  <a:lnTo>
                    <a:pt x="33980" y="663178"/>
                  </a:lnTo>
                  <a:lnTo>
                    <a:pt x="0" y="663281"/>
                  </a:lnTo>
                  <a:cubicBezTo>
                    <a:pt x="55013" y="558685"/>
                    <a:pt x="165806" y="502390"/>
                    <a:pt x="276601" y="511724"/>
                  </a:cubicBezTo>
                  <a:close/>
                  <a:moveTo>
                    <a:pt x="1311299" y="385172"/>
                  </a:moveTo>
                  <a:lnTo>
                    <a:pt x="1358222" y="386730"/>
                  </a:lnTo>
                  <a:cubicBezTo>
                    <a:pt x="1377201" y="389247"/>
                    <a:pt x="1398407" y="394383"/>
                    <a:pt x="1419726" y="404045"/>
                  </a:cubicBezTo>
                  <a:lnTo>
                    <a:pt x="1440584" y="415935"/>
                  </a:lnTo>
                  <a:lnTo>
                    <a:pt x="1383450" y="399850"/>
                  </a:lnTo>
                  <a:cubicBezTo>
                    <a:pt x="1345493" y="394816"/>
                    <a:pt x="1316447" y="400260"/>
                    <a:pt x="1313240" y="400931"/>
                  </a:cubicBezTo>
                  <a:close/>
                  <a:moveTo>
                    <a:pt x="978539" y="35"/>
                  </a:moveTo>
                  <a:cubicBezTo>
                    <a:pt x="1018956" y="595"/>
                    <a:pt x="1059533" y="11548"/>
                    <a:pt x="1097406" y="31053"/>
                  </a:cubicBezTo>
                  <a:lnTo>
                    <a:pt x="1110125" y="39336"/>
                  </a:lnTo>
                  <a:lnTo>
                    <a:pt x="1064155" y="21560"/>
                  </a:lnTo>
                  <a:cubicBezTo>
                    <a:pt x="1044224" y="16313"/>
                    <a:pt x="1023975" y="13435"/>
                    <a:pt x="1003767" y="13155"/>
                  </a:cubicBezTo>
                  <a:cubicBezTo>
                    <a:pt x="831205" y="10173"/>
                    <a:pt x="653724" y="197349"/>
                    <a:pt x="688623" y="427777"/>
                  </a:cubicBezTo>
                  <a:cubicBezTo>
                    <a:pt x="655752" y="405866"/>
                    <a:pt x="615722" y="397392"/>
                    <a:pt x="576794" y="404102"/>
                  </a:cubicBezTo>
                  <a:cubicBezTo>
                    <a:pt x="492781" y="418581"/>
                    <a:pt x="436405" y="498425"/>
                    <a:pt x="450888" y="582441"/>
                  </a:cubicBezTo>
                  <a:lnTo>
                    <a:pt x="425743" y="566389"/>
                  </a:lnTo>
                  <a:lnTo>
                    <a:pt x="427408" y="508047"/>
                  </a:lnTo>
                  <a:cubicBezTo>
                    <a:pt x="441093" y="449468"/>
                    <a:pt x="488556" y="401841"/>
                    <a:pt x="551566" y="390982"/>
                  </a:cubicBezTo>
                  <a:cubicBezTo>
                    <a:pt x="590494" y="384272"/>
                    <a:pt x="630524" y="392746"/>
                    <a:pt x="663395" y="414657"/>
                  </a:cubicBezTo>
                  <a:cubicBezTo>
                    <a:pt x="628496" y="184229"/>
                    <a:pt x="805977" y="-2947"/>
                    <a:pt x="978539" y="3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grpSp>
        <p:nvGrpSpPr>
          <p:cNvPr id="566" name="Google Shape;566;p16"/>
          <p:cNvGrpSpPr/>
          <p:nvPr/>
        </p:nvGrpSpPr>
        <p:grpSpPr>
          <a:xfrm>
            <a:off x="2288520" y="6321241"/>
            <a:ext cx="770681" cy="332631"/>
            <a:chOff x="8575645" y="726630"/>
            <a:chExt cx="982511" cy="424058"/>
          </a:xfrm>
        </p:grpSpPr>
        <p:sp>
          <p:nvSpPr>
            <p:cNvPr id="567" name="Google Shape;567;p16"/>
            <p:cNvSpPr/>
            <p:nvPr/>
          </p:nvSpPr>
          <p:spPr>
            <a:xfrm>
              <a:off x="8575950" y="726676"/>
              <a:ext cx="982206" cy="423599"/>
            </a:xfrm>
            <a:custGeom>
              <a:rect b="b" l="l" r="r" t="t"/>
              <a:pathLst>
                <a:path extrusionOk="0" h="423599" w="982206">
                  <a:moveTo>
                    <a:pt x="-305" y="423553"/>
                  </a:moveTo>
                  <a:cubicBezTo>
                    <a:pt x="46539" y="334487"/>
                    <a:pt x="156715" y="300260"/>
                    <a:pt x="245783" y="347104"/>
                  </a:cubicBezTo>
                  <a:cubicBezTo>
                    <a:pt x="254813" y="351854"/>
                    <a:pt x="263433" y="357353"/>
                    <a:pt x="271539" y="363546"/>
                  </a:cubicBezTo>
                  <a:cubicBezTo>
                    <a:pt x="262290" y="309890"/>
                    <a:pt x="298294" y="258898"/>
                    <a:pt x="351948" y="249651"/>
                  </a:cubicBezTo>
                  <a:cubicBezTo>
                    <a:pt x="376809" y="245366"/>
                    <a:pt x="402374" y="250778"/>
                    <a:pt x="423367" y="264771"/>
                  </a:cubicBezTo>
                  <a:cubicBezTo>
                    <a:pt x="401079" y="117610"/>
                    <a:pt x="514426" y="-1929"/>
                    <a:pt x="624631" y="-24"/>
                  </a:cubicBezTo>
                  <a:cubicBezTo>
                    <a:pt x="727881" y="1405"/>
                    <a:pt x="832752" y="109038"/>
                    <a:pt x="822274" y="247626"/>
                  </a:cubicBezTo>
                  <a:cubicBezTo>
                    <a:pt x="826370" y="246769"/>
                    <a:pt x="896474" y="233720"/>
                    <a:pt x="946099" y="286393"/>
                  </a:cubicBezTo>
                  <a:cubicBezTo>
                    <a:pt x="979675" y="322420"/>
                    <a:pt x="990666" y="374020"/>
                    <a:pt x="974674" y="420600"/>
                  </a:cubicBezTo>
                  <a:close/>
                </a:path>
              </a:pathLst>
            </a:custGeom>
            <a:gradFill>
              <a:gsLst>
                <a:gs pos="0">
                  <a:srgbClr val="FFFFFF"/>
                </a:gs>
                <a:gs pos="100000">
                  <a:srgbClr val="D8D8D8"/>
                </a:gs>
              </a:gsLst>
              <a:lin ang="5400012" scaled="0"/>
            </a:gradFill>
            <a:ln>
              <a:noFill/>
            </a:ln>
            <a:effectLst>
              <a:outerShdw blurRad="11430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568" name="Google Shape;568;p16"/>
            <p:cNvSpPr/>
            <p:nvPr/>
          </p:nvSpPr>
          <p:spPr>
            <a:xfrm>
              <a:off x="8575645" y="726630"/>
              <a:ext cx="921555" cy="424058"/>
            </a:xfrm>
            <a:custGeom>
              <a:rect b="b" l="l" r="r" t="t"/>
              <a:pathLst>
                <a:path extrusionOk="0" h="424058" w="921555">
                  <a:moveTo>
                    <a:pt x="176840" y="327162"/>
                  </a:moveTo>
                  <a:cubicBezTo>
                    <a:pt x="200452" y="329151"/>
                    <a:pt x="224064" y="335802"/>
                    <a:pt x="246355" y="347526"/>
                  </a:cubicBezTo>
                  <a:lnTo>
                    <a:pt x="258861" y="355510"/>
                  </a:lnTo>
                  <a:lnTo>
                    <a:pt x="237321" y="346814"/>
                  </a:lnTo>
                  <a:cubicBezTo>
                    <a:pt x="179116" y="329929"/>
                    <a:pt x="116785" y="343465"/>
                    <a:pt x="70966" y="381010"/>
                  </a:cubicBezTo>
                  <a:lnTo>
                    <a:pt x="36000" y="423949"/>
                  </a:lnTo>
                  <a:lnTo>
                    <a:pt x="0" y="424058"/>
                  </a:lnTo>
                  <a:cubicBezTo>
                    <a:pt x="35171" y="357186"/>
                    <a:pt x="106005" y="321195"/>
                    <a:pt x="176840" y="327162"/>
                  </a:cubicBezTo>
                  <a:close/>
                  <a:moveTo>
                    <a:pt x="846910" y="246537"/>
                  </a:moveTo>
                  <a:lnTo>
                    <a:pt x="868358" y="247249"/>
                  </a:lnTo>
                  <a:cubicBezTo>
                    <a:pt x="880492" y="248858"/>
                    <a:pt x="894050" y="252142"/>
                    <a:pt x="907680" y="258319"/>
                  </a:cubicBezTo>
                  <a:lnTo>
                    <a:pt x="921555" y="268243"/>
                  </a:lnTo>
                  <a:lnTo>
                    <a:pt x="893586" y="260369"/>
                  </a:lnTo>
                  <a:cubicBezTo>
                    <a:pt x="869319" y="257151"/>
                    <a:pt x="850749" y="260631"/>
                    <a:pt x="848699" y="261060"/>
                  </a:cubicBezTo>
                  <a:close/>
                  <a:moveTo>
                    <a:pt x="625613" y="22"/>
                  </a:moveTo>
                  <a:cubicBezTo>
                    <a:pt x="651453" y="380"/>
                    <a:pt x="677395" y="7382"/>
                    <a:pt x="701609" y="19853"/>
                  </a:cubicBezTo>
                  <a:lnTo>
                    <a:pt x="714328" y="28136"/>
                  </a:lnTo>
                  <a:lnTo>
                    <a:pt x="689449" y="18515"/>
                  </a:lnTo>
                  <a:cubicBezTo>
                    <a:pt x="676707" y="15161"/>
                    <a:pt x="663761" y="13321"/>
                    <a:pt x="650841" y="13142"/>
                  </a:cubicBezTo>
                  <a:cubicBezTo>
                    <a:pt x="540517" y="11235"/>
                    <a:pt x="427047" y="130903"/>
                    <a:pt x="449359" y="278224"/>
                  </a:cubicBezTo>
                  <a:cubicBezTo>
                    <a:pt x="428343" y="264216"/>
                    <a:pt x="402751" y="258798"/>
                    <a:pt x="377863" y="263088"/>
                  </a:cubicBezTo>
                  <a:cubicBezTo>
                    <a:pt x="324150" y="272345"/>
                    <a:pt x="288107" y="323392"/>
                    <a:pt x="297366" y="377106"/>
                  </a:cubicBezTo>
                  <a:lnTo>
                    <a:pt x="272222" y="361054"/>
                  </a:lnTo>
                  <a:lnTo>
                    <a:pt x="273256" y="324812"/>
                  </a:lnTo>
                  <a:cubicBezTo>
                    <a:pt x="282005" y="287360"/>
                    <a:pt x="312350" y="256910"/>
                    <a:pt x="352635" y="249968"/>
                  </a:cubicBezTo>
                  <a:cubicBezTo>
                    <a:pt x="377523" y="245678"/>
                    <a:pt x="403115" y="251096"/>
                    <a:pt x="424131" y="265104"/>
                  </a:cubicBezTo>
                  <a:cubicBezTo>
                    <a:pt x="401819" y="117783"/>
                    <a:pt x="515289" y="-1885"/>
                    <a:pt x="625613" y="2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2 Percentages">
  <p:cSld name="CUSTOM_11">
    <p:spTree>
      <p:nvGrpSpPr>
        <p:cNvPr id="569" name="Shape 569"/>
        <p:cNvGrpSpPr/>
        <p:nvPr/>
      </p:nvGrpSpPr>
      <p:grpSpPr>
        <a:xfrm>
          <a:off x="0" y="0"/>
          <a:ext cx="0" cy="0"/>
          <a:chOff x="0" y="0"/>
          <a:chExt cx="0" cy="0"/>
        </a:xfrm>
      </p:grpSpPr>
      <p:sp>
        <p:nvSpPr>
          <p:cNvPr id="570" name="Google Shape;570;p17"/>
          <p:cNvSpPr/>
          <p:nvPr/>
        </p:nvSpPr>
        <p:spPr>
          <a:xfrm>
            <a:off x="7190161" y="4653973"/>
            <a:ext cx="4996451" cy="2211860"/>
          </a:xfrm>
          <a:custGeom>
            <a:rect b="b" l="l" r="r" t="t"/>
            <a:pathLst>
              <a:path extrusionOk="0" h="3050841" w="6891656">
                <a:moveTo>
                  <a:pt x="6674374" y="68"/>
                </a:moveTo>
                <a:cubicBezTo>
                  <a:pt x="6790387" y="-2243"/>
                  <a:pt x="6881348" y="54229"/>
                  <a:pt x="6891656" y="60898"/>
                </a:cubicBezTo>
                <a:lnTo>
                  <a:pt x="6891656" y="3050841"/>
                </a:lnTo>
                <a:lnTo>
                  <a:pt x="0" y="3050841"/>
                </a:lnTo>
                <a:lnTo>
                  <a:pt x="16887" y="3016614"/>
                </a:lnTo>
                <a:cubicBezTo>
                  <a:pt x="75476" y="2904075"/>
                  <a:pt x="261498" y="2601557"/>
                  <a:pt x="643651" y="2490837"/>
                </a:cubicBezTo>
                <a:cubicBezTo>
                  <a:pt x="995906" y="2388690"/>
                  <a:pt x="1287656" y="2515362"/>
                  <a:pt x="1362984" y="2550803"/>
                </a:cubicBezTo>
                <a:cubicBezTo>
                  <a:pt x="1373765" y="2534228"/>
                  <a:pt x="1451924" y="2419415"/>
                  <a:pt x="1602717" y="2400953"/>
                </a:cubicBezTo>
                <a:cubicBezTo>
                  <a:pt x="1694217" y="2390846"/>
                  <a:pt x="1785972" y="2417798"/>
                  <a:pt x="1857407" y="2475878"/>
                </a:cubicBezTo>
                <a:cubicBezTo>
                  <a:pt x="1830456" y="2250296"/>
                  <a:pt x="1926268" y="2034953"/>
                  <a:pt x="2097140" y="1936850"/>
                </a:cubicBezTo>
                <a:cubicBezTo>
                  <a:pt x="2329326" y="1802901"/>
                  <a:pt x="2680233" y="1896423"/>
                  <a:pt x="2846388" y="2191540"/>
                </a:cubicBezTo>
                <a:cubicBezTo>
                  <a:pt x="2861279" y="2151788"/>
                  <a:pt x="2892044" y="2120120"/>
                  <a:pt x="2931286" y="2104083"/>
                </a:cubicBezTo>
                <a:cubicBezTo>
                  <a:pt x="2976120" y="2088183"/>
                  <a:pt x="3025790" y="2093706"/>
                  <a:pt x="3066043" y="2119040"/>
                </a:cubicBezTo>
                <a:cubicBezTo>
                  <a:pt x="2866332" y="1750616"/>
                  <a:pt x="3021977" y="1311848"/>
                  <a:pt x="3330705" y="1165098"/>
                </a:cubicBezTo>
                <a:cubicBezTo>
                  <a:pt x="3659915" y="1008510"/>
                  <a:pt x="4131160" y="1199192"/>
                  <a:pt x="4259854" y="1629605"/>
                </a:cubicBezTo>
                <a:cubicBezTo>
                  <a:pt x="4338551" y="1538914"/>
                  <a:pt x="4459698" y="1504550"/>
                  <a:pt x="4561979" y="1542148"/>
                </a:cubicBezTo>
                <a:cubicBezTo>
                  <a:pt x="4669784" y="1582575"/>
                  <a:pt x="4710212" y="1685259"/>
                  <a:pt x="4716814" y="1701969"/>
                </a:cubicBezTo>
                <a:cubicBezTo>
                  <a:pt x="4770205" y="1637152"/>
                  <a:pt x="4866004" y="1627987"/>
                  <a:pt x="4930808" y="1681351"/>
                </a:cubicBezTo>
                <a:cubicBezTo>
                  <a:pt x="4931078" y="1681620"/>
                  <a:pt x="4931348" y="1681756"/>
                  <a:pt x="4931618" y="1682025"/>
                </a:cubicBezTo>
                <a:cubicBezTo>
                  <a:pt x="4845400" y="1466414"/>
                  <a:pt x="4950349" y="1221695"/>
                  <a:pt x="5165824" y="1135585"/>
                </a:cubicBezTo>
                <a:cubicBezTo>
                  <a:pt x="5263522" y="1096505"/>
                  <a:pt x="5372272" y="1095428"/>
                  <a:pt x="5470645" y="1132621"/>
                </a:cubicBezTo>
                <a:cubicBezTo>
                  <a:pt x="5365938" y="812303"/>
                  <a:pt x="5540718" y="467865"/>
                  <a:pt x="5861036" y="363294"/>
                </a:cubicBezTo>
                <a:cubicBezTo>
                  <a:pt x="6017892" y="311951"/>
                  <a:pt x="6188764" y="326506"/>
                  <a:pt x="6334706" y="403316"/>
                </a:cubicBezTo>
                <a:cubicBezTo>
                  <a:pt x="6321231" y="238104"/>
                  <a:pt x="6411248" y="85963"/>
                  <a:pt x="6552069" y="25997"/>
                </a:cubicBezTo>
                <a:cubicBezTo>
                  <a:pt x="6594248" y="8141"/>
                  <a:pt x="6635703" y="839"/>
                  <a:pt x="6674374" y="68"/>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1" name="Google Shape;571;p17"/>
          <p:cNvSpPr/>
          <p:nvPr/>
        </p:nvSpPr>
        <p:spPr>
          <a:xfrm>
            <a:off x="9789542" y="5425365"/>
            <a:ext cx="2395059" cy="1435554"/>
          </a:xfrm>
          <a:custGeom>
            <a:rect b="b" l="l" r="r" t="t"/>
            <a:pathLst>
              <a:path extrusionOk="0" h="1980074" w="3303529">
                <a:moveTo>
                  <a:pt x="3303529" y="0"/>
                </a:moveTo>
                <a:lnTo>
                  <a:pt x="3303529" y="1980074"/>
                </a:lnTo>
                <a:lnTo>
                  <a:pt x="71" y="1980074"/>
                </a:lnTo>
                <a:lnTo>
                  <a:pt x="0" y="1975617"/>
                </a:lnTo>
                <a:cubicBezTo>
                  <a:pt x="-29" y="1952498"/>
                  <a:pt x="4275" y="1871638"/>
                  <a:pt x="75022" y="1820701"/>
                </a:cubicBezTo>
                <a:cubicBezTo>
                  <a:pt x="155876" y="1762485"/>
                  <a:pt x="250206" y="1800082"/>
                  <a:pt x="254787" y="1801970"/>
                </a:cubicBezTo>
                <a:cubicBezTo>
                  <a:pt x="222985" y="1731627"/>
                  <a:pt x="254289" y="1648751"/>
                  <a:pt x="324699" y="1616949"/>
                </a:cubicBezTo>
                <a:cubicBezTo>
                  <a:pt x="359467" y="1601181"/>
                  <a:pt x="399153" y="1600373"/>
                  <a:pt x="434553" y="1614657"/>
                </a:cubicBezTo>
                <a:cubicBezTo>
                  <a:pt x="432653" y="1292588"/>
                  <a:pt x="692155" y="1030082"/>
                  <a:pt x="1014183" y="1028060"/>
                </a:cubicBezTo>
                <a:cubicBezTo>
                  <a:pt x="1185958" y="1027118"/>
                  <a:pt x="1349417" y="1101908"/>
                  <a:pt x="1460996" y="1232486"/>
                </a:cubicBezTo>
                <a:cubicBezTo>
                  <a:pt x="1514899" y="1188826"/>
                  <a:pt x="1582817" y="1166320"/>
                  <a:pt x="1652081" y="1168882"/>
                </a:cubicBezTo>
                <a:cubicBezTo>
                  <a:pt x="1712453" y="1171981"/>
                  <a:pt x="1770128" y="1194217"/>
                  <a:pt x="1816890" y="1232486"/>
                </a:cubicBezTo>
                <a:cubicBezTo>
                  <a:pt x="1806783" y="1021997"/>
                  <a:pt x="1969299" y="843039"/>
                  <a:pt x="2179790" y="833067"/>
                </a:cubicBezTo>
                <a:cubicBezTo>
                  <a:pt x="2307943" y="826869"/>
                  <a:pt x="2430437" y="885488"/>
                  <a:pt x="2506171" y="988981"/>
                </a:cubicBezTo>
                <a:cubicBezTo>
                  <a:pt x="2555897" y="884813"/>
                  <a:pt x="2680681" y="840749"/>
                  <a:pt x="2784848" y="890474"/>
                </a:cubicBezTo>
                <a:cubicBezTo>
                  <a:pt x="2785657" y="890744"/>
                  <a:pt x="2786331" y="891149"/>
                  <a:pt x="2787140" y="891552"/>
                </a:cubicBezTo>
                <a:cubicBezTo>
                  <a:pt x="2779323" y="845195"/>
                  <a:pt x="2718279" y="440925"/>
                  <a:pt x="2996956" y="172353"/>
                </a:cubicBezTo>
                <a:cubicBezTo>
                  <a:pt x="3083335" y="90422"/>
                  <a:pt x="3188580" y="31128"/>
                  <a:pt x="3303529" y="0"/>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2" name="Google Shape;572;p17"/>
          <p:cNvSpPr/>
          <p:nvPr/>
        </p:nvSpPr>
        <p:spPr>
          <a:xfrm>
            <a:off x="9789790" y="5399772"/>
            <a:ext cx="2395059" cy="1435554"/>
          </a:xfrm>
          <a:custGeom>
            <a:rect b="b" l="l" r="r" t="t"/>
            <a:pathLst>
              <a:path extrusionOk="0" h="1980074" w="3303529">
                <a:moveTo>
                  <a:pt x="193507" y="1788797"/>
                </a:moveTo>
                <a:cubicBezTo>
                  <a:pt x="210638" y="1789976"/>
                  <a:pt x="225385" y="1793033"/>
                  <a:pt x="236136" y="1795914"/>
                </a:cubicBezTo>
                <a:lnTo>
                  <a:pt x="244107" y="1798502"/>
                </a:lnTo>
                <a:lnTo>
                  <a:pt x="243277" y="1803365"/>
                </a:lnTo>
                <a:cubicBezTo>
                  <a:pt x="243714" y="1821523"/>
                  <a:pt x="247721" y="1839892"/>
                  <a:pt x="255671" y="1857478"/>
                </a:cubicBezTo>
                <a:cubicBezTo>
                  <a:pt x="251090" y="1855590"/>
                  <a:pt x="156760" y="1817993"/>
                  <a:pt x="75906" y="1876209"/>
                </a:cubicBezTo>
                <a:cubicBezTo>
                  <a:pt x="40533" y="1901678"/>
                  <a:pt x="21770" y="1934627"/>
                  <a:pt x="11854" y="1964099"/>
                </a:cubicBezTo>
                <a:lnTo>
                  <a:pt x="8197" y="1980074"/>
                </a:lnTo>
                <a:lnTo>
                  <a:pt x="71" y="1980074"/>
                </a:lnTo>
                <a:lnTo>
                  <a:pt x="0" y="1975617"/>
                </a:lnTo>
                <a:cubicBezTo>
                  <a:pt x="-29" y="1952498"/>
                  <a:pt x="4275" y="1871638"/>
                  <a:pt x="75022" y="1820701"/>
                </a:cubicBezTo>
                <a:cubicBezTo>
                  <a:pt x="115449" y="1791593"/>
                  <a:pt x="159245" y="1786438"/>
                  <a:pt x="193507" y="1788797"/>
                </a:cubicBezTo>
                <a:close/>
                <a:moveTo>
                  <a:pt x="2179790" y="833067"/>
                </a:moveTo>
                <a:cubicBezTo>
                  <a:pt x="2307943" y="826869"/>
                  <a:pt x="2430437" y="885488"/>
                  <a:pt x="2506171" y="988981"/>
                </a:cubicBezTo>
                <a:cubicBezTo>
                  <a:pt x="2549681" y="897834"/>
                  <a:pt x="2650658" y="852704"/>
                  <a:pt x="2745006" y="876158"/>
                </a:cubicBezTo>
                <a:lnTo>
                  <a:pt x="2781325" y="889208"/>
                </a:lnTo>
                <a:lnTo>
                  <a:pt x="2783365" y="913863"/>
                </a:lnTo>
                <a:cubicBezTo>
                  <a:pt x="2785238" y="929879"/>
                  <a:pt x="2787047" y="941266"/>
                  <a:pt x="2788024" y="947060"/>
                </a:cubicBezTo>
                <a:cubicBezTo>
                  <a:pt x="2787215" y="946657"/>
                  <a:pt x="2786541" y="946252"/>
                  <a:pt x="2785732" y="945982"/>
                </a:cubicBezTo>
                <a:cubicBezTo>
                  <a:pt x="2681565" y="896257"/>
                  <a:pt x="2556781" y="940321"/>
                  <a:pt x="2507055" y="1044489"/>
                </a:cubicBezTo>
                <a:cubicBezTo>
                  <a:pt x="2431321" y="940996"/>
                  <a:pt x="2308827" y="882377"/>
                  <a:pt x="2180674" y="888575"/>
                </a:cubicBezTo>
                <a:cubicBezTo>
                  <a:pt x="1970183" y="898547"/>
                  <a:pt x="1807667" y="1077505"/>
                  <a:pt x="1817774" y="1287994"/>
                </a:cubicBezTo>
                <a:cubicBezTo>
                  <a:pt x="1771012" y="1249725"/>
                  <a:pt x="1713337" y="1227489"/>
                  <a:pt x="1652965" y="1224390"/>
                </a:cubicBezTo>
                <a:cubicBezTo>
                  <a:pt x="1583701" y="1221828"/>
                  <a:pt x="1515783" y="1244334"/>
                  <a:pt x="1461880" y="1287994"/>
                </a:cubicBezTo>
                <a:cubicBezTo>
                  <a:pt x="1350301" y="1157416"/>
                  <a:pt x="1186842" y="1082626"/>
                  <a:pt x="1015067" y="1083568"/>
                </a:cubicBezTo>
                <a:cubicBezTo>
                  <a:pt x="693039" y="1085590"/>
                  <a:pt x="433537" y="1348096"/>
                  <a:pt x="435437" y="1670165"/>
                </a:cubicBezTo>
                <a:cubicBezTo>
                  <a:pt x="400037" y="1655881"/>
                  <a:pt x="360351" y="1656689"/>
                  <a:pt x="325583" y="1672457"/>
                </a:cubicBezTo>
                <a:cubicBezTo>
                  <a:pt x="290378" y="1688358"/>
                  <a:pt x="264950" y="1717028"/>
                  <a:pt x="252298" y="1750515"/>
                </a:cubicBezTo>
                <a:lnTo>
                  <a:pt x="248328" y="1773771"/>
                </a:lnTo>
                <a:lnTo>
                  <a:pt x="242393" y="1747857"/>
                </a:lnTo>
                <a:cubicBezTo>
                  <a:pt x="241081" y="1693381"/>
                  <a:pt x="271892" y="1640801"/>
                  <a:pt x="324699" y="1616949"/>
                </a:cubicBezTo>
                <a:cubicBezTo>
                  <a:pt x="359467" y="1601181"/>
                  <a:pt x="399153" y="1600373"/>
                  <a:pt x="434553" y="1614657"/>
                </a:cubicBezTo>
                <a:cubicBezTo>
                  <a:pt x="432653" y="1292588"/>
                  <a:pt x="692155" y="1030082"/>
                  <a:pt x="1014183" y="1028060"/>
                </a:cubicBezTo>
                <a:cubicBezTo>
                  <a:pt x="1185958" y="1027118"/>
                  <a:pt x="1349417" y="1101908"/>
                  <a:pt x="1460996" y="1232486"/>
                </a:cubicBezTo>
                <a:cubicBezTo>
                  <a:pt x="1514899" y="1188826"/>
                  <a:pt x="1582817" y="1166320"/>
                  <a:pt x="1652081" y="1168882"/>
                </a:cubicBezTo>
                <a:cubicBezTo>
                  <a:pt x="1712453" y="1171981"/>
                  <a:pt x="1770128" y="1194217"/>
                  <a:pt x="1816890" y="1232486"/>
                </a:cubicBezTo>
                <a:cubicBezTo>
                  <a:pt x="1806783" y="1021997"/>
                  <a:pt x="1969299" y="843039"/>
                  <a:pt x="2179790" y="833067"/>
                </a:cubicBezTo>
                <a:close/>
                <a:moveTo>
                  <a:pt x="3303529" y="0"/>
                </a:moveTo>
                <a:lnTo>
                  <a:pt x="3303529" y="55808"/>
                </a:lnTo>
                <a:lnTo>
                  <a:pt x="3220164" y="84049"/>
                </a:lnTo>
                <a:cubicBezTo>
                  <a:pt x="3138021" y="117698"/>
                  <a:pt x="3062624" y="166413"/>
                  <a:pt x="2997840" y="227861"/>
                </a:cubicBezTo>
                <a:cubicBezTo>
                  <a:pt x="2823667" y="395719"/>
                  <a:pt x="2782197" y="616583"/>
                  <a:pt x="2777497" y="769944"/>
                </a:cubicBezTo>
                <a:lnTo>
                  <a:pt x="2777815" y="801954"/>
                </a:lnTo>
                <a:lnTo>
                  <a:pt x="2777437" y="797388"/>
                </a:lnTo>
                <a:cubicBezTo>
                  <a:pt x="2770034" y="651541"/>
                  <a:pt x="2787948" y="373782"/>
                  <a:pt x="2996956" y="172353"/>
                </a:cubicBezTo>
                <a:cubicBezTo>
                  <a:pt x="3083335" y="90422"/>
                  <a:pt x="3188580" y="31128"/>
                  <a:pt x="3303529"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3" name="Google Shape;573;p17"/>
          <p:cNvSpPr/>
          <p:nvPr/>
        </p:nvSpPr>
        <p:spPr>
          <a:xfrm>
            <a:off x="7198936" y="4654704"/>
            <a:ext cx="4996451" cy="2211860"/>
          </a:xfrm>
          <a:custGeom>
            <a:rect b="b" l="l" r="r" t="t"/>
            <a:pathLst>
              <a:path extrusionOk="0" h="3050841" w="6891656">
                <a:moveTo>
                  <a:pt x="2288798" y="1878635"/>
                </a:moveTo>
                <a:cubicBezTo>
                  <a:pt x="2493233" y="1862262"/>
                  <a:pt x="2721772" y="1970203"/>
                  <a:pt x="2846388" y="2191540"/>
                </a:cubicBezTo>
                <a:cubicBezTo>
                  <a:pt x="2861279" y="2151788"/>
                  <a:pt x="2892044" y="2120120"/>
                  <a:pt x="2931286" y="2104083"/>
                </a:cubicBezTo>
                <a:cubicBezTo>
                  <a:pt x="2964912" y="2092158"/>
                  <a:pt x="3001258" y="2092284"/>
                  <a:pt x="3034311" y="2103779"/>
                </a:cubicBezTo>
                <a:lnTo>
                  <a:pt x="3038234" y="2105666"/>
                </a:lnTo>
                <a:lnTo>
                  <a:pt x="3066927" y="2174548"/>
                </a:lnTo>
                <a:cubicBezTo>
                  <a:pt x="3026674" y="2149214"/>
                  <a:pt x="2977004" y="2143691"/>
                  <a:pt x="2932170" y="2159591"/>
                </a:cubicBezTo>
                <a:cubicBezTo>
                  <a:pt x="2892928" y="2175628"/>
                  <a:pt x="2862163" y="2207296"/>
                  <a:pt x="2847272" y="2247048"/>
                </a:cubicBezTo>
                <a:cubicBezTo>
                  <a:pt x="2681117" y="1951931"/>
                  <a:pt x="2330210" y="1858409"/>
                  <a:pt x="2098024" y="1992358"/>
                </a:cubicBezTo>
                <a:cubicBezTo>
                  <a:pt x="1927152" y="2090461"/>
                  <a:pt x="1831340" y="2305804"/>
                  <a:pt x="1858291" y="2531386"/>
                </a:cubicBezTo>
                <a:cubicBezTo>
                  <a:pt x="1786856" y="2473306"/>
                  <a:pt x="1695101" y="2446354"/>
                  <a:pt x="1603601" y="2456461"/>
                </a:cubicBezTo>
                <a:cubicBezTo>
                  <a:pt x="1452808" y="2474923"/>
                  <a:pt x="1374649" y="2589736"/>
                  <a:pt x="1363868" y="2606311"/>
                </a:cubicBezTo>
                <a:cubicBezTo>
                  <a:pt x="1288540" y="2570870"/>
                  <a:pt x="996790" y="2444198"/>
                  <a:pt x="644535" y="2546345"/>
                </a:cubicBezTo>
                <a:cubicBezTo>
                  <a:pt x="310151" y="2643225"/>
                  <a:pt x="125930" y="2886951"/>
                  <a:pt x="45850" y="3021761"/>
                </a:cubicBezTo>
                <a:lnTo>
                  <a:pt x="29636" y="3050841"/>
                </a:lnTo>
                <a:lnTo>
                  <a:pt x="0" y="3050841"/>
                </a:lnTo>
                <a:lnTo>
                  <a:pt x="16887" y="3016614"/>
                </a:lnTo>
                <a:cubicBezTo>
                  <a:pt x="75476" y="2904075"/>
                  <a:pt x="261498" y="2601557"/>
                  <a:pt x="643651" y="2490837"/>
                </a:cubicBezTo>
                <a:cubicBezTo>
                  <a:pt x="995906" y="2388690"/>
                  <a:pt x="1287656" y="2515362"/>
                  <a:pt x="1362984" y="2550803"/>
                </a:cubicBezTo>
                <a:cubicBezTo>
                  <a:pt x="1373765" y="2534228"/>
                  <a:pt x="1451924" y="2419415"/>
                  <a:pt x="1602717" y="2400953"/>
                </a:cubicBezTo>
                <a:cubicBezTo>
                  <a:pt x="1694217" y="2390846"/>
                  <a:pt x="1785972" y="2417798"/>
                  <a:pt x="1857407" y="2475878"/>
                </a:cubicBezTo>
                <a:cubicBezTo>
                  <a:pt x="1830456" y="2250296"/>
                  <a:pt x="1926268" y="2034953"/>
                  <a:pt x="2097140" y="1936850"/>
                </a:cubicBezTo>
                <a:cubicBezTo>
                  <a:pt x="2155187" y="1903363"/>
                  <a:pt x="2220653" y="1884093"/>
                  <a:pt x="2288798" y="1878635"/>
                </a:cubicBezTo>
                <a:close/>
                <a:moveTo>
                  <a:pt x="3596672" y="1111090"/>
                </a:moveTo>
                <a:cubicBezTo>
                  <a:pt x="3874128" y="1118834"/>
                  <a:pt x="4163333" y="1306796"/>
                  <a:pt x="4259854" y="1629605"/>
                </a:cubicBezTo>
                <a:cubicBezTo>
                  <a:pt x="4338551" y="1538914"/>
                  <a:pt x="4459698" y="1504550"/>
                  <a:pt x="4561979" y="1542148"/>
                </a:cubicBezTo>
                <a:cubicBezTo>
                  <a:pt x="4669784" y="1582575"/>
                  <a:pt x="4710212" y="1685259"/>
                  <a:pt x="4716814" y="1701969"/>
                </a:cubicBezTo>
                <a:cubicBezTo>
                  <a:pt x="4756857" y="1653356"/>
                  <a:pt x="4820755" y="1636048"/>
                  <a:pt x="4877540" y="1652945"/>
                </a:cubicBezTo>
                <a:lnTo>
                  <a:pt x="4913735" y="1672247"/>
                </a:lnTo>
                <a:lnTo>
                  <a:pt x="4932502" y="1737533"/>
                </a:lnTo>
                <a:cubicBezTo>
                  <a:pt x="4932232" y="1737264"/>
                  <a:pt x="4931962" y="1737128"/>
                  <a:pt x="4931692" y="1736859"/>
                </a:cubicBezTo>
                <a:cubicBezTo>
                  <a:pt x="4866888" y="1683495"/>
                  <a:pt x="4771089" y="1692660"/>
                  <a:pt x="4717698" y="1757477"/>
                </a:cubicBezTo>
                <a:cubicBezTo>
                  <a:pt x="4711096" y="1740767"/>
                  <a:pt x="4670668" y="1638083"/>
                  <a:pt x="4562863" y="1597656"/>
                </a:cubicBezTo>
                <a:cubicBezTo>
                  <a:pt x="4460582" y="1560058"/>
                  <a:pt x="4339435" y="1594422"/>
                  <a:pt x="4260738" y="1685113"/>
                </a:cubicBezTo>
                <a:cubicBezTo>
                  <a:pt x="4132044" y="1254700"/>
                  <a:pt x="3660799" y="1064018"/>
                  <a:pt x="3331589" y="1220606"/>
                </a:cubicBezTo>
                <a:cubicBezTo>
                  <a:pt x="3138634" y="1312325"/>
                  <a:pt x="3005477" y="1518113"/>
                  <a:pt x="2981502" y="1749504"/>
                </a:cubicBezTo>
                <a:lnTo>
                  <a:pt x="2980923" y="1841369"/>
                </a:lnTo>
                <a:lnTo>
                  <a:pt x="2979729" y="1835195"/>
                </a:lnTo>
                <a:cubicBezTo>
                  <a:pt x="2953723" y="1549483"/>
                  <a:pt x="3099159" y="1275161"/>
                  <a:pt x="3330705" y="1165098"/>
                </a:cubicBezTo>
                <a:cubicBezTo>
                  <a:pt x="3413008" y="1125951"/>
                  <a:pt x="3504187" y="1108509"/>
                  <a:pt x="3596672" y="1111090"/>
                </a:cubicBezTo>
                <a:close/>
                <a:moveTo>
                  <a:pt x="5317981" y="1105501"/>
                </a:moveTo>
                <a:cubicBezTo>
                  <a:pt x="5343830" y="1105248"/>
                  <a:pt x="5369699" y="1107379"/>
                  <a:pt x="5395254" y="1111898"/>
                </a:cubicBezTo>
                <a:lnTo>
                  <a:pt x="5458658" y="1129326"/>
                </a:lnTo>
                <a:lnTo>
                  <a:pt x="5471529" y="1188129"/>
                </a:lnTo>
                <a:cubicBezTo>
                  <a:pt x="5373156" y="1150936"/>
                  <a:pt x="5264406" y="1152013"/>
                  <a:pt x="5166708" y="1191093"/>
                </a:cubicBezTo>
                <a:cubicBezTo>
                  <a:pt x="5058971" y="1234148"/>
                  <a:pt x="4978864" y="1316856"/>
                  <a:pt x="4936470" y="1415750"/>
                </a:cubicBezTo>
                <a:lnTo>
                  <a:pt x="4905003" y="1561359"/>
                </a:lnTo>
                <a:lnTo>
                  <a:pt x="4901538" y="1517792"/>
                </a:lnTo>
                <a:cubicBezTo>
                  <a:pt x="4904782" y="1353968"/>
                  <a:pt x="5004218" y="1200168"/>
                  <a:pt x="5165824" y="1135585"/>
                </a:cubicBezTo>
                <a:cubicBezTo>
                  <a:pt x="5214673" y="1116045"/>
                  <a:pt x="5266285" y="1106006"/>
                  <a:pt x="5317981" y="1105501"/>
                </a:cubicBezTo>
                <a:close/>
                <a:moveTo>
                  <a:pt x="6674374" y="68"/>
                </a:moveTo>
                <a:cubicBezTo>
                  <a:pt x="6790387" y="-2243"/>
                  <a:pt x="6881348" y="54229"/>
                  <a:pt x="6891656" y="60898"/>
                </a:cubicBezTo>
                <a:lnTo>
                  <a:pt x="6891656" y="115898"/>
                </a:lnTo>
                <a:lnTo>
                  <a:pt x="6870555" y="103763"/>
                </a:lnTo>
                <a:cubicBezTo>
                  <a:pt x="6835186" y="85175"/>
                  <a:pt x="6762268" y="53843"/>
                  <a:pt x="6675258" y="55576"/>
                </a:cubicBezTo>
                <a:cubicBezTo>
                  <a:pt x="6636587" y="56347"/>
                  <a:pt x="6595132" y="63649"/>
                  <a:pt x="6552953" y="81505"/>
                </a:cubicBezTo>
                <a:cubicBezTo>
                  <a:pt x="6412132" y="141471"/>
                  <a:pt x="6322115" y="293612"/>
                  <a:pt x="6335590" y="458824"/>
                </a:cubicBezTo>
                <a:cubicBezTo>
                  <a:pt x="6189648" y="382014"/>
                  <a:pt x="6018776" y="367459"/>
                  <a:pt x="5861920" y="418802"/>
                </a:cubicBezTo>
                <a:cubicBezTo>
                  <a:pt x="5621682" y="497231"/>
                  <a:pt x="5463308" y="710584"/>
                  <a:pt x="5443310" y="947493"/>
                </a:cubicBezTo>
                <a:lnTo>
                  <a:pt x="5444277" y="1012150"/>
                </a:lnTo>
                <a:lnTo>
                  <a:pt x="5444219" y="1011887"/>
                </a:lnTo>
                <a:cubicBezTo>
                  <a:pt x="5411907" y="729942"/>
                  <a:pt x="5580758" y="454794"/>
                  <a:pt x="5861036" y="363294"/>
                </a:cubicBezTo>
                <a:cubicBezTo>
                  <a:pt x="6017892" y="311951"/>
                  <a:pt x="6188764" y="326506"/>
                  <a:pt x="6334706" y="403316"/>
                </a:cubicBezTo>
                <a:cubicBezTo>
                  <a:pt x="6321231" y="238104"/>
                  <a:pt x="6411248" y="85963"/>
                  <a:pt x="6552069" y="25997"/>
                </a:cubicBezTo>
                <a:cubicBezTo>
                  <a:pt x="6594248" y="8141"/>
                  <a:pt x="6635703" y="839"/>
                  <a:pt x="6674374" y="68"/>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4" name="Google Shape;574;p17"/>
          <p:cNvSpPr/>
          <p:nvPr/>
        </p:nvSpPr>
        <p:spPr>
          <a:xfrm>
            <a:off x="-4909" y="4955061"/>
            <a:ext cx="3615183" cy="1901508"/>
          </a:xfrm>
          <a:custGeom>
            <a:rect b="b" l="l" r="r" t="t"/>
            <a:pathLst>
              <a:path extrusionOk="0" h="2526921" w="4804230">
                <a:moveTo>
                  <a:pt x="2433188" y="165"/>
                </a:moveTo>
                <a:cubicBezTo>
                  <a:pt x="2532639" y="2321"/>
                  <a:pt x="2630557" y="25609"/>
                  <a:pt x="2719395" y="71696"/>
                </a:cubicBezTo>
                <a:cubicBezTo>
                  <a:pt x="3030684" y="233404"/>
                  <a:pt x="3185115" y="651150"/>
                  <a:pt x="3026641" y="1023214"/>
                </a:cubicBezTo>
                <a:cubicBezTo>
                  <a:pt x="3099168" y="1035208"/>
                  <a:pt x="3163905" y="1075635"/>
                  <a:pt x="3206408" y="1135602"/>
                </a:cubicBezTo>
                <a:cubicBezTo>
                  <a:pt x="3250418" y="1201768"/>
                  <a:pt x="3264057" y="1283564"/>
                  <a:pt x="3243869" y="1360376"/>
                </a:cubicBezTo>
                <a:cubicBezTo>
                  <a:pt x="3327931" y="1323049"/>
                  <a:pt x="3426358" y="1360914"/>
                  <a:pt x="3463712" y="1445004"/>
                </a:cubicBezTo>
                <a:cubicBezTo>
                  <a:pt x="3469763" y="1458614"/>
                  <a:pt x="3473967" y="1473033"/>
                  <a:pt x="3476190" y="1487721"/>
                </a:cubicBezTo>
                <a:cubicBezTo>
                  <a:pt x="3577784" y="1355391"/>
                  <a:pt x="3767441" y="1330461"/>
                  <a:pt x="3899812" y="1431931"/>
                </a:cubicBezTo>
                <a:cubicBezTo>
                  <a:pt x="3985827" y="1497963"/>
                  <a:pt x="4029866" y="1605095"/>
                  <a:pt x="4015219" y="1712496"/>
                </a:cubicBezTo>
                <a:cubicBezTo>
                  <a:pt x="4131069" y="1641749"/>
                  <a:pt x="4282348" y="1678268"/>
                  <a:pt x="4353108" y="1794158"/>
                </a:cubicBezTo>
                <a:cubicBezTo>
                  <a:pt x="4406242" y="1881077"/>
                  <a:pt x="4400165" y="1991847"/>
                  <a:pt x="4337827" y="2072566"/>
                </a:cubicBezTo>
                <a:cubicBezTo>
                  <a:pt x="4360735" y="2069332"/>
                  <a:pt x="4535245" y="2047637"/>
                  <a:pt x="4674719" y="2177408"/>
                </a:cubicBezTo>
                <a:cubicBezTo>
                  <a:pt x="4805955" y="2299329"/>
                  <a:pt x="4806781" y="2462210"/>
                  <a:pt x="4803402" y="2514025"/>
                </a:cubicBezTo>
                <a:lnTo>
                  <a:pt x="4802249" y="2526921"/>
                </a:lnTo>
                <a:lnTo>
                  <a:pt x="0" y="2526921"/>
                </a:lnTo>
                <a:lnTo>
                  <a:pt x="0" y="101611"/>
                </a:lnTo>
                <a:cubicBezTo>
                  <a:pt x="56059" y="75470"/>
                  <a:pt x="312368" y="-37189"/>
                  <a:pt x="614089" y="64149"/>
                </a:cubicBezTo>
                <a:cubicBezTo>
                  <a:pt x="974833" y="185430"/>
                  <a:pt x="1106220" y="513159"/>
                  <a:pt x="1123604" y="558708"/>
                </a:cubicBezTo>
                <a:cubicBezTo>
                  <a:pt x="1139775" y="539437"/>
                  <a:pt x="1252971" y="408724"/>
                  <a:pt x="1438262" y="408858"/>
                </a:cubicBezTo>
                <a:cubicBezTo>
                  <a:pt x="1534343" y="409800"/>
                  <a:pt x="1627083" y="444299"/>
                  <a:pt x="1700499" y="506288"/>
                </a:cubicBezTo>
                <a:cubicBezTo>
                  <a:pt x="1822689" y="177413"/>
                  <a:pt x="2134837" y="-6304"/>
                  <a:pt x="2433188" y="165"/>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5" name="Google Shape;575;p17"/>
          <p:cNvSpPr/>
          <p:nvPr/>
        </p:nvSpPr>
        <p:spPr>
          <a:xfrm>
            <a:off x="-4908" y="5709776"/>
            <a:ext cx="2522123" cy="1147360"/>
          </a:xfrm>
          <a:custGeom>
            <a:rect b="b" l="l" r="r" t="t"/>
            <a:pathLst>
              <a:path extrusionOk="0" h="1524731" w="3351659">
                <a:moveTo>
                  <a:pt x="0" y="0"/>
                </a:moveTo>
                <a:cubicBezTo>
                  <a:pt x="147816" y="54848"/>
                  <a:pt x="263221" y="173029"/>
                  <a:pt x="314389" y="322204"/>
                </a:cubicBezTo>
                <a:cubicBezTo>
                  <a:pt x="467445" y="93253"/>
                  <a:pt x="777090" y="31804"/>
                  <a:pt x="1006014" y="184888"/>
                </a:cubicBezTo>
                <a:cubicBezTo>
                  <a:pt x="1089039" y="240408"/>
                  <a:pt x="1153480" y="319511"/>
                  <a:pt x="1190983" y="412089"/>
                </a:cubicBezTo>
                <a:cubicBezTo>
                  <a:pt x="1207827" y="408314"/>
                  <a:pt x="1383145" y="370987"/>
                  <a:pt x="1520733" y="494560"/>
                </a:cubicBezTo>
                <a:cubicBezTo>
                  <a:pt x="1593987" y="562478"/>
                  <a:pt x="1637108" y="656940"/>
                  <a:pt x="1640532" y="756796"/>
                </a:cubicBezTo>
                <a:cubicBezTo>
                  <a:pt x="1676647" y="744130"/>
                  <a:pt x="1950473" y="653169"/>
                  <a:pt x="2217426" y="816764"/>
                </a:cubicBezTo>
                <a:cubicBezTo>
                  <a:pt x="2461335" y="966344"/>
                  <a:pt x="2516182" y="1216721"/>
                  <a:pt x="2524672" y="1258765"/>
                </a:cubicBezTo>
                <a:cubicBezTo>
                  <a:pt x="2569681" y="1240843"/>
                  <a:pt x="2802944" y="1153521"/>
                  <a:pt x="3056557" y="1266312"/>
                </a:cubicBezTo>
                <a:cubicBezTo>
                  <a:pt x="3156261" y="1311287"/>
                  <a:pt x="3243244" y="1379229"/>
                  <a:pt x="3310738" y="1464000"/>
                </a:cubicBezTo>
                <a:lnTo>
                  <a:pt x="3351659" y="1524731"/>
                </a:lnTo>
                <a:lnTo>
                  <a:pt x="0" y="1524731"/>
                </a:ln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6" name="Google Shape;576;p17"/>
          <p:cNvSpPr/>
          <p:nvPr/>
        </p:nvSpPr>
        <p:spPr>
          <a:xfrm>
            <a:off x="-12112" y="4956070"/>
            <a:ext cx="3615183" cy="1901508"/>
          </a:xfrm>
          <a:custGeom>
            <a:rect b="b" l="l" r="r" t="t"/>
            <a:pathLst>
              <a:path extrusionOk="0" h="2526921" w="4804230">
                <a:moveTo>
                  <a:pt x="4380517" y="2069334"/>
                </a:moveTo>
                <a:cubicBezTo>
                  <a:pt x="4445800" y="2067951"/>
                  <a:pt x="4570114" y="2080080"/>
                  <a:pt x="4674719" y="2177408"/>
                </a:cubicBezTo>
                <a:cubicBezTo>
                  <a:pt x="4789551" y="2284089"/>
                  <a:pt x="4804537" y="2422130"/>
                  <a:pt x="4804226" y="2489685"/>
                </a:cubicBezTo>
                <a:lnTo>
                  <a:pt x="4803567" y="2509158"/>
                </a:lnTo>
                <a:lnTo>
                  <a:pt x="4790425" y="2427515"/>
                </a:lnTo>
                <a:cubicBezTo>
                  <a:pt x="4774237" y="2365077"/>
                  <a:pt x="4741221" y="2293877"/>
                  <a:pt x="4675603" y="2232916"/>
                </a:cubicBezTo>
                <a:cubicBezTo>
                  <a:pt x="4536129" y="2103145"/>
                  <a:pt x="4361619" y="2124840"/>
                  <a:pt x="4338711" y="2128074"/>
                </a:cubicBezTo>
                <a:lnTo>
                  <a:pt x="4370933" y="2069855"/>
                </a:lnTo>
                <a:close/>
                <a:moveTo>
                  <a:pt x="4154383" y="1676688"/>
                </a:moveTo>
                <a:cubicBezTo>
                  <a:pt x="4233206" y="1680300"/>
                  <a:pt x="4308883" y="1721727"/>
                  <a:pt x="4353108" y="1794158"/>
                </a:cubicBezTo>
                <a:cubicBezTo>
                  <a:pt x="4379675" y="1837618"/>
                  <a:pt x="4391440" y="1887040"/>
                  <a:pt x="4388770" y="1935687"/>
                </a:cubicBezTo>
                <a:lnTo>
                  <a:pt x="4385779" y="1950163"/>
                </a:lnTo>
                <a:lnTo>
                  <a:pt x="4382787" y="1918485"/>
                </a:lnTo>
                <a:cubicBezTo>
                  <a:pt x="4376859" y="1894616"/>
                  <a:pt x="4367276" y="1871396"/>
                  <a:pt x="4353992" y="1849666"/>
                </a:cubicBezTo>
                <a:cubicBezTo>
                  <a:pt x="4283232" y="1733776"/>
                  <a:pt x="4131953" y="1697257"/>
                  <a:pt x="4016103" y="1768004"/>
                </a:cubicBezTo>
                <a:lnTo>
                  <a:pt x="4016273" y="1711990"/>
                </a:lnTo>
                <a:lnTo>
                  <a:pt x="4060097" y="1690940"/>
                </a:lnTo>
                <a:cubicBezTo>
                  <a:pt x="4090821" y="1679848"/>
                  <a:pt x="4122853" y="1675243"/>
                  <a:pt x="4154383" y="1676688"/>
                </a:cubicBezTo>
                <a:close/>
                <a:moveTo>
                  <a:pt x="3308430" y="1346027"/>
                </a:moveTo>
                <a:cubicBezTo>
                  <a:pt x="3373328" y="1344871"/>
                  <a:pt x="3435697" y="1381937"/>
                  <a:pt x="3463712" y="1445004"/>
                </a:cubicBezTo>
                <a:cubicBezTo>
                  <a:pt x="3469763" y="1458614"/>
                  <a:pt x="3473967" y="1473033"/>
                  <a:pt x="3476190" y="1487721"/>
                </a:cubicBezTo>
                <a:cubicBezTo>
                  <a:pt x="3577784" y="1355391"/>
                  <a:pt x="3767441" y="1330461"/>
                  <a:pt x="3899812" y="1431931"/>
                </a:cubicBezTo>
                <a:cubicBezTo>
                  <a:pt x="3964323" y="1481455"/>
                  <a:pt x="4005223" y="1554098"/>
                  <a:pt x="4015462" y="1632634"/>
                </a:cubicBezTo>
                <a:lnTo>
                  <a:pt x="4015305" y="1684229"/>
                </a:lnTo>
                <a:lnTo>
                  <a:pt x="3996148" y="1612208"/>
                </a:lnTo>
                <a:cubicBezTo>
                  <a:pt x="3976217" y="1563746"/>
                  <a:pt x="3943704" y="1520455"/>
                  <a:pt x="3900696" y="1487439"/>
                </a:cubicBezTo>
                <a:cubicBezTo>
                  <a:pt x="3768325" y="1385969"/>
                  <a:pt x="3578668" y="1410899"/>
                  <a:pt x="3477074" y="1543229"/>
                </a:cubicBezTo>
                <a:cubicBezTo>
                  <a:pt x="3474851" y="1528541"/>
                  <a:pt x="3470647" y="1514122"/>
                  <a:pt x="3464596" y="1500512"/>
                </a:cubicBezTo>
                <a:cubicBezTo>
                  <a:pt x="3427242" y="1416422"/>
                  <a:pt x="3328815" y="1378557"/>
                  <a:pt x="3244753" y="1415884"/>
                </a:cubicBezTo>
                <a:lnTo>
                  <a:pt x="3247337" y="1359605"/>
                </a:lnTo>
                <a:close/>
                <a:moveTo>
                  <a:pt x="3043783" y="1027828"/>
                </a:moveTo>
                <a:lnTo>
                  <a:pt x="3079350" y="1037402"/>
                </a:lnTo>
                <a:cubicBezTo>
                  <a:pt x="3130147" y="1056643"/>
                  <a:pt x="3174531" y="1090627"/>
                  <a:pt x="3206408" y="1135602"/>
                </a:cubicBezTo>
                <a:cubicBezTo>
                  <a:pt x="3228413" y="1168685"/>
                  <a:pt x="3242825" y="1205676"/>
                  <a:pt x="3249213" y="1243997"/>
                </a:cubicBezTo>
                <a:lnTo>
                  <a:pt x="3247022" y="1291718"/>
                </a:lnTo>
                <a:lnTo>
                  <a:pt x="3207292" y="1191110"/>
                </a:lnTo>
                <a:cubicBezTo>
                  <a:pt x="3164789" y="1131143"/>
                  <a:pt x="3100052" y="1090716"/>
                  <a:pt x="3027525" y="1078722"/>
                </a:cubicBezTo>
                <a:close/>
                <a:moveTo>
                  <a:pt x="2433188" y="165"/>
                </a:moveTo>
                <a:cubicBezTo>
                  <a:pt x="2532639" y="2321"/>
                  <a:pt x="2630557" y="25609"/>
                  <a:pt x="2719395" y="71696"/>
                </a:cubicBezTo>
                <a:cubicBezTo>
                  <a:pt x="2952862" y="192977"/>
                  <a:pt x="3098096" y="458280"/>
                  <a:pt x="3089265" y="740315"/>
                </a:cubicBezTo>
                <a:lnTo>
                  <a:pt x="3087663" y="753253"/>
                </a:lnTo>
                <a:lnTo>
                  <a:pt x="3082031" y="656789"/>
                </a:lnTo>
                <a:cubicBezTo>
                  <a:pt x="3048118" y="429354"/>
                  <a:pt x="2914835" y="228272"/>
                  <a:pt x="2720279" y="127204"/>
                </a:cubicBezTo>
                <a:cubicBezTo>
                  <a:pt x="2631441" y="81117"/>
                  <a:pt x="2533523" y="57829"/>
                  <a:pt x="2434072" y="55673"/>
                </a:cubicBezTo>
                <a:cubicBezTo>
                  <a:pt x="2135721" y="49204"/>
                  <a:pt x="1823573" y="232921"/>
                  <a:pt x="1701383" y="561796"/>
                </a:cubicBezTo>
                <a:cubicBezTo>
                  <a:pt x="1627967" y="499807"/>
                  <a:pt x="1535227" y="465308"/>
                  <a:pt x="1439146" y="464366"/>
                </a:cubicBezTo>
                <a:cubicBezTo>
                  <a:pt x="1253855" y="464232"/>
                  <a:pt x="1140659" y="594945"/>
                  <a:pt x="1124488" y="614216"/>
                </a:cubicBezTo>
                <a:cubicBezTo>
                  <a:pt x="1107104" y="568667"/>
                  <a:pt x="975717" y="240938"/>
                  <a:pt x="614973" y="119657"/>
                </a:cubicBezTo>
                <a:cubicBezTo>
                  <a:pt x="313252" y="18319"/>
                  <a:pt x="56943" y="130978"/>
                  <a:pt x="884" y="157119"/>
                </a:cubicBezTo>
                <a:lnTo>
                  <a:pt x="884" y="2526921"/>
                </a:lnTo>
                <a:lnTo>
                  <a:pt x="0" y="2526921"/>
                </a:lnTo>
                <a:lnTo>
                  <a:pt x="0" y="101611"/>
                </a:lnTo>
                <a:cubicBezTo>
                  <a:pt x="56059" y="75470"/>
                  <a:pt x="312368" y="-37189"/>
                  <a:pt x="614089" y="64149"/>
                </a:cubicBezTo>
                <a:cubicBezTo>
                  <a:pt x="974833" y="185430"/>
                  <a:pt x="1106220" y="513159"/>
                  <a:pt x="1123604" y="558708"/>
                </a:cubicBezTo>
                <a:cubicBezTo>
                  <a:pt x="1139775" y="539437"/>
                  <a:pt x="1252971" y="408724"/>
                  <a:pt x="1438262" y="408858"/>
                </a:cubicBezTo>
                <a:cubicBezTo>
                  <a:pt x="1534343" y="409800"/>
                  <a:pt x="1627083" y="444299"/>
                  <a:pt x="1700499" y="506288"/>
                </a:cubicBezTo>
                <a:cubicBezTo>
                  <a:pt x="1822689" y="177413"/>
                  <a:pt x="2134837" y="-6304"/>
                  <a:pt x="2433188" y="165"/>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7" name="Google Shape;577;p17"/>
          <p:cNvSpPr/>
          <p:nvPr/>
        </p:nvSpPr>
        <p:spPr>
          <a:xfrm>
            <a:off x="-12112" y="5698674"/>
            <a:ext cx="2522123" cy="1147360"/>
          </a:xfrm>
          <a:custGeom>
            <a:rect b="b" l="l" r="r" t="t"/>
            <a:pathLst>
              <a:path extrusionOk="0" h="1524731" w="3351659">
                <a:moveTo>
                  <a:pt x="0" y="0"/>
                </a:moveTo>
                <a:cubicBezTo>
                  <a:pt x="147816" y="54848"/>
                  <a:pt x="263221" y="173029"/>
                  <a:pt x="314389" y="322204"/>
                </a:cubicBezTo>
                <a:cubicBezTo>
                  <a:pt x="467445" y="93253"/>
                  <a:pt x="777090" y="31804"/>
                  <a:pt x="1006014" y="184888"/>
                </a:cubicBezTo>
                <a:cubicBezTo>
                  <a:pt x="1089039" y="240408"/>
                  <a:pt x="1153480" y="319511"/>
                  <a:pt x="1190983" y="412089"/>
                </a:cubicBezTo>
                <a:cubicBezTo>
                  <a:pt x="1207827" y="408314"/>
                  <a:pt x="1383145" y="370987"/>
                  <a:pt x="1520733" y="494560"/>
                </a:cubicBezTo>
                <a:cubicBezTo>
                  <a:pt x="1593987" y="562478"/>
                  <a:pt x="1637108" y="656940"/>
                  <a:pt x="1640532" y="756796"/>
                </a:cubicBezTo>
                <a:cubicBezTo>
                  <a:pt x="1676647" y="744130"/>
                  <a:pt x="1950473" y="653169"/>
                  <a:pt x="2217426" y="816764"/>
                </a:cubicBezTo>
                <a:cubicBezTo>
                  <a:pt x="2461335" y="966344"/>
                  <a:pt x="2516182" y="1216721"/>
                  <a:pt x="2524672" y="1258765"/>
                </a:cubicBezTo>
                <a:cubicBezTo>
                  <a:pt x="2569681" y="1240843"/>
                  <a:pt x="2802944" y="1153521"/>
                  <a:pt x="3056557" y="1266312"/>
                </a:cubicBezTo>
                <a:cubicBezTo>
                  <a:pt x="3156261" y="1311287"/>
                  <a:pt x="3243244" y="1379229"/>
                  <a:pt x="3310738" y="1464000"/>
                </a:cubicBezTo>
                <a:lnTo>
                  <a:pt x="3351659" y="1524731"/>
                </a:lnTo>
                <a:lnTo>
                  <a:pt x="3315141" y="1524731"/>
                </a:lnTo>
                <a:lnTo>
                  <a:pt x="3311622" y="1519508"/>
                </a:lnTo>
                <a:cubicBezTo>
                  <a:pt x="3244128" y="1434737"/>
                  <a:pt x="3157145" y="1366795"/>
                  <a:pt x="3057441" y="1321820"/>
                </a:cubicBezTo>
                <a:cubicBezTo>
                  <a:pt x="2803828" y="1209029"/>
                  <a:pt x="2570565" y="1296351"/>
                  <a:pt x="2525556" y="1314273"/>
                </a:cubicBezTo>
                <a:cubicBezTo>
                  <a:pt x="2517066" y="1272229"/>
                  <a:pt x="2462219" y="1021852"/>
                  <a:pt x="2218310" y="872272"/>
                </a:cubicBezTo>
                <a:cubicBezTo>
                  <a:pt x="1951357" y="708677"/>
                  <a:pt x="1677531" y="799638"/>
                  <a:pt x="1641416" y="812304"/>
                </a:cubicBezTo>
                <a:cubicBezTo>
                  <a:pt x="1637992" y="712448"/>
                  <a:pt x="1594871" y="617986"/>
                  <a:pt x="1521617" y="550068"/>
                </a:cubicBezTo>
                <a:cubicBezTo>
                  <a:pt x="1384029" y="426495"/>
                  <a:pt x="1208711" y="463822"/>
                  <a:pt x="1191867" y="467597"/>
                </a:cubicBezTo>
                <a:cubicBezTo>
                  <a:pt x="1154364" y="375019"/>
                  <a:pt x="1089923" y="295916"/>
                  <a:pt x="1006898" y="240396"/>
                </a:cubicBezTo>
                <a:cubicBezTo>
                  <a:pt x="777974" y="87312"/>
                  <a:pt x="468329" y="148761"/>
                  <a:pt x="315273" y="377712"/>
                </a:cubicBezTo>
                <a:cubicBezTo>
                  <a:pt x="264105" y="228537"/>
                  <a:pt x="148700" y="110356"/>
                  <a:pt x="884" y="55508"/>
                </a:cubicBezTo>
                <a:lnTo>
                  <a:pt x="884" y="1524731"/>
                </a:lnTo>
                <a:lnTo>
                  <a:pt x="0" y="1524731"/>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8" name="Google Shape;578;p17"/>
          <p:cNvSpPr txBox="1"/>
          <p:nvPr>
            <p:ph hasCustomPrompt="1" type="title"/>
          </p:nvPr>
        </p:nvSpPr>
        <p:spPr>
          <a:xfrm>
            <a:off x="715025" y="2378150"/>
            <a:ext cx="2948400" cy="1188600"/>
          </a:xfrm>
          <a:prstGeom prst="rect">
            <a:avLst/>
          </a:prstGeom>
        </p:spPr>
        <p:txBody>
          <a:bodyPr anchorCtr="0" anchor="b" bIns="121900" lIns="121900" spcFirstLastPara="1" rIns="121900" wrap="square" tIns="121900">
            <a:noAutofit/>
          </a:bodyPr>
          <a:lstStyle>
            <a:lvl1pPr lvl="0" rtl="0" algn="ctr">
              <a:spcBef>
                <a:spcPts val="0"/>
              </a:spcBef>
              <a:spcAft>
                <a:spcPts val="0"/>
              </a:spcAft>
              <a:buSzPts val="7000"/>
              <a:buNone/>
              <a:defRPr sz="7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a:r>
              <a:t>xx%</a:t>
            </a:r>
          </a:p>
        </p:txBody>
      </p:sp>
      <p:sp>
        <p:nvSpPr>
          <p:cNvPr id="579" name="Google Shape;579;p17"/>
          <p:cNvSpPr txBox="1"/>
          <p:nvPr>
            <p:ph idx="2" type="title"/>
          </p:nvPr>
        </p:nvSpPr>
        <p:spPr>
          <a:xfrm>
            <a:off x="715025" y="898175"/>
            <a:ext cx="10714800" cy="7635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2pPr>
            <a:lvl3pPr lvl="2"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3pPr>
            <a:lvl4pPr lvl="3"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4pPr>
            <a:lvl5pPr lvl="4"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5pPr>
            <a:lvl6pPr lvl="5"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6pPr>
            <a:lvl7pPr lvl="6"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7pPr>
            <a:lvl8pPr lvl="7"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8pPr>
            <a:lvl9pPr lvl="8"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9pPr>
          </a:lstStyle>
          <a:p/>
        </p:txBody>
      </p:sp>
      <p:sp>
        <p:nvSpPr>
          <p:cNvPr id="580" name="Google Shape;580;p17"/>
          <p:cNvSpPr txBox="1"/>
          <p:nvPr>
            <p:ph hasCustomPrompt="1" idx="3" type="title"/>
          </p:nvPr>
        </p:nvSpPr>
        <p:spPr>
          <a:xfrm>
            <a:off x="4516336" y="2378150"/>
            <a:ext cx="2948400" cy="1188600"/>
          </a:xfrm>
          <a:prstGeom prst="rect">
            <a:avLst/>
          </a:prstGeom>
        </p:spPr>
        <p:txBody>
          <a:bodyPr anchorCtr="0" anchor="b" bIns="121900" lIns="121900" spcFirstLastPara="1" rIns="121900" wrap="square" tIns="121900">
            <a:noAutofit/>
          </a:bodyPr>
          <a:lstStyle>
            <a:lvl1pPr lvl="0" rtl="0" algn="ctr">
              <a:spcBef>
                <a:spcPts val="0"/>
              </a:spcBef>
              <a:spcAft>
                <a:spcPts val="0"/>
              </a:spcAft>
              <a:buSzPts val="7000"/>
              <a:buNone/>
              <a:defRPr sz="7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a:r>
              <a:t>xx%</a:t>
            </a:r>
          </a:p>
        </p:txBody>
      </p:sp>
      <p:sp>
        <p:nvSpPr>
          <p:cNvPr id="581" name="Google Shape;581;p17"/>
          <p:cNvSpPr txBox="1"/>
          <p:nvPr>
            <p:ph hasCustomPrompt="1" idx="4" type="title"/>
          </p:nvPr>
        </p:nvSpPr>
        <p:spPr>
          <a:xfrm>
            <a:off x="8481454" y="2378150"/>
            <a:ext cx="2948400" cy="1188600"/>
          </a:xfrm>
          <a:prstGeom prst="rect">
            <a:avLst/>
          </a:prstGeom>
        </p:spPr>
        <p:txBody>
          <a:bodyPr anchorCtr="0" anchor="b" bIns="121900" lIns="121900" spcFirstLastPara="1" rIns="121900" wrap="square" tIns="121900">
            <a:noAutofit/>
          </a:bodyPr>
          <a:lstStyle>
            <a:lvl1pPr lvl="0" rtl="0" algn="ctr">
              <a:spcBef>
                <a:spcPts val="0"/>
              </a:spcBef>
              <a:spcAft>
                <a:spcPts val="0"/>
              </a:spcAft>
              <a:buSzPts val="7000"/>
              <a:buNone/>
              <a:defRPr sz="7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a:r>
              <a:t>xx%</a:t>
            </a:r>
          </a:p>
        </p:txBody>
      </p:sp>
      <p:sp>
        <p:nvSpPr>
          <p:cNvPr id="582" name="Google Shape;582;p17"/>
          <p:cNvSpPr txBox="1"/>
          <p:nvPr>
            <p:ph idx="1" type="body"/>
          </p:nvPr>
        </p:nvSpPr>
        <p:spPr>
          <a:xfrm>
            <a:off x="8481446" y="3619725"/>
            <a:ext cx="2948400" cy="925200"/>
          </a:xfrm>
          <a:prstGeom prst="rect">
            <a:avLst/>
          </a:prstGeom>
        </p:spPr>
        <p:txBody>
          <a:bodyPr anchorCtr="0" anchor="t" bIns="121900" lIns="121900" spcFirstLastPara="1" rIns="121900" wrap="square" tIns="121900">
            <a:noAutofit/>
          </a:bodyPr>
          <a:lstStyle>
            <a:lvl1pPr indent="-368300" lvl="0" marL="457200" algn="ctr">
              <a:lnSpc>
                <a:spcPct val="100000"/>
              </a:lnSpc>
              <a:spcBef>
                <a:spcPts val="0"/>
              </a:spcBef>
              <a:spcAft>
                <a:spcPts val="0"/>
              </a:spcAft>
              <a:buSzPts val="2200"/>
              <a:buChar char="●"/>
              <a:defRPr sz="2200"/>
            </a:lvl1pPr>
            <a:lvl2pPr indent="-368300" lvl="1" marL="914400" algn="ctr">
              <a:lnSpc>
                <a:spcPct val="100000"/>
              </a:lnSpc>
              <a:spcBef>
                <a:spcPts val="0"/>
              </a:spcBef>
              <a:spcAft>
                <a:spcPts val="0"/>
              </a:spcAft>
              <a:buSzPts val="2200"/>
              <a:buChar char="○"/>
              <a:defRPr sz="2200"/>
            </a:lvl2pPr>
            <a:lvl3pPr indent="-368300" lvl="2" marL="1371600" algn="ctr">
              <a:lnSpc>
                <a:spcPct val="100000"/>
              </a:lnSpc>
              <a:spcBef>
                <a:spcPts val="0"/>
              </a:spcBef>
              <a:spcAft>
                <a:spcPts val="0"/>
              </a:spcAft>
              <a:buSzPts val="2200"/>
              <a:buChar char="■"/>
              <a:defRPr sz="2200"/>
            </a:lvl3pPr>
            <a:lvl4pPr indent="-368300" lvl="3" marL="1828800" algn="ctr">
              <a:lnSpc>
                <a:spcPct val="100000"/>
              </a:lnSpc>
              <a:spcBef>
                <a:spcPts val="0"/>
              </a:spcBef>
              <a:spcAft>
                <a:spcPts val="0"/>
              </a:spcAft>
              <a:buSzPts val="2200"/>
              <a:buChar char="●"/>
              <a:defRPr sz="2200"/>
            </a:lvl4pPr>
            <a:lvl5pPr indent="-368300" lvl="4" marL="2286000" algn="ctr">
              <a:lnSpc>
                <a:spcPct val="100000"/>
              </a:lnSpc>
              <a:spcBef>
                <a:spcPts val="0"/>
              </a:spcBef>
              <a:spcAft>
                <a:spcPts val="0"/>
              </a:spcAft>
              <a:buSzPts val="2200"/>
              <a:buChar char="○"/>
              <a:defRPr sz="2200"/>
            </a:lvl5pPr>
            <a:lvl6pPr indent="-368300" lvl="5" marL="2743200" algn="ctr">
              <a:lnSpc>
                <a:spcPct val="100000"/>
              </a:lnSpc>
              <a:spcBef>
                <a:spcPts val="0"/>
              </a:spcBef>
              <a:spcAft>
                <a:spcPts val="0"/>
              </a:spcAft>
              <a:buSzPts val="2200"/>
              <a:buChar char="■"/>
              <a:defRPr sz="2200"/>
            </a:lvl6pPr>
            <a:lvl7pPr indent="-368300" lvl="6" marL="3200400" algn="ctr">
              <a:lnSpc>
                <a:spcPct val="100000"/>
              </a:lnSpc>
              <a:spcBef>
                <a:spcPts val="0"/>
              </a:spcBef>
              <a:spcAft>
                <a:spcPts val="0"/>
              </a:spcAft>
              <a:buSzPts val="2200"/>
              <a:buChar char="●"/>
              <a:defRPr sz="2200"/>
            </a:lvl7pPr>
            <a:lvl8pPr indent="-368300" lvl="7" marL="3657600" algn="ctr">
              <a:lnSpc>
                <a:spcPct val="100000"/>
              </a:lnSpc>
              <a:spcBef>
                <a:spcPts val="0"/>
              </a:spcBef>
              <a:spcAft>
                <a:spcPts val="0"/>
              </a:spcAft>
              <a:buSzPts val="2200"/>
              <a:buChar char="○"/>
              <a:defRPr sz="2200"/>
            </a:lvl8pPr>
            <a:lvl9pPr indent="-368300" lvl="8" marL="4114800" algn="ctr">
              <a:lnSpc>
                <a:spcPct val="100000"/>
              </a:lnSpc>
              <a:spcBef>
                <a:spcPts val="0"/>
              </a:spcBef>
              <a:spcAft>
                <a:spcPts val="0"/>
              </a:spcAft>
              <a:buSzPts val="2200"/>
              <a:buChar char="■"/>
              <a:defRPr sz="2200"/>
            </a:lvl9pPr>
          </a:lstStyle>
          <a:p/>
        </p:txBody>
      </p:sp>
      <p:sp>
        <p:nvSpPr>
          <p:cNvPr id="583" name="Google Shape;583;p17"/>
          <p:cNvSpPr txBox="1"/>
          <p:nvPr>
            <p:ph idx="5" type="body"/>
          </p:nvPr>
        </p:nvSpPr>
        <p:spPr>
          <a:xfrm>
            <a:off x="4516345" y="3608575"/>
            <a:ext cx="2948400" cy="925200"/>
          </a:xfrm>
          <a:prstGeom prst="rect">
            <a:avLst/>
          </a:prstGeom>
        </p:spPr>
        <p:txBody>
          <a:bodyPr anchorCtr="0" anchor="t" bIns="121900" lIns="121900" spcFirstLastPara="1" rIns="121900" wrap="square" tIns="121900">
            <a:noAutofit/>
          </a:bodyPr>
          <a:lstStyle>
            <a:lvl1pPr indent="-368300" lvl="0" marL="457200" rtl="0" algn="ctr">
              <a:lnSpc>
                <a:spcPct val="100000"/>
              </a:lnSpc>
              <a:spcBef>
                <a:spcPts val="0"/>
              </a:spcBef>
              <a:spcAft>
                <a:spcPts val="0"/>
              </a:spcAft>
              <a:buSzPts val="2200"/>
              <a:buChar char="●"/>
              <a:defRPr sz="2200"/>
            </a:lvl1pPr>
            <a:lvl2pPr indent="-368300" lvl="1" marL="914400" rtl="0" algn="ctr">
              <a:lnSpc>
                <a:spcPct val="100000"/>
              </a:lnSpc>
              <a:spcBef>
                <a:spcPts val="0"/>
              </a:spcBef>
              <a:spcAft>
                <a:spcPts val="0"/>
              </a:spcAft>
              <a:buSzPts val="2200"/>
              <a:buChar char="○"/>
              <a:defRPr sz="2200"/>
            </a:lvl2pPr>
            <a:lvl3pPr indent="-368300" lvl="2" marL="1371600" rtl="0" algn="ctr">
              <a:lnSpc>
                <a:spcPct val="100000"/>
              </a:lnSpc>
              <a:spcBef>
                <a:spcPts val="0"/>
              </a:spcBef>
              <a:spcAft>
                <a:spcPts val="0"/>
              </a:spcAft>
              <a:buSzPts val="2200"/>
              <a:buChar char="■"/>
              <a:defRPr sz="2200"/>
            </a:lvl3pPr>
            <a:lvl4pPr indent="-368300" lvl="3" marL="1828800" rtl="0" algn="ctr">
              <a:lnSpc>
                <a:spcPct val="100000"/>
              </a:lnSpc>
              <a:spcBef>
                <a:spcPts val="0"/>
              </a:spcBef>
              <a:spcAft>
                <a:spcPts val="0"/>
              </a:spcAft>
              <a:buSzPts val="2200"/>
              <a:buChar char="●"/>
              <a:defRPr sz="2200"/>
            </a:lvl4pPr>
            <a:lvl5pPr indent="-368300" lvl="4" marL="2286000" rtl="0" algn="ctr">
              <a:lnSpc>
                <a:spcPct val="100000"/>
              </a:lnSpc>
              <a:spcBef>
                <a:spcPts val="0"/>
              </a:spcBef>
              <a:spcAft>
                <a:spcPts val="0"/>
              </a:spcAft>
              <a:buSzPts val="2200"/>
              <a:buChar char="○"/>
              <a:defRPr sz="2200"/>
            </a:lvl5pPr>
            <a:lvl6pPr indent="-368300" lvl="5" marL="2743200" rtl="0" algn="ctr">
              <a:lnSpc>
                <a:spcPct val="100000"/>
              </a:lnSpc>
              <a:spcBef>
                <a:spcPts val="0"/>
              </a:spcBef>
              <a:spcAft>
                <a:spcPts val="0"/>
              </a:spcAft>
              <a:buSzPts val="2200"/>
              <a:buChar char="■"/>
              <a:defRPr sz="2200"/>
            </a:lvl6pPr>
            <a:lvl7pPr indent="-368300" lvl="6" marL="3200400" rtl="0" algn="ctr">
              <a:lnSpc>
                <a:spcPct val="100000"/>
              </a:lnSpc>
              <a:spcBef>
                <a:spcPts val="0"/>
              </a:spcBef>
              <a:spcAft>
                <a:spcPts val="0"/>
              </a:spcAft>
              <a:buSzPts val="2200"/>
              <a:buChar char="●"/>
              <a:defRPr sz="2200"/>
            </a:lvl7pPr>
            <a:lvl8pPr indent="-368300" lvl="7" marL="3657600" rtl="0" algn="ctr">
              <a:lnSpc>
                <a:spcPct val="100000"/>
              </a:lnSpc>
              <a:spcBef>
                <a:spcPts val="0"/>
              </a:spcBef>
              <a:spcAft>
                <a:spcPts val="0"/>
              </a:spcAft>
              <a:buSzPts val="2200"/>
              <a:buChar char="○"/>
              <a:defRPr sz="2200"/>
            </a:lvl8pPr>
            <a:lvl9pPr indent="-368300" lvl="8" marL="4114800" rtl="0" algn="ctr">
              <a:lnSpc>
                <a:spcPct val="100000"/>
              </a:lnSpc>
              <a:spcBef>
                <a:spcPts val="0"/>
              </a:spcBef>
              <a:spcAft>
                <a:spcPts val="0"/>
              </a:spcAft>
              <a:buSzPts val="2200"/>
              <a:buChar char="■"/>
              <a:defRPr sz="2200"/>
            </a:lvl9pPr>
          </a:lstStyle>
          <a:p/>
        </p:txBody>
      </p:sp>
      <p:sp>
        <p:nvSpPr>
          <p:cNvPr id="584" name="Google Shape;584;p17"/>
          <p:cNvSpPr txBox="1"/>
          <p:nvPr>
            <p:ph idx="6" type="body"/>
          </p:nvPr>
        </p:nvSpPr>
        <p:spPr>
          <a:xfrm>
            <a:off x="715025" y="3608575"/>
            <a:ext cx="2948400" cy="925200"/>
          </a:xfrm>
          <a:prstGeom prst="rect">
            <a:avLst/>
          </a:prstGeom>
        </p:spPr>
        <p:txBody>
          <a:bodyPr anchorCtr="0" anchor="t" bIns="121900" lIns="121900" spcFirstLastPara="1" rIns="121900" wrap="square" tIns="121900">
            <a:noAutofit/>
          </a:bodyPr>
          <a:lstStyle>
            <a:lvl1pPr indent="-368300" lvl="0" marL="457200" rtl="0" algn="ctr">
              <a:lnSpc>
                <a:spcPct val="100000"/>
              </a:lnSpc>
              <a:spcBef>
                <a:spcPts val="0"/>
              </a:spcBef>
              <a:spcAft>
                <a:spcPts val="0"/>
              </a:spcAft>
              <a:buSzPts val="2200"/>
              <a:buChar char="●"/>
              <a:defRPr sz="2200"/>
            </a:lvl1pPr>
            <a:lvl2pPr indent="-368300" lvl="1" marL="914400" rtl="0" algn="ctr">
              <a:lnSpc>
                <a:spcPct val="100000"/>
              </a:lnSpc>
              <a:spcBef>
                <a:spcPts val="0"/>
              </a:spcBef>
              <a:spcAft>
                <a:spcPts val="0"/>
              </a:spcAft>
              <a:buSzPts val="2200"/>
              <a:buChar char="○"/>
              <a:defRPr sz="2200"/>
            </a:lvl2pPr>
            <a:lvl3pPr indent="-368300" lvl="2" marL="1371600" rtl="0" algn="ctr">
              <a:lnSpc>
                <a:spcPct val="100000"/>
              </a:lnSpc>
              <a:spcBef>
                <a:spcPts val="0"/>
              </a:spcBef>
              <a:spcAft>
                <a:spcPts val="0"/>
              </a:spcAft>
              <a:buSzPts val="2200"/>
              <a:buChar char="■"/>
              <a:defRPr sz="2200"/>
            </a:lvl3pPr>
            <a:lvl4pPr indent="-368300" lvl="3" marL="1828800" rtl="0" algn="ctr">
              <a:lnSpc>
                <a:spcPct val="100000"/>
              </a:lnSpc>
              <a:spcBef>
                <a:spcPts val="0"/>
              </a:spcBef>
              <a:spcAft>
                <a:spcPts val="0"/>
              </a:spcAft>
              <a:buSzPts val="2200"/>
              <a:buChar char="●"/>
              <a:defRPr sz="2200"/>
            </a:lvl4pPr>
            <a:lvl5pPr indent="-368300" lvl="4" marL="2286000" rtl="0" algn="ctr">
              <a:lnSpc>
                <a:spcPct val="100000"/>
              </a:lnSpc>
              <a:spcBef>
                <a:spcPts val="0"/>
              </a:spcBef>
              <a:spcAft>
                <a:spcPts val="0"/>
              </a:spcAft>
              <a:buSzPts val="2200"/>
              <a:buChar char="○"/>
              <a:defRPr sz="2200"/>
            </a:lvl5pPr>
            <a:lvl6pPr indent="-368300" lvl="5" marL="2743200" rtl="0" algn="ctr">
              <a:lnSpc>
                <a:spcPct val="100000"/>
              </a:lnSpc>
              <a:spcBef>
                <a:spcPts val="0"/>
              </a:spcBef>
              <a:spcAft>
                <a:spcPts val="0"/>
              </a:spcAft>
              <a:buSzPts val="2200"/>
              <a:buChar char="■"/>
              <a:defRPr sz="2200"/>
            </a:lvl6pPr>
            <a:lvl7pPr indent="-368300" lvl="6" marL="3200400" rtl="0" algn="ctr">
              <a:lnSpc>
                <a:spcPct val="100000"/>
              </a:lnSpc>
              <a:spcBef>
                <a:spcPts val="0"/>
              </a:spcBef>
              <a:spcAft>
                <a:spcPts val="0"/>
              </a:spcAft>
              <a:buSzPts val="2200"/>
              <a:buChar char="●"/>
              <a:defRPr sz="2200"/>
            </a:lvl7pPr>
            <a:lvl8pPr indent="-368300" lvl="7" marL="3657600" rtl="0" algn="ctr">
              <a:lnSpc>
                <a:spcPct val="100000"/>
              </a:lnSpc>
              <a:spcBef>
                <a:spcPts val="0"/>
              </a:spcBef>
              <a:spcAft>
                <a:spcPts val="0"/>
              </a:spcAft>
              <a:buSzPts val="2200"/>
              <a:buChar char="○"/>
              <a:defRPr sz="2200"/>
            </a:lvl8pPr>
            <a:lvl9pPr indent="-368300" lvl="8" marL="4114800" rtl="0" algn="ctr">
              <a:lnSpc>
                <a:spcPct val="100000"/>
              </a:lnSpc>
              <a:spcBef>
                <a:spcPts val="0"/>
              </a:spcBef>
              <a:spcAft>
                <a:spcPts val="0"/>
              </a:spcAft>
              <a:buSzPts val="2200"/>
              <a:buChar char="■"/>
              <a:defRPr sz="2200"/>
            </a:lvl9pPr>
          </a:lstStyle>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3 Six columns">
  <p:cSld name="CUSTOM_12">
    <p:spTree>
      <p:nvGrpSpPr>
        <p:cNvPr id="585" name="Shape 585"/>
        <p:cNvGrpSpPr/>
        <p:nvPr/>
      </p:nvGrpSpPr>
      <p:grpSpPr>
        <a:xfrm>
          <a:off x="0" y="0"/>
          <a:ext cx="0" cy="0"/>
          <a:chOff x="0" y="0"/>
          <a:chExt cx="0" cy="0"/>
        </a:xfrm>
      </p:grpSpPr>
      <p:sp>
        <p:nvSpPr>
          <p:cNvPr id="586" name="Google Shape;586;p18"/>
          <p:cNvSpPr/>
          <p:nvPr/>
        </p:nvSpPr>
        <p:spPr>
          <a:xfrm flipH="1">
            <a:off x="-10595" y="4847501"/>
            <a:ext cx="3398570" cy="2018917"/>
          </a:xfrm>
          <a:custGeom>
            <a:rect b="b" l="l" r="r" t="t"/>
            <a:pathLst>
              <a:path extrusionOk="0" h="4341756" w="7308753">
                <a:moveTo>
                  <a:pt x="7110886" y="101"/>
                </a:moveTo>
                <a:cubicBezTo>
                  <a:pt x="7211330" y="-1977"/>
                  <a:pt x="7290731" y="28417"/>
                  <a:pt x="7308753" y="35912"/>
                </a:cubicBezTo>
                <a:lnTo>
                  <a:pt x="7308753" y="4341756"/>
                </a:lnTo>
                <a:lnTo>
                  <a:pt x="45625" y="4341756"/>
                </a:lnTo>
                <a:lnTo>
                  <a:pt x="7570" y="4185900"/>
                </a:lnTo>
                <a:cubicBezTo>
                  <a:pt x="-43691" y="3817116"/>
                  <a:pt x="169077" y="3450821"/>
                  <a:pt x="533756" y="3321826"/>
                </a:cubicBezTo>
                <a:cubicBezTo>
                  <a:pt x="685331" y="3268193"/>
                  <a:pt x="849518" y="3261590"/>
                  <a:pt x="1004959" y="3302555"/>
                </a:cubicBezTo>
                <a:cubicBezTo>
                  <a:pt x="1059537" y="2969706"/>
                  <a:pt x="1312610" y="2705851"/>
                  <a:pt x="1634409" y="2643190"/>
                </a:cubicBezTo>
                <a:cubicBezTo>
                  <a:pt x="1925484" y="2586592"/>
                  <a:pt x="2227340" y="2703156"/>
                  <a:pt x="2413574" y="2942889"/>
                </a:cubicBezTo>
                <a:cubicBezTo>
                  <a:pt x="2578274" y="2864865"/>
                  <a:pt x="2773806" y="2894511"/>
                  <a:pt x="2907997" y="3017814"/>
                </a:cubicBezTo>
                <a:cubicBezTo>
                  <a:pt x="2861601" y="2573655"/>
                  <a:pt x="3184035" y="2175987"/>
                  <a:pt x="3628152" y="2129632"/>
                </a:cubicBezTo>
                <a:cubicBezTo>
                  <a:pt x="3857508" y="2105645"/>
                  <a:pt x="4086177" y="2180838"/>
                  <a:pt x="4256646" y="2336078"/>
                </a:cubicBezTo>
                <a:cubicBezTo>
                  <a:pt x="4256646" y="2319639"/>
                  <a:pt x="4249503" y="1977086"/>
                  <a:pt x="4541387" y="1789101"/>
                </a:cubicBezTo>
                <a:cubicBezTo>
                  <a:pt x="4827879" y="1604484"/>
                  <a:pt x="5131081" y="1743418"/>
                  <a:pt x="5147793" y="1751638"/>
                </a:cubicBezTo>
                <a:cubicBezTo>
                  <a:pt x="5146175" y="1746382"/>
                  <a:pt x="5112217" y="1629413"/>
                  <a:pt x="5192801" y="1541821"/>
                </a:cubicBezTo>
                <a:cubicBezTo>
                  <a:pt x="5235829" y="1497217"/>
                  <a:pt x="5295648" y="1472692"/>
                  <a:pt x="5357609" y="1474442"/>
                </a:cubicBezTo>
                <a:cubicBezTo>
                  <a:pt x="4954146" y="1125154"/>
                  <a:pt x="4983389" y="549741"/>
                  <a:pt x="5260179" y="313108"/>
                </a:cubicBezTo>
                <a:cubicBezTo>
                  <a:pt x="5533601" y="79440"/>
                  <a:pt x="6096751" y="134825"/>
                  <a:pt x="6384053" y="575344"/>
                </a:cubicBezTo>
                <a:cubicBezTo>
                  <a:pt x="6435801" y="492604"/>
                  <a:pt x="6544683" y="467404"/>
                  <a:pt x="6627559" y="519152"/>
                </a:cubicBezTo>
                <a:cubicBezTo>
                  <a:pt x="6659900" y="539365"/>
                  <a:pt x="6684965" y="569686"/>
                  <a:pt x="6698710" y="605395"/>
                </a:cubicBezTo>
                <a:cubicBezTo>
                  <a:pt x="6644807" y="375500"/>
                  <a:pt x="6738193" y="148435"/>
                  <a:pt x="6916074" y="50871"/>
                </a:cubicBezTo>
                <a:cubicBezTo>
                  <a:pt x="6982778" y="14285"/>
                  <a:pt x="7050620" y="1348"/>
                  <a:pt x="7110886" y="101"/>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7" name="Google Shape;587;p18"/>
          <p:cNvSpPr/>
          <p:nvPr/>
        </p:nvSpPr>
        <p:spPr>
          <a:xfrm flipH="1">
            <a:off x="-10595" y="4847502"/>
            <a:ext cx="3398335" cy="1902932"/>
          </a:xfrm>
          <a:custGeom>
            <a:rect b="b" l="l" r="r" t="t"/>
            <a:pathLst>
              <a:path extrusionOk="0" h="4092327" w="7308248">
                <a:moveTo>
                  <a:pt x="4854246" y="1693950"/>
                </a:moveTo>
                <a:cubicBezTo>
                  <a:pt x="4982439" y="1691032"/>
                  <a:pt x="5086385" y="1726416"/>
                  <a:pt x="5128184" y="1743316"/>
                </a:cubicBezTo>
                <a:lnTo>
                  <a:pt x="5140873" y="1748844"/>
                </a:lnTo>
                <a:lnTo>
                  <a:pt x="5143190" y="1784463"/>
                </a:lnTo>
                <a:cubicBezTo>
                  <a:pt x="5145342" y="1797536"/>
                  <a:pt x="5147768" y="1805832"/>
                  <a:pt x="5148172" y="1807146"/>
                </a:cubicBezTo>
                <a:cubicBezTo>
                  <a:pt x="5131460" y="1798926"/>
                  <a:pt x="4828258" y="1659992"/>
                  <a:pt x="4541766" y="1844609"/>
                </a:cubicBezTo>
                <a:cubicBezTo>
                  <a:pt x="4249882" y="2032594"/>
                  <a:pt x="4257025" y="2375147"/>
                  <a:pt x="4257025" y="2391586"/>
                </a:cubicBezTo>
                <a:cubicBezTo>
                  <a:pt x="4086556" y="2236346"/>
                  <a:pt x="3857887" y="2161153"/>
                  <a:pt x="3628531" y="2185140"/>
                </a:cubicBezTo>
                <a:cubicBezTo>
                  <a:pt x="3184414" y="2231495"/>
                  <a:pt x="2861980" y="2629163"/>
                  <a:pt x="2908376" y="3073322"/>
                </a:cubicBezTo>
                <a:cubicBezTo>
                  <a:pt x="2774185" y="2950019"/>
                  <a:pt x="2578653" y="2920373"/>
                  <a:pt x="2413953" y="2998397"/>
                </a:cubicBezTo>
                <a:cubicBezTo>
                  <a:pt x="2227719" y="2758664"/>
                  <a:pt x="1925863" y="2642100"/>
                  <a:pt x="1634788" y="2698698"/>
                </a:cubicBezTo>
                <a:cubicBezTo>
                  <a:pt x="1312989" y="2761359"/>
                  <a:pt x="1059916" y="3025214"/>
                  <a:pt x="1005338" y="3358063"/>
                </a:cubicBezTo>
                <a:cubicBezTo>
                  <a:pt x="849897" y="3317098"/>
                  <a:pt x="685710" y="3323701"/>
                  <a:pt x="534135" y="3377334"/>
                </a:cubicBezTo>
                <a:cubicBezTo>
                  <a:pt x="260626" y="3474080"/>
                  <a:pt x="72567" y="3704308"/>
                  <a:pt x="17257" y="3968956"/>
                </a:cubicBezTo>
                <a:lnTo>
                  <a:pt x="2265" y="4092327"/>
                </a:lnTo>
                <a:lnTo>
                  <a:pt x="0" y="4048182"/>
                </a:lnTo>
                <a:cubicBezTo>
                  <a:pt x="11370" y="3729250"/>
                  <a:pt x="214157" y="3434697"/>
                  <a:pt x="533251" y="3321826"/>
                </a:cubicBezTo>
                <a:cubicBezTo>
                  <a:pt x="684826" y="3268193"/>
                  <a:pt x="849013" y="3261590"/>
                  <a:pt x="1004454" y="3302555"/>
                </a:cubicBezTo>
                <a:cubicBezTo>
                  <a:pt x="1059032" y="2969706"/>
                  <a:pt x="1312105" y="2705851"/>
                  <a:pt x="1633904" y="2643190"/>
                </a:cubicBezTo>
                <a:cubicBezTo>
                  <a:pt x="1924979" y="2586592"/>
                  <a:pt x="2226835" y="2703156"/>
                  <a:pt x="2413069" y="2942889"/>
                </a:cubicBezTo>
                <a:cubicBezTo>
                  <a:pt x="2577769" y="2864865"/>
                  <a:pt x="2773301" y="2894511"/>
                  <a:pt x="2907492" y="3017814"/>
                </a:cubicBezTo>
                <a:cubicBezTo>
                  <a:pt x="2861096" y="2573655"/>
                  <a:pt x="3183530" y="2175987"/>
                  <a:pt x="3627647" y="2129632"/>
                </a:cubicBezTo>
                <a:cubicBezTo>
                  <a:pt x="3857003" y="2105645"/>
                  <a:pt x="4085672" y="2180838"/>
                  <a:pt x="4256141" y="2336078"/>
                </a:cubicBezTo>
                <a:cubicBezTo>
                  <a:pt x="4256141" y="2319639"/>
                  <a:pt x="4248998" y="1977086"/>
                  <a:pt x="4540882" y="1789101"/>
                </a:cubicBezTo>
                <a:cubicBezTo>
                  <a:pt x="4648316" y="1719870"/>
                  <a:pt x="4758101" y="1696138"/>
                  <a:pt x="4854246" y="1693950"/>
                </a:cubicBezTo>
                <a:close/>
                <a:moveTo>
                  <a:pt x="5309774" y="1478396"/>
                </a:moveTo>
                <a:lnTo>
                  <a:pt x="5357988" y="1529950"/>
                </a:lnTo>
                <a:cubicBezTo>
                  <a:pt x="5296027" y="1528200"/>
                  <a:pt x="5236208" y="1552725"/>
                  <a:pt x="5193180" y="1597329"/>
                </a:cubicBezTo>
                <a:cubicBezTo>
                  <a:pt x="5173034" y="1619227"/>
                  <a:pt x="5160047" y="1642961"/>
                  <a:pt x="5151924" y="1666327"/>
                </a:cubicBezTo>
                <a:lnTo>
                  <a:pt x="5141855" y="1722024"/>
                </a:lnTo>
                <a:lnTo>
                  <a:pt x="5138966" y="1677606"/>
                </a:lnTo>
                <a:cubicBezTo>
                  <a:pt x="5140347" y="1636758"/>
                  <a:pt x="5152004" y="1585617"/>
                  <a:pt x="5192296" y="1541821"/>
                </a:cubicBezTo>
                <a:cubicBezTo>
                  <a:pt x="5213810" y="1519519"/>
                  <a:pt x="5239522" y="1502237"/>
                  <a:pt x="5267600" y="1490749"/>
                </a:cubicBezTo>
                <a:close/>
                <a:moveTo>
                  <a:pt x="5659678" y="177243"/>
                </a:moveTo>
                <a:cubicBezTo>
                  <a:pt x="5916667" y="175138"/>
                  <a:pt x="6203984" y="300020"/>
                  <a:pt x="6383548" y="575344"/>
                </a:cubicBezTo>
                <a:cubicBezTo>
                  <a:pt x="6435296" y="492604"/>
                  <a:pt x="6544178" y="467404"/>
                  <a:pt x="6627054" y="519152"/>
                </a:cubicBezTo>
                <a:cubicBezTo>
                  <a:pt x="6643225" y="529259"/>
                  <a:pt x="6657576" y="541892"/>
                  <a:pt x="6669603" y="556463"/>
                </a:cubicBezTo>
                <a:lnTo>
                  <a:pt x="6687549" y="587165"/>
                </a:lnTo>
                <a:lnTo>
                  <a:pt x="6699089" y="660903"/>
                </a:lnTo>
                <a:cubicBezTo>
                  <a:pt x="6685344" y="625194"/>
                  <a:pt x="6660279" y="594873"/>
                  <a:pt x="6627938" y="574660"/>
                </a:cubicBezTo>
                <a:cubicBezTo>
                  <a:pt x="6545062" y="522912"/>
                  <a:pt x="6436180" y="548112"/>
                  <a:pt x="6384432" y="630852"/>
                </a:cubicBezTo>
                <a:cubicBezTo>
                  <a:pt x="6097130" y="190333"/>
                  <a:pt x="5533980" y="134948"/>
                  <a:pt x="5260558" y="368616"/>
                </a:cubicBezTo>
                <a:cubicBezTo>
                  <a:pt x="5156762" y="457354"/>
                  <a:pt x="5087777" y="593732"/>
                  <a:pt x="5063367" y="747961"/>
                </a:cubicBezTo>
                <a:lnTo>
                  <a:pt x="5056178" y="872414"/>
                </a:lnTo>
                <a:lnTo>
                  <a:pt x="5053294" y="851530"/>
                </a:lnTo>
                <a:cubicBezTo>
                  <a:pt x="5044771" y="634436"/>
                  <a:pt x="5121279" y="431425"/>
                  <a:pt x="5259674" y="313108"/>
                </a:cubicBezTo>
                <a:cubicBezTo>
                  <a:pt x="5362207" y="225483"/>
                  <a:pt x="5505484" y="178505"/>
                  <a:pt x="5659678" y="177243"/>
                </a:cubicBezTo>
                <a:close/>
                <a:moveTo>
                  <a:pt x="7110381" y="101"/>
                </a:moveTo>
                <a:cubicBezTo>
                  <a:pt x="7210825" y="-1977"/>
                  <a:pt x="7290226" y="28417"/>
                  <a:pt x="7308248" y="35912"/>
                </a:cubicBezTo>
                <a:lnTo>
                  <a:pt x="7308248" y="91092"/>
                </a:lnTo>
                <a:lnTo>
                  <a:pt x="7284737" y="82371"/>
                </a:lnTo>
                <a:cubicBezTo>
                  <a:pt x="7250094" y="70758"/>
                  <a:pt x="7186598" y="54051"/>
                  <a:pt x="7111265" y="55609"/>
                </a:cubicBezTo>
                <a:cubicBezTo>
                  <a:pt x="7050999" y="56856"/>
                  <a:pt x="6983157" y="69793"/>
                  <a:pt x="6916453" y="106379"/>
                </a:cubicBezTo>
                <a:cubicBezTo>
                  <a:pt x="6783042" y="179552"/>
                  <a:pt x="6697160" y="325570"/>
                  <a:pt x="6685297" y="490992"/>
                </a:cubicBezTo>
                <a:lnTo>
                  <a:pt x="6685438" y="523812"/>
                </a:lnTo>
                <a:lnTo>
                  <a:pt x="6684773" y="519565"/>
                </a:lnTo>
                <a:cubicBezTo>
                  <a:pt x="6668969" y="320757"/>
                  <a:pt x="6759923" y="136240"/>
                  <a:pt x="6915569" y="50871"/>
                </a:cubicBezTo>
                <a:cubicBezTo>
                  <a:pt x="6982273" y="14285"/>
                  <a:pt x="7050115" y="1348"/>
                  <a:pt x="7110381" y="101"/>
                </a:cubicBez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8" name="Google Shape;588;p18"/>
          <p:cNvSpPr/>
          <p:nvPr/>
        </p:nvSpPr>
        <p:spPr>
          <a:xfrm flipH="1">
            <a:off x="5117592" y="5547524"/>
            <a:ext cx="7071912" cy="1321335"/>
          </a:xfrm>
          <a:custGeom>
            <a:rect b="b" l="l" r="r" t="t"/>
            <a:pathLst>
              <a:path extrusionOk="0" h="2278164" w="12192952">
                <a:moveTo>
                  <a:pt x="-4" y="736841"/>
                </a:moveTo>
                <a:cubicBezTo>
                  <a:pt x="19046" y="656736"/>
                  <a:pt x="105628" y="326599"/>
                  <a:pt x="417953" y="133147"/>
                </a:cubicBezTo>
                <a:cubicBezTo>
                  <a:pt x="747041" y="-70688"/>
                  <a:pt x="1193573" y="-40494"/>
                  <a:pt x="1543332" y="212585"/>
                </a:cubicBezTo>
                <a:cubicBezTo>
                  <a:pt x="1701065" y="65615"/>
                  <a:pt x="1944715" y="65234"/>
                  <a:pt x="2096734" y="204584"/>
                </a:cubicBezTo>
                <a:cubicBezTo>
                  <a:pt x="2238180" y="334315"/>
                  <a:pt x="2267422" y="554819"/>
                  <a:pt x="2160266" y="723602"/>
                </a:cubicBezTo>
                <a:cubicBezTo>
                  <a:pt x="2180516" y="727603"/>
                  <a:pt x="2199023" y="737794"/>
                  <a:pt x="2213225" y="752747"/>
                </a:cubicBezTo>
                <a:cubicBezTo>
                  <a:pt x="2231532" y="772940"/>
                  <a:pt x="2241057" y="799611"/>
                  <a:pt x="2239704" y="826852"/>
                </a:cubicBezTo>
                <a:cubicBezTo>
                  <a:pt x="2504023" y="599300"/>
                  <a:pt x="2874260" y="544340"/>
                  <a:pt x="3183727" y="686549"/>
                </a:cubicBezTo>
                <a:cubicBezTo>
                  <a:pt x="3622639" y="888194"/>
                  <a:pt x="3684075" y="1369016"/>
                  <a:pt x="3686838" y="1393494"/>
                </a:cubicBezTo>
                <a:cubicBezTo>
                  <a:pt x="3709317" y="1393494"/>
                  <a:pt x="3886863" y="1397019"/>
                  <a:pt x="4005830" y="1547133"/>
                </a:cubicBezTo>
                <a:cubicBezTo>
                  <a:pt x="4113176" y="1682769"/>
                  <a:pt x="4091555" y="1836598"/>
                  <a:pt x="4087935" y="1862220"/>
                </a:cubicBezTo>
                <a:cubicBezTo>
                  <a:pt x="4108595" y="1849552"/>
                  <a:pt x="4133789" y="1846599"/>
                  <a:pt x="4156801" y="1854219"/>
                </a:cubicBezTo>
                <a:cubicBezTo>
                  <a:pt x="4181404" y="1863744"/>
                  <a:pt x="4200045" y="1884413"/>
                  <a:pt x="4207093" y="1909845"/>
                </a:cubicBezTo>
                <a:cubicBezTo>
                  <a:pt x="4237573" y="1868221"/>
                  <a:pt x="4399308" y="1655813"/>
                  <a:pt x="4696964" y="1610665"/>
                </a:cubicBezTo>
                <a:cubicBezTo>
                  <a:pt x="5036435" y="1559134"/>
                  <a:pt x="5276274" y="1766970"/>
                  <a:pt x="5308659" y="1796021"/>
                </a:cubicBezTo>
                <a:cubicBezTo>
                  <a:pt x="5346759" y="1766684"/>
                  <a:pt x="5703852" y="1500746"/>
                  <a:pt x="6149336" y="1629143"/>
                </a:cubicBezTo>
                <a:cubicBezTo>
                  <a:pt x="6507476" y="1732584"/>
                  <a:pt x="6674925" y="2019668"/>
                  <a:pt x="6707977" y="2079294"/>
                </a:cubicBezTo>
                <a:cubicBezTo>
                  <a:pt x="6854358" y="2060244"/>
                  <a:pt x="7003195" y="2077961"/>
                  <a:pt x="7140984" y="2130920"/>
                </a:cubicBezTo>
                <a:cubicBezTo>
                  <a:pt x="7226318" y="2164258"/>
                  <a:pt x="7305842" y="2210931"/>
                  <a:pt x="7376632" y="2269128"/>
                </a:cubicBezTo>
                <a:cubicBezTo>
                  <a:pt x="7459043" y="2158923"/>
                  <a:pt x="7572466" y="2075770"/>
                  <a:pt x="7702387" y="2030336"/>
                </a:cubicBezTo>
                <a:cubicBezTo>
                  <a:pt x="7947465" y="1945944"/>
                  <a:pt x="8157968" y="2032051"/>
                  <a:pt x="8208164" y="2054148"/>
                </a:cubicBezTo>
                <a:cubicBezTo>
                  <a:pt x="8210508" y="2001856"/>
                  <a:pt x="8234492" y="1952993"/>
                  <a:pt x="8274363" y="1919084"/>
                </a:cubicBezTo>
                <a:cubicBezTo>
                  <a:pt x="8305272" y="1894415"/>
                  <a:pt x="8343343" y="1880508"/>
                  <a:pt x="8382853" y="1879365"/>
                </a:cubicBezTo>
                <a:cubicBezTo>
                  <a:pt x="8388606" y="1670005"/>
                  <a:pt x="8548035" y="1497031"/>
                  <a:pt x="8756233" y="1474266"/>
                </a:cubicBezTo>
                <a:cubicBezTo>
                  <a:pt x="8689558" y="1208615"/>
                  <a:pt x="8789856" y="931341"/>
                  <a:pt x="9005121" y="778941"/>
                </a:cubicBezTo>
                <a:cubicBezTo>
                  <a:pt x="9192287" y="646640"/>
                  <a:pt x="9440509" y="627209"/>
                  <a:pt x="9653869" y="725983"/>
                </a:cubicBezTo>
                <a:cubicBezTo>
                  <a:pt x="9769312" y="571868"/>
                  <a:pt x="9987815" y="540531"/>
                  <a:pt x="10141930" y="655974"/>
                </a:cubicBezTo>
                <a:cubicBezTo>
                  <a:pt x="10238418" y="728364"/>
                  <a:pt x="10290710" y="845427"/>
                  <a:pt x="10280138" y="965632"/>
                </a:cubicBezTo>
                <a:cubicBezTo>
                  <a:pt x="10292901" y="953726"/>
                  <a:pt x="10310713" y="948773"/>
                  <a:pt x="10327763" y="952392"/>
                </a:cubicBezTo>
                <a:cubicBezTo>
                  <a:pt x="10348337" y="958107"/>
                  <a:pt x="10363100" y="976109"/>
                  <a:pt x="10364815" y="997350"/>
                </a:cubicBezTo>
                <a:cubicBezTo>
                  <a:pt x="10511881" y="776465"/>
                  <a:pt x="10768008" y="655593"/>
                  <a:pt x="11025469" y="686263"/>
                </a:cubicBezTo>
                <a:cubicBezTo>
                  <a:pt x="11382752" y="728840"/>
                  <a:pt x="11547534" y="1039736"/>
                  <a:pt x="11560393" y="1064882"/>
                </a:cubicBezTo>
                <a:cubicBezTo>
                  <a:pt x="11574776" y="1060215"/>
                  <a:pt x="11725461" y="1013828"/>
                  <a:pt x="11851572" y="1109935"/>
                </a:cubicBezTo>
                <a:cubicBezTo>
                  <a:pt x="11910056" y="1155465"/>
                  <a:pt x="11950442" y="1220140"/>
                  <a:pt x="11965872" y="1292625"/>
                </a:cubicBezTo>
                <a:cubicBezTo>
                  <a:pt x="11988923" y="1262526"/>
                  <a:pt x="12032071" y="1256811"/>
                  <a:pt x="12062170" y="1279862"/>
                </a:cubicBezTo>
                <a:cubicBezTo>
                  <a:pt x="12069504" y="1285481"/>
                  <a:pt x="12075600" y="1292530"/>
                  <a:pt x="12080172" y="1300530"/>
                </a:cubicBezTo>
                <a:cubicBezTo>
                  <a:pt x="12078934" y="1247000"/>
                  <a:pt x="12091697" y="1194042"/>
                  <a:pt x="12117224" y="1146987"/>
                </a:cubicBezTo>
                <a:cubicBezTo>
                  <a:pt x="12134941" y="1114793"/>
                  <a:pt x="12158372" y="1086027"/>
                  <a:pt x="12186471" y="1062215"/>
                </a:cubicBezTo>
                <a:cubicBezTo>
                  <a:pt x="12188662" y="1467218"/>
                  <a:pt x="12190852" y="1872221"/>
                  <a:pt x="12192948" y="2277224"/>
                </a:cubicBezTo>
                <a:lnTo>
                  <a:pt x="-4" y="2277224"/>
                </a:lnTo>
                <a:close/>
              </a:path>
            </a:pathLst>
          </a:custGeom>
          <a:solidFill>
            <a:srgbClr val="F2F2F2"/>
          </a:soli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9" name="Google Shape;589;p18"/>
          <p:cNvSpPr/>
          <p:nvPr/>
        </p:nvSpPr>
        <p:spPr>
          <a:xfrm flipH="1">
            <a:off x="5122589" y="5546752"/>
            <a:ext cx="7068403" cy="1321335"/>
          </a:xfrm>
          <a:custGeom>
            <a:rect b="b" l="l" r="r" t="t"/>
            <a:pathLst>
              <a:path extrusionOk="0" h="2278163" w="12186901">
                <a:moveTo>
                  <a:pt x="10929198" y="682704"/>
                </a:moveTo>
                <a:cubicBezTo>
                  <a:pt x="10961129" y="681903"/>
                  <a:pt x="10993290" y="683369"/>
                  <a:pt x="11025473" y="687202"/>
                </a:cubicBezTo>
                <a:cubicBezTo>
                  <a:pt x="11382756" y="729779"/>
                  <a:pt x="11547538" y="1040675"/>
                  <a:pt x="11560397" y="1065821"/>
                </a:cubicBezTo>
                <a:cubicBezTo>
                  <a:pt x="11574780" y="1061154"/>
                  <a:pt x="11725465" y="1014767"/>
                  <a:pt x="11851576" y="1110874"/>
                </a:cubicBezTo>
                <a:cubicBezTo>
                  <a:pt x="11910060" y="1156404"/>
                  <a:pt x="11950446" y="1221079"/>
                  <a:pt x="11965876" y="1293564"/>
                </a:cubicBezTo>
                <a:cubicBezTo>
                  <a:pt x="11988927" y="1263465"/>
                  <a:pt x="12032075" y="1257750"/>
                  <a:pt x="12062174" y="1280801"/>
                </a:cubicBezTo>
                <a:cubicBezTo>
                  <a:pt x="12069508" y="1286420"/>
                  <a:pt x="12075604" y="1293469"/>
                  <a:pt x="12080176" y="1301469"/>
                </a:cubicBezTo>
                <a:cubicBezTo>
                  <a:pt x="12078938" y="1247939"/>
                  <a:pt x="12091701" y="1194981"/>
                  <a:pt x="12117228" y="1147926"/>
                </a:cubicBezTo>
                <a:cubicBezTo>
                  <a:pt x="12134945" y="1115732"/>
                  <a:pt x="12158376" y="1086966"/>
                  <a:pt x="12186475" y="1063154"/>
                </a:cubicBezTo>
                <a:lnTo>
                  <a:pt x="12186901" y="1142995"/>
                </a:lnTo>
                <a:lnTo>
                  <a:pt x="12127863" y="1215268"/>
                </a:lnTo>
                <a:cubicBezTo>
                  <a:pt x="12102336" y="1262323"/>
                  <a:pt x="12089573" y="1315281"/>
                  <a:pt x="12090811" y="1368811"/>
                </a:cubicBezTo>
                <a:cubicBezTo>
                  <a:pt x="12086239" y="1360811"/>
                  <a:pt x="12080143" y="1353762"/>
                  <a:pt x="12072809" y="1348143"/>
                </a:cubicBezTo>
                <a:cubicBezTo>
                  <a:pt x="12042710" y="1325092"/>
                  <a:pt x="11999562" y="1330807"/>
                  <a:pt x="11976511" y="1360906"/>
                </a:cubicBezTo>
                <a:cubicBezTo>
                  <a:pt x="11961081" y="1288421"/>
                  <a:pt x="11920695" y="1223746"/>
                  <a:pt x="11862211" y="1178216"/>
                </a:cubicBezTo>
                <a:cubicBezTo>
                  <a:pt x="11736100" y="1082109"/>
                  <a:pt x="11585415" y="1128496"/>
                  <a:pt x="11571032" y="1133163"/>
                </a:cubicBezTo>
                <a:cubicBezTo>
                  <a:pt x="11558173" y="1108017"/>
                  <a:pt x="11393391" y="797121"/>
                  <a:pt x="11036108" y="754544"/>
                </a:cubicBezTo>
                <a:cubicBezTo>
                  <a:pt x="10778647" y="723874"/>
                  <a:pt x="10522520" y="844746"/>
                  <a:pt x="10375454" y="1065631"/>
                </a:cubicBezTo>
                <a:cubicBezTo>
                  <a:pt x="10373739" y="1044390"/>
                  <a:pt x="10358976" y="1026388"/>
                  <a:pt x="10338402" y="1020673"/>
                </a:cubicBezTo>
                <a:cubicBezTo>
                  <a:pt x="10321352" y="1017054"/>
                  <a:pt x="10303540" y="1022007"/>
                  <a:pt x="10290777" y="1033913"/>
                </a:cubicBezTo>
                <a:lnTo>
                  <a:pt x="10287902" y="962223"/>
                </a:lnTo>
                <a:lnTo>
                  <a:pt x="10302347" y="954129"/>
                </a:lnTo>
                <a:cubicBezTo>
                  <a:pt x="10310527" y="951855"/>
                  <a:pt x="10319242" y="951522"/>
                  <a:pt x="10327767" y="953331"/>
                </a:cubicBezTo>
                <a:cubicBezTo>
                  <a:pt x="10348341" y="959046"/>
                  <a:pt x="10363104" y="977048"/>
                  <a:pt x="10364819" y="998289"/>
                </a:cubicBezTo>
                <a:cubicBezTo>
                  <a:pt x="10493502" y="805015"/>
                  <a:pt x="10705684" y="688313"/>
                  <a:pt x="10929198" y="682704"/>
                </a:cubicBezTo>
                <a:close/>
                <a:moveTo>
                  <a:pt x="2818734" y="609388"/>
                </a:moveTo>
                <a:cubicBezTo>
                  <a:pt x="2943085" y="608558"/>
                  <a:pt x="3067681" y="634160"/>
                  <a:pt x="3183731" y="687488"/>
                </a:cubicBezTo>
                <a:cubicBezTo>
                  <a:pt x="3622643" y="889133"/>
                  <a:pt x="3684079" y="1369955"/>
                  <a:pt x="3686842" y="1394433"/>
                </a:cubicBezTo>
                <a:cubicBezTo>
                  <a:pt x="3709321" y="1394433"/>
                  <a:pt x="3886867" y="1397958"/>
                  <a:pt x="4005834" y="1548072"/>
                </a:cubicBezTo>
                <a:cubicBezTo>
                  <a:pt x="4059507" y="1615890"/>
                  <a:pt x="4080939" y="1688256"/>
                  <a:pt x="4088499" y="1746871"/>
                </a:cubicBezTo>
                <a:lnTo>
                  <a:pt x="4091516" y="1783808"/>
                </a:lnTo>
                <a:lnTo>
                  <a:pt x="4075094" y="1718265"/>
                </a:lnTo>
                <a:cubicBezTo>
                  <a:pt x="4062082" y="1684369"/>
                  <a:pt x="4043306" y="1649323"/>
                  <a:pt x="4016469" y="1615414"/>
                </a:cubicBezTo>
                <a:cubicBezTo>
                  <a:pt x="3897502" y="1465300"/>
                  <a:pt x="3719956" y="1461775"/>
                  <a:pt x="3697477" y="1461775"/>
                </a:cubicBezTo>
                <a:cubicBezTo>
                  <a:pt x="3694714" y="1437297"/>
                  <a:pt x="3633278" y="956475"/>
                  <a:pt x="3194366" y="754830"/>
                </a:cubicBezTo>
                <a:cubicBezTo>
                  <a:pt x="2884899" y="612621"/>
                  <a:pt x="2514662" y="667581"/>
                  <a:pt x="2250343" y="895133"/>
                </a:cubicBezTo>
                <a:cubicBezTo>
                  <a:pt x="2251696" y="867892"/>
                  <a:pt x="2242171" y="841221"/>
                  <a:pt x="2223864" y="821028"/>
                </a:cubicBezTo>
                <a:cubicBezTo>
                  <a:pt x="2209662" y="806075"/>
                  <a:pt x="2191155" y="795884"/>
                  <a:pt x="2170905" y="791883"/>
                </a:cubicBezTo>
                <a:lnTo>
                  <a:pt x="2193036" y="738107"/>
                </a:lnTo>
                <a:lnTo>
                  <a:pt x="2213229" y="753686"/>
                </a:lnTo>
                <a:cubicBezTo>
                  <a:pt x="2231536" y="773879"/>
                  <a:pt x="2241061" y="800550"/>
                  <a:pt x="2239708" y="827791"/>
                </a:cubicBezTo>
                <a:cubicBezTo>
                  <a:pt x="2404908" y="685571"/>
                  <a:pt x="2611481" y="610770"/>
                  <a:pt x="2818734" y="609388"/>
                </a:cubicBezTo>
                <a:close/>
                <a:moveTo>
                  <a:pt x="9950221" y="587697"/>
                </a:moveTo>
                <a:cubicBezTo>
                  <a:pt x="10017293" y="590972"/>
                  <a:pt x="10084141" y="613622"/>
                  <a:pt x="10141934" y="656913"/>
                </a:cubicBezTo>
                <a:cubicBezTo>
                  <a:pt x="10214300" y="711206"/>
                  <a:pt x="10261806" y="790627"/>
                  <a:pt x="10276576" y="877656"/>
                </a:cubicBezTo>
                <a:lnTo>
                  <a:pt x="10278065" y="914798"/>
                </a:lnTo>
                <a:lnTo>
                  <a:pt x="10261821" y="861154"/>
                </a:lnTo>
                <a:cubicBezTo>
                  <a:pt x="10238008" y="807814"/>
                  <a:pt x="10200813" y="760450"/>
                  <a:pt x="10152569" y="724255"/>
                </a:cubicBezTo>
                <a:cubicBezTo>
                  <a:pt x="9998454" y="608812"/>
                  <a:pt x="9779951" y="640149"/>
                  <a:pt x="9664508" y="794264"/>
                </a:cubicBezTo>
                <a:cubicBezTo>
                  <a:pt x="9451148" y="695490"/>
                  <a:pt x="9202926" y="714921"/>
                  <a:pt x="9015760" y="847222"/>
                </a:cubicBezTo>
                <a:cubicBezTo>
                  <a:pt x="8800495" y="999622"/>
                  <a:pt x="8700197" y="1276896"/>
                  <a:pt x="8766872" y="1542547"/>
                </a:cubicBezTo>
                <a:cubicBezTo>
                  <a:pt x="8558674" y="1565312"/>
                  <a:pt x="8399245" y="1738286"/>
                  <a:pt x="8393492" y="1947646"/>
                </a:cubicBezTo>
                <a:cubicBezTo>
                  <a:pt x="8353982" y="1948789"/>
                  <a:pt x="8315911" y="1962696"/>
                  <a:pt x="8285002" y="1987365"/>
                </a:cubicBezTo>
                <a:cubicBezTo>
                  <a:pt x="8245131" y="2021274"/>
                  <a:pt x="8221147" y="2070137"/>
                  <a:pt x="8218803" y="2122429"/>
                </a:cubicBezTo>
                <a:cubicBezTo>
                  <a:pt x="8168607" y="2100332"/>
                  <a:pt x="7958104" y="2014225"/>
                  <a:pt x="7713026" y="2098617"/>
                </a:cubicBezTo>
                <a:cubicBezTo>
                  <a:pt x="7615585" y="2132693"/>
                  <a:pt x="7527425" y="2187985"/>
                  <a:pt x="7454667" y="2259994"/>
                </a:cubicBezTo>
                <a:lnTo>
                  <a:pt x="7438850" y="2278163"/>
                </a:lnTo>
                <a:lnTo>
                  <a:pt x="7302383" y="2278163"/>
                </a:lnTo>
                <a:lnTo>
                  <a:pt x="7274901" y="2258983"/>
                </a:lnTo>
                <a:cubicBezTo>
                  <a:pt x="7235505" y="2235873"/>
                  <a:pt x="7194290" y="2215870"/>
                  <a:pt x="7151623" y="2199201"/>
                </a:cubicBezTo>
                <a:cubicBezTo>
                  <a:pt x="7013834" y="2146242"/>
                  <a:pt x="6864997" y="2128525"/>
                  <a:pt x="6718616" y="2147575"/>
                </a:cubicBezTo>
                <a:cubicBezTo>
                  <a:pt x="6685564" y="2087949"/>
                  <a:pt x="6518115" y="1800865"/>
                  <a:pt x="6159975" y="1697424"/>
                </a:cubicBezTo>
                <a:cubicBezTo>
                  <a:pt x="5714491" y="1569027"/>
                  <a:pt x="5357398" y="1834965"/>
                  <a:pt x="5319298" y="1864302"/>
                </a:cubicBezTo>
                <a:cubicBezTo>
                  <a:pt x="5286914" y="1835251"/>
                  <a:pt x="5047075" y="1627415"/>
                  <a:pt x="4707603" y="1678946"/>
                </a:cubicBezTo>
                <a:cubicBezTo>
                  <a:pt x="4409947" y="1724094"/>
                  <a:pt x="4248212" y="1936502"/>
                  <a:pt x="4217732" y="1978126"/>
                </a:cubicBezTo>
                <a:cubicBezTo>
                  <a:pt x="4210684" y="1952694"/>
                  <a:pt x="4192043" y="1932025"/>
                  <a:pt x="4167440" y="1922500"/>
                </a:cubicBezTo>
                <a:cubicBezTo>
                  <a:pt x="4144428" y="1914880"/>
                  <a:pt x="4119234" y="1917833"/>
                  <a:pt x="4098574" y="1930501"/>
                </a:cubicBezTo>
                <a:cubicBezTo>
                  <a:pt x="4099479" y="1924096"/>
                  <a:pt x="4101509" y="1909677"/>
                  <a:pt x="4102368" y="1889533"/>
                </a:cubicBezTo>
                <a:lnTo>
                  <a:pt x="4102481" y="1858128"/>
                </a:lnTo>
                <a:lnTo>
                  <a:pt x="4121490" y="1851551"/>
                </a:lnTo>
                <a:cubicBezTo>
                  <a:pt x="4133248" y="1850181"/>
                  <a:pt x="4145299" y="1851348"/>
                  <a:pt x="4156805" y="1855158"/>
                </a:cubicBezTo>
                <a:cubicBezTo>
                  <a:pt x="4181408" y="1864683"/>
                  <a:pt x="4200049" y="1885352"/>
                  <a:pt x="4207097" y="1910784"/>
                </a:cubicBezTo>
                <a:cubicBezTo>
                  <a:pt x="4237577" y="1869160"/>
                  <a:pt x="4399312" y="1656752"/>
                  <a:pt x="4696968" y="1611604"/>
                </a:cubicBezTo>
                <a:cubicBezTo>
                  <a:pt x="5036440" y="1560073"/>
                  <a:pt x="5276279" y="1767909"/>
                  <a:pt x="5308663" y="1796960"/>
                </a:cubicBezTo>
                <a:cubicBezTo>
                  <a:pt x="5346763" y="1767623"/>
                  <a:pt x="5703856" y="1501685"/>
                  <a:pt x="6149340" y="1630082"/>
                </a:cubicBezTo>
                <a:cubicBezTo>
                  <a:pt x="6507480" y="1733523"/>
                  <a:pt x="6674929" y="2020607"/>
                  <a:pt x="6707981" y="2080233"/>
                </a:cubicBezTo>
                <a:cubicBezTo>
                  <a:pt x="6854362" y="2061183"/>
                  <a:pt x="7003199" y="2078900"/>
                  <a:pt x="7140988" y="2131859"/>
                </a:cubicBezTo>
                <a:cubicBezTo>
                  <a:pt x="7226322" y="2165197"/>
                  <a:pt x="7305846" y="2211870"/>
                  <a:pt x="7376636" y="2270067"/>
                </a:cubicBezTo>
                <a:cubicBezTo>
                  <a:pt x="7459047" y="2159862"/>
                  <a:pt x="7572470" y="2076709"/>
                  <a:pt x="7702391" y="2031275"/>
                </a:cubicBezTo>
                <a:cubicBezTo>
                  <a:pt x="7947469" y="1946883"/>
                  <a:pt x="8157972" y="2032990"/>
                  <a:pt x="8208168" y="2055087"/>
                </a:cubicBezTo>
                <a:cubicBezTo>
                  <a:pt x="8210512" y="2002795"/>
                  <a:pt x="8234496" y="1953932"/>
                  <a:pt x="8274367" y="1920023"/>
                </a:cubicBezTo>
                <a:cubicBezTo>
                  <a:pt x="8305276" y="1895354"/>
                  <a:pt x="8343347" y="1881447"/>
                  <a:pt x="8382857" y="1880304"/>
                </a:cubicBezTo>
                <a:cubicBezTo>
                  <a:pt x="8388610" y="1670944"/>
                  <a:pt x="8548039" y="1497970"/>
                  <a:pt x="8756237" y="1475205"/>
                </a:cubicBezTo>
                <a:cubicBezTo>
                  <a:pt x="8689562" y="1209554"/>
                  <a:pt x="8789860" y="932280"/>
                  <a:pt x="9005125" y="779880"/>
                </a:cubicBezTo>
                <a:cubicBezTo>
                  <a:pt x="9192291" y="647579"/>
                  <a:pt x="9440513" y="628148"/>
                  <a:pt x="9653873" y="726922"/>
                </a:cubicBezTo>
                <a:cubicBezTo>
                  <a:pt x="9726025" y="630600"/>
                  <a:pt x="9838435" y="582239"/>
                  <a:pt x="9950221" y="587697"/>
                </a:cubicBezTo>
                <a:close/>
                <a:moveTo>
                  <a:pt x="972895" y="2463"/>
                </a:moveTo>
                <a:cubicBezTo>
                  <a:pt x="1169384" y="16167"/>
                  <a:pt x="1368457" y="86985"/>
                  <a:pt x="1543336" y="213524"/>
                </a:cubicBezTo>
                <a:cubicBezTo>
                  <a:pt x="1701069" y="66554"/>
                  <a:pt x="1944719" y="66173"/>
                  <a:pt x="2096738" y="205523"/>
                </a:cubicBezTo>
                <a:cubicBezTo>
                  <a:pt x="2167461" y="270389"/>
                  <a:pt x="2210133" y="357948"/>
                  <a:pt x="2221730" y="450388"/>
                </a:cubicBezTo>
                <a:lnTo>
                  <a:pt x="2220466" y="478549"/>
                </a:lnTo>
                <a:lnTo>
                  <a:pt x="2192042" y="384957"/>
                </a:lnTo>
                <a:cubicBezTo>
                  <a:pt x="2171084" y="343404"/>
                  <a:pt x="2142735" y="305298"/>
                  <a:pt x="2107373" y="272865"/>
                </a:cubicBezTo>
                <a:cubicBezTo>
                  <a:pt x="1955354" y="133515"/>
                  <a:pt x="1711704" y="133896"/>
                  <a:pt x="1553971" y="280866"/>
                </a:cubicBezTo>
                <a:cubicBezTo>
                  <a:pt x="1204212" y="27787"/>
                  <a:pt x="757680" y="-2407"/>
                  <a:pt x="428592" y="201428"/>
                </a:cubicBezTo>
                <a:cubicBezTo>
                  <a:pt x="116267" y="394880"/>
                  <a:pt x="29685" y="725017"/>
                  <a:pt x="10635" y="805122"/>
                </a:cubicBezTo>
                <a:lnTo>
                  <a:pt x="10635" y="2278163"/>
                </a:lnTo>
                <a:lnTo>
                  <a:pt x="0" y="2278163"/>
                </a:lnTo>
                <a:lnTo>
                  <a:pt x="0" y="737780"/>
                </a:lnTo>
                <a:cubicBezTo>
                  <a:pt x="19050" y="657675"/>
                  <a:pt x="105632" y="327538"/>
                  <a:pt x="417957" y="134086"/>
                </a:cubicBezTo>
                <a:cubicBezTo>
                  <a:pt x="582501" y="32169"/>
                  <a:pt x="776406" y="-11242"/>
                  <a:pt x="972895" y="246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0" name="Google Shape;590;p18"/>
          <p:cNvSpPr/>
          <p:nvPr/>
        </p:nvSpPr>
        <p:spPr>
          <a:xfrm flipH="1">
            <a:off x="-50938" y="5700457"/>
            <a:ext cx="6248888" cy="1167559"/>
          </a:xfrm>
          <a:custGeom>
            <a:rect b="b" l="l" r="r" t="t"/>
            <a:pathLst>
              <a:path extrusionOk="0" h="2278164" w="12192952">
                <a:moveTo>
                  <a:pt x="-4" y="736841"/>
                </a:moveTo>
                <a:cubicBezTo>
                  <a:pt x="19046" y="656736"/>
                  <a:pt x="105628" y="326599"/>
                  <a:pt x="417953" y="133147"/>
                </a:cubicBezTo>
                <a:cubicBezTo>
                  <a:pt x="747041" y="-70688"/>
                  <a:pt x="1193573" y="-40494"/>
                  <a:pt x="1543332" y="212585"/>
                </a:cubicBezTo>
                <a:cubicBezTo>
                  <a:pt x="1701065" y="65615"/>
                  <a:pt x="1944715" y="65234"/>
                  <a:pt x="2096734" y="204584"/>
                </a:cubicBezTo>
                <a:cubicBezTo>
                  <a:pt x="2238180" y="334315"/>
                  <a:pt x="2267422" y="554819"/>
                  <a:pt x="2160266" y="723602"/>
                </a:cubicBezTo>
                <a:cubicBezTo>
                  <a:pt x="2180516" y="727603"/>
                  <a:pt x="2199023" y="737794"/>
                  <a:pt x="2213225" y="752747"/>
                </a:cubicBezTo>
                <a:cubicBezTo>
                  <a:pt x="2231532" y="772940"/>
                  <a:pt x="2241057" y="799611"/>
                  <a:pt x="2239704" y="826852"/>
                </a:cubicBezTo>
                <a:cubicBezTo>
                  <a:pt x="2504023" y="599300"/>
                  <a:pt x="2874260" y="544340"/>
                  <a:pt x="3183727" y="686549"/>
                </a:cubicBezTo>
                <a:cubicBezTo>
                  <a:pt x="3622639" y="888194"/>
                  <a:pt x="3684075" y="1369016"/>
                  <a:pt x="3686838" y="1393494"/>
                </a:cubicBezTo>
                <a:cubicBezTo>
                  <a:pt x="3709317" y="1393494"/>
                  <a:pt x="3886863" y="1397019"/>
                  <a:pt x="4005830" y="1547133"/>
                </a:cubicBezTo>
                <a:cubicBezTo>
                  <a:pt x="4113176" y="1682769"/>
                  <a:pt x="4091555" y="1836598"/>
                  <a:pt x="4087935" y="1862220"/>
                </a:cubicBezTo>
                <a:cubicBezTo>
                  <a:pt x="4108595" y="1849552"/>
                  <a:pt x="4133789" y="1846599"/>
                  <a:pt x="4156801" y="1854219"/>
                </a:cubicBezTo>
                <a:cubicBezTo>
                  <a:pt x="4181404" y="1863744"/>
                  <a:pt x="4200045" y="1884413"/>
                  <a:pt x="4207093" y="1909845"/>
                </a:cubicBezTo>
                <a:cubicBezTo>
                  <a:pt x="4237573" y="1868221"/>
                  <a:pt x="4399308" y="1655813"/>
                  <a:pt x="4696964" y="1610665"/>
                </a:cubicBezTo>
                <a:cubicBezTo>
                  <a:pt x="5036435" y="1559134"/>
                  <a:pt x="5276274" y="1766970"/>
                  <a:pt x="5308659" y="1796021"/>
                </a:cubicBezTo>
                <a:cubicBezTo>
                  <a:pt x="5346759" y="1766684"/>
                  <a:pt x="5703852" y="1500746"/>
                  <a:pt x="6149336" y="1629143"/>
                </a:cubicBezTo>
                <a:cubicBezTo>
                  <a:pt x="6507476" y="1732584"/>
                  <a:pt x="6674925" y="2019668"/>
                  <a:pt x="6707977" y="2079294"/>
                </a:cubicBezTo>
                <a:cubicBezTo>
                  <a:pt x="6854358" y="2060244"/>
                  <a:pt x="7003195" y="2077961"/>
                  <a:pt x="7140984" y="2130920"/>
                </a:cubicBezTo>
                <a:cubicBezTo>
                  <a:pt x="7226318" y="2164258"/>
                  <a:pt x="7305842" y="2210931"/>
                  <a:pt x="7376632" y="2269128"/>
                </a:cubicBezTo>
                <a:cubicBezTo>
                  <a:pt x="7459043" y="2158923"/>
                  <a:pt x="7572466" y="2075770"/>
                  <a:pt x="7702387" y="2030336"/>
                </a:cubicBezTo>
                <a:cubicBezTo>
                  <a:pt x="7947465" y="1945944"/>
                  <a:pt x="8157968" y="2032051"/>
                  <a:pt x="8208164" y="2054148"/>
                </a:cubicBezTo>
                <a:cubicBezTo>
                  <a:pt x="8210508" y="2001856"/>
                  <a:pt x="8234492" y="1952993"/>
                  <a:pt x="8274363" y="1919084"/>
                </a:cubicBezTo>
                <a:cubicBezTo>
                  <a:pt x="8305272" y="1894415"/>
                  <a:pt x="8343343" y="1880508"/>
                  <a:pt x="8382853" y="1879365"/>
                </a:cubicBezTo>
                <a:cubicBezTo>
                  <a:pt x="8388606" y="1670005"/>
                  <a:pt x="8548035" y="1497031"/>
                  <a:pt x="8756233" y="1474266"/>
                </a:cubicBezTo>
                <a:cubicBezTo>
                  <a:pt x="8689558" y="1208615"/>
                  <a:pt x="8789856" y="931341"/>
                  <a:pt x="9005121" y="778941"/>
                </a:cubicBezTo>
                <a:cubicBezTo>
                  <a:pt x="9192287" y="646640"/>
                  <a:pt x="9440509" y="627209"/>
                  <a:pt x="9653869" y="725983"/>
                </a:cubicBezTo>
                <a:cubicBezTo>
                  <a:pt x="9769312" y="571868"/>
                  <a:pt x="9987815" y="540531"/>
                  <a:pt x="10141930" y="655974"/>
                </a:cubicBezTo>
                <a:cubicBezTo>
                  <a:pt x="10238418" y="728364"/>
                  <a:pt x="10290710" y="845427"/>
                  <a:pt x="10280138" y="965632"/>
                </a:cubicBezTo>
                <a:cubicBezTo>
                  <a:pt x="10292901" y="953726"/>
                  <a:pt x="10310713" y="948773"/>
                  <a:pt x="10327763" y="952392"/>
                </a:cubicBezTo>
                <a:cubicBezTo>
                  <a:pt x="10348337" y="958107"/>
                  <a:pt x="10363100" y="976109"/>
                  <a:pt x="10364815" y="997350"/>
                </a:cubicBezTo>
                <a:cubicBezTo>
                  <a:pt x="10511881" y="776465"/>
                  <a:pt x="10768008" y="655593"/>
                  <a:pt x="11025469" y="686263"/>
                </a:cubicBezTo>
                <a:cubicBezTo>
                  <a:pt x="11382752" y="728840"/>
                  <a:pt x="11547534" y="1039736"/>
                  <a:pt x="11560393" y="1064882"/>
                </a:cubicBezTo>
                <a:cubicBezTo>
                  <a:pt x="11574776" y="1060215"/>
                  <a:pt x="11725461" y="1013828"/>
                  <a:pt x="11851572" y="1109935"/>
                </a:cubicBezTo>
                <a:cubicBezTo>
                  <a:pt x="11910056" y="1155465"/>
                  <a:pt x="11950442" y="1220140"/>
                  <a:pt x="11965872" y="1292625"/>
                </a:cubicBezTo>
                <a:cubicBezTo>
                  <a:pt x="11988923" y="1262526"/>
                  <a:pt x="12032071" y="1256811"/>
                  <a:pt x="12062170" y="1279862"/>
                </a:cubicBezTo>
                <a:cubicBezTo>
                  <a:pt x="12069504" y="1285481"/>
                  <a:pt x="12075600" y="1292530"/>
                  <a:pt x="12080172" y="1300530"/>
                </a:cubicBezTo>
                <a:cubicBezTo>
                  <a:pt x="12078934" y="1247000"/>
                  <a:pt x="12091697" y="1194042"/>
                  <a:pt x="12117224" y="1146987"/>
                </a:cubicBezTo>
                <a:cubicBezTo>
                  <a:pt x="12134941" y="1114793"/>
                  <a:pt x="12158372" y="1086027"/>
                  <a:pt x="12186471" y="1062215"/>
                </a:cubicBezTo>
                <a:cubicBezTo>
                  <a:pt x="12188662" y="1467218"/>
                  <a:pt x="12190852" y="1872221"/>
                  <a:pt x="12192948" y="2277224"/>
                </a:cubicBezTo>
                <a:lnTo>
                  <a:pt x="-4" y="2277224"/>
                </a:lnTo>
                <a:close/>
              </a:path>
            </a:pathLst>
          </a:custGeom>
          <a:solidFill>
            <a:srgbClr val="F2F2F2"/>
          </a:soli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1" name="Google Shape;591;p18"/>
          <p:cNvSpPr/>
          <p:nvPr/>
        </p:nvSpPr>
        <p:spPr>
          <a:xfrm flipH="1">
            <a:off x="-46522" y="5699775"/>
            <a:ext cx="6245787" cy="1167559"/>
          </a:xfrm>
          <a:custGeom>
            <a:rect b="b" l="l" r="r" t="t"/>
            <a:pathLst>
              <a:path extrusionOk="0" h="2278163" w="12186901">
                <a:moveTo>
                  <a:pt x="10929198" y="682704"/>
                </a:moveTo>
                <a:cubicBezTo>
                  <a:pt x="10961129" y="681903"/>
                  <a:pt x="10993290" y="683369"/>
                  <a:pt x="11025473" y="687202"/>
                </a:cubicBezTo>
                <a:cubicBezTo>
                  <a:pt x="11382756" y="729779"/>
                  <a:pt x="11547538" y="1040675"/>
                  <a:pt x="11560397" y="1065821"/>
                </a:cubicBezTo>
                <a:cubicBezTo>
                  <a:pt x="11574780" y="1061154"/>
                  <a:pt x="11725465" y="1014767"/>
                  <a:pt x="11851576" y="1110874"/>
                </a:cubicBezTo>
                <a:cubicBezTo>
                  <a:pt x="11910060" y="1156404"/>
                  <a:pt x="11950446" y="1221079"/>
                  <a:pt x="11965876" y="1293564"/>
                </a:cubicBezTo>
                <a:cubicBezTo>
                  <a:pt x="11988927" y="1263465"/>
                  <a:pt x="12032075" y="1257750"/>
                  <a:pt x="12062174" y="1280801"/>
                </a:cubicBezTo>
                <a:cubicBezTo>
                  <a:pt x="12069508" y="1286420"/>
                  <a:pt x="12075604" y="1293469"/>
                  <a:pt x="12080176" y="1301469"/>
                </a:cubicBezTo>
                <a:cubicBezTo>
                  <a:pt x="12078938" y="1247939"/>
                  <a:pt x="12091701" y="1194981"/>
                  <a:pt x="12117228" y="1147926"/>
                </a:cubicBezTo>
                <a:cubicBezTo>
                  <a:pt x="12134945" y="1115732"/>
                  <a:pt x="12158376" y="1086966"/>
                  <a:pt x="12186475" y="1063154"/>
                </a:cubicBezTo>
                <a:lnTo>
                  <a:pt x="12186901" y="1142995"/>
                </a:lnTo>
                <a:lnTo>
                  <a:pt x="12127863" y="1215268"/>
                </a:lnTo>
                <a:cubicBezTo>
                  <a:pt x="12102336" y="1262323"/>
                  <a:pt x="12089573" y="1315281"/>
                  <a:pt x="12090811" y="1368811"/>
                </a:cubicBezTo>
                <a:cubicBezTo>
                  <a:pt x="12086239" y="1360811"/>
                  <a:pt x="12080143" y="1353762"/>
                  <a:pt x="12072809" y="1348143"/>
                </a:cubicBezTo>
                <a:cubicBezTo>
                  <a:pt x="12042710" y="1325092"/>
                  <a:pt x="11999562" y="1330807"/>
                  <a:pt x="11976511" y="1360906"/>
                </a:cubicBezTo>
                <a:cubicBezTo>
                  <a:pt x="11961081" y="1288421"/>
                  <a:pt x="11920695" y="1223746"/>
                  <a:pt x="11862211" y="1178216"/>
                </a:cubicBezTo>
                <a:cubicBezTo>
                  <a:pt x="11736100" y="1082109"/>
                  <a:pt x="11585415" y="1128496"/>
                  <a:pt x="11571032" y="1133163"/>
                </a:cubicBezTo>
                <a:cubicBezTo>
                  <a:pt x="11558173" y="1108017"/>
                  <a:pt x="11393391" y="797121"/>
                  <a:pt x="11036108" y="754544"/>
                </a:cubicBezTo>
                <a:cubicBezTo>
                  <a:pt x="10778647" y="723874"/>
                  <a:pt x="10522520" y="844746"/>
                  <a:pt x="10375454" y="1065631"/>
                </a:cubicBezTo>
                <a:cubicBezTo>
                  <a:pt x="10373739" y="1044390"/>
                  <a:pt x="10358976" y="1026388"/>
                  <a:pt x="10338402" y="1020673"/>
                </a:cubicBezTo>
                <a:cubicBezTo>
                  <a:pt x="10321352" y="1017054"/>
                  <a:pt x="10303540" y="1022007"/>
                  <a:pt x="10290777" y="1033913"/>
                </a:cubicBezTo>
                <a:lnTo>
                  <a:pt x="10287902" y="962223"/>
                </a:lnTo>
                <a:lnTo>
                  <a:pt x="10302347" y="954129"/>
                </a:lnTo>
                <a:cubicBezTo>
                  <a:pt x="10310527" y="951855"/>
                  <a:pt x="10319242" y="951522"/>
                  <a:pt x="10327767" y="953331"/>
                </a:cubicBezTo>
                <a:cubicBezTo>
                  <a:pt x="10348341" y="959046"/>
                  <a:pt x="10363104" y="977048"/>
                  <a:pt x="10364819" y="998289"/>
                </a:cubicBezTo>
                <a:cubicBezTo>
                  <a:pt x="10493502" y="805015"/>
                  <a:pt x="10705684" y="688313"/>
                  <a:pt x="10929198" y="682704"/>
                </a:cubicBezTo>
                <a:close/>
                <a:moveTo>
                  <a:pt x="2818734" y="609388"/>
                </a:moveTo>
                <a:cubicBezTo>
                  <a:pt x="2943085" y="608558"/>
                  <a:pt x="3067681" y="634160"/>
                  <a:pt x="3183731" y="687488"/>
                </a:cubicBezTo>
                <a:cubicBezTo>
                  <a:pt x="3622643" y="889133"/>
                  <a:pt x="3684079" y="1369955"/>
                  <a:pt x="3686842" y="1394433"/>
                </a:cubicBezTo>
                <a:cubicBezTo>
                  <a:pt x="3709321" y="1394433"/>
                  <a:pt x="3886867" y="1397958"/>
                  <a:pt x="4005834" y="1548072"/>
                </a:cubicBezTo>
                <a:cubicBezTo>
                  <a:pt x="4059507" y="1615890"/>
                  <a:pt x="4080939" y="1688256"/>
                  <a:pt x="4088499" y="1746871"/>
                </a:cubicBezTo>
                <a:lnTo>
                  <a:pt x="4091516" y="1783808"/>
                </a:lnTo>
                <a:lnTo>
                  <a:pt x="4075094" y="1718265"/>
                </a:lnTo>
                <a:cubicBezTo>
                  <a:pt x="4062082" y="1684369"/>
                  <a:pt x="4043306" y="1649323"/>
                  <a:pt x="4016469" y="1615414"/>
                </a:cubicBezTo>
                <a:cubicBezTo>
                  <a:pt x="3897502" y="1465300"/>
                  <a:pt x="3719956" y="1461775"/>
                  <a:pt x="3697477" y="1461775"/>
                </a:cubicBezTo>
                <a:cubicBezTo>
                  <a:pt x="3694714" y="1437297"/>
                  <a:pt x="3633278" y="956475"/>
                  <a:pt x="3194366" y="754830"/>
                </a:cubicBezTo>
                <a:cubicBezTo>
                  <a:pt x="2884899" y="612621"/>
                  <a:pt x="2514662" y="667581"/>
                  <a:pt x="2250343" y="895133"/>
                </a:cubicBezTo>
                <a:cubicBezTo>
                  <a:pt x="2251696" y="867892"/>
                  <a:pt x="2242171" y="841221"/>
                  <a:pt x="2223864" y="821028"/>
                </a:cubicBezTo>
                <a:cubicBezTo>
                  <a:pt x="2209662" y="806075"/>
                  <a:pt x="2191155" y="795884"/>
                  <a:pt x="2170905" y="791883"/>
                </a:cubicBezTo>
                <a:lnTo>
                  <a:pt x="2193036" y="738107"/>
                </a:lnTo>
                <a:lnTo>
                  <a:pt x="2213229" y="753686"/>
                </a:lnTo>
                <a:cubicBezTo>
                  <a:pt x="2231536" y="773879"/>
                  <a:pt x="2241061" y="800550"/>
                  <a:pt x="2239708" y="827791"/>
                </a:cubicBezTo>
                <a:cubicBezTo>
                  <a:pt x="2404908" y="685571"/>
                  <a:pt x="2611481" y="610770"/>
                  <a:pt x="2818734" y="609388"/>
                </a:cubicBezTo>
                <a:close/>
                <a:moveTo>
                  <a:pt x="9950221" y="587697"/>
                </a:moveTo>
                <a:cubicBezTo>
                  <a:pt x="10017293" y="590972"/>
                  <a:pt x="10084141" y="613622"/>
                  <a:pt x="10141934" y="656913"/>
                </a:cubicBezTo>
                <a:cubicBezTo>
                  <a:pt x="10214300" y="711206"/>
                  <a:pt x="10261806" y="790627"/>
                  <a:pt x="10276576" y="877656"/>
                </a:cubicBezTo>
                <a:lnTo>
                  <a:pt x="10278065" y="914798"/>
                </a:lnTo>
                <a:lnTo>
                  <a:pt x="10261821" y="861154"/>
                </a:lnTo>
                <a:cubicBezTo>
                  <a:pt x="10238008" y="807814"/>
                  <a:pt x="10200813" y="760450"/>
                  <a:pt x="10152569" y="724255"/>
                </a:cubicBezTo>
                <a:cubicBezTo>
                  <a:pt x="9998454" y="608812"/>
                  <a:pt x="9779951" y="640149"/>
                  <a:pt x="9664508" y="794264"/>
                </a:cubicBezTo>
                <a:cubicBezTo>
                  <a:pt x="9451148" y="695490"/>
                  <a:pt x="9202926" y="714921"/>
                  <a:pt x="9015760" y="847222"/>
                </a:cubicBezTo>
                <a:cubicBezTo>
                  <a:pt x="8800495" y="999622"/>
                  <a:pt x="8700197" y="1276896"/>
                  <a:pt x="8766872" y="1542547"/>
                </a:cubicBezTo>
                <a:cubicBezTo>
                  <a:pt x="8558674" y="1565312"/>
                  <a:pt x="8399245" y="1738286"/>
                  <a:pt x="8393492" y="1947646"/>
                </a:cubicBezTo>
                <a:cubicBezTo>
                  <a:pt x="8353982" y="1948789"/>
                  <a:pt x="8315911" y="1962696"/>
                  <a:pt x="8285002" y="1987365"/>
                </a:cubicBezTo>
                <a:cubicBezTo>
                  <a:pt x="8245131" y="2021274"/>
                  <a:pt x="8221147" y="2070137"/>
                  <a:pt x="8218803" y="2122429"/>
                </a:cubicBezTo>
                <a:cubicBezTo>
                  <a:pt x="8168607" y="2100332"/>
                  <a:pt x="7958104" y="2014225"/>
                  <a:pt x="7713026" y="2098617"/>
                </a:cubicBezTo>
                <a:cubicBezTo>
                  <a:pt x="7615585" y="2132693"/>
                  <a:pt x="7527425" y="2187985"/>
                  <a:pt x="7454667" y="2259994"/>
                </a:cubicBezTo>
                <a:lnTo>
                  <a:pt x="7438850" y="2278163"/>
                </a:lnTo>
                <a:lnTo>
                  <a:pt x="7302383" y="2278163"/>
                </a:lnTo>
                <a:lnTo>
                  <a:pt x="7274901" y="2258983"/>
                </a:lnTo>
                <a:cubicBezTo>
                  <a:pt x="7235505" y="2235873"/>
                  <a:pt x="7194290" y="2215870"/>
                  <a:pt x="7151623" y="2199201"/>
                </a:cubicBezTo>
                <a:cubicBezTo>
                  <a:pt x="7013834" y="2146242"/>
                  <a:pt x="6864997" y="2128525"/>
                  <a:pt x="6718616" y="2147575"/>
                </a:cubicBezTo>
                <a:cubicBezTo>
                  <a:pt x="6685564" y="2087949"/>
                  <a:pt x="6518115" y="1800865"/>
                  <a:pt x="6159975" y="1697424"/>
                </a:cubicBezTo>
                <a:cubicBezTo>
                  <a:pt x="5714491" y="1569027"/>
                  <a:pt x="5357398" y="1834965"/>
                  <a:pt x="5319298" y="1864302"/>
                </a:cubicBezTo>
                <a:cubicBezTo>
                  <a:pt x="5286914" y="1835251"/>
                  <a:pt x="5047075" y="1627415"/>
                  <a:pt x="4707603" y="1678946"/>
                </a:cubicBezTo>
                <a:cubicBezTo>
                  <a:pt x="4409947" y="1724094"/>
                  <a:pt x="4248212" y="1936502"/>
                  <a:pt x="4217732" y="1978126"/>
                </a:cubicBezTo>
                <a:cubicBezTo>
                  <a:pt x="4210684" y="1952694"/>
                  <a:pt x="4192043" y="1932025"/>
                  <a:pt x="4167440" y="1922500"/>
                </a:cubicBezTo>
                <a:cubicBezTo>
                  <a:pt x="4144428" y="1914880"/>
                  <a:pt x="4119234" y="1917833"/>
                  <a:pt x="4098574" y="1930501"/>
                </a:cubicBezTo>
                <a:cubicBezTo>
                  <a:pt x="4099479" y="1924096"/>
                  <a:pt x="4101509" y="1909677"/>
                  <a:pt x="4102368" y="1889533"/>
                </a:cubicBezTo>
                <a:lnTo>
                  <a:pt x="4102481" y="1858128"/>
                </a:lnTo>
                <a:lnTo>
                  <a:pt x="4121490" y="1851551"/>
                </a:lnTo>
                <a:cubicBezTo>
                  <a:pt x="4133248" y="1850181"/>
                  <a:pt x="4145299" y="1851348"/>
                  <a:pt x="4156805" y="1855158"/>
                </a:cubicBezTo>
                <a:cubicBezTo>
                  <a:pt x="4181408" y="1864683"/>
                  <a:pt x="4200049" y="1885352"/>
                  <a:pt x="4207097" y="1910784"/>
                </a:cubicBezTo>
                <a:cubicBezTo>
                  <a:pt x="4237577" y="1869160"/>
                  <a:pt x="4399312" y="1656752"/>
                  <a:pt x="4696968" y="1611604"/>
                </a:cubicBezTo>
                <a:cubicBezTo>
                  <a:pt x="5036440" y="1560073"/>
                  <a:pt x="5276279" y="1767909"/>
                  <a:pt x="5308663" y="1796960"/>
                </a:cubicBezTo>
                <a:cubicBezTo>
                  <a:pt x="5346763" y="1767623"/>
                  <a:pt x="5703856" y="1501685"/>
                  <a:pt x="6149340" y="1630082"/>
                </a:cubicBezTo>
                <a:cubicBezTo>
                  <a:pt x="6507480" y="1733523"/>
                  <a:pt x="6674929" y="2020607"/>
                  <a:pt x="6707981" y="2080233"/>
                </a:cubicBezTo>
                <a:cubicBezTo>
                  <a:pt x="6854362" y="2061183"/>
                  <a:pt x="7003199" y="2078900"/>
                  <a:pt x="7140988" y="2131859"/>
                </a:cubicBezTo>
                <a:cubicBezTo>
                  <a:pt x="7226322" y="2165197"/>
                  <a:pt x="7305846" y="2211870"/>
                  <a:pt x="7376636" y="2270067"/>
                </a:cubicBezTo>
                <a:cubicBezTo>
                  <a:pt x="7459047" y="2159862"/>
                  <a:pt x="7572470" y="2076709"/>
                  <a:pt x="7702391" y="2031275"/>
                </a:cubicBezTo>
                <a:cubicBezTo>
                  <a:pt x="7947469" y="1946883"/>
                  <a:pt x="8157972" y="2032990"/>
                  <a:pt x="8208168" y="2055087"/>
                </a:cubicBezTo>
                <a:cubicBezTo>
                  <a:pt x="8210512" y="2002795"/>
                  <a:pt x="8234496" y="1953932"/>
                  <a:pt x="8274367" y="1920023"/>
                </a:cubicBezTo>
                <a:cubicBezTo>
                  <a:pt x="8305276" y="1895354"/>
                  <a:pt x="8343347" y="1881447"/>
                  <a:pt x="8382857" y="1880304"/>
                </a:cubicBezTo>
                <a:cubicBezTo>
                  <a:pt x="8388610" y="1670944"/>
                  <a:pt x="8548039" y="1497970"/>
                  <a:pt x="8756237" y="1475205"/>
                </a:cubicBezTo>
                <a:cubicBezTo>
                  <a:pt x="8689562" y="1209554"/>
                  <a:pt x="8789860" y="932280"/>
                  <a:pt x="9005125" y="779880"/>
                </a:cubicBezTo>
                <a:cubicBezTo>
                  <a:pt x="9192291" y="647579"/>
                  <a:pt x="9440513" y="628148"/>
                  <a:pt x="9653873" y="726922"/>
                </a:cubicBezTo>
                <a:cubicBezTo>
                  <a:pt x="9726025" y="630600"/>
                  <a:pt x="9838435" y="582239"/>
                  <a:pt x="9950221" y="587697"/>
                </a:cubicBezTo>
                <a:close/>
                <a:moveTo>
                  <a:pt x="972895" y="2463"/>
                </a:moveTo>
                <a:cubicBezTo>
                  <a:pt x="1169384" y="16167"/>
                  <a:pt x="1368457" y="86985"/>
                  <a:pt x="1543336" y="213524"/>
                </a:cubicBezTo>
                <a:cubicBezTo>
                  <a:pt x="1701069" y="66554"/>
                  <a:pt x="1944719" y="66173"/>
                  <a:pt x="2096738" y="205523"/>
                </a:cubicBezTo>
                <a:cubicBezTo>
                  <a:pt x="2167461" y="270389"/>
                  <a:pt x="2210133" y="357948"/>
                  <a:pt x="2221730" y="450388"/>
                </a:cubicBezTo>
                <a:lnTo>
                  <a:pt x="2220466" y="478549"/>
                </a:lnTo>
                <a:lnTo>
                  <a:pt x="2192042" y="384957"/>
                </a:lnTo>
                <a:cubicBezTo>
                  <a:pt x="2171084" y="343404"/>
                  <a:pt x="2142735" y="305298"/>
                  <a:pt x="2107373" y="272865"/>
                </a:cubicBezTo>
                <a:cubicBezTo>
                  <a:pt x="1955354" y="133515"/>
                  <a:pt x="1711704" y="133896"/>
                  <a:pt x="1553971" y="280866"/>
                </a:cubicBezTo>
                <a:cubicBezTo>
                  <a:pt x="1204212" y="27787"/>
                  <a:pt x="757680" y="-2407"/>
                  <a:pt x="428592" y="201428"/>
                </a:cubicBezTo>
                <a:cubicBezTo>
                  <a:pt x="116267" y="394880"/>
                  <a:pt x="29685" y="725017"/>
                  <a:pt x="10635" y="805122"/>
                </a:cubicBezTo>
                <a:lnTo>
                  <a:pt x="10635" y="2278163"/>
                </a:lnTo>
                <a:lnTo>
                  <a:pt x="0" y="2278163"/>
                </a:lnTo>
                <a:lnTo>
                  <a:pt x="0" y="737780"/>
                </a:lnTo>
                <a:cubicBezTo>
                  <a:pt x="19050" y="657675"/>
                  <a:pt x="105632" y="327538"/>
                  <a:pt x="417957" y="134086"/>
                </a:cubicBezTo>
                <a:cubicBezTo>
                  <a:pt x="582501" y="32169"/>
                  <a:pt x="776406" y="-11242"/>
                  <a:pt x="972895" y="246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2" name="Google Shape;592;p18"/>
          <p:cNvSpPr/>
          <p:nvPr/>
        </p:nvSpPr>
        <p:spPr>
          <a:xfrm flipH="1">
            <a:off x="9969035" y="5688298"/>
            <a:ext cx="2221956" cy="1168701"/>
          </a:xfrm>
          <a:custGeom>
            <a:rect b="b" l="l" r="r" t="t"/>
            <a:pathLst>
              <a:path extrusionOk="0" h="2526921" w="4804230">
                <a:moveTo>
                  <a:pt x="2433188" y="165"/>
                </a:moveTo>
                <a:cubicBezTo>
                  <a:pt x="2532639" y="2321"/>
                  <a:pt x="2630557" y="25609"/>
                  <a:pt x="2719395" y="71696"/>
                </a:cubicBezTo>
                <a:cubicBezTo>
                  <a:pt x="3030684" y="233404"/>
                  <a:pt x="3185115" y="651150"/>
                  <a:pt x="3026641" y="1023214"/>
                </a:cubicBezTo>
                <a:cubicBezTo>
                  <a:pt x="3099168" y="1035208"/>
                  <a:pt x="3163905" y="1075635"/>
                  <a:pt x="3206408" y="1135602"/>
                </a:cubicBezTo>
                <a:cubicBezTo>
                  <a:pt x="3250418" y="1201768"/>
                  <a:pt x="3264057" y="1283564"/>
                  <a:pt x="3243869" y="1360376"/>
                </a:cubicBezTo>
                <a:cubicBezTo>
                  <a:pt x="3327931" y="1323049"/>
                  <a:pt x="3426358" y="1360914"/>
                  <a:pt x="3463712" y="1445004"/>
                </a:cubicBezTo>
                <a:cubicBezTo>
                  <a:pt x="3469763" y="1458614"/>
                  <a:pt x="3473967" y="1473033"/>
                  <a:pt x="3476190" y="1487721"/>
                </a:cubicBezTo>
                <a:cubicBezTo>
                  <a:pt x="3577784" y="1355391"/>
                  <a:pt x="3767441" y="1330461"/>
                  <a:pt x="3899812" y="1431931"/>
                </a:cubicBezTo>
                <a:cubicBezTo>
                  <a:pt x="3985827" y="1497963"/>
                  <a:pt x="4029866" y="1605095"/>
                  <a:pt x="4015219" y="1712496"/>
                </a:cubicBezTo>
                <a:cubicBezTo>
                  <a:pt x="4131069" y="1641749"/>
                  <a:pt x="4282348" y="1678268"/>
                  <a:pt x="4353108" y="1794158"/>
                </a:cubicBezTo>
                <a:cubicBezTo>
                  <a:pt x="4406242" y="1881077"/>
                  <a:pt x="4400165" y="1991847"/>
                  <a:pt x="4337827" y="2072566"/>
                </a:cubicBezTo>
                <a:cubicBezTo>
                  <a:pt x="4360735" y="2069332"/>
                  <a:pt x="4535245" y="2047637"/>
                  <a:pt x="4674719" y="2177408"/>
                </a:cubicBezTo>
                <a:cubicBezTo>
                  <a:pt x="4805955" y="2299329"/>
                  <a:pt x="4806781" y="2462210"/>
                  <a:pt x="4803402" y="2514025"/>
                </a:cubicBezTo>
                <a:lnTo>
                  <a:pt x="4802249" y="2526921"/>
                </a:lnTo>
                <a:lnTo>
                  <a:pt x="0" y="2526921"/>
                </a:lnTo>
                <a:lnTo>
                  <a:pt x="0" y="101611"/>
                </a:lnTo>
                <a:cubicBezTo>
                  <a:pt x="56059" y="75470"/>
                  <a:pt x="312368" y="-37189"/>
                  <a:pt x="614089" y="64149"/>
                </a:cubicBezTo>
                <a:cubicBezTo>
                  <a:pt x="974833" y="185430"/>
                  <a:pt x="1106220" y="513159"/>
                  <a:pt x="1123604" y="558708"/>
                </a:cubicBezTo>
                <a:cubicBezTo>
                  <a:pt x="1139775" y="539437"/>
                  <a:pt x="1252971" y="408724"/>
                  <a:pt x="1438262" y="408858"/>
                </a:cubicBezTo>
                <a:cubicBezTo>
                  <a:pt x="1534343" y="409800"/>
                  <a:pt x="1627083" y="444299"/>
                  <a:pt x="1700499" y="506288"/>
                </a:cubicBezTo>
                <a:cubicBezTo>
                  <a:pt x="1822689" y="177413"/>
                  <a:pt x="2134837" y="-6304"/>
                  <a:pt x="2433188" y="165"/>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3" name="Google Shape;593;p18"/>
          <p:cNvSpPr/>
          <p:nvPr/>
        </p:nvSpPr>
        <p:spPr>
          <a:xfrm flipH="1">
            <a:off x="10640848" y="6152895"/>
            <a:ext cx="1550142" cy="705188"/>
          </a:xfrm>
          <a:custGeom>
            <a:rect b="b" l="l" r="r" t="t"/>
            <a:pathLst>
              <a:path extrusionOk="0" h="1524731" w="3351659">
                <a:moveTo>
                  <a:pt x="0" y="0"/>
                </a:moveTo>
                <a:cubicBezTo>
                  <a:pt x="147816" y="54848"/>
                  <a:pt x="263221" y="173029"/>
                  <a:pt x="314389" y="322204"/>
                </a:cubicBezTo>
                <a:cubicBezTo>
                  <a:pt x="467445" y="93253"/>
                  <a:pt x="777090" y="31804"/>
                  <a:pt x="1006014" y="184888"/>
                </a:cubicBezTo>
                <a:cubicBezTo>
                  <a:pt x="1089039" y="240408"/>
                  <a:pt x="1153480" y="319511"/>
                  <a:pt x="1190983" y="412089"/>
                </a:cubicBezTo>
                <a:cubicBezTo>
                  <a:pt x="1207827" y="408314"/>
                  <a:pt x="1383145" y="370987"/>
                  <a:pt x="1520733" y="494560"/>
                </a:cubicBezTo>
                <a:cubicBezTo>
                  <a:pt x="1593987" y="562478"/>
                  <a:pt x="1637108" y="656940"/>
                  <a:pt x="1640532" y="756796"/>
                </a:cubicBezTo>
                <a:cubicBezTo>
                  <a:pt x="1676647" y="744130"/>
                  <a:pt x="1950473" y="653169"/>
                  <a:pt x="2217426" y="816764"/>
                </a:cubicBezTo>
                <a:cubicBezTo>
                  <a:pt x="2461335" y="966344"/>
                  <a:pt x="2516182" y="1216721"/>
                  <a:pt x="2524672" y="1258765"/>
                </a:cubicBezTo>
                <a:cubicBezTo>
                  <a:pt x="2569681" y="1240843"/>
                  <a:pt x="2802944" y="1153521"/>
                  <a:pt x="3056557" y="1266312"/>
                </a:cubicBezTo>
                <a:cubicBezTo>
                  <a:pt x="3156261" y="1311287"/>
                  <a:pt x="3243244" y="1379229"/>
                  <a:pt x="3310738" y="1464000"/>
                </a:cubicBezTo>
                <a:lnTo>
                  <a:pt x="3351659" y="1524731"/>
                </a:lnTo>
                <a:lnTo>
                  <a:pt x="0" y="1524731"/>
                </a:ln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4" name="Google Shape;594;p18"/>
          <p:cNvSpPr/>
          <p:nvPr/>
        </p:nvSpPr>
        <p:spPr>
          <a:xfrm flipH="1">
            <a:off x="9973469" y="5688919"/>
            <a:ext cx="2221956" cy="1168701"/>
          </a:xfrm>
          <a:custGeom>
            <a:rect b="b" l="l" r="r" t="t"/>
            <a:pathLst>
              <a:path extrusionOk="0" h="2526921" w="4804230">
                <a:moveTo>
                  <a:pt x="4380517" y="2069334"/>
                </a:moveTo>
                <a:cubicBezTo>
                  <a:pt x="4445800" y="2067951"/>
                  <a:pt x="4570114" y="2080080"/>
                  <a:pt x="4674719" y="2177408"/>
                </a:cubicBezTo>
                <a:cubicBezTo>
                  <a:pt x="4789551" y="2284089"/>
                  <a:pt x="4804537" y="2422130"/>
                  <a:pt x="4804226" y="2489685"/>
                </a:cubicBezTo>
                <a:lnTo>
                  <a:pt x="4803567" y="2509158"/>
                </a:lnTo>
                <a:lnTo>
                  <a:pt x="4790425" y="2427515"/>
                </a:lnTo>
                <a:cubicBezTo>
                  <a:pt x="4774237" y="2365077"/>
                  <a:pt x="4741221" y="2293877"/>
                  <a:pt x="4675603" y="2232916"/>
                </a:cubicBezTo>
                <a:cubicBezTo>
                  <a:pt x="4536129" y="2103145"/>
                  <a:pt x="4361619" y="2124840"/>
                  <a:pt x="4338711" y="2128074"/>
                </a:cubicBezTo>
                <a:lnTo>
                  <a:pt x="4370933" y="2069855"/>
                </a:lnTo>
                <a:close/>
                <a:moveTo>
                  <a:pt x="4154383" y="1676688"/>
                </a:moveTo>
                <a:cubicBezTo>
                  <a:pt x="4233206" y="1680300"/>
                  <a:pt x="4308883" y="1721727"/>
                  <a:pt x="4353108" y="1794158"/>
                </a:cubicBezTo>
                <a:cubicBezTo>
                  <a:pt x="4379675" y="1837618"/>
                  <a:pt x="4391440" y="1887040"/>
                  <a:pt x="4388770" y="1935687"/>
                </a:cubicBezTo>
                <a:lnTo>
                  <a:pt x="4385779" y="1950163"/>
                </a:lnTo>
                <a:lnTo>
                  <a:pt x="4382787" y="1918485"/>
                </a:lnTo>
                <a:cubicBezTo>
                  <a:pt x="4376859" y="1894616"/>
                  <a:pt x="4367276" y="1871396"/>
                  <a:pt x="4353992" y="1849666"/>
                </a:cubicBezTo>
                <a:cubicBezTo>
                  <a:pt x="4283232" y="1733776"/>
                  <a:pt x="4131953" y="1697257"/>
                  <a:pt x="4016103" y="1768004"/>
                </a:cubicBezTo>
                <a:lnTo>
                  <a:pt x="4016273" y="1711990"/>
                </a:lnTo>
                <a:lnTo>
                  <a:pt x="4060097" y="1690940"/>
                </a:lnTo>
                <a:cubicBezTo>
                  <a:pt x="4090821" y="1679848"/>
                  <a:pt x="4122853" y="1675243"/>
                  <a:pt x="4154383" y="1676688"/>
                </a:cubicBezTo>
                <a:close/>
                <a:moveTo>
                  <a:pt x="3308430" y="1346027"/>
                </a:moveTo>
                <a:cubicBezTo>
                  <a:pt x="3373328" y="1344871"/>
                  <a:pt x="3435697" y="1381937"/>
                  <a:pt x="3463712" y="1445004"/>
                </a:cubicBezTo>
                <a:cubicBezTo>
                  <a:pt x="3469763" y="1458614"/>
                  <a:pt x="3473967" y="1473033"/>
                  <a:pt x="3476190" y="1487721"/>
                </a:cubicBezTo>
                <a:cubicBezTo>
                  <a:pt x="3577784" y="1355391"/>
                  <a:pt x="3767441" y="1330461"/>
                  <a:pt x="3899812" y="1431931"/>
                </a:cubicBezTo>
                <a:cubicBezTo>
                  <a:pt x="3964323" y="1481455"/>
                  <a:pt x="4005223" y="1554098"/>
                  <a:pt x="4015462" y="1632634"/>
                </a:cubicBezTo>
                <a:lnTo>
                  <a:pt x="4015305" y="1684229"/>
                </a:lnTo>
                <a:lnTo>
                  <a:pt x="3996148" y="1612208"/>
                </a:lnTo>
                <a:cubicBezTo>
                  <a:pt x="3976217" y="1563746"/>
                  <a:pt x="3943704" y="1520455"/>
                  <a:pt x="3900696" y="1487439"/>
                </a:cubicBezTo>
                <a:cubicBezTo>
                  <a:pt x="3768325" y="1385969"/>
                  <a:pt x="3578668" y="1410899"/>
                  <a:pt x="3477074" y="1543229"/>
                </a:cubicBezTo>
                <a:cubicBezTo>
                  <a:pt x="3474851" y="1528541"/>
                  <a:pt x="3470647" y="1514122"/>
                  <a:pt x="3464596" y="1500512"/>
                </a:cubicBezTo>
                <a:cubicBezTo>
                  <a:pt x="3427242" y="1416422"/>
                  <a:pt x="3328815" y="1378557"/>
                  <a:pt x="3244753" y="1415884"/>
                </a:cubicBezTo>
                <a:lnTo>
                  <a:pt x="3247337" y="1359605"/>
                </a:lnTo>
                <a:close/>
                <a:moveTo>
                  <a:pt x="3043783" y="1027828"/>
                </a:moveTo>
                <a:lnTo>
                  <a:pt x="3079350" y="1037402"/>
                </a:lnTo>
                <a:cubicBezTo>
                  <a:pt x="3130147" y="1056643"/>
                  <a:pt x="3174531" y="1090627"/>
                  <a:pt x="3206408" y="1135602"/>
                </a:cubicBezTo>
                <a:cubicBezTo>
                  <a:pt x="3228413" y="1168685"/>
                  <a:pt x="3242825" y="1205676"/>
                  <a:pt x="3249213" y="1243997"/>
                </a:cubicBezTo>
                <a:lnTo>
                  <a:pt x="3247022" y="1291718"/>
                </a:lnTo>
                <a:lnTo>
                  <a:pt x="3207292" y="1191110"/>
                </a:lnTo>
                <a:cubicBezTo>
                  <a:pt x="3164789" y="1131143"/>
                  <a:pt x="3100052" y="1090716"/>
                  <a:pt x="3027525" y="1078722"/>
                </a:cubicBezTo>
                <a:close/>
                <a:moveTo>
                  <a:pt x="2433188" y="165"/>
                </a:moveTo>
                <a:cubicBezTo>
                  <a:pt x="2532639" y="2321"/>
                  <a:pt x="2630557" y="25609"/>
                  <a:pt x="2719395" y="71696"/>
                </a:cubicBezTo>
                <a:cubicBezTo>
                  <a:pt x="2952862" y="192977"/>
                  <a:pt x="3098096" y="458280"/>
                  <a:pt x="3089265" y="740315"/>
                </a:cubicBezTo>
                <a:lnTo>
                  <a:pt x="3087663" y="753253"/>
                </a:lnTo>
                <a:lnTo>
                  <a:pt x="3082031" y="656789"/>
                </a:lnTo>
                <a:cubicBezTo>
                  <a:pt x="3048118" y="429354"/>
                  <a:pt x="2914835" y="228272"/>
                  <a:pt x="2720279" y="127204"/>
                </a:cubicBezTo>
                <a:cubicBezTo>
                  <a:pt x="2631441" y="81117"/>
                  <a:pt x="2533523" y="57829"/>
                  <a:pt x="2434072" y="55673"/>
                </a:cubicBezTo>
                <a:cubicBezTo>
                  <a:pt x="2135721" y="49204"/>
                  <a:pt x="1823573" y="232921"/>
                  <a:pt x="1701383" y="561796"/>
                </a:cubicBezTo>
                <a:cubicBezTo>
                  <a:pt x="1627967" y="499807"/>
                  <a:pt x="1535227" y="465308"/>
                  <a:pt x="1439146" y="464366"/>
                </a:cubicBezTo>
                <a:cubicBezTo>
                  <a:pt x="1253855" y="464232"/>
                  <a:pt x="1140659" y="594945"/>
                  <a:pt x="1124488" y="614216"/>
                </a:cubicBezTo>
                <a:cubicBezTo>
                  <a:pt x="1107104" y="568667"/>
                  <a:pt x="975717" y="240938"/>
                  <a:pt x="614973" y="119657"/>
                </a:cubicBezTo>
                <a:cubicBezTo>
                  <a:pt x="313252" y="18319"/>
                  <a:pt x="56943" y="130978"/>
                  <a:pt x="884" y="157119"/>
                </a:cubicBezTo>
                <a:lnTo>
                  <a:pt x="884" y="2526921"/>
                </a:lnTo>
                <a:lnTo>
                  <a:pt x="0" y="2526921"/>
                </a:lnTo>
                <a:lnTo>
                  <a:pt x="0" y="101611"/>
                </a:lnTo>
                <a:cubicBezTo>
                  <a:pt x="56059" y="75470"/>
                  <a:pt x="312368" y="-37189"/>
                  <a:pt x="614089" y="64149"/>
                </a:cubicBezTo>
                <a:cubicBezTo>
                  <a:pt x="974833" y="185430"/>
                  <a:pt x="1106220" y="513159"/>
                  <a:pt x="1123604" y="558708"/>
                </a:cubicBezTo>
                <a:cubicBezTo>
                  <a:pt x="1139775" y="539437"/>
                  <a:pt x="1252971" y="408724"/>
                  <a:pt x="1438262" y="408858"/>
                </a:cubicBezTo>
                <a:cubicBezTo>
                  <a:pt x="1534343" y="409800"/>
                  <a:pt x="1627083" y="444299"/>
                  <a:pt x="1700499" y="506288"/>
                </a:cubicBezTo>
                <a:cubicBezTo>
                  <a:pt x="1822689" y="177413"/>
                  <a:pt x="2134837" y="-6304"/>
                  <a:pt x="2433188" y="165"/>
                </a:cubicBez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5" name="Google Shape;595;p18"/>
          <p:cNvSpPr/>
          <p:nvPr/>
        </p:nvSpPr>
        <p:spPr>
          <a:xfrm flipH="1">
            <a:off x="10645283" y="6146061"/>
            <a:ext cx="1550142" cy="705188"/>
          </a:xfrm>
          <a:custGeom>
            <a:rect b="b" l="l" r="r" t="t"/>
            <a:pathLst>
              <a:path extrusionOk="0" h="1524731" w="3351659">
                <a:moveTo>
                  <a:pt x="0" y="0"/>
                </a:moveTo>
                <a:cubicBezTo>
                  <a:pt x="147816" y="54848"/>
                  <a:pt x="263221" y="173029"/>
                  <a:pt x="314389" y="322204"/>
                </a:cubicBezTo>
                <a:cubicBezTo>
                  <a:pt x="467445" y="93253"/>
                  <a:pt x="777090" y="31804"/>
                  <a:pt x="1006014" y="184888"/>
                </a:cubicBezTo>
                <a:cubicBezTo>
                  <a:pt x="1089039" y="240408"/>
                  <a:pt x="1153480" y="319511"/>
                  <a:pt x="1190983" y="412089"/>
                </a:cubicBezTo>
                <a:cubicBezTo>
                  <a:pt x="1207827" y="408314"/>
                  <a:pt x="1383145" y="370987"/>
                  <a:pt x="1520733" y="494560"/>
                </a:cubicBezTo>
                <a:cubicBezTo>
                  <a:pt x="1593987" y="562478"/>
                  <a:pt x="1637108" y="656940"/>
                  <a:pt x="1640532" y="756796"/>
                </a:cubicBezTo>
                <a:cubicBezTo>
                  <a:pt x="1676647" y="744130"/>
                  <a:pt x="1950473" y="653169"/>
                  <a:pt x="2217426" y="816764"/>
                </a:cubicBezTo>
                <a:cubicBezTo>
                  <a:pt x="2461335" y="966344"/>
                  <a:pt x="2516182" y="1216721"/>
                  <a:pt x="2524672" y="1258765"/>
                </a:cubicBezTo>
                <a:cubicBezTo>
                  <a:pt x="2569681" y="1240843"/>
                  <a:pt x="2802944" y="1153521"/>
                  <a:pt x="3056557" y="1266312"/>
                </a:cubicBezTo>
                <a:cubicBezTo>
                  <a:pt x="3156261" y="1311287"/>
                  <a:pt x="3243244" y="1379229"/>
                  <a:pt x="3310738" y="1464000"/>
                </a:cubicBezTo>
                <a:lnTo>
                  <a:pt x="3351659" y="1524731"/>
                </a:lnTo>
                <a:lnTo>
                  <a:pt x="3315141" y="1524731"/>
                </a:lnTo>
                <a:lnTo>
                  <a:pt x="3311622" y="1519508"/>
                </a:lnTo>
                <a:cubicBezTo>
                  <a:pt x="3244128" y="1434737"/>
                  <a:pt x="3157145" y="1366795"/>
                  <a:pt x="3057441" y="1321820"/>
                </a:cubicBezTo>
                <a:cubicBezTo>
                  <a:pt x="2803828" y="1209029"/>
                  <a:pt x="2570565" y="1296351"/>
                  <a:pt x="2525556" y="1314273"/>
                </a:cubicBezTo>
                <a:cubicBezTo>
                  <a:pt x="2517066" y="1272229"/>
                  <a:pt x="2462219" y="1021852"/>
                  <a:pt x="2218310" y="872272"/>
                </a:cubicBezTo>
                <a:cubicBezTo>
                  <a:pt x="1951357" y="708677"/>
                  <a:pt x="1677531" y="799638"/>
                  <a:pt x="1641416" y="812304"/>
                </a:cubicBezTo>
                <a:cubicBezTo>
                  <a:pt x="1637992" y="712448"/>
                  <a:pt x="1594871" y="617986"/>
                  <a:pt x="1521617" y="550068"/>
                </a:cubicBezTo>
                <a:cubicBezTo>
                  <a:pt x="1384029" y="426495"/>
                  <a:pt x="1208711" y="463822"/>
                  <a:pt x="1191867" y="467597"/>
                </a:cubicBezTo>
                <a:cubicBezTo>
                  <a:pt x="1154364" y="375019"/>
                  <a:pt x="1089923" y="295916"/>
                  <a:pt x="1006898" y="240396"/>
                </a:cubicBezTo>
                <a:cubicBezTo>
                  <a:pt x="777974" y="87312"/>
                  <a:pt x="468329" y="148761"/>
                  <a:pt x="315273" y="377712"/>
                </a:cubicBezTo>
                <a:cubicBezTo>
                  <a:pt x="264105" y="228537"/>
                  <a:pt x="148700" y="110356"/>
                  <a:pt x="884" y="55508"/>
                </a:cubicBezTo>
                <a:lnTo>
                  <a:pt x="884" y="1524731"/>
                </a:lnTo>
                <a:lnTo>
                  <a:pt x="0" y="1524731"/>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pic>
        <p:nvPicPr>
          <p:cNvPr id="596" name="Google Shape;596;p18"/>
          <p:cNvPicPr preferRelativeResize="0"/>
          <p:nvPr/>
        </p:nvPicPr>
        <p:blipFill>
          <a:blip r:embed="rId2">
            <a:alphaModFix/>
          </a:blip>
          <a:stretch>
            <a:fillRect/>
          </a:stretch>
        </p:blipFill>
        <p:spPr>
          <a:xfrm>
            <a:off x="1749726" y="5091950"/>
            <a:ext cx="1638025" cy="1638025"/>
          </a:xfrm>
          <a:prstGeom prst="rect">
            <a:avLst/>
          </a:prstGeom>
          <a:noFill/>
          <a:ln>
            <a:noFill/>
          </a:ln>
          <a:effectLst>
            <a:outerShdw blurRad="142875" rotWithShape="0" algn="bl" dir="5400000" dist="19050">
              <a:srgbClr val="000000">
                <a:alpha val="67000"/>
              </a:srgbClr>
            </a:outerShdw>
          </a:effectLst>
        </p:spPr>
      </p:pic>
      <p:grpSp>
        <p:nvGrpSpPr>
          <p:cNvPr id="597" name="Google Shape;597;p18"/>
          <p:cNvGrpSpPr/>
          <p:nvPr/>
        </p:nvGrpSpPr>
        <p:grpSpPr>
          <a:xfrm>
            <a:off x="4932854" y="5876506"/>
            <a:ext cx="2300449" cy="992268"/>
            <a:chOff x="3033562" y="1043489"/>
            <a:chExt cx="1537631" cy="663281"/>
          </a:xfrm>
        </p:grpSpPr>
        <p:sp>
          <p:nvSpPr>
            <p:cNvPr id="598" name="Google Shape;598;p18"/>
            <p:cNvSpPr/>
            <p:nvPr/>
          </p:nvSpPr>
          <p:spPr>
            <a:xfrm>
              <a:off x="3034040" y="1043562"/>
              <a:ext cx="1537152" cy="662932"/>
            </a:xfrm>
            <a:custGeom>
              <a:rect b="b" l="l" r="r" t="t"/>
              <a:pathLst>
                <a:path extrusionOk="0" h="423599" w="982206">
                  <a:moveTo>
                    <a:pt x="-305" y="423553"/>
                  </a:moveTo>
                  <a:cubicBezTo>
                    <a:pt x="46539" y="334487"/>
                    <a:pt x="156715" y="300260"/>
                    <a:pt x="245783" y="347104"/>
                  </a:cubicBezTo>
                  <a:cubicBezTo>
                    <a:pt x="254813" y="351854"/>
                    <a:pt x="263433" y="357353"/>
                    <a:pt x="271539" y="363546"/>
                  </a:cubicBezTo>
                  <a:cubicBezTo>
                    <a:pt x="262290" y="309890"/>
                    <a:pt x="298294" y="258898"/>
                    <a:pt x="351948" y="249651"/>
                  </a:cubicBezTo>
                  <a:cubicBezTo>
                    <a:pt x="376809" y="245366"/>
                    <a:pt x="402374" y="250778"/>
                    <a:pt x="423367" y="264771"/>
                  </a:cubicBezTo>
                  <a:cubicBezTo>
                    <a:pt x="401079" y="117610"/>
                    <a:pt x="514426" y="-1929"/>
                    <a:pt x="624631" y="-24"/>
                  </a:cubicBezTo>
                  <a:cubicBezTo>
                    <a:pt x="727881" y="1405"/>
                    <a:pt x="832752" y="109038"/>
                    <a:pt x="822274" y="247626"/>
                  </a:cubicBezTo>
                  <a:cubicBezTo>
                    <a:pt x="826370" y="246769"/>
                    <a:pt x="896474" y="233720"/>
                    <a:pt x="946099" y="286393"/>
                  </a:cubicBezTo>
                  <a:cubicBezTo>
                    <a:pt x="979675" y="322420"/>
                    <a:pt x="990666" y="374020"/>
                    <a:pt x="974674" y="420600"/>
                  </a:cubicBezTo>
                  <a:close/>
                </a:path>
              </a:pathLst>
            </a:custGeom>
            <a:solidFill>
              <a:srgbClr val="F2F2F2"/>
            </a:soli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599" name="Google Shape;599;p18"/>
            <p:cNvSpPr/>
            <p:nvPr/>
          </p:nvSpPr>
          <p:spPr>
            <a:xfrm>
              <a:off x="3033562" y="1043489"/>
              <a:ext cx="1440584" cy="663281"/>
            </a:xfrm>
            <a:custGeom>
              <a:rect b="b" l="l" r="r" t="t"/>
              <a:pathLst>
                <a:path extrusionOk="0" h="663281" w="1440584">
                  <a:moveTo>
                    <a:pt x="276601" y="511724"/>
                  </a:moveTo>
                  <a:cubicBezTo>
                    <a:pt x="313532" y="514835"/>
                    <a:pt x="350464" y="525238"/>
                    <a:pt x="385330" y="543576"/>
                  </a:cubicBezTo>
                  <a:lnTo>
                    <a:pt x="397838" y="551560"/>
                  </a:lnTo>
                  <a:lnTo>
                    <a:pt x="356968" y="535060"/>
                  </a:lnTo>
                  <a:cubicBezTo>
                    <a:pt x="247722" y="503368"/>
                    <a:pt x="129181" y="540194"/>
                    <a:pt x="57125" y="628208"/>
                  </a:cubicBezTo>
                  <a:lnTo>
                    <a:pt x="33980" y="663178"/>
                  </a:lnTo>
                  <a:lnTo>
                    <a:pt x="0" y="663281"/>
                  </a:lnTo>
                  <a:cubicBezTo>
                    <a:pt x="55013" y="558685"/>
                    <a:pt x="165806" y="502390"/>
                    <a:pt x="276601" y="511724"/>
                  </a:cubicBezTo>
                  <a:close/>
                  <a:moveTo>
                    <a:pt x="1311299" y="385172"/>
                  </a:moveTo>
                  <a:lnTo>
                    <a:pt x="1358222" y="386730"/>
                  </a:lnTo>
                  <a:cubicBezTo>
                    <a:pt x="1377201" y="389247"/>
                    <a:pt x="1398407" y="394383"/>
                    <a:pt x="1419726" y="404045"/>
                  </a:cubicBezTo>
                  <a:lnTo>
                    <a:pt x="1440584" y="415935"/>
                  </a:lnTo>
                  <a:lnTo>
                    <a:pt x="1383450" y="399850"/>
                  </a:lnTo>
                  <a:cubicBezTo>
                    <a:pt x="1345493" y="394816"/>
                    <a:pt x="1316447" y="400260"/>
                    <a:pt x="1313240" y="400931"/>
                  </a:cubicBezTo>
                  <a:close/>
                  <a:moveTo>
                    <a:pt x="978539" y="35"/>
                  </a:moveTo>
                  <a:cubicBezTo>
                    <a:pt x="1018956" y="595"/>
                    <a:pt x="1059533" y="11548"/>
                    <a:pt x="1097406" y="31053"/>
                  </a:cubicBezTo>
                  <a:lnTo>
                    <a:pt x="1110125" y="39336"/>
                  </a:lnTo>
                  <a:lnTo>
                    <a:pt x="1064155" y="21560"/>
                  </a:lnTo>
                  <a:cubicBezTo>
                    <a:pt x="1044224" y="16313"/>
                    <a:pt x="1023975" y="13435"/>
                    <a:pt x="1003767" y="13155"/>
                  </a:cubicBezTo>
                  <a:cubicBezTo>
                    <a:pt x="831205" y="10173"/>
                    <a:pt x="653724" y="197349"/>
                    <a:pt x="688623" y="427777"/>
                  </a:cubicBezTo>
                  <a:cubicBezTo>
                    <a:pt x="655752" y="405866"/>
                    <a:pt x="615722" y="397392"/>
                    <a:pt x="576794" y="404102"/>
                  </a:cubicBezTo>
                  <a:cubicBezTo>
                    <a:pt x="492781" y="418581"/>
                    <a:pt x="436405" y="498425"/>
                    <a:pt x="450888" y="582441"/>
                  </a:cubicBezTo>
                  <a:lnTo>
                    <a:pt x="425743" y="566389"/>
                  </a:lnTo>
                  <a:lnTo>
                    <a:pt x="427408" y="508047"/>
                  </a:lnTo>
                  <a:cubicBezTo>
                    <a:pt x="441093" y="449468"/>
                    <a:pt x="488556" y="401841"/>
                    <a:pt x="551566" y="390982"/>
                  </a:cubicBezTo>
                  <a:cubicBezTo>
                    <a:pt x="590494" y="384272"/>
                    <a:pt x="630524" y="392746"/>
                    <a:pt x="663395" y="414657"/>
                  </a:cubicBezTo>
                  <a:cubicBezTo>
                    <a:pt x="628496" y="184229"/>
                    <a:pt x="805977" y="-2947"/>
                    <a:pt x="978539" y="35"/>
                  </a:cubicBez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sp>
        <p:nvSpPr>
          <p:cNvPr id="600" name="Google Shape;600;p18"/>
          <p:cNvSpPr/>
          <p:nvPr/>
        </p:nvSpPr>
        <p:spPr>
          <a:xfrm flipH="1">
            <a:off x="-10590" y="5449296"/>
            <a:ext cx="3204620" cy="1418641"/>
          </a:xfrm>
          <a:custGeom>
            <a:rect b="b" l="l" r="r" t="t"/>
            <a:pathLst>
              <a:path extrusionOk="0" h="3050841" w="6891656">
                <a:moveTo>
                  <a:pt x="6674374" y="68"/>
                </a:moveTo>
                <a:cubicBezTo>
                  <a:pt x="6790387" y="-2243"/>
                  <a:pt x="6881348" y="54229"/>
                  <a:pt x="6891656" y="60898"/>
                </a:cubicBezTo>
                <a:lnTo>
                  <a:pt x="6891656" y="3050841"/>
                </a:lnTo>
                <a:lnTo>
                  <a:pt x="0" y="3050841"/>
                </a:lnTo>
                <a:lnTo>
                  <a:pt x="16887" y="3016614"/>
                </a:lnTo>
                <a:cubicBezTo>
                  <a:pt x="75476" y="2904075"/>
                  <a:pt x="261498" y="2601557"/>
                  <a:pt x="643651" y="2490837"/>
                </a:cubicBezTo>
                <a:cubicBezTo>
                  <a:pt x="995906" y="2388690"/>
                  <a:pt x="1287656" y="2515362"/>
                  <a:pt x="1362984" y="2550803"/>
                </a:cubicBezTo>
                <a:cubicBezTo>
                  <a:pt x="1373765" y="2534228"/>
                  <a:pt x="1451924" y="2419415"/>
                  <a:pt x="1602717" y="2400953"/>
                </a:cubicBezTo>
                <a:cubicBezTo>
                  <a:pt x="1694217" y="2390846"/>
                  <a:pt x="1785972" y="2417798"/>
                  <a:pt x="1857407" y="2475878"/>
                </a:cubicBezTo>
                <a:cubicBezTo>
                  <a:pt x="1830456" y="2250296"/>
                  <a:pt x="1926268" y="2034953"/>
                  <a:pt x="2097140" y="1936850"/>
                </a:cubicBezTo>
                <a:cubicBezTo>
                  <a:pt x="2329326" y="1802901"/>
                  <a:pt x="2680233" y="1896423"/>
                  <a:pt x="2846388" y="2191540"/>
                </a:cubicBezTo>
                <a:cubicBezTo>
                  <a:pt x="2861279" y="2151788"/>
                  <a:pt x="2892044" y="2120120"/>
                  <a:pt x="2931286" y="2104083"/>
                </a:cubicBezTo>
                <a:cubicBezTo>
                  <a:pt x="2976120" y="2088183"/>
                  <a:pt x="3025790" y="2093706"/>
                  <a:pt x="3066043" y="2119040"/>
                </a:cubicBezTo>
                <a:cubicBezTo>
                  <a:pt x="2866332" y="1750616"/>
                  <a:pt x="3021977" y="1311848"/>
                  <a:pt x="3330705" y="1165098"/>
                </a:cubicBezTo>
                <a:cubicBezTo>
                  <a:pt x="3659915" y="1008510"/>
                  <a:pt x="4131160" y="1199192"/>
                  <a:pt x="4259854" y="1629605"/>
                </a:cubicBezTo>
                <a:cubicBezTo>
                  <a:pt x="4338551" y="1538914"/>
                  <a:pt x="4459698" y="1504550"/>
                  <a:pt x="4561979" y="1542148"/>
                </a:cubicBezTo>
                <a:cubicBezTo>
                  <a:pt x="4669784" y="1582575"/>
                  <a:pt x="4710212" y="1685259"/>
                  <a:pt x="4716814" y="1701969"/>
                </a:cubicBezTo>
                <a:cubicBezTo>
                  <a:pt x="4770205" y="1637152"/>
                  <a:pt x="4866004" y="1627987"/>
                  <a:pt x="4930808" y="1681351"/>
                </a:cubicBezTo>
                <a:cubicBezTo>
                  <a:pt x="4931078" y="1681620"/>
                  <a:pt x="4931348" y="1681756"/>
                  <a:pt x="4931618" y="1682025"/>
                </a:cubicBezTo>
                <a:cubicBezTo>
                  <a:pt x="4845400" y="1466414"/>
                  <a:pt x="4950349" y="1221695"/>
                  <a:pt x="5165824" y="1135585"/>
                </a:cubicBezTo>
                <a:cubicBezTo>
                  <a:pt x="5263522" y="1096505"/>
                  <a:pt x="5372272" y="1095428"/>
                  <a:pt x="5470645" y="1132621"/>
                </a:cubicBezTo>
                <a:cubicBezTo>
                  <a:pt x="5365938" y="812303"/>
                  <a:pt x="5540718" y="467865"/>
                  <a:pt x="5861036" y="363294"/>
                </a:cubicBezTo>
                <a:cubicBezTo>
                  <a:pt x="6017892" y="311951"/>
                  <a:pt x="6188764" y="326506"/>
                  <a:pt x="6334706" y="403316"/>
                </a:cubicBezTo>
                <a:cubicBezTo>
                  <a:pt x="6321231" y="238104"/>
                  <a:pt x="6411248" y="85963"/>
                  <a:pt x="6552069" y="25997"/>
                </a:cubicBezTo>
                <a:cubicBezTo>
                  <a:pt x="6594248" y="8141"/>
                  <a:pt x="6635703" y="839"/>
                  <a:pt x="6674374" y="68"/>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1" name="Google Shape;601;p18"/>
          <p:cNvSpPr/>
          <p:nvPr/>
        </p:nvSpPr>
        <p:spPr>
          <a:xfrm flipH="1">
            <a:off x="-16210" y="5449765"/>
            <a:ext cx="3204620" cy="1418641"/>
          </a:xfrm>
          <a:custGeom>
            <a:rect b="b" l="l" r="r" t="t"/>
            <a:pathLst>
              <a:path extrusionOk="0" h="3050841" w="6891656">
                <a:moveTo>
                  <a:pt x="2288798" y="1878635"/>
                </a:moveTo>
                <a:cubicBezTo>
                  <a:pt x="2493233" y="1862262"/>
                  <a:pt x="2721772" y="1970203"/>
                  <a:pt x="2846388" y="2191540"/>
                </a:cubicBezTo>
                <a:cubicBezTo>
                  <a:pt x="2861279" y="2151788"/>
                  <a:pt x="2892044" y="2120120"/>
                  <a:pt x="2931286" y="2104083"/>
                </a:cubicBezTo>
                <a:cubicBezTo>
                  <a:pt x="2964912" y="2092158"/>
                  <a:pt x="3001258" y="2092284"/>
                  <a:pt x="3034311" y="2103779"/>
                </a:cubicBezTo>
                <a:lnTo>
                  <a:pt x="3038234" y="2105666"/>
                </a:lnTo>
                <a:lnTo>
                  <a:pt x="3066927" y="2174548"/>
                </a:lnTo>
                <a:cubicBezTo>
                  <a:pt x="3026674" y="2149214"/>
                  <a:pt x="2977004" y="2143691"/>
                  <a:pt x="2932170" y="2159591"/>
                </a:cubicBezTo>
                <a:cubicBezTo>
                  <a:pt x="2892928" y="2175628"/>
                  <a:pt x="2862163" y="2207296"/>
                  <a:pt x="2847272" y="2247048"/>
                </a:cubicBezTo>
                <a:cubicBezTo>
                  <a:pt x="2681117" y="1951931"/>
                  <a:pt x="2330210" y="1858409"/>
                  <a:pt x="2098024" y="1992358"/>
                </a:cubicBezTo>
                <a:cubicBezTo>
                  <a:pt x="1927152" y="2090461"/>
                  <a:pt x="1831340" y="2305804"/>
                  <a:pt x="1858291" y="2531386"/>
                </a:cubicBezTo>
                <a:cubicBezTo>
                  <a:pt x="1786856" y="2473306"/>
                  <a:pt x="1695101" y="2446354"/>
                  <a:pt x="1603601" y="2456461"/>
                </a:cubicBezTo>
                <a:cubicBezTo>
                  <a:pt x="1452808" y="2474923"/>
                  <a:pt x="1374649" y="2589736"/>
                  <a:pt x="1363868" y="2606311"/>
                </a:cubicBezTo>
                <a:cubicBezTo>
                  <a:pt x="1288540" y="2570870"/>
                  <a:pt x="996790" y="2444198"/>
                  <a:pt x="644535" y="2546345"/>
                </a:cubicBezTo>
                <a:cubicBezTo>
                  <a:pt x="310151" y="2643225"/>
                  <a:pt x="125930" y="2886951"/>
                  <a:pt x="45850" y="3021761"/>
                </a:cubicBezTo>
                <a:lnTo>
                  <a:pt x="29636" y="3050841"/>
                </a:lnTo>
                <a:lnTo>
                  <a:pt x="0" y="3050841"/>
                </a:lnTo>
                <a:lnTo>
                  <a:pt x="16887" y="3016614"/>
                </a:lnTo>
                <a:cubicBezTo>
                  <a:pt x="75476" y="2904075"/>
                  <a:pt x="261498" y="2601557"/>
                  <a:pt x="643651" y="2490837"/>
                </a:cubicBezTo>
                <a:cubicBezTo>
                  <a:pt x="995906" y="2388690"/>
                  <a:pt x="1287656" y="2515362"/>
                  <a:pt x="1362984" y="2550803"/>
                </a:cubicBezTo>
                <a:cubicBezTo>
                  <a:pt x="1373765" y="2534228"/>
                  <a:pt x="1451924" y="2419415"/>
                  <a:pt x="1602717" y="2400953"/>
                </a:cubicBezTo>
                <a:cubicBezTo>
                  <a:pt x="1694217" y="2390846"/>
                  <a:pt x="1785972" y="2417798"/>
                  <a:pt x="1857407" y="2475878"/>
                </a:cubicBezTo>
                <a:cubicBezTo>
                  <a:pt x="1830456" y="2250296"/>
                  <a:pt x="1926268" y="2034953"/>
                  <a:pt x="2097140" y="1936850"/>
                </a:cubicBezTo>
                <a:cubicBezTo>
                  <a:pt x="2155187" y="1903363"/>
                  <a:pt x="2220653" y="1884093"/>
                  <a:pt x="2288798" y="1878635"/>
                </a:cubicBezTo>
                <a:close/>
                <a:moveTo>
                  <a:pt x="3596672" y="1111090"/>
                </a:moveTo>
                <a:cubicBezTo>
                  <a:pt x="3874128" y="1118834"/>
                  <a:pt x="4163333" y="1306796"/>
                  <a:pt x="4259854" y="1629605"/>
                </a:cubicBezTo>
                <a:cubicBezTo>
                  <a:pt x="4338551" y="1538914"/>
                  <a:pt x="4459698" y="1504550"/>
                  <a:pt x="4561979" y="1542148"/>
                </a:cubicBezTo>
                <a:cubicBezTo>
                  <a:pt x="4669784" y="1582575"/>
                  <a:pt x="4710212" y="1685259"/>
                  <a:pt x="4716814" y="1701969"/>
                </a:cubicBezTo>
                <a:cubicBezTo>
                  <a:pt x="4756857" y="1653356"/>
                  <a:pt x="4820755" y="1636048"/>
                  <a:pt x="4877540" y="1652945"/>
                </a:cubicBezTo>
                <a:lnTo>
                  <a:pt x="4913735" y="1672247"/>
                </a:lnTo>
                <a:lnTo>
                  <a:pt x="4932502" y="1737533"/>
                </a:lnTo>
                <a:cubicBezTo>
                  <a:pt x="4932232" y="1737264"/>
                  <a:pt x="4931962" y="1737128"/>
                  <a:pt x="4931692" y="1736859"/>
                </a:cubicBezTo>
                <a:cubicBezTo>
                  <a:pt x="4866888" y="1683495"/>
                  <a:pt x="4771089" y="1692660"/>
                  <a:pt x="4717698" y="1757477"/>
                </a:cubicBezTo>
                <a:cubicBezTo>
                  <a:pt x="4711096" y="1740767"/>
                  <a:pt x="4670668" y="1638083"/>
                  <a:pt x="4562863" y="1597656"/>
                </a:cubicBezTo>
                <a:cubicBezTo>
                  <a:pt x="4460582" y="1560058"/>
                  <a:pt x="4339435" y="1594422"/>
                  <a:pt x="4260738" y="1685113"/>
                </a:cubicBezTo>
                <a:cubicBezTo>
                  <a:pt x="4132044" y="1254700"/>
                  <a:pt x="3660799" y="1064018"/>
                  <a:pt x="3331589" y="1220606"/>
                </a:cubicBezTo>
                <a:cubicBezTo>
                  <a:pt x="3138634" y="1312325"/>
                  <a:pt x="3005477" y="1518113"/>
                  <a:pt x="2981502" y="1749504"/>
                </a:cubicBezTo>
                <a:lnTo>
                  <a:pt x="2980923" y="1841369"/>
                </a:lnTo>
                <a:lnTo>
                  <a:pt x="2979729" y="1835195"/>
                </a:lnTo>
                <a:cubicBezTo>
                  <a:pt x="2953723" y="1549483"/>
                  <a:pt x="3099159" y="1275161"/>
                  <a:pt x="3330705" y="1165098"/>
                </a:cubicBezTo>
                <a:cubicBezTo>
                  <a:pt x="3413008" y="1125951"/>
                  <a:pt x="3504187" y="1108509"/>
                  <a:pt x="3596672" y="1111090"/>
                </a:cubicBezTo>
                <a:close/>
                <a:moveTo>
                  <a:pt x="5317981" y="1105501"/>
                </a:moveTo>
                <a:cubicBezTo>
                  <a:pt x="5343830" y="1105248"/>
                  <a:pt x="5369699" y="1107379"/>
                  <a:pt x="5395254" y="1111898"/>
                </a:cubicBezTo>
                <a:lnTo>
                  <a:pt x="5458658" y="1129326"/>
                </a:lnTo>
                <a:lnTo>
                  <a:pt x="5471529" y="1188129"/>
                </a:lnTo>
                <a:cubicBezTo>
                  <a:pt x="5373156" y="1150936"/>
                  <a:pt x="5264406" y="1152013"/>
                  <a:pt x="5166708" y="1191093"/>
                </a:cubicBezTo>
                <a:cubicBezTo>
                  <a:pt x="5058971" y="1234148"/>
                  <a:pt x="4978864" y="1316856"/>
                  <a:pt x="4936470" y="1415750"/>
                </a:cubicBezTo>
                <a:lnTo>
                  <a:pt x="4905003" y="1561359"/>
                </a:lnTo>
                <a:lnTo>
                  <a:pt x="4901538" y="1517792"/>
                </a:lnTo>
                <a:cubicBezTo>
                  <a:pt x="4904782" y="1353968"/>
                  <a:pt x="5004218" y="1200168"/>
                  <a:pt x="5165824" y="1135585"/>
                </a:cubicBezTo>
                <a:cubicBezTo>
                  <a:pt x="5214673" y="1116045"/>
                  <a:pt x="5266285" y="1106006"/>
                  <a:pt x="5317981" y="1105501"/>
                </a:cubicBezTo>
                <a:close/>
                <a:moveTo>
                  <a:pt x="6674374" y="68"/>
                </a:moveTo>
                <a:cubicBezTo>
                  <a:pt x="6790387" y="-2243"/>
                  <a:pt x="6881348" y="54229"/>
                  <a:pt x="6891656" y="60898"/>
                </a:cubicBezTo>
                <a:lnTo>
                  <a:pt x="6891656" y="115898"/>
                </a:lnTo>
                <a:lnTo>
                  <a:pt x="6870555" y="103763"/>
                </a:lnTo>
                <a:cubicBezTo>
                  <a:pt x="6835186" y="85175"/>
                  <a:pt x="6762268" y="53843"/>
                  <a:pt x="6675258" y="55576"/>
                </a:cubicBezTo>
                <a:cubicBezTo>
                  <a:pt x="6636587" y="56347"/>
                  <a:pt x="6595132" y="63649"/>
                  <a:pt x="6552953" y="81505"/>
                </a:cubicBezTo>
                <a:cubicBezTo>
                  <a:pt x="6412132" y="141471"/>
                  <a:pt x="6322115" y="293612"/>
                  <a:pt x="6335590" y="458824"/>
                </a:cubicBezTo>
                <a:cubicBezTo>
                  <a:pt x="6189648" y="382014"/>
                  <a:pt x="6018776" y="367459"/>
                  <a:pt x="5861920" y="418802"/>
                </a:cubicBezTo>
                <a:cubicBezTo>
                  <a:pt x="5621682" y="497231"/>
                  <a:pt x="5463308" y="710584"/>
                  <a:pt x="5443310" y="947493"/>
                </a:cubicBezTo>
                <a:lnTo>
                  <a:pt x="5444277" y="1012150"/>
                </a:lnTo>
                <a:lnTo>
                  <a:pt x="5444219" y="1011887"/>
                </a:lnTo>
                <a:cubicBezTo>
                  <a:pt x="5411907" y="729942"/>
                  <a:pt x="5580758" y="454794"/>
                  <a:pt x="5861036" y="363294"/>
                </a:cubicBezTo>
                <a:cubicBezTo>
                  <a:pt x="6017892" y="311951"/>
                  <a:pt x="6188764" y="326506"/>
                  <a:pt x="6334706" y="403316"/>
                </a:cubicBezTo>
                <a:cubicBezTo>
                  <a:pt x="6321231" y="238104"/>
                  <a:pt x="6411248" y="85963"/>
                  <a:pt x="6552069" y="25997"/>
                </a:cubicBezTo>
                <a:cubicBezTo>
                  <a:pt x="6594248" y="8141"/>
                  <a:pt x="6635703" y="839"/>
                  <a:pt x="6674374" y="68"/>
                </a:cubicBez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2" name="Google Shape;602;p18"/>
          <p:cNvSpPr txBox="1"/>
          <p:nvPr>
            <p:ph idx="1" type="subTitle"/>
          </p:nvPr>
        </p:nvSpPr>
        <p:spPr>
          <a:xfrm>
            <a:off x="720400" y="2163600"/>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603" name="Google Shape;603;p18"/>
          <p:cNvSpPr txBox="1"/>
          <p:nvPr>
            <p:ph idx="2" type="subTitle"/>
          </p:nvPr>
        </p:nvSpPr>
        <p:spPr>
          <a:xfrm>
            <a:off x="720400" y="4020325"/>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604" name="Google Shape;604;p18"/>
          <p:cNvSpPr txBox="1"/>
          <p:nvPr>
            <p:ph idx="3" type="subTitle"/>
          </p:nvPr>
        </p:nvSpPr>
        <p:spPr>
          <a:xfrm>
            <a:off x="8381787" y="2172980"/>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605" name="Google Shape;605;p18"/>
          <p:cNvSpPr txBox="1"/>
          <p:nvPr>
            <p:ph idx="4" type="subTitle"/>
          </p:nvPr>
        </p:nvSpPr>
        <p:spPr>
          <a:xfrm>
            <a:off x="4571787" y="2180950"/>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606" name="Google Shape;606;p18"/>
          <p:cNvSpPr txBox="1"/>
          <p:nvPr>
            <p:ph idx="5" type="subTitle"/>
          </p:nvPr>
        </p:nvSpPr>
        <p:spPr>
          <a:xfrm>
            <a:off x="4571787" y="4020325"/>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607" name="Google Shape;607;p18"/>
          <p:cNvSpPr txBox="1"/>
          <p:nvPr>
            <p:ph idx="6" type="subTitle"/>
          </p:nvPr>
        </p:nvSpPr>
        <p:spPr>
          <a:xfrm>
            <a:off x="8381787" y="4001780"/>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608" name="Google Shape;608;p18"/>
          <p:cNvSpPr txBox="1"/>
          <p:nvPr>
            <p:ph type="title"/>
          </p:nvPr>
        </p:nvSpPr>
        <p:spPr>
          <a:xfrm>
            <a:off x="720400" y="898175"/>
            <a:ext cx="109119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609" name="Google Shape;609;p18"/>
          <p:cNvSpPr txBox="1"/>
          <p:nvPr>
            <p:ph idx="7" type="body"/>
          </p:nvPr>
        </p:nvSpPr>
        <p:spPr>
          <a:xfrm>
            <a:off x="4571787" y="2589800"/>
            <a:ext cx="3250500" cy="834000"/>
          </a:xfrm>
          <a:prstGeom prst="rect">
            <a:avLst/>
          </a:prstGeom>
        </p:spPr>
        <p:txBody>
          <a:bodyPr anchorCtr="0" anchor="t" bIns="121900" lIns="121900" spcFirstLastPara="1" rIns="121900" wrap="square" tIns="121900">
            <a:noAutofit/>
          </a:bodyPr>
          <a:lstStyle>
            <a:lvl1pPr indent="-330200" lvl="0" marL="457200">
              <a:spcBef>
                <a:spcPts val="0"/>
              </a:spcBef>
              <a:spcAft>
                <a:spcPts val="0"/>
              </a:spcAft>
              <a:buSzPts val="1600"/>
              <a:buChar char="●"/>
              <a:defRPr sz="1600"/>
            </a:lvl1pPr>
            <a:lvl2pPr indent="-330200" lvl="1" marL="914400">
              <a:spcBef>
                <a:spcPts val="2100"/>
              </a:spcBef>
              <a:spcAft>
                <a:spcPts val="0"/>
              </a:spcAft>
              <a:buSzPts val="1600"/>
              <a:buChar char="○"/>
              <a:defRPr sz="1600"/>
            </a:lvl2pPr>
            <a:lvl3pPr indent="-330200" lvl="2" marL="1371600">
              <a:spcBef>
                <a:spcPts val="2100"/>
              </a:spcBef>
              <a:spcAft>
                <a:spcPts val="0"/>
              </a:spcAft>
              <a:buSzPts val="1600"/>
              <a:buChar char="■"/>
              <a:defRPr sz="1600"/>
            </a:lvl3pPr>
            <a:lvl4pPr indent="-330200" lvl="3" marL="1828800">
              <a:spcBef>
                <a:spcPts val="2100"/>
              </a:spcBef>
              <a:spcAft>
                <a:spcPts val="0"/>
              </a:spcAft>
              <a:buSzPts val="1600"/>
              <a:buChar char="●"/>
              <a:defRPr sz="1600"/>
            </a:lvl4pPr>
            <a:lvl5pPr indent="-330200" lvl="4" marL="2286000">
              <a:spcBef>
                <a:spcPts val="2100"/>
              </a:spcBef>
              <a:spcAft>
                <a:spcPts val="0"/>
              </a:spcAft>
              <a:buSzPts val="1600"/>
              <a:buChar char="○"/>
              <a:defRPr sz="1600"/>
            </a:lvl5pPr>
            <a:lvl6pPr indent="-330200" lvl="5" marL="2743200">
              <a:spcBef>
                <a:spcPts val="2100"/>
              </a:spcBef>
              <a:spcAft>
                <a:spcPts val="0"/>
              </a:spcAft>
              <a:buSzPts val="1600"/>
              <a:buChar char="■"/>
              <a:defRPr sz="1600"/>
            </a:lvl6pPr>
            <a:lvl7pPr indent="-330200" lvl="6" marL="3200400">
              <a:spcBef>
                <a:spcPts val="2100"/>
              </a:spcBef>
              <a:spcAft>
                <a:spcPts val="0"/>
              </a:spcAft>
              <a:buSzPts val="1600"/>
              <a:buChar char="●"/>
              <a:defRPr sz="1600"/>
            </a:lvl7pPr>
            <a:lvl8pPr indent="-330200" lvl="7" marL="3657600">
              <a:spcBef>
                <a:spcPts val="2100"/>
              </a:spcBef>
              <a:spcAft>
                <a:spcPts val="0"/>
              </a:spcAft>
              <a:buSzPts val="1600"/>
              <a:buChar char="○"/>
              <a:defRPr sz="1600"/>
            </a:lvl8pPr>
            <a:lvl9pPr indent="-330200" lvl="8" marL="4114800">
              <a:spcBef>
                <a:spcPts val="2100"/>
              </a:spcBef>
              <a:spcAft>
                <a:spcPts val="2100"/>
              </a:spcAft>
              <a:buSzPts val="1600"/>
              <a:buChar char="■"/>
              <a:defRPr sz="1600"/>
            </a:lvl9pPr>
          </a:lstStyle>
          <a:p/>
        </p:txBody>
      </p:sp>
      <p:sp>
        <p:nvSpPr>
          <p:cNvPr id="610" name="Google Shape;610;p18"/>
          <p:cNvSpPr txBox="1"/>
          <p:nvPr>
            <p:ph idx="8" type="body"/>
          </p:nvPr>
        </p:nvSpPr>
        <p:spPr>
          <a:xfrm>
            <a:off x="8381787" y="4418600"/>
            <a:ext cx="32505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611" name="Google Shape;611;p18"/>
          <p:cNvSpPr txBox="1"/>
          <p:nvPr>
            <p:ph idx="9" type="body"/>
          </p:nvPr>
        </p:nvSpPr>
        <p:spPr>
          <a:xfrm>
            <a:off x="4571787" y="4418600"/>
            <a:ext cx="32505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612" name="Google Shape;612;p18"/>
          <p:cNvSpPr txBox="1"/>
          <p:nvPr>
            <p:ph idx="13" type="body"/>
          </p:nvPr>
        </p:nvSpPr>
        <p:spPr>
          <a:xfrm>
            <a:off x="720400" y="2589800"/>
            <a:ext cx="32505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613" name="Google Shape;613;p18"/>
          <p:cNvSpPr txBox="1"/>
          <p:nvPr>
            <p:ph idx="14" type="body"/>
          </p:nvPr>
        </p:nvSpPr>
        <p:spPr>
          <a:xfrm>
            <a:off x="8381787" y="2589800"/>
            <a:ext cx="32505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614" name="Google Shape;614;p18"/>
          <p:cNvSpPr txBox="1"/>
          <p:nvPr>
            <p:ph idx="15" type="body"/>
          </p:nvPr>
        </p:nvSpPr>
        <p:spPr>
          <a:xfrm>
            <a:off x="720400" y="4418600"/>
            <a:ext cx="32505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3 Six columns 1">
  <p:cSld name="CUSTOM_12_1">
    <p:spTree>
      <p:nvGrpSpPr>
        <p:cNvPr id="615" name="Shape 615"/>
        <p:cNvGrpSpPr/>
        <p:nvPr/>
      </p:nvGrpSpPr>
      <p:grpSpPr>
        <a:xfrm>
          <a:off x="0" y="0"/>
          <a:ext cx="0" cy="0"/>
          <a:chOff x="0" y="0"/>
          <a:chExt cx="0" cy="0"/>
        </a:xfrm>
      </p:grpSpPr>
      <p:sp>
        <p:nvSpPr>
          <p:cNvPr id="616" name="Google Shape;616;p19"/>
          <p:cNvSpPr/>
          <p:nvPr/>
        </p:nvSpPr>
        <p:spPr>
          <a:xfrm flipH="1">
            <a:off x="-10595" y="4847501"/>
            <a:ext cx="3398570" cy="2018917"/>
          </a:xfrm>
          <a:custGeom>
            <a:rect b="b" l="l" r="r" t="t"/>
            <a:pathLst>
              <a:path extrusionOk="0" h="4341756" w="7308753">
                <a:moveTo>
                  <a:pt x="7110886" y="101"/>
                </a:moveTo>
                <a:cubicBezTo>
                  <a:pt x="7211330" y="-1977"/>
                  <a:pt x="7290731" y="28417"/>
                  <a:pt x="7308753" y="35912"/>
                </a:cubicBezTo>
                <a:lnTo>
                  <a:pt x="7308753" y="4341756"/>
                </a:lnTo>
                <a:lnTo>
                  <a:pt x="45625" y="4341756"/>
                </a:lnTo>
                <a:lnTo>
                  <a:pt x="7570" y="4185900"/>
                </a:lnTo>
                <a:cubicBezTo>
                  <a:pt x="-43691" y="3817116"/>
                  <a:pt x="169077" y="3450821"/>
                  <a:pt x="533756" y="3321826"/>
                </a:cubicBezTo>
                <a:cubicBezTo>
                  <a:pt x="685331" y="3268193"/>
                  <a:pt x="849518" y="3261590"/>
                  <a:pt x="1004959" y="3302555"/>
                </a:cubicBezTo>
                <a:cubicBezTo>
                  <a:pt x="1059537" y="2969706"/>
                  <a:pt x="1312610" y="2705851"/>
                  <a:pt x="1634409" y="2643190"/>
                </a:cubicBezTo>
                <a:cubicBezTo>
                  <a:pt x="1925484" y="2586592"/>
                  <a:pt x="2227340" y="2703156"/>
                  <a:pt x="2413574" y="2942889"/>
                </a:cubicBezTo>
                <a:cubicBezTo>
                  <a:pt x="2578274" y="2864865"/>
                  <a:pt x="2773806" y="2894511"/>
                  <a:pt x="2907997" y="3017814"/>
                </a:cubicBezTo>
                <a:cubicBezTo>
                  <a:pt x="2861601" y="2573655"/>
                  <a:pt x="3184035" y="2175987"/>
                  <a:pt x="3628152" y="2129632"/>
                </a:cubicBezTo>
                <a:cubicBezTo>
                  <a:pt x="3857508" y="2105645"/>
                  <a:pt x="4086177" y="2180838"/>
                  <a:pt x="4256646" y="2336078"/>
                </a:cubicBezTo>
                <a:cubicBezTo>
                  <a:pt x="4256646" y="2319639"/>
                  <a:pt x="4249503" y="1977086"/>
                  <a:pt x="4541387" y="1789101"/>
                </a:cubicBezTo>
                <a:cubicBezTo>
                  <a:pt x="4827879" y="1604484"/>
                  <a:pt x="5131081" y="1743418"/>
                  <a:pt x="5147793" y="1751638"/>
                </a:cubicBezTo>
                <a:cubicBezTo>
                  <a:pt x="5146175" y="1746382"/>
                  <a:pt x="5112217" y="1629413"/>
                  <a:pt x="5192801" y="1541821"/>
                </a:cubicBezTo>
                <a:cubicBezTo>
                  <a:pt x="5235829" y="1497217"/>
                  <a:pt x="5295648" y="1472692"/>
                  <a:pt x="5357609" y="1474442"/>
                </a:cubicBezTo>
                <a:cubicBezTo>
                  <a:pt x="4954146" y="1125154"/>
                  <a:pt x="4983389" y="549741"/>
                  <a:pt x="5260179" y="313108"/>
                </a:cubicBezTo>
                <a:cubicBezTo>
                  <a:pt x="5533601" y="79440"/>
                  <a:pt x="6096751" y="134825"/>
                  <a:pt x="6384053" y="575344"/>
                </a:cubicBezTo>
                <a:cubicBezTo>
                  <a:pt x="6435801" y="492604"/>
                  <a:pt x="6544683" y="467404"/>
                  <a:pt x="6627559" y="519152"/>
                </a:cubicBezTo>
                <a:cubicBezTo>
                  <a:pt x="6659900" y="539365"/>
                  <a:pt x="6684965" y="569686"/>
                  <a:pt x="6698710" y="605395"/>
                </a:cubicBezTo>
                <a:cubicBezTo>
                  <a:pt x="6644807" y="375500"/>
                  <a:pt x="6738193" y="148435"/>
                  <a:pt x="6916074" y="50871"/>
                </a:cubicBezTo>
                <a:cubicBezTo>
                  <a:pt x="6982778" y="14285"/>
                  <a:pt x="7050620" y="1348"/>
                  <a:pt x="7110886" y="101"/>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7" name="Google Shape;617;p19"/>
          <p:cNvSpPr/>
          <p:nvPr/>
        </p:nvSpPr>
        <p:spPr>
          <a:xfrm flipH="1">
            <a:off x="-10595" y="4847502"/>
            <a:ext cx="3398335" cy="1902932"/>
          </a:xfrm>
          <a:custGeom>
            <a:rect b="b" l="l" r="r" t="t"/>
            <a:pathLst>
              <a:path extrusionOk="0" h="4092327" w="7308248">
                <a:moveTo>
                  <a:pt x="4854246" y="1693950"/>
                </a:moveTo>
                <a:cubicBezTo>
                  <a:pt x="4982439" y="1691032"/>
                  <a:pt x="5086385" y="1726416"/>
                  <a:pt x="5128184" y="1743316"/>
                </a:cubicBezTo>
                <a:lnTo>
                  <a:pt x="5140873" y="1748844"/>
                </a:lnTo>
                <a:lnTo>
                  <a:pt x="5143190" y="1784463"/>
                </a:lnTo>
                <a:cubicBezTo>
                  <a:pt x="5145342" y="1797536"/>
                  <a:pt x="5147768" y="1805832"/>
                  <a:pt x="5148172" y="1807146"/>
                </a:cubicBezTo>
                <a:cubicBezTo>
                  <a:pt x="5131460" y="1798926"/>
                  <a:pt x="4828258" y="1659992"/>
                  <a:pt x="4541766" y="1844609"/>
                </a:cubicBezTo>
                <a:cubicBezTo>
                  <a:pt x="4249882" y="2032594"/>
                  <a:pt x="4257025" y="2375147"/>
                  <a:pt x="4257025" y="2391586"/>
                </a:cubicBezTo>
                <a:cubicBezTo>
                  <a:pt x="4086556" y="2236346"/>
                  <a:pt x="3857887" y="2161153"/>
                  <a:pt x="3628531" y="2185140"/>
                </a:cubicBezTo>
                <a:cubicBezTo>
                  <a:pt x="3184414" y="2231495"/>
                  <a:pt x="2861980" y="2629163"/>
                  <a:pt x="2908376" y="3073322"/>
                </a:cubicBezTo>
                <a:cubicBezTo>
                  <a:pt x="2774185" y="2950019"/>
                  <a:pt x="2578653" y="2920373"/>
                  <a:pt x="2413953" y="2998397"/>
                </a:cubicBezTo>
                <a:cubicBezTo>
                  <a:pt x="2227719" y="2758664"/>
                  <a:pt x="1925863" y="2642100"/>
                  <a:pt x="1634788" y="2698698"/>
                </a:cubicBezTo>
                <a:cubicBezTo>
                  <a:pt x="1312989" y="2761359"/>
                  <a:pt x="1059916" y="3025214"/>
                  <a:pt x="1005338" y="3358063"/>
                </a:cubicBezTo>
                <a:cubicBezTo>
                  <a:pt x="849897" y="3317098"/>
                  <a:pt x="685710" y="3323701"/>
                  <a:pt x="534135" y="3377334"/>
                </a:cubicBezTo>
                <a:cubicBezTo>
                  <a:pt x="260626" y="3474080"/>
                  <a:pt x="72567" y="3704308"/>
                  <a:pt x="17257" y="3968956"/>
                </a:cubicBezTo>
                <a:lnTo>
                  <a:pt x="2265" y="4092327"/>
                </a:lnTo>
                <a:lnTo>
                  <a:pt x="0" y="4048182"/>
                </a:lnTo>
                <a:cubicBezTo>
                  <a:pt x="11370" y="3729250"/>
                  <a:pt x="214157" y="3434697"/>
                  <a:pt x="533251" y="3321826"/>
                </a:cubicBezTo>
                <a:cubicBezTo>
                  <a:pt x="684826" y="3268193"/>
                  <a:pt x="849013" y="3261590"/>
                  <a:pt x="1004454" y="3302555"/>
                </a:cubicBezTo>
                <a:cubicBezTo>
                  <a:pt x="1059032" y="2969706"/>
                  <a:pt x="1312105" y="2705851"/>
                  <a:pt x="1633904" y="2643190"/>
                </a:cubicBezTo>
                <a:cubicBezTo>
                  <a:pt x="1924979" y="2586592"/>
                  <a:pt x="2226835" y="2703156"/>
                  <a:pt x="2413069" y="2942889"/>
                </a:cubicBezTo>
                <a:cubicBezTo>
                  <a:pt x="2577769" y="2864865"/>
                  <a:pt x="2773301" y="2894511"/>
                  <a:pt x="2907492" y="3017814"/>
                </a:cubicBezTo>
                <a:cubicBezTo>
                  <a:pt x="2861096" y="2573655"/>
                  <a:pt x="3183530" y="2175987"/>
                  <a:pt x="3627647" y="2129632"/>
                </a:cubicBezTo>
                <a:cubicBezTo>
                  <a:pt x="3857003" y="2105645"/>
                  <a:pt x="4085672" y="2180838"/>
                  <a:pt x="4256141" y="2336078"/>
                </a:cubicBezTo>
                <a:cubicBezTo>
                  <a:pt x="4256141" y="2319639"/>
                  <a:pt x="4248998" y="1977086"/>
                  <a:pt x="4540882" y="1789101"/>
                </a:cubicBezTo>
                <a:cubicBezTo>
                  <a:pt x="4648316" y="1719870"/>
                  <a:pt x="4758101" y="1696138"/>
                  <a:pt x="4854246" y="1693950"/>
                </a:cubicBezTo>
                <a:close/>
                <a:moveTo>
                  <a:pt x="5309774" y="1478396"/>
                </a:moveTo>
                <a:lnTo>
                  <a:pt x="5357988" y="1529950"/>
                </a:lnTo>
                <a:cubicBezTo>
                  <a:pt x="5296027" y="1528200"/>
                  <a:pt x="5236208" y="1552725"/>
                  <a:pt x="5193180" y="1597329"/>
                </a:cubicBezTo>
                <a:cubicBezTo>
                  <a:pt x="5173034" y="1619227"/>
                  <a:pt x="5160047" y="1642961"/>
                  <a:pt x="5151924" y="1666327"/>
                </a:cubicBezTo>
                <a:lnTo>
                  <a:pt x="5141855" y="1722024"/>
                </a:lnTo>
                <a:lnTo>
                  <a:pt x="5138966" y="1677606"/>
                </a:lnTo>
                <a:cubicBezTo>
                  <a:pt x="5140347" y="1636758"/>
                  <a:pt x="5152004" y="1585617"/>
                  <a:pt x="5192296" y="1541821"/>
                </a:cubicBezTo>
                <a:cubicBezTo>
                  <a:pt x="5213810" y="1519519"/>
                  <a:pt x="5239522" y="1502237"/>
                  <a:pt x="5267600" y="1490749"/>
                </a:cubicBezTo>
                <a:close/>
                <a:moveTo>
                  <a:pt x="5659678" y="177243"/>
                </a:moveTo>
                <a:cubicBezTo>
                  <a:pt x="5916667" y="175138"/>
                  <a:pt x="6203984" y="300020"/>
                  <a:pt x="6383548" y="575344"/>
                </a:cubicBezTo>
                <a:cubicBezTo>
                  <a:pt x="6435296" y="492604"/>
                  <a:pt x="6544178" y="467404"/>
                  <a:pt x="6627054" y="519152"/>
                </a:cubicBezTo>
                <a:cubicBezTo>
                  <a:pt x="6643225" y="529259"/>
                  <a:pt x="6657576" y="541892"/>
                  <a:pt x="6669603" y="556463"/>
                </a:cubicBezTo>
                <a:lnTo>
                  <a:pt x="6687549" y="587165"/>
                </a:lnTo>
                <a:lnTo>
                  <a:pt x="6699089" y="660903"/>
                </a:lnTo>
                <a:cubicBezTo>
                  <a:pt x="6685344" y="625194"/>
                  <a:pt x="6660279" y="594873"/>
                  <a:pt x="6627938" y="574660"/>
                </a:cubicBezTo>
                <a:cubicBezTo>
                  <a:pt x="6545062" y="522912"/>
                  <a:pt x="6436180" y="548112"/>
                  <a:pt x="6384432" y="630852"/>
                </a:cubicBezTo>
                <a:cubicBezTo>
                  <a:pt x="6097130" y="190333"/>
                  <a:pt x="5533980" y="134948"/>
                  <a:pt x="5260558" y="368616"/>
                </a:cubicBezTo>
                <a:cubicBezTo>
                  <a:pt x="5156762" y="457354"/>
                  <a:pt x="5087777" y="593732"/>
                  <a:pt x="5063367" y="747961"/>
                </a:cubicBezTo>
                <a:lnTo>
                  <a:pt x="5056178" y="872414"/>
                </a:lnTo>
                <a:lnTo>
                  <a:pt x="5053294" y="851530"/>
                </a:lnTo>
                <a:cubicBezTo>
                  <a:pt x="5044771" y="634436"/>
                  <a:pt x="5121279" y="431425"/>
                  <a:pt x="5259674" y="313108"/>
                </a:cubicBezTo>
                <a:cubicBezTo>
                  <a:pt x="5362207" y="225483"/>
                  <a:pt x="5505484" y="178505"/>
                  <a:pt x="5659678" y="177243"/>
                </a:cubicBezTo>
                <a:close/>
                <a:moveTo>
                  <a:pt x="7110381" y="101"/>
                </a:moveTo>
                <a:cubicBezTo>
                  <a:pt x="7210825" y="-1977"/>
                  <a:pt x="7290226" y="28417"/>
                  <a:pt x="7308248" y="35912"/>
                </a:cubicBezTo>
                <a:lnTo>
                  <a:pt x="7308248" y="91092"/>
                </a:lnTo>
                <a:lnTo>
                  <a:pt x="7284737" y="82371"/>
                </a:lnTo>
                <a:cubicBezTo>
                  <a:pt x="7250094" y="70758"/>
                  <a:pt x="7186598" y="54051"/>
                  <a:pt x="7111265" y="55609"/>
                </a:cubicBezTo>
                <a:cubicBezTo>
                  <a:pt x="7050999" y="56856"/>
                  <a:pt x="6983157" y="69793"/>
                  <a:pt x="6916453" y="106379"/>
                </a:cubicBezTo>
                <a:cubicBezTo>
                  <a:pt x="6783042" y="179552"/>
                  <a:pt x="6697160" y="325570"/>
                  <a:pt x="6685297" y="490992"/>
                </a:cubicBezTo>
                <a:lnTo>
                  <a:pt x="6685438" y="523812"/>
                </a:lnTo>
                <a:lnTo>
                  <a:pt x="6684773" y="519565"/>
                </a:lnTo>
                <a:cubicBezTo>
                  <a:pt x="6668969" y="320757"/>
                  <a:pt x="6759923" y="136240"/>
                  <a:pt x="6915569" y="50871"/>
                </a:cubicBezTo>
                <a:cubicBezTo>
                  <a:pt x="6982273" y="14285"/>
                  <a:pt x="7050115" y="1348"/>
                  <a:pt x="7110381" y="101"/>
                </a:cubicBez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8" name="Google Shape;618;p19"/>
          <p:cNvSpPr/>
          <p:nvPr/>
        </p:nvSpPr>
        <p:spPr>
          <a:xfrm flipH="1">
            <a:off x="5117592" y="5547524"/>
            <a:ext cx="7071912" cy="1321335"/>
          </a:xfrm>
          <a:custGeom>
            <a:rect b="b" l="l" r="r" t="t"/>
            <a:pathLst>
              <a:path extrusionOk="0" h="2278164" w="12192952">
                <a:moveTo>
                  <a:pt x="-4" y="736841"/>
                </a:moveTo>
                <a:cubicBezTo>
                  <a:pt x="19046" y="656736"/>
                  <a:pt x="105628" y="326599"/>
                  <a:pt x="417953" y="133147"/>
                </a:cubicBezTo>
                <a:cubicBezTo>
                  <a:pt x="747041" y="-70688"/>
                  <a:pt x="1193573" y="-40494"/>
                  <a:pt x="1543332" y="212585"/>
                </a:cubicBezTo>
                <a:cubicBezTo>
                  <a:pt x="1701065" y="65615"/>
                  <a:pt x="1944715" y="65234"/>
                  <a:pt x="2096734" y="204584"/>
                </a:cubicBezTo>
                <a:cubicBezTo>
                  <a:pt x="2238180" y="334315"/>
                  <a:pt x="2267422" y="554819"/>
                  <a:pt x="2160266" y="723602"/>
                </a:cubicBezTo>
                <a:cubicBezTo>
                  <a:pt x="2180516" y="727603"/>
                  <a:pt x="2199023" y="737794"/>
                  <a:pt x="2213225" y="752747"/>
                </a:cubicBezTo>
                <a:cubicBezTo>
                  <a:pt x="2231532" y="772940"/>
                  <a:pt x="2241057" y="799611"/>
                  <a:pt x="2239704" y="826852"/>
                </a:cubicBezTo>
                <a:cubicBezTo>
                  <a:pt x="2504023" y="599300"/>
                  <a:pt x="2874260" y="544340"/>
                  <a:pt x="3183727" y="686549"/>
                </a:cubicBezTo>
                <a:cubicBezTo>
                  <a:pt x="3622639" y="888194"/>
                  <a:pt x="3684075" y="1369016"/>
                  <a:pt x="3686838" y="1393494"/>
                </a:cubicBezTo>
                <a:cubicBezTo>
                  <a:pt x="3709317" y="1393494"/>
                  <a:pt x="3886863" y="1397019"/>
                  <a:pt x="4005830" y="1547133"/>
                </a:cubicBezTo>
                <a:cubicBezTo>
                  <a:pt x="4113176" y="1682769"/>
                  <a:pt x="4091555" y="1836598"/>
                  <a:pt x="4087935" y="1862220"/>
                </a:cubicBezTo>
                <a:cubicBezTo>
                  <a:pt x="4108595" y="1849552"/>
                  <a:pt x="4133789" y="1846599"/>
                  <a:pt x="4156801" y="1854219"/>
                </a:cubicBezTo>
                <a:cubicBezTo>
                  <a:pt x="4181404" y="1863744"/>
                  <a:pt x="4200045" y="1884413"/>
                  <a:pt x="4207093" y="1909845"/>
                </a:cubicBezTo>
                <a:cubicBezTo>
                  <a:pt x="4237573" y="1868221"/>
                  <a:pt x="4399308" y="1655813"/>
                  <a:pt x="4696964" y="1610665"/>
                </a:cubicBezTo>
                <a:cubicBezTo>
                  <a:pt x="5036435" y="1559134"/>
                  <a:pt x="5276274" y="1766970"/>
                  <a:pt x="5308659" y="1796021"/>
                </a:cubicBezTo>
                <a:cubicBezTo>
                  <a:pt x="5346759" y="1766684"/>
                  <a:pt x="5703852" y="1500746"/>
                  <a:pt x="6149336" y="1629143"/>
                </a:cubicBezTo>
                <a:cubicBezTo>
                  <a:pt x="6507476" y="1732584"/>
                  <a:pt x="6674925" y="2019668"/>
                  <a:pt x="6707977" y="2079294"/>
                </a:cubicBezTo>
                <a:cubicBezTo>
                  <a:pt x="6854358" y="2060244"/>
                  <a:pt x="7003195" y="2077961"/>
                  <a:pt x="7140984" y="2130920"/>
                </a:cubicBezTo>
                <a:cubicBezTo>
                  <a:pt x="7226318" y="2164258"/>
                  <a:pt x="7305842" y="2210931"/>
                  <a:pt x="7376632" y="2269128"/>
                </a:cubicBezTo>
                <a:cubicBezTo>
                  <a:pt x="7459043" y="2158923"/>
                  <a:pt x="7572466" y="2075770"/>
                  <a:pt x="7702387" y="2030336"/>
                </a:cubicBezTo>
                <a:cubicBezTo>
                  <a:pt x="7947465" y="1945944"/>
                  <a:pt x="8157968" y="2032051"/>
                  <a:pt x="8208164" y="2054148"/>
                </a:cubicBezTo>
                <a:cubicBezTo>
                  <a:pt x="8210508" y="2001856"/>
                  <a:pt x="8234492" y="1952993"/>
                  <a:pt x="8274363" y="1919084"/>
                </a:cubicBezTo>
                <a:cubicBezTo>
                  <a:pt x="8305272" y="1894415"/>
                  <a:pt x="8343343" y="1880508"/>
                  <a:pt x="8382853" y="1879365"/>
                </a:cubicBezTo>
                <a:cubicBezTo>
                  <a:pt x="8388606" y="1670005"/>
                  <a:pt x="8548035" y="1497031"/>
                  <a:pt x="8756233" y="1474266"/>
                </a:cubicBezTo>
                <a:cubicBezTo>
                  <a:pt x="8689558" y="1208615"/>
                  <a:pt x="8789856" y="931341"/>
                  <a:pt x="9005121" y="778941"/>
                </a:cubicBezTo>
                <a:cubicBezTo>
                  <a:pt x="9192287" y="646640"/>
                  <a:pt x="9440509" y="627209"/>
                  <a:pt x="9653869" y="725983"/>
                </a:cubicBezTo>
                <a:cubicBezTo>
                  <a:pt x="9769312" y="571868"/>
                  <a:pt x="9987815" y="540531"/>
                  <a:pt x="10141930" y="655974"/>
                </a:cubicBezTo>
                <a:cubicBezTo>
                  <a:pt x="10238418" y="728364"/>
                  <a:pt x="10290710" y="845427"/>
                  <a:pt x="10280138" y="965632"/>
                </a:cubicBezTo>
                <a:cubicBezTo>
                  <a:pt x="10292901" y="953726"/>
                  <a:pt x="10310713" y="948773"/>
                  <a:pt x="10327763" y="952392"/>
                </a:cubicBezTo>
                <a:cubicBezTo>
                  <a:pt x="10348337" y="958107"/>
                  <a:pt x="10363100" y="976109"/>
                  <a:pt x="10364815" y="997350"/>
                </a:cubicBezTo>
                <a:cubicBezTo>
                  <a:pt x="10511881" y="776465"/>
                  <a:pt x="10768008" y="655593"/>
                  <a:pt x="11025469" y="686263"/>
                </a:cubicBezTo>
                <a:cubicBezTo>
                  <a:pt x="11382752" y="728840"/>
                  <a:pt x="11547534" y="1039736"/>
                  <a:pt x="11560393" y="1064882"/>
                </a:cubicBezTo>
                <a:cubicBezTo>
                  <a:pt x="11574776" y="1060215"/>
                  <a:pt x="11725461" y="1013828"/>
                  <a:pt x="11851572" y="1109935"/>
                </a:cubicBezTo>
                <a:cubicBezTo>
                  <a:pt x="11910056" y="1155465"/>
                  <a:pt x="11950442" y="1220140"/>
                  <a:pt x="11965872" y="1292625"/>
                </a:cubicBezTo>
                <a:cubicBezTo>
                  <a:pt x="11988923" y="1262526"/>
                  <a:pt x="12032071" y="1256811"/>
                  <a:pt x="12062170" y="1279862"/>
                </a:cubicBezTo>
                <a:cubicBezTo>
                  <a:pt x="12069504" y="1285481"/>
                  <a:pt x="12075600" y="1292530"/>
                  <a:pt x="12080172" y="1300530"/>
                </a:cubicBezTo>
                <a:cubicBezTo>
                  <a:pt x="12078934" y="1247000"/>
                  <a:pt x="12091697" y="1194042"/>
                  <a:pt x="12117224" y="1146987"/>
                </a:cubicBezTo>
                <a:cubicBezTo>
                  <a:pt x="12134941" y="1114793"/>
                  <a:pt x="12158372" y="1086027"/>
                  <a:pt x="12186471" y="1062215"/>
                </a:cubicBezTo>
                <a:cubicBezTo>
                  <a:pt x="12188662" y="1467218"/>
                  <a:pt x="12190852" y="1872221"/>
                  <a:pt x="12192948" y="2277224"/>
                </a:cubicBezTo>
                <a:lnTo>
                  <a:pt x="-4" y="2277224"/>
                </a:lnTo>
                <a:close/>
              </a:path>
            </a:pathLst>
          </a:custGeom>
          <a:solidFill>
            <a:srgbClr val="F2F2F2"/>
          </a:soli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9" name="Google Shape;619;p19"/>
          <p:cNvSpPr/>
          <p:nvPr/>
        </p:nvSpPr>
        <p:spPr>
          <a:xfrm flipH="1">
            <a:off x="5122589" y="5546752"/>
            <a:ext cx="7068403" cy="1321335"/>
          </a:xfrm>
          <a:custGeom>
            <a:rect b="b" l="l" r="r" t="t"/>
            <a:pathLst>
              <a:path extrusionOk="0" h="2278163" w="12186901">
                <a:moveTo>
                  <a:pt x="10929198" y="682704"/>
                </a:moveTo>
                <a:cubicBezTo>
                  <a:pt x="10961129" y="681903"/>
                  <a:pt x="10993290" y="683369"/>
                  <a:pt x="11025473" y="687202"/>
                </a:cubicBezTo>
                <a:cubicBezTo>
                  <a:pt x="11382756" y="729779"/>
                  <a:pt x="11547538" y="1040675"/>
                  <a:pt x="11560397" y="1065821"/>
                </a:cubicBezTo>
                <a:cubicBezTo>
                  <a:pt x="11574780" y="1061154"/>
                  <a:pt x="11725465" y="1014767"/>
                  <a:pt x="11851576" y="1110874"/>
                </a:cubicBezTo>
                <a:cubicBezTo>
                  <a:pt x="11910060" y="1156404"/>
                  <a:pt x="11950446" y="1221079"/>
                  <a:pt x="11965876" y="1293564"/>
                </a:cubicBezTo>
                <a:cubicBezTo>
                  <a:pt x="11988927" y="1263465"/>
                  <a:pt x="12032075" y="1257750"/>
                  <a:pt x="12062174" y="1280801"/>
                </a:cubicBezTo>
                <a:cubicBezTo>
                  <a:pt x="12069508" y="1286420"/>
                  <a:pt x="12075604" y="1293469"/>
                  <a:pt x="12080176" y="1301469"/>
                </a:cubicBezTo>
                <a:cubicBezTo>
                  <a:pt x="12078938" y="1247939"/>
                  <a:pt x="12091701" y="1194981"/>
                  <a:pt x="12117228" y="1147926"/>
                </a:cubicBezTo>
                <a:cubicBezTo>
                  <a:pt x="12134945" y="1115732"/>
                  <a:pt x="12158376" y="1086966"/>
                  <a:pt x="12186475" y="1063154"/>
                </a:cubicBezTo>
                <a:lnTo>
                  <a:pt x="12186901" y="1142995"/>
                </a:lnTo>
                <a:lnTo>
                  <a:pt x="12127863" y="1215268"/>
                </a:lnTo>
                <a:cubicBezTo>
                  <a:pt x="12102336" y="1262323"/>
                  <a:pt x="12089573" y="1315281"/>
                  <a:pt x="12090811" y="1368811"/>
                </a:cubicBezTo>
                <a:cubicBezTo>
                  <a:pt x="12086239" y="1360811"/>
                  <a:pt x="12080143" y="1353762"/>
                  <a:pt x="12072809" y="1348143"/>
                </a:cubicBezTo>
                <a:cubicBezTo>
                  <a:pt x="12042710" y="1325092"/>
                  <a:pt x="11999562" y="1330807"/>
                  <a:pt x="11976511" y="1360906"/>
                </a:cubicBezTo>
                <a:cubicBezTo>
                  <a:pt x="11961081" y="1288421"/>
                  <a:pt x="11920695" y="1223746"/>
                  <a:pt x="11862211" y="1178216"/>
                </a:cubicBezTo>
                <a:cubicBezTo>
                  <a:pt x="11736100" y="1082109"/>
                  <a:pt x="11585415" y="1128496"/>
                  <a:pt x="11571032" y="1133163"/>
                </a:cubicBezTo>
                <a:cubicBezTo>
                  <a:pt x="11558173" y="1108017"/>
                  <a:pt x="11393391" y="797121"/>
                  <a:pt x="11036108" y="754544"/>
                </a:cubicBezTo>
                <a:cubicBezTo>
                  <a:pt x="10778647" y="723874"/>
                  <a:pt x="10522520" y="844746"/>
                  <a:pt x="10375454" y="1065631"/>
                </a:cubicBezTo>
                <a:cubicBezTo>
                  <a:pt x="10373739" y="1044390"/>
                  <a:pt x="10358976" y="1026388"/>
                  <a:pt x="10338402" y="1020673"/>
                </a:cubicBezTo>
                <a:cubicBezTo>
                  <a:pt x="10321352" y="1017054"/>
                  <a:pt x="10303540" y="1022007"/>
                  <a:pt x="10290777" y="1033913"/>
                </a:cubicBezTo>
                <a:lnTo>
                  <a:pt x="10287902" y="962223"/>
                </a:lnTo>
                <a:lnTo>
                  <a:pt x="10302347" y="954129"/>
                </a:lnTo>
                <a:cubicBezTo>
                  <a:pt x="10310527" y="951855"/>
                  <a:pt x="10319242" y="951522"/>
                  <a:pt x="10327767" y="953331"/>
                </a:cubicBezTo>
                <a:cubicBezTo>
                  <a:pt x="10348341" y="959046"/>
                  <a:pt x="10363104" y="977048"/>
                  <a:pt x="10364819" y="998289"/>
                </a:cubicBezTo>
                <a:cubicBezTo>
                  <a:pt x="10493502" y="805015"/>
                  <a:pt x="10705684" y="688313"/>
                  <a:pt x="10929198" y="682704"/>
                </a:cubicBezTo>
                <a:close/>
                <a:moveTo>
                  <a:pt x="2818734" y="609388"/>
                </a:moveTo>
                <a:cubicBezTo>
                  <a:pt x="2943085" y="608558"/>
                  <a:pt x="3067681" y="634160"/>
                  <a:pt x="3183731" y="687488"/>
                </a:cubicBezTo>
                <a:cubicBezTo>
                  <a:pt x="3622643" y="889133"/>
                  <a:pt x="3684079" y="1369955"/>
                  <a:pt x="3686842" y="1394433"/>
                </a:cubicBezTo>
                <a:cubicBezTo>
                  <a:pt x="3709321" y="1394433"/>
                  <a:pt x="3886867" y="1397958"/>
                  <a:pt x="4005834" y="1548072"/>
                </a:cubicBezTo>
                <a:cubicBezTo>
                  <a:pt x="4059507" y="1615890"/>
                  <a:pt x="4080939" y="1688256"/>
                  <a:pt x="4088499" y="1746871"/>
                </a:cubicBezTo>
                <a:lnTo>
                  <a:pt x="4091516" y="1783808"/>
                </a:lnTo>
                <a:lnTo>
                  <a:pt x="4075094" y="1718265"/>
                </a:lnTo>
                <a:cubicBezTo>
                  <a:pt x="4062082" y="1684369"/>
                  <a:pt x="4043306" y="1649323"/>
                  <a:pt x="4016469" y="1615414"/>
                </a:cubicBezTo>
                <a:cubicBezTo>
                  <a:pt x="3897502" y="1465300"/>
                  <a:pt x="3719956" y="1461775"/>
                  <a:pt x="3697477" y="1461775"/>
                </a:cubicBezTo>
                <a:cubicBezTo>
                  <a:pt x="3694714" y="1437297"/>
                  <a:pt x="3633278" y="956475"/>
                  <a:pt x="3194366" y="754830"/>
                </a:cubicBezTo>
                <a:cubicBezTo>
                  <a:pt x="2884899" y="612621"/>
                  <a:pt x="2514662" y="667581"/>
                  <a:pt x="2250343" y="895133"/>
                </a:cubicBezTo>
                <a:cubicBezTo>
                  <a:pt x="2251696" y="867892"/>
                  <a:pt x="2242171" y="841221"/>
                  <a:pt x="2223864" y="821028"/>
                </a:cubicBezTo>
                <a:cubicBezTo>
                  <a:pt x="2209662" y="806075"/>
                  <a:pt x="2191155" y="795884"/>
                  <a:pt x="2170905" y="791883"/>
                </a:cubicBezTo>
                <a:lnTo>
                  <a:pt x="2193036" y="738107"/>
                </a:lnTo>
                <a:lnTo>
                  <a:pt x="2213229" y="753686"/>
                </a:lnTo>
                <a:cubicBezTo>
                  <a:pt x="2231536" y="773879"/>
                  <a:pt x="2241061" y="800550"/>
                  <a:pt x="2239708" y="827791"/>
                </a:cubicBezTo>
                <a:cubicBezTo>
                  <a:pt x="2404908" y="685571"/>
                  <a:pt x="2611481" y="610770"/>
                  <a:pt x="2818734" y="609388"/>
                </a:cubicBezTo>
                <a:close/>
                <a:moveTo>
                  <a:pt x="9950221" y="587697"/>
                </a:moveTo>
                <a:cubicBezTo>
                  <a:pt x="10017293" y="590972"/>
                  <a:pt x="10084141" y="613622"/>
                  <a:pt x="10141934" y="656913"/>
                </a:cubicBezTo>
                <a:cubicBezTo>
                  <a:pt x="10214300" y="711206"/>
                  <a:pt x="10261806" y="790627"/>
                  <a:pt x="10276576" y="877656"/>
                </a:cubicBezTo>
                <a:lnTo>
                  <a:pt x="10278065" y="914798"/>
                </a:lnTo>
                <a:lnTo>
                  <a:pt x="10261821" y="861154"/>
                </a:lnTo>
                <a:cubicBezTo>
                  <a:pt x="10238008" y="807814"/>
                  <a:pt x="10200813" y="760450"/>
                  <a:pt x="10152569" y="724255"/>
                </a:cubicBezTo>
                <a:cubicBezTo>
                  <a:pt x="9998454" y="608812"/>
                  <a:pt x="9779951" y="640149"/>
                  <a:pt x="9664508" y="794264"/>
                </a:cubicBezTo>
                <a:cubicBezTo>
                  <a:pt x="9451148" y="695490"/>
                  <a:pt x="9202926" y="714921"/>
                  <a:pt x="9015760" y="847222"/>
                </a:cubicBezTo>
                <a:cubicBezTo>
                  <a:pt x="8800495" y="999622"/>
                  <a:pt x="8700197" y="1276896"/>
                  <a:pt x="8766872" y="1542547"/>
                </a:cubicBezTo>
                <a:cubicBezTo>
                  <a:pt x="8558674" y="1565312"/>
                  <a:pt x="8399245" y="1738286"/>
                  <a:pt x="8393492" y="1947646"/>
                </a:cubicBezTo>
                <a:cubicBezTo>
                  <a:pt x="8353982" y="1948789"/>
                  <a:pt x="8315911" y="1962696"/>
                  <a:pt x="8285002" y="1987365"/>
                </a:cubicBezTo>
                <a:cubicBezTo>
                  <a:pt x="8245131" y="2021274"/>
                  <a:pt x="8221147" y="2070137"/>
                  <a:pt x="8218803" y="2122429"/>
                </a:cubicBezTo>
                <a:cubicBezTo>
                  <a:pt x="8168607" y="2100332"/>
                  <a:pt x="7958104" y="2014225"/>
                  <a:pt x="7713026" y="2098617"/>
                </a:cubicBezTo>
                <a:cubicBezTo>
                  <a:pt x="7615585" y="2132693"/>
                  <a:pt x="7527425" y="2187985"/>
                  <a:pt x="7454667" y="2259994"/>
                </a:cubicBezTo>
                <a:lnTo>
                  <a:pt x="7438850" y="2278163"/>
                </a:lnTo>
                <a:lnTo>
                  <a:pt x="7302383" y="2278163"/>
                </a:lnTo>
                <a:lnTo>
                  <a:pt x="7274901" y="2258983"/>
                </a:lnTo>
                <a:cubicBezTo>
                  <a:pt x="7235505" y="2235873"/>
                  <a:pt x="7194290" y="2215870"/>
                  <a:pt x="7151623" y="2199201"/>
                </a:cubicBezTo>
                <a:cubicBezTo>
                  <a:pt x="7013834" y="2146242"/>
                  <a:pt x="6864997" y="2128525"/>
                  <a:pt x="6718616" y="2147575"/>
                </a:cubicBezTo>
                <a:cubicBezTo>
                  <a:pt x="6685564" y="2087949"/>
                  <a:pt x="6518115" y="1800865"/>
                  <a:pt x="6159975" y="1697424"/>
                </a:cubicBezTo>
                <a:cubicBezTo>
                  <a:pt x="5714491" y="1569027"/>
                  <a:pt x="5357398" y="1834965"/>
                  <a:pt x="5319298" y="1864302"/>
                </a:cubicBezTo>
                <a:cubicBezTo>
                  <a:pt x="5286914" y="1835251"/>
                  <a:pt x="5047075" y="1627415"/>
                  <a:pt x="4707603" y="1678946"/>
                </a:cubicBezTo>
                <a:cubicBezTo>
                  <a:pt x="4409947" y="1724094"/>
                  <a:pt x="4248212" y="1936502"/>
                  <a:pt x="4217732" y="1978126"/>
                </a:cubicBezTo>
                <a:cubicBezTo>
                  <a:pt x="4210684" y="1952694"/>
                  <a:pt x="4192043" y="1932025"/>
                  <a:pt x="4167440" y="1922500"/>
                </a:cubicBezTo>
                <a:cubicBezTo>
                  <a:pt x="4144428" y="1914880"/>
                  <a:pt x="4119234" y="1917833"/>
                  <a:pt x="4098574" y="1930501"/>
                </a:cubicBezTo>
                <a:cubicBezTo>
                  <a:pt x="4099479" y="1924096"/>
                  <a:pt x="4101509" y="1909677"/>
                  <a:pt x="4102368" y="1889533"/>
                </a:cubicBezTo>
                <a:lnTo>
                  <a:pt x="4102481" y="1858128"/>
                </a:lnTo>
                <a:lnTo>
                  <a:pt x="4121490" y="1851551"/>
                </a:lnTo>
                <a:cubicBezTo>
                  <a:pt x="4133248" y="1850181"/>
                  <a:pt x="4145299" y="1851348"/>
                  <a:pt x="4156805" y="1855158"/>
                </a:cubicBezTo>
                <a:cubicBezTo>
                  <a:pt x="4181408" y="1864683"/>
                  <a:pt x="4200049" y="1885352"/>
                  <a:pt x="4207097" y="1910784"/>
                </a:cubicBezTo>
                <a:cubicBezTo>
                  <a:pt x="4237577" y="1869160"/>
                  <a:pt x="4399312" y="1656752"/>
                  <a:pt x="4696968" y="1611604"/>
                </a:cubicBezTo>
                <a:cubicBezTo>
                  <a:pt x="5036440" y="1560073"/>
                  <a:pt x="5276279" y="1767909"/>
                  <a:pt x="5308663" y="1796960"/>
                </a:cubicBezTo>
                <a:cubicBezTo>
                  <a:pt x="5346763" y="1767623"/>
                  <a:pt x="5703856" y="1501685"/>
                  <a:pt x="6149340" y="1630082"/>
                </a:cubicBezTo>
                <a:cubicBezTo>
                  <a:pt x="6507480" y="1733523"/>
                  <a:pt x="6674929" y="2020607"/>
                  <a:pt x="6707981" y="2080233"/>
                </a:cubicBezTo>
                <a:cubicBezTo>
                  <a:pt x="6854362" y="2061183"/>
                  <a:pt x="7003199" y="2078900"/>
                  <a:pt x="7140988" y="2131859"/>
                </a:cubicBezTo>
                <a:cubicBezTo>
                  <a:pt x="7226322" y="2165197"/>
                  <a:pt x="7305846" y="2211870"/>
                  <a:pt x="7376636" y="2270067"/>
                </a:cubicBezTo>
                <a:cubicBezTo>
                  <a:pt x="7459047" y="2159862"/>
                  <a:pt x="7572470" y="2076709"/>
                  <a:pt x="7702391" y="2031275"/>
                </a:cubicBezTo>
                <a:cubicBezTo>
                  <a:pt x="7947469" y="1946883"/>
                  <a:pt x="8157972" y="2032990"/>
                  <a:pt x="8208168" y="2055087"/>
                </a:cubicBezTo>
                <a:cubicBezTo>
                  <a:pt x="8210512" y="2002795"/>
                  <a:pt x="8234496" y="1953932"/>
                  <a:pt x="8274367" y="1920023"/>
                </a:cubicBezTo>
                <a:cubicBezTo>
                  <a:pt x="8305276" y="1895354"/>
                  <a:pt x="8343347" y="1881447"/>
                  <a:pt x="8382857" y="1880304"/>
                </a:cubicBezTo>
                <a:cubicBezTo>
                  <a:pt x="8388610" y="1670944"/>
                  <a:pt x="8548039" y="1497970"/>
                  <a:pt x="8756237" y="1475205"/>
                </a:cubicBezTo>
                <a:cubicBezTo>
                  <a:pt x="8689562" y="1209554"/>
                  <a:pt x="8789860" y="932280"/>
                  <a:pt x="9005125" y="779880"/>
                </a:cubicBezTo>
                <a:cubicBezTo>
                  <a:pt x="9192291" y="647579"/>
                  <a:pt x="9440513" y="628148"/>
                  <a:pt x="9653873" y="726922"/>
                </a:cubicBezTo>
                <a:cubicBezTo>
                  <a:pt x="9726025" y="630600"/>
                  <a:pt x="9838435" y="582239"/>
                  <a:pt x="9950221" y="587697"/>
                </a:cubicBezTo>
                <a:close/>
                <a:moveTo>
                  <a:pt x="972895" y="2463"/>
                </a:moveTo>
                <a:cubicBezTo>
                  <a:pt x="1169384" y="16167"/>
                  <a:pt x="1368457" y="86985"/>
                  <a:pt x="1543336" y="213524"/>
                </a:cubicBezTo>
                <a:cubicBezTo>
                  <a:pt x="1701069" y="66554"/>
                  <a:pt x="1944719" y="66173"/>
                  <a:pt x="2096738" y="205523"/>
                </a:cubicBezTo>
                <a:cubicBezTo>
                  <a:pt x="2167461" y="270389"/>
                  <a:pt x="2210133" y="357948"/>
                  <a:pt x="2221730" y="450388"/>
                </a:cubicBezTo>
                <a:lnTo>
                  <a:pt x="2220466" y="478549"/>
                </a:lnTo>
                <a:lnTo>
                  <a:pt x="2192042" y="384957"/>
                </a:lnTo>
                <a:cubicBezTo>
                  <a:pt x="2171084" y="343404"/>
                  <a:pt x="2142735" y="305298"/>
                  <a:pt x="2107373" y="272865"/>
                </a:cubicBezTo>
                <a:cubicBezTo>
                  <a:pt x="1955354" y="133515"/>
                  <a:pt x="1711704" y="133896"/>
                  <a:pt x="1553971" y="280866"/>
                </a:cubicBezTo>
                <a:cubicBezTo>
                  <a:pt x="1204212" y="27787"/>
                  <a:pt x="757680" y="-2407"/>
                  <a:pt x="428592" y="201428"/>
                </a:cubicBezTo>
                <a:cubicBezTo>
                  <a:pt x="116267" y="394880"/>
                  <a:pt x="29685" y="725017"/>
                  <a:pt x="10635" y="805122"/>
                </a:cubicBezTo>
                <a:lnTo>
                  <a:pt x="10635" y="2278163"/>
                </a:lnTo>
                <a:lnTo>
                  <a:pt x="0" y="2278163"/>
                </a:lnTo>
                <a:lnTo>
                  <a:pt x="0" y="737780"/>
                </a:lnTo>
                <a:cubicBezTo>
                  <a:pt x="19050" y="657675"/>
                  <a:pt x="105632" y="327538"/>
                  <a:pt x="417957" y="134086"/>
                </a:cubicBezTo>
                <a:cubicBezTo>
                  <a:pt x="582501" y="32169"/>
                  <a:pt x="776406" y="-11242"/>
                  <a:pt x="972895" y="246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0" name="Google Shape;620;p19"/>
          <p:cNvSpPr/>
          <p:nvPr/>
        </p:nvSpPr>
        <p:spPr>
          <a:xfrm flipH="1">
            <a:off x="-50938" y="5700457"/>
            <a:ext cx="6248888" cy="1167559"/>
          </a:xfrm>
          <a:custGeom>
            <a:rect b="b" l="l" r="r" t="t"/>
            <a:pathLst>
              <a:path extrusionOk="0" h="2278164" w="12192952">
                <a:moveTo>
                  <a:pt x="-4" y="736841"/>
                </a:moveTo>
                <a:cubicBezTo>
                  <a:pt x="19046" y="656736"/>
                  <a:pt x="105628" y="326599"/>
                  <a:pt x="417953" y="133147"/>
                </a:cubicBezTo>
                <a:cubicBezTo>
                  <a:pt x="747041" y="-70688"/>
                  <a:pt x="1193573" y="-40494"/>
                  <a:pt x="1543332" y="212585"/>
                </a:cubicBezTo>
                <a:cubicBezTo>
                  <a:pt x="1701065" y="65615"/>
                  <a:pt x="1944715" y="65234"/>
                  <a:pt x="2096734" y="204584"/>
                </a:cubicBezTo>
                <a:cubicBezTo>
                  <a:pt x="2238180" y="334315"/>
                  <a:pt x="2267422" y="554819"/>
                  <a:pt x="2160266" y="723602"/>
                </a:cubicBezTo>
                <a:cubicBezTo>
                  <a:pt x="2180516" y="727603"/>
                  <a:pt x="2199023" y="737794"/>
                  <a:pt x="2213225" y="752747"/>
                </a:cubicBezTo>
                <a:cubicBezTo>
                  <a:pt x="2231532" y="772940"/>
                  <a:pt x="2241057" y="799611"/>
                  <a:pt x="2239704" y="826852"/>
                </a:cubicBezTo>
                <a:cubicBezTo>
                  <a:pt x="2504023" y="599300"/>
                  <a:pt x="2874260" y="544340"/>
                  <a:pt x="3183727" y="686549"/>
                </a:cubicBezTo>
                <a:cubicBezTo>
                  <a:pt x="3622639" y="888194"/>
                  <a:pt x="3684075" y="1369016"/>
                  <a:pt x="3686838" y="1393494"/>
                </a:cubicBezTo>
                <a:cubicBezTo>
                  <a:pt x="3709317" y="1393494"/>
                  <a:pt x="3886863" y="1397019"/>
                  <a:pt x="4005830" y="1547133"/>
                </a:cubicBezTo>
                <a:cubicBezTo>
                  <a:pt x="4113176" y="1682769"/>
                  <a:pt x="4091555" y="1836598"/>
                  <a:pt x="4087935" y="1862220"/>
                </a:cubicBezTo>
                <a:cubicBezTo>
                  <a:pt x="4108595" y="1849552"/>
                  <a:pt x="4133789" y="1846599"/>
                  <a:pt x="4156801" y="1854219"/>
                </a:cubicBezTo>
                <a:cubicBezTo>
                  <a:pt x="4181404" y="1863744"/>
                  <a:pt x="4200045" y="1884413"/>
                  <a:pt x="4207093" y="1909845"/>
                </a:cubicBezTo>
                <a:cubicBezTo>
                  <a:pt x="4237573" y="1868221"/>
                  <a:pt x="4399308" y="1655813"/>
                  <a:pt x="4696964" y="1610665"/>
                </a:cubicBezTo>
                <a:cubicBezTo>
                  <a:pt x="5036435" y="1559134"/>
                  <a:pt x="5276274" y="1766970"/>
                  <a:pt x="5308659" y="1796021"/>
                </a:cubicBezTo>
                <a:cubicBezTo>
                  <a:pt x="5346759" y="1766684"/>
                  <a:pt x="5703852" y="1500746"/>
                  <a:pt x="6149336" y="1629143"/>
                </a:cubicBezTo>
                <a:cubicBezTo>
                  <a:pt x="6507476" y="1732584"/>
                  <a:pt x="6674925" y="2019668"/>
                  <a:pt x="6707977" y="2079294"/>
                </a:cubicBezTo>
                <a:cubicBezTo>
                  <a:pt x="6854358" y="2060244"/>
                  <a:pt x="7003195" y="2077961"/>
                  <a:pt x="7140984" y="2130920"/>
                </a:cubicBezTo>
                <a:cubicBezTo>
                  <a:pt x="7226318" y="2164258"/>
                  <a:pt x="7305842" y="2210931"/>
                  <a:pt x="7376632" y="2269128"/>
                </a:cubicBezTo>
                <a:cubicBezTo>
                  <a:pt x="7459043" y="2158923"/>
                  <a:pt x="7572466" y="2075770"/>
                  <a:pt x="7702387" y="2030336"/>
                </a:cubicBezTo>
                <a:cubicBezTo>
                  <a:pt x="7947465" y="1945944"/>
                  <a:pt x="8157968" y="2032051"/>
                  <a:pt x="8208164" y="2054148"/>
                </a:cubicBezTo>
                <a:cubicBezTo>
                  <a:pt x="8210508" y="2001856"/>
                  <a:pt x="8234492" y="1952993"/>
                  <a:pt x="8274363" y="1919084"/>
                </a:cubicBezTo>
                <a:cubicBezTo>
                  <a:pt x="8305272" y="1894415"/>
                  <a:pt x="8343343" y="1880508"/>
                  <a:pt x="8382853" y="1879365"/>
                </a:cubicBezTo>
                <a:cubicBezTo>
                  <a:pt x="8388606" y="1670005"/>
                  <a:pt x="8548035" y="1497031"/>
                  <a:pt x="8756233" y="1474266"/>
                </a:cubicBezTo>
                <a:cubicBezTo>
                  <a:pt x="8689558" y="1208615"/>
                  <a:pt x="8789856" y="931341"/>
                  <a:pt x="9005121" y="778941"/>
                </a:cubicBezTo>
                <a:cubicBezTo>
                  <a:pt x="9192287" y="646640"/>
                  <a:pt x="9440509" y="627209"/>
                  <a:pt x="9653869" y="725983"/>
                </a:cubicBezTo>
                <a:cubicBezTo>
                  <a:pt x="9769312" y="571868"/>
                  <a:pt x="9987815" y="540531"/>
                  <a:pt x="10141930" y="655974"/>
                </a:cubicBezTo>
                <a:cubicBezTo>
                  <a:pt x="10238418" y="728364"/>
                  <a:pt x="10290710" y="845427"/>
                  <a:pt x="10280138" y="965632"/>
                </a:cubicBezTo>
                <a:cubicBezTo>
                  <a:pt x="10292901" y="953726"/>
                  <a:pt x="10310713" y="948773"/>
                  <a:pt x="10327763" y="952392"/>
                </a:cubicBezTo>
                <a:cubicBezTo>
                  <a:pt x="10348337" y="958107"/>
                  <a:pt x="10363100" y="976109"/>
                  <a:pt x="10364815" y="997350"/>
                </a:cubicBezTo>
                <a:cubicBezTo>
                  <a:pt x="10511881" y="776465"/>
                  <a:pt x="10768008" y="655593"/>
                  <a:pt x="11025469" y="686263"/>
                </a:cubicBezTo>
                <a:cubicBezTo>
                  <a:pt x="11382752" y="728840"/>
                  <a:pt x="11547534" y="1039736"/>
                  <a:pt x="11560393" y="1064882"/>
                </a:cubicBezTo>
                <a:cubicBezTo>
                  <a:pt x="11574776" y="1060215"/>
                  <a:pt x="11725461" y="1013828"/>
                  <a:pt x="11851572" y="1109935"/>
                </a:cubicBezTo>
                <a:cubicBezTo>
                  <a:pt x="11910056" y="1155465"/>
                  <a:pt x="11950442" y="1220140"/>
                  <a:pt x="11965872" y="1292625"/>
                </a:cubicBezTo>
                <a:cubicBezTo>
                  <a:pt x="11988923" y="1262526"/>
                  <a:pt x="12032071" y="1256811"/>
                  <a:pt x="12062170" y="1279862"/>
                </a:cubicBezTo>
                <a:cubicBezTo>
                  <a:pt x="12069504" y="1285481"/>
                  <a:pt x="12075600" y="1292530"/>
                  <a:pt x="12080172" y="1300530"/>
                </a:cubicBezTo>
                <a:cubicBezTo>
                  <a:pt x="12078934" y="1247000"/>
                  <a:pt x="12091697" y="1194042"/>
                  <a:pt x="12117224" y="1146987"/>
                </a:cubicBezTo>
                <a:cubicBezTo>
                  <a:pt x="12134941" y="1114793"/>
                  <a:pt x="12158372" y="1086027"/>
                  <a:pt x="12186471" y="1062215"/>
                </a:cubicBezTo>
                <a:cubicBezTo>
                  <a:pt x="12188662" y="1467218"/>
                  <a:pt x="12190852" y="1872221"/>
                  <a:pt x="12192948" y="2277224"/>
                </a:cubicBezTo>
                <a:lnTo>
                  <a:pt x="-4" y="2277224"/>
                </a:lnTo>
                <a:close/>
              </a:path>
            </a:pathLst>
          </a:custGeom>
          <a:solidFill>
            <a:srgbClr val="F2F2F2"/>
          </a:soli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1" name="Google Shape;621;p19"/>
          <p:cNvSpPr/>
          <p:nvPr/>
        </p:nvSpPr>
        <p:spPr>
          <a:xfrm flipH="1">
            <a:off x="-46522" y="5699775"/>
            <a:ext cx="6245787" cy="1167559"/>
          </a:xfrm>
          <a:custGeom>
            <a:rect b="b" l="l" r="r" t="t"/>
            <a:pathLst>
              <a:path extrusionOk="0" h="2278163" w="12186901">
                <a:moveTo>
                  <a:pt x="10929198" y="682704"/>
                </a:moveTo>
                <a:cubicBezTo>
                  <a:pt x="10961129" y="681903"/>
                  <a:pt x="10993290" y="683369"/>
                  <a:pt x="11025473" y="687202"/>
                </a:cubicBezTo>
                <a:cubicBezTo>
                  <a:pt x="11382756" y="729779"/>
                  <a:pt x="11547538" y="1040675"/>
                  <a:pt x="11560397" y="1065821"/>
                </a:cubicBezTo>
                <a:cubicBezTo>
                  <a:pt x="11574780" y="1061154"/>
                  <a:pt x="11725465" y="1014767"/>
                  <a:pt x="11851576" y="1110874"/>
                </a:cubicBezTo>
                <a:cubicBezTo>
                  <a:pt x="11910060" y="1156404"/>
                  <a:pt x="11950446" y="1221079"/>
                  <a:pt x="11965876" y="1293564"/>
                </a:cubicBezTo>
                <a:cubicBezTo>
                  <a:pt x="11988927" y="1263465"/>
                  <a:pt x="12032075" y="1257750"/>
                  <a:pt x="12062174" y="1280801"/>
                </a:cubicBezTo>
                <a:cubicBezTo>
                  <a:pt x="12069508" y="1286420"/>
                  <a:pt x="12075604" y="1293469"/>
                  <a:pt x="12080176" y="1301469"/>
                </a:cubicBezTo>
                <a:cubicBezTo>
                  <a:pt x="12078938" y="1247939"/>
                  <a:pt x="12091701" y="1194981"/>
                  <a:pt x="12117228" y="1147926"/>
                </a:cubicBezTo>
                <a:cubicBezTo>
                  <a:pt x="12134945" y="1115732"/>
                  <a:pt x="12158376" y="1086966"/>
                  <a:pt x="12186475" y="1063154"/>
                </a:cubicBezTo>
                <a:lnTo>
                  <a:pt x="12186901" y="1142995"/>
                </a:lnTo>
                <a:lnTo>
                  <a:pt x="12127863" y="1215268"/>
                </a:lnTo>
                <a:cubicBezTo>
                  <a:pt x="12102336" y="1262323"/>
                  <a:pt x="12089573" y="1315281"/>
                  <a:pt x="12090811" y="1368811"/>
                </a:cubicBezTo>
                <a:cubicBezTo>
                  <a:pt x="12086239" y="1360811"/>
                  <a:pt x="12080143" y="1353762"/>
                  <a:pt x="12072809" y="1348143"/>
                </a:cubicBezTo>
                <a:cubicBezTo>
                  <a:pt x="12042710" y="1325092"/>
                  <a:pt x="11999562" y="1330807"/>
                  <a:pt x="11976511" y="1360906"/>
                </a:cubicBezTo>
                <a:cubicBezTo>
                  <a:pt x="11961081" y="1288421"/>
                  <a:pt x="11920695" y="1223746"/>
                  <a:pt x="11862211" y="1178216"/>
                </a:cubicBezTo>
                <a:cubicBezTo>
                  <a:pt x="11736100" y="1082109"/>
                  <a:pt x="11585415" y="1128496"/>
                  <a:pt x="11571032" y="1133163"/>
                </a:cubicBezTo>
                <a:cubicBezTo>
                  <a:pt x="11558173" y="1108017"/>
                  <a:pt x="11393391" y="797121"/>
                  <a:pt x="11036108" y="754544"/>
                </a:cubicBezTo>
                <a:cubicBezTo>
                  <a:pt x="10778647" y="723874"/>
                  <a:pt x="10522520" y="844746"/>
                  <a:pt x="10375454" y="1065631"/>
                </a:cubicBezTo>
                <a:cubicBezTo>
                  <a:pt x="10373739" y="1044390"/>
                  <a:pt x="10358976" y="1026388"/>
                  <a:pt x="10338402" y="1020673"/>
                </a:cubicBezTo>
                <a:cubicBezTo>
                  <a:pt x="10321352" y="1017054"/>
                  <a:pt x="10303540" y="1022007"/>
                  <a:pt x="10290777" y="1033913"/>
                </a:cubicBezTo>
                <a:lnTo>
                  <a:pt x="10287902" y="962223"/>
                </a:lnTo>
                <a:lnTo>
                  <a:pt x="10302347" y="954129"/>
                </a:lnTo>
                <a:cubicBezTo>
                  <a:pt x="10310527" y="951855"/>
                  <a:pt x="10319242" y="951522"/>
                  <a:pt x="10327767" y="953331"/>
                </a:cubicBezTo>
                <a:cubicBezTo>
                  <a:pt x="10348341" y="959046"/>
                  <a:pt x="10363104" y="977048"/>
                  <a:pt x="10364819" y="998289"/>
                </a:cubicBezTo>
                <a:cubicBezTo>
                  <a:pt x="10493502" y="805015"/>
                  <a:pt x="10705684" y="688313"/>
                  <a:pt x="10929198" y="682704"/>
                </a:cubicBezTo>
                <a:close/>
                <a:moveTo>
                  <a:pt x="2818734" y="609388"/>
                </a:moveTo>
                <a:cubicBezTo>
                  <a:pt x="2943085" y="608558"/>
                  <a:pt x="3067681" y="634160"/>
                  <a:pt x="3183731" y="687488"/>
                </a:cubicBezTo>
                <a:cubicBezTo>
                  <a:pt x="3622643" y="889133"/>
                  <a:pt x="3684079" y="1369955"/>
                  <a:pt x="3686842" y="1394433"/>
                </a:cubicBezTo>
                <a:cubicBezTo>
                  <a:pt x="3709321" y="1394433"/>
                  <a:pt x="3886867" y="1397958"/>
                  <a:pt x="4005834" y="1548072"/>
                </a:cubicBezTo>
                <a:cubicBezTo>
                  <a:pt x="4059507" y="1615890"/>
                  <a:pt x="4080939" y="1688256"/>
                  <a:pt x="4088499" y="1746871"/>
                </a:cubicBezTo>
                <a:lnTo>
                  <a:pt x="4091516" y="1783808"/>
                </a:lnTo>
                <a:lnTo>
                  <a:pt x="4075094" y="1718265"/>
                </a:lnTo>
                <a:cubicBezTo>
                  <a:pt x="4062082" y="1684369"/>
                  <a:pt x="4043306" y="1649323"/>
                  <a:pt x="4016469" y="1615414"/>
                </a:cubicBezTo>
                <a:cubicBezTo>
                  <a:pt x="3897502" y="1465300"/>
                  <a:pt x="3719956" y="1461775"/>
                  <a:pt x="3697477" y="1461775"/>
                </a:cubicBezTo>
                <a:cubicBezTo>
                  <a:pt x="3694714" y="1437297"/>
                  <a:pt x="3633278" y="956475"/>
                  <a:pt x="3194366" y="754830"/>
                </a:cubicBezTo>
                <a:cubicBezTo>
                  <a:pt x="2884899" y="612621"/>
                  <a:pt x="2514662" y="667581"/>
                  <a:pt x="2250343" y="895133"/>
                </a:cubicBezTo>
                <a:cubicBezTo>
                  <a:pt x="2251696" y="867892"/>
                  <a:pt x="2242171" y="841221"/>
                  <a:pt x="2223864" y="821028"/>
                </a:cubicBezTo>
                <a:cubicBezTo>
                  <a:pt x="2209662" y="806075"/>
                  <a:pt x="2191155" y="795884"/>
                  <a:pt x="2170905" y="791883"/>
                </a:cubicBezTo>
                <a:lnTo>
                  <a:pt x="2193036" y="738107"/>
                </a:lnTo>
                <a:lnTo>
                  <a:pt x="2213229" y="753686"/>
                </a:lnTo>
                <a:cubicBezTo>
                  <a:pt x="2231536" y="773879"/>
                  <a:pt x="2241061" y="800550"/>
                  <a:pt x="2239708" y="827791"/>
                </a:cubicBezTo>
                <a:cubicBezTo>
                  <a:pt x="2404908" y="685571"/>
                  <a:pt x="2611481" y="610770"/>
                  <a:pt x="2818734" y="609388"/>
                </a:cubicBezTo>
                <a:close/>
                <a:moveTo>
                  <a:pt x="9950221" y="587697"/>
                </a:moveTo>
                <a:cubicBezTo>
                  <a:pt x="10017293" y="590972"/>
                  <a:pt x="10084141" y="613622"/>
                  <a:pt x="10141934" y="656913"/>
                </a:cubicBezTo>
                <a:cubicBezTo>
                  <a:pt x="10214300" y="711206"/>
                  <a:pt x="10261806" y="790627"/>
                  <a:pt x="10276576" y="877656"/>
                </a:cubicBezTo>
                <a:lnTo>
                  <a:pt x="10278065" y="914798"/>
                </a:lnTo>
                <a:lnTo>
                  <a:pt x="10261821" y="861154"/>
                </a:lnTo>
                <a:cubicBezTo>
                  <a:pt x="10238008" y="807814"/>
                  <a:pt x="10200813" y="760450"/>
                  <a:pt x="10152569" y="724255"/>
                </a:cubicBezTo>
                <a:cubicBezTo>
                  <a:pt x="9998454" y="608812"/>
                  <a:pt x="9779951" y="640149"/>
                  <a:pt x="9664508" y="794264"/>
                </a:cubicBezTo>
                <a:cubicBezTo>
                  <a:pt x="9451148" y="695490"/>
                  <a:pt x="9202926" y="714921"/>
                  <a:pt x="9015760" y="847222"/>
                </a:cubicBezTo>
                <a:cubicBezTo>
                  <a:pt x="8800495" y="999622"/>
                  <a:pt x="8700197" y="1276896"/>
                  <a:pt x="8766872" y="1542547"/>
                </a:cubicBezTo>
                <a:cubicBezTo>
                  <a:pt x="8558674" y="1565312"/>
                  <a:pt x="8399245" y="1738286"/>
                  <a:pt x="8393492" y="1947646"/>
                </a:cubicBezTo>
                <a:cubicBezTo>
                  <a:pt x="8353982" y="1948789"/>
                  <a:pt x="8315911" y="1962696"/>
                  <a:pt x="8285002" y="1987365"/>
                </a:cubicBezTo>
                <a:cubicBezTo>
                  <a:pt x="8245131" y="2021274"/>
                  <a:pt x="8221147" y="2070137"/>
                  <a:pt x="8218803" y="2122429"/>
                </a:cubicBezTo>
                <a:cubicBezTo>
                  <a:pt x="8168607" y="2100332"/>
                  <a:pt x="7958104" y="2014225"/>
                  <a:pt x="7713026" y="2098617"/>
                </a:cubicBezTo>
                <a:cubicBezTo>
                  <a:pt x="7615585" y="2132693"/>
                  <a:pt x="7527425" y="2187985"/>
                  <a:pt x="7454667" y="2259994"/>
                </a:cubicBezTo>
                <a:lnTo>
                  <a:pt x="7438850" y="2278163"/>
                </a:lnTo>
                <a:lnTo>
                  <a:pt x="7302383" y="2278163"/>
                </a:lnTo>
                <a:lnTo>
                  <a:pt x="7274901" y="2258983"/>
                </a:lnTo>
                <a:cubicBezTo>
                  <a:pt x="7235505" y="2235873"/>
                  <a:pt x="7194290" y="2215870"/>
                  <a:pt x="7151623" y="2199201"/>
                </a:cubicBezTo>
                <a:cubicBezTo>
                  <a:pt x="7013834" y="2146242"/>
                  <a:pt x="6864997" y="2128525"/>
                  <a:pt x="6718616" y="2147575"/>
                </a:cubicBezTo>
                <a:cubicBezTo>
                  <a:pt x="6685564" y="2087949"/>
                  <a:pt x="6518115" y="1800865"/>
                  <a:pt x="6159975" y="1697424"/>
                </a:cubicBezTo>
                <a:cubicBezTo>
                  <a:pt x="5714491" y="1569027"/>
                  <a:pt x="5357398" y="1834965"/>
                  <a:pt x="5319298" y="1864302"/>
                </a:cubicBezTo>
                <a:cubicBezTo>
                  <a:pt x="5286914" y="1835251"/>
                  <a:pt x="5047075" y="1627415"/>
                  <a:pt x="4707603" y="1678946"/>
                </a:cubicBezTo>
                <a:cubicBezTo>
                  <a:pt x="4409947" y="1724094"/>
                  <a:pt x="4248212" y="1936502"/>
                  <a:pt x="4217732" y="1978126"/>
                </a:cubicBezTo>
                <a:cubicBezTo>
                  <a:pt x="4210684" y="1952694"/>
                  <a:pt x="4192043" y="1932025"/>
                  <a:pt x="4167440" y="1922500"/>
                </a:cubicBezTo>
                <a:cubicBezTo>
                  <a:pt x="4144428" y="1914880"/>
                  <a:pt x="4119234" y="1917833"/>
                  <a:pt x="4098574" y="1930501"/>
                </a:cubicBezTo>
                <a:cubicBezTo>
                  <a:pt x="4099479" y="1924096"/>
                  <a:pt x="4101509" y="1909677"/>
                  <a:pt x="4102368" y="1889533"/>
                </a:cubicBezTo>
                <a:lnTo>
                  <a:pt x="4102481" y="1858128"/>
                </a:lnTo>
                <a:lnTo>
                  <a:pt x="4121490" y="1851551"/>
                </a:lnTo>
                <a:cubicBezTo>
                  <a:pt x="4133248" y="1850181"/>
                  <a:pt x="4145299" y="1851348"/>
                  <a:pt x="4156805" y="1855158"/>
                </a:cubicBezTo>
                <a:cubicBezTo>
                  <a:pt x="4181408" y="1864683"/>
                  <a:pt x="4200049" y="1885352"/>
                  <a:pt x="4207097" y="1910784"/>
                </a:cubicBezTo>
                <a:cubicBezTo>
                  <a:pt x="4237577" y="1869160"/>
                  <a:pt x="4399312" y="1656752"/>
                  <a:pt x="4696968" y="1611604"/>
                </a:cubicBezTo>
                <a:cubicBezTo>
                  <a:pt x="5036440" y="1560073"/>
                  <a:pt x="5276279" y="1767909"/>
                  <a:pt x="5308663" y="1796960"/>
                </a:cubicBezTo>
                <a:cubicBezTo>
                  <a:pt x="5346763" y="1767623"/>
                  <a:pt x="5703856" y="1501685"/>
                  <a:pt x="6149340" y="1630082"/>
                </a:cubicBezTo>
                <a:cubicBezTo>
                  <a:pt x="6507480" y="1733523"/>
                  <a:pt x="6674929" y="2020607"/>
                  <a:pt x="6707981" y="2080233"/>
                </a:cubicBezTo>
                <a:cubicBezTo>
                  <a:pt x="6854362" y="2061183"/>
                  <a:pt x="7003199" y="2078900"/>
                  <a:pt x="7140988" y="2131859"/>
                </a:cubicBezTo>
                <a:cubicBezTo>
                  <a:pt x="7226322" y="2165197"/>
                  <a:pt x="7305846" y="2211870"/>
                  <a:pt x="7376636" y="2270067"/>
                </a:cubicBezTo>
                <a:cubicBezTo>
                  <a:pt x="7459047" y="2159862"/>
                  <a:pt x="7572470" y="2076709"/>
                  <a:pt x="7702391" y="2031275"/>
                </a:cubicBezTo>
                <a:cubicBezTo>
                  <a:pt x="7947469" y="1946883"/>
                  <a:pt x="8157972" y="2032990"/>
                  <a:pt x="8208168" y="2055087"/>
                </a:cubicBezTo>
                <a:cubicBezTo>
                  <a:pt x="8210512" y="2002795"/>
                  <a:pt x="8234496" y="1953932"/>
                  <a:pt x="8274367" y="1920023"/>
                </a:cubicBezTo>
                <a:cubicBezTo>
                  <a:pt x="8305276" y="1895354"/>
                  <a:pt x="8343347" y="1881447"/>
                  <a:pt x="8382857" y="1880304"/>
                </a:cubicBezTo>
                <a:cubicBezTo>
                  <a:pt x="8388610" y="1670944"/>
                  <a:pt x="8548039" y="1497970"/>
                  <a:pt x="8756237" y="1475205"/>
                </a:cubicBezTo>
                <a:cubicBezTo>
                  <a:pt x="8689562" y="1209554"/>
                  <a:pt x="8789860" y="932280"/>
                  <a:pt x="9005125" y="779880"/>
                </a:cubicBezTo>
                <a:cubicBezTo>
                  <a:pt x="9192291" y="647579"/>
                  <a:pt x="9440513" y="628148"/>
                  <a:pt x="9653873" y="726922"/>
                </a:cubicBezTo>
                <a:cubicBezTo>
                  <a:pt x="9726025" y="630600"/>
                  <a:pt x="9838435" y="582239"/>
                  <a:pt x="9950221" y="587697"/>
                </a:cubicBezTo>
                <a:close/>
                <a:moveTo>
                  <a:pt x="972895" y="2463"/>
                </a:moveTo>
                <a:cubicBezTo>
                  <a:pt x="1169384" y="16167"/>
                  <a:pt x="1368457" y="86985"/>
                  <a:pt x="1543336" y="213524"/>
                </a:cubicBezTo>
                <a:cubicBezTo>
                  <a:pt x="1701069" y="66554"/>
                  <a:pt x="1944719" y="66173"/>
                  <a:pt x="2096738" y="205523"/>
                </a:cubicBezTo>
                <a:cubicBezTo>
                  <a:pt x="2167461" y="270389"/>
                  <a:pt x="2210133" y="357948"/>
                  <a:pt x="2221730" y="450388"/>
                </a:cubicBezTo>
                <a:lnTo>
                  <a:pt x="2220466" y="478549"/>
                </a:lnTo>
                <a:lnTo>
                  <a:pt x="2192042" y="384957"/>
                </a:lnTo>
                <a:cubicBezTo>
                  <a:pt x="2171084" y="343404"/>
                  <a:pt x="2142735" y="305298"/>
                  <a:pt x="2107373" y="272865"/>
                </a:cubicBezTo>
                <a:cubicBezTo>
                  <a:pt x="1955354" y="133515"/>
                  <a:pt x="1711704" y="133896"/>
                  <a:pt x="1553971" y="280866"/>
                </a:cubicBezTo>
                <a:cubicBezTo>
                  <a:pt x="1204212" y="27787"/>
                  <a:pt x="757680" y="-2407"/>
                  <a:pt x="428592" y="201428"/>
                </a:cubicBezTo>
                <a:cubicBezTo>
                  <a:pt x="116267" y="394880"/>
                  <a:pt x="29685" y="725017"/>
                  <a:pt x="10635" y="805122"/>
                </a:cubicBezTo>
                <a:lnTo>
                  <a:pt x="10635" y="2278163"/>
                </a:lnTo>
                <a:lnTo>
                  <a:pt x="0" y="2278163"/>
                </a:lnTo>
                <a:lnTo>
                  <a:pt x="0" y="737780"/>
                </a:lnTo>
                <a:cubicBezTo>
                  <a:pt x="19050" y="657675"/>
                  <a:pt x="105632" y="327538"/>
                  <a:pt x="417957" y="134086"/>
                </a:cubicBezTo>
                <a:cubicBezTo>
                  <a:pt x="582501" y="32169"/>
                  <a:pt x="776406" y="-11242"/>
                  <a:pt x="972895" y="246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2" name="Google Shape;622;p19"/>
          <p:cNvSpPr/>
          <p:nvPr/>
        </p:nvSpPr>
        <p:spPr>
          <a:xfrm flipH="1">
            <a:off x="9969035" y="5688298"/>
            <a:ext cx="2221956" cy="1168701"/>
          </a:xfrm>
          <a:custGeom>
            <a:rect b="b" l="l" r="r" t="t"/>
            <a:pathLst>
              <a:path extrusionOk="0" h="2526921" w="4804230">
                <a:moveTo>
                  <a:pt x="2433188" y="165"/>
                </a:moveTo>
                <a:cubicBezTo>
                  <a:pt x="2532639" y="2321"/>
                  <a:pt x="2630557" y="25609"/>
                  <a:pt x="2719395" y="71696"/>
                </a:cubicBezTo>
                <a:cubicBezTo>
                  <a:pt x="3030684" y="233404"/>
                  <a:pt x="3185115" y="651150"/>
                  <a:pt x="3026641" y="1023214"/>
                </a:cubicBezTo>
                <a:cubicBezTo>
                  <a:pt x="3099168" y="1035208"/>
                  <a:pt x="3163905" y="1075635"/>
                  <a:pt x="3206408" y="1135602"/>
                </a:cubicBezTo>
                <a:cubicBezTo>
                  <a:pt x="3250418" y="1201768"/>
                  <a:pt x="3264057" y="1283564"/>
                  <a:pt x="3243869" y="1360376"/>
                </a:cubicBezTo>
                <a:cubicBezTo>
                  <a:pt x="3327931" y="1323049"/>
                  <a:pt x="3426358" y="1360914"/>
                  <a:pt x="3463712" y="1445004"/>
                </a:cubicBezTo>
                <a:cubicBezTo>
                  <a:pt x="3469763" y="1458614"/>
                  <a:pt x="3473967" y="1473033"/>
                  <a:pt x="3476190" y="1487721"/>
                </a:cubicBezTo>
                <a:cubicBezTo>
                  <a:pt x="3577784" y="1355391"/>
                  <a:pt x="3767441" y="1330461"/>
                  <a:pt x="3899812" y="1431931"/>
                </a:cubicBezTo>
                <a:cubicBezTo>
                  <a:pt x="3985827" y="1497963"/>
                  <a:pt x="4029866" y="1605095"/>
                  <a:pt x="4015219" y="1712496"/>
                </a:cubicBezTo>
                <a:cubicBezTo>
                  <a:pt x="4131069" y="1641749"/>
                  <a:pt x="4282348" y="1678268"/>
                  <a:pt x="4353108" y="1794158"/>
                </a:cubicBezTo>
                <a:cubicBezTo>
                  <a:pt x="4406242" y="1881077"/>
                  <a:pt x="4400165" y="1991847"/>
                  <a:pt x="4337827" y="2072566"/>
                </a:cubicBezTo>
                <a:cubicBezTo>
                  <a:pt x="4360735" y="2069332"/>
                  <a:pt x="4535245" y="2047637"/>
                  <a:pt x="4674719" y="2177408"/>
                </a:cubicBezTo>
                <a:cubicBezTo>
                  <a:pt x="4805955" y="2299329"/>
                  <a:pt x="4806781" y="2462210"/>
                  <a:pt x="4803402" y="2514025"/>
                </a:cubicBezTo>
                <a:lnTo>
                  <a:pt x="4802249" y="2526921"/>
                </a:lnTo>
                <a:lnTo>
                  <a:pt x="0" y="2526921"/>
                </a:lnTo>
                <a:lnTo>
                  <a:pt x="0" y="101611"/>
                </a:lnTo>
                <a:cubicBezTo>
                  <a:pt x="56059" y="75470"/>
                  <a:pt x="312368" y="-37189"/>
                  <a:pt x="614089" y="64149"/>
                </a:cubicBezTo>
                <a:cubicBezTo>
                  <a:pt x="974833" y="185430"/>
                  <a:pt x="1106220" y="513159"/>
                  <a:pt x="1123604" y="558708"/>
                </a:cubicBezTo>
                <a:cubicBezTo>
                  <a:pt x="1139775" y="539437"/>
                  <a:pt x="1252971" y="408724"/>
                  <a:pt x="1438262" y="408858"/>
                </a:cubicBezTo>
                <a:cubicBezTo>
                  <a:pt x="1534343" y="409800"/>
                  <a:pt x="1627083" y="444299"/>
                  <a:pt x="1700499" y="506288"/>
                </a:cubicBezTo>
                <a:cubicBezTo>
                  <a:pt x="1822689" y="177413"/>
                  <a:pt x="2134837" y="-6304"/>
                  <a:pt x="2433188" y="165"/>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3" name="Google Shape;623;p19"/>
          <p:cNvSpPr/>
          <p:nvPr/>
        </p:nvSpPr>
        <p:spPr>
          <a:xfrm flipH="1">
            <a:off x="10640848" y="6152895"/>
            <a:ext cx="1550142" cy="705188"/>
          </a:xfrm>
          <a:custGeom>
            <a:rect b="b" l="l" r="r" t="t"/>
            <a:pathLst>
              <a:path extrusionOk="0" h="1524731" w="3351659">
                <a:moveTo>
                  <a:pt x="0" y="0"/>
                </a:moveTo>
                <a:cubicBezTo>
                  <a:pt x="147816" y="54848"/>
                  <a:pt x="263221" y="173029"/>
                  <a:pt x="314389" y="322204"/>
                </a:cubicBezTo>
                <a:cubicBezTo>
                  <a:pt x="467445" y="93253"/>
                  <a:pt x="777090" y="31804"/>
                  <a:pt x="1006014" y="184888"/>
                </a:cubicBezTo>
                <a:cubicBezTo>
                  <a:pt x="1089039" y="240408"/>
                  <a:pt x="1153480" y="319511"/>
                  <a:pt x="1190983" y="412089"/>
                </a:cubicBezTo>
                <a:cubicBezTo>
                  <a:pt x="1207827" y="408314"/>
                  <a:pt x="1383145" y="370987"/>
                  <a:pt x="1520733" y="494560"/>
                </a:cubicBezTo>
                <a:cubicBezTo>
                  <a:pt x="1593987" y="562478"/>
                  <a:pt x="1637108" y="656940"/>
                  <a:pt x="1640532" y="756796"/>
                </a:cubicBezTo>
                <a:cubicBezTo>
                  <a:pt x="1676647" y="744130"/>
                  <a:pt x="1950473" y="653169"/>
                  <a:pt x="2217426" y="816764"/>
                </a:cubicBezTo>
                <a:cubicBezTo>
                  <a:pt x="2461335" y="966344"/>
                  <a:pt x="2516182" y="1216721"/>
                  <a:pt x="2524672" y="1258765"/>
                </a:cubicBezTo>
                <a:cubicBezTo>
                  <a:pt x="2569681" y="1240843"/>
                  <a:pt x="2802944" y="1153521"/>
                  <a:pt x="3056557" y="1266312"/>
                </a:cubicBezTo>
                <a:cubicBezTo>
                  <a:pt x="3156261" y="1311287"/>
                  <a:pt x="3243244" y="1379229"/>
                  <a:pt x="3310738" y="1464000"/>
                </a:cubicBezTo>
                <a:lnTo>
                  <a:pt x="3351659" y="1524731"/>
                </a:lnTo>
                <a:lnTo>
                  <a:pt x="0" y="1524731"/>
                </a:ln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4" name="Google Shape;624;p19"/>
          <p:cNvSpPr/>
          <p:nvPr/>
        </p:nvSpPr>
        <p:spPr>
          <a:xfrm flipH="1">
            <a:off x="9973469" y="5688919"/>
            <a:ext cx="2221956" cy="1168701"/>
          </a:xfrm>
          <a:custGeom>
            <a:rect b="b" l="l" r="r" t="t"/>
            <a:pathLst>
              <a:path extrusionOk="0" h="2526921" w="4804230">
                <a:moveTo>
                  <a:pt x="4380517" y="2069334"/>
                </a:moveTo>
                <a:cubicBezTo>
                  <a:pt x="4445800" y="2067951"/>
                  <a:pt x="4570114" y="2080080"/>
                  <a:pt x="4674719" y="2177408"/>
                </a:cubicBezTo>
                <a:cubicBezTo>
                  <a:pt x="4789551" y="2284089"/>
                  <a:pt x="4804537" y="2422130"/>
                  <a:pt x="4804226" y="2489685"/>
                </a:cubicBezTo>
                <a:lnTo>
                  <a:pt x="4803567" y="2509158"/>
                </a:lnTo>
                <a:lnTo>
                  <a:pt x="4790425" y="2427515"/>
                </a:lnTo>
                <a:cubicBezTo>
                  <a:pt x="4774237" y="2365077"/>
                  <a:pt x="4741221" y="2293877"/>
                  <a:pt x="4675603" y="2232916"/>
                </a:cubicBezTo>
                <a:cubicBezTo>
                  <a:pt x="4536129" y="2103145"/>
                  <a:pt x="4361619" y="2124840"/>
                  <a:pt x="4338711" y="2128074"/>
                </a:cubicBezTo>
                <a:lnTo>
                  <a:pt x="4370933" y="2069855"/>
                </a:lnTo>
                <a:close/>
                <a:moveTo>
                  <a:pt x="4154383" y="1676688"/>
                </a:moveTo>
                <a:cubicBezTo>
                  <a:pt x="4233206" y="1680300"/>
                  <a:pt x="4308883" y="1721727"/>
                  <a:pt x="4353108" y="1794158"/>
                </a:cubicBezTo>
                <a:cubicBezTo>
                  <a:pt x="4379675" y="1837618"/>
                  <a:pt x="4391440" y="1887040"/>
                  <a:pt x="4388770" y="1935687"/>
                </a:cubicBezTo>
                <a:lnTo>
                  <a:pt x="4385779" y="1950163"/>
                </a:lnTo>
                <a:lnTo>
                  <a:pt x="4382787" y="1918485"/>
                </a:lnTo>
                <a:cubicBezTo>
                  <a:pt x="4376859" y="1894616"/>
                  <a:pt x="4367276" y="1871396"/>
                  <a:pt x="4353992" y="1849666"/>
                </a:cubicBezTo>
                <a:cubicBezTo>
                  <a:pt x="4283232" y="1733776"/>
                  <a:pt x="4131953" y="1697257"/>
                  <a:pt x="4016103" y="1768004"/>
                </a:cubicBezTo>
                <a:lnTo>
                  <a:pt x="4016273" y="1711990"/>
                </a:lnTo>
                <a:lnTo>
                  <a:pt x="4060097" y="1690940"/>
                </a:lnTo>
                <a:cubicBezTo>
                  <a:pt x="4090821" y="1679848"/>
                  <a:pt x="4122853" y="1675243"/>
                  <a:pt x="4154383" y="1676688"/>
                </a:cubicBezTo>
                <a:close/>
                <a:moveTo>
                  <a:pt x="3308430" y="1346027"/>
                </a:moveTo>
                <a:cubicBezTo>
                  <a:pt x="3373328" y="1344871"/>
                  <a:pt x="3435697" y="1381937"/>
                  <a:pt x="3463712" y="1445004"/>
                </a:cubicBezTo>
                <a:cubicBezTo>
                  <a:pt x="3469763" y="1458614"/>
                  <a:pt x="3473967" y="1473033"/>
                  <a:pt x="3476190" y="1487721"/>
                </a:cubicBezTo>
                <a:cubicBezTo>
                  <a:pt x="3577784" y="1355391"/>
                  <a:pt x="3767441" y="1330461"/>
                  <a:pt x="3899812" y="1431931"/>
                </a:cubicBezTo>
                <a:cubicBezTo>
                  <a:pt x="3964323" y="1481455"/>
                  <a:pt x="4005223" y="1554098"/>
                  <a:pt x="4015462" y="1632634"/>
                </a:cubicBezTo>
                <a:lnTo>
                  <a:pt x="4015305" y="1684229"/>
                </a:lnTo>
                <a:lnTo>
                  <a:pt x="3996148" y="1612208"/>
                </a:lnTo>
                <a:cubicBezTo>
                  <a:pt x="3976217" y="1563746"/>
                  <a:pt x="3943704" y="1520455"/>
                  <a:pt x="3900696" y="1487439"/>
                </a:cubicBezTo>
                <a:cubicBezTo>
                  <a:pt x="3768325" y="1385969"/>
                  <a:pt x="3578668" y="1410899"/>
                  <a:pt x="3477074" y="1543229"/>
                </a:cubicBezTo>
                <a:cubicBezTo>
                  <a:pt x="3474851" y="1528541"/>
                  <a:pt x="3470647" y="1514122"/>
                  <a:pt x="3464596" y="1500512"/>
                </a:cubicBezTo>
                <a:cubicBezTo>
                  <a:pt x="3427242" y="1416422"/>
                  <a:pt x="3328815" y="1378557"/>
                  <a:pt x="3244753" y="1415884"/>
                </a:cubicBezTo>
                <a:lnTo>
                  <a:pt x="3247337" y="1359605"/>
                </a:lnTo>
                <a:close/>
                <a:moveTo>
                  <a:pt x="3043783" y="1027828"/>
                </a:moveTo>
                <a:lnTo>
                  <a:pt x="3079350" y="1037402"/>
                </a:lnTo>
                <a:cubicBezTo>
                  <a:pt x="3130147" y="1056643"/>
                  <a:pt x="3174531" y="1090627"/>
                  <a:pt x="3206408" y="1135602"/>
                </a:cubicBezTo>
                <a:cubicBezTo>
                  <a:pt x="3228413" y="1168685"/>
                  <a:pt x="3242825" y="1205676"/>
                  <a:pt x="3249213" y="1243997"/>
                </a:cubicBezTo>
                <a:lnTo>
                  <a:pt x="3247022" y="1291718"/>
                </a:lnTo>
                <a:lnTo>
                  <a:pt x="3207292" y="1191110"/>
                </a:lnTo>
                <a:cubicBezTo>
                  <a:pt x="3164789" y="1131143"/>
                  <a:pt x="3100052" y="1090716"/>
                  <a:pt x="3027525" y="1078722"/>
                </a:cubicBezTo>
                <a:close/>
                <a:moveTo>
                  <a:pt x="2433188" y="165"/>
                </a:moveTo>
                <a:cubicBezTo>
                  <a:pt x="2532639" y="2321"/>
                  <a:pt x="2630557" y="25609"/>
                  <a:pt x="2719395" y="71696"/>
                </a:cubicBezTo>
                <a:cubicBezTo>
                  <a:pt x="2952862" y="192977"/>
                  <a:pt x="3098096" y="458280"/>
                  <a:pt x="3089265" y="740315"/>
                </a:cubicBezTo>
                <a:lnTo>
                  <a:pt x="3087663" y="753253"/>
                </a:lnTo>
                <a:lnTo>
                  <a:pt x="3082031" y="656789"/>
                </a:lnTo>
                <a:cubicBezTo>
                  <a:pt x="3048118" y="429354"/>
                  <a:pt x="2914835" y="228272"/>
                  <a:pt x="2720279" y="127204"/>
                </a:cubicBezTo>
                <a:cubicBezTo>
                  <a:pt x="2631441" y="81117"/>
                  <a:pt x="2533523" y="57829"/>
                  <a:pt x="2434072" y="55673"/>
                </a:cubicBezTo>
                <a:cubicBezTo>
                  <a:pt x="2135721" y="49204"/>
                  <a:pt x="1823573" y="232921"/>
                  <a:pt x="1701383" y="561796"/>
                </a:cubicBezTo>
                <a:cubicBezTo>
                  <a:pt x="1627967" y="499807"/>
                  <a:pt x="1535227" y="465308"/>
                  <a:pt x="1439146" y="464366"/>
                </a:cubicBezTo>
                <a:cubicBezTo>
                  <a:pt x="1253855" y="464232"/>
                  <a:pt x="1140659" y="594945"/>
                  <a:pt x="1124488" y="614216"/>
                </a:cubicBezTo>
                <a:cubicBezTo>
                  <a:pt x="1107104" y="568667"/>
                  <a:pt x="975717" y="240938"/>
                  <a:pt x="614973" y="119657"/>
                </a:cubicBezTo>
                <a:cubicBezTo>
                  <a:pt x="313252" y="18319"/>
                  <a:pt x="56943" y="130978"/>
                  <a:pt x="884" y="157119"/>
                </a:cubicBezTo>
                <a:lnTo>
                  <a:pt x="884" y="2526921"/>
                </a:lnTo>
                <a:lnTo>
                  <a:pt x="0" y="2526921"/>
                </a:lnTo>
                <a:lnTo>
                  <a:pt x="0" y="101611"/>
                </a:lnTo>
                <a:cubicBezTo>
                  <a:pt x="56059" y="75470"/>
                  <a:pt x="312368" y="-37189"/>
                  <a:pt x="614089" y="64149"/>
                </a:cubicBezTo>
                <a:cubicBezTo>
                  <a:pt x="974833" y="185430"/>
                  <a:pt x="1106220" y="513159"/>
                  <a:pt x="1123604" y="558708"/>
                </a:cubicBezTo>
                <a:cubicBezTo>
                  <a:pt x="1139775" y="539437"/>
                  <a:pt x="1252971" y="408724"/>
                  <a:pt x="1438262" y="408858"/>
                </a:cubicBezTo>
                <a:cubicBezTo>
                  <a:pt x="1534343" y="409800"/>
                  <a:pt x="1627083" y="444299"/>
                  <a:pt x="1700499" y="506288"/>
                </a:cubicBezTo>
                <a:cubicBezTo>
                  <a:pt x="1822689" y="177413"/>
                  <a:pt x="2134837" y="-6304"/>
                  <a:pt x="2433188" y="165"/>
                </a:cubicBez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5" name="Google Shape;625;p19"/>
          <p:cNvSpPr/>
          <p:nvPr/>
        </p:nvSpPr>
        <p:spPr>
          <a:xfrm flipH="1">
            <a:off x="10645283" y="6146061"/>
            <a:ext cx="1550142" cy="705188"/>
          </a:xfrm>
          <a:custGeom>
            <a:rect b="b" l="l" r="r" t="t"/>
            <a:pathLst>
              <a:path extrusionOk="0" h="1524731" w="3351659">
                <a:moveTo>
                  <a:pt x="0" y="0"/>
                </a:moveTo>
                <a:cubicBezTo>
                  <a:pt x="147816" y="54848"/>
                  <a:pt x="263221" y="173029"/>
                  <a:pt x="314389" y="322204"/>
                </a:cubicBezTo>
                <a:cubicBezTo>
                  <a:pt x="467445" y="93253"/>
                  <a:pt x="777090" y="31804"/>
                  <a:pt x="1006014" y="184888"/>
                </a:cubicBezTo>
                <a:cubicBezTo>
                  <a:pt x="1089039" y="240408"/>
                  <a:pt x="1153480" y="319511"/>
                  <a:pt x="1190983" y="412089"/>
                </a:cubicBezTo>
                <a:cubicBezTo>
                  <a:pt x="1207827" y="408314"/>
                  <a:pt x="1383145" y="370987"/>
                  <a:pt x="1520733" y="494560"/>
                </a:cubicBezTo>
                <a:cubicBezTo>
                  <a:pt x="1593987" y="562478"/>
                  <a:pt x="1637108" y="656940"/>
                  <a:pt x="1640532" y="756796"/>
                </a:cubicBezTo>
                <a:cubicBezTo>
                  <a:pt x="1676647" y="744130"/>
                  <a:pt x="1950473" y="653169"/>
                  <a:pt x="2217426" y="816764"/>
                </a:cubicBezTo>
                <a:cubicBezTo>
                  <a:pt x="2461335" y="966344"/>
                  <a:pt x="2516182" y="1216721"/>
                  <a:pt x="2524672" y="1258765"/>
                </a:cubicBezTo>
                <a:cubicBezTo>
                  <a:pt x="2569681" y="1240843"/>
                  <a:pt x="2802944" y="1153521"/>
                  <a:pt x="3056557" y="1266312"/>
                </a:cubicBezTo>
                <a:cubicBezTo>
                  <a:pt x="3156261" y="1311287"/>
                  <a:pt x="3243244" y="1379229"/>
                  <a:pt x="3310738" y="1464000"/>
                </a:cubicBezTo>
                <a:lnTo>
                  <a:pt x="3351659" y="1524731"/>
                </a:lnTo>
                <a:lnTo>
                  <a:pt x="3315141" y="1524731"/>
                </a:lnTo>
                <a:lnTo>
                  <a:pt x="3311622" y="1519508"/>
                </a:lnTo>
                <a:cubicBezTo>
                  <a:pt x="3244128" y="1434737"/>
                  <a:pt x="3157145" y="1366795"/>
                  <a:pt x="3057441" y="1321820"/>
                </a:cubicBezTo>
                <a:cubicBezTo>
                  <a:pt x="2803828" y="1209029"/>
                  <a:pt x="2570565" y="1296351"/>
                  <a:pt x="2525556" y="1314273"/>
                </a:cubicBezTo>
                <a:cubicBezTo>
                  <a:pt x="2517066" y="1272229"/>
                  <a:pt x="2462219" y="1021852"/>
                  <a:pt x="2218310" y="872272"/>
                </a:cubicBezTo>
                <a:cubicBezTo>
                  <a:pt x="1951357" y="708677"/>
                  <a:pt x="1677531" y="799638"/>
                  <a:pt x="1641416" y="812304"/>
                </a:cubicBezTo>
                <a:cubicBezTo>
                  <a:pt x="1637992" y="712448"/>
                  <a:pt x="1594871" y="617986"/>
                  <a:pt x="1521617" y="550068"/>
                </a:cubicBezTo>
                <a:cubicBezTo>
                  <a:pt x="1384029" y="426495"/>
                  <a:pt x="1208711" y="463822"/>
                  <a:pt x="1191867" y="467597"/>
                </a:cubicBezTo>
                <a:cubicBezTo>
                  <a:pt x="1154364" y="375019"/>
                  <a:pt x="1089923" y="295916"/>
                  <a:pt x="1006898" y="240396"/>
                </a:cubicBezTo>
                <a:cubicBezTo>
                  <a:pt x="777974" y="87312"/>
                  <a:pt x="468329" y="148761"/>
                  <a:pt x="315273" y="377712"/>
                </a:cubicBezTo>
                <a:cubicBezTo>
                  <a:pt x="264105" y="228537"/>
                  <a:pt x="148700" y="110356"/>
                  <a:pt x="884" y="55508"/>
                </a:cubicBezTo>
                <a:lnTo>
                  <a:pt x="884" y="1524731"/>
                </a:lnTo>
                <a:lnTo>
                  <a:pt x="0" y="1524731"/>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626" name="Google Shape;626;p19"/>
          <p:cNvGrpSpPr/>
          <p:nvPr/>
        </p:nvGrpSpPr>
        <p:grpSpPr>
          <a:xfrm>
            <a:off x="4932854" y="5876506"/>
            <a:ext cx="2300449" cy="992268"/>
            <a:chOff x="3033562" y="1043489"/>
            <a:chExt cx="1537631" cy="663281"/>
          </a:xfrm>
        </p:grpSpPr>
        <p:sp>
          <p:nvSpPr>
            <p:cNvPr id="627" name="Google Shape;627;p19"/>
            <p:cNvSpPr/>
            <p:nvPr/>
          </p:nvSpPr>
          <p:spPr>
            <a:xfrm>
              <a:off x="3034040" y="1043562"/>
              <a:ext cx="1537152" cy="662932"/>
            </a:xfrm>
            <a:custGeom>
              <a:rect b="b" l="l" r="r" t="t"/>
              <a:pathLst>
                <a:path extrusionOk="0" h="423599" w="982206">
                  <a:moveTo>
                    <a:pt x="-305" y="423553"/>
                  </a:moveTo>
                  <a:cubicBezTo>
                    <a:pt x="46539" y="334487"/>
                    <a:pt x="156715" y="300260"/>
                    <a:pt x="245783" y="347104"/>
                  </a:cubicBezTo>
                  <a:cubicBezTo>
                    <a:pt x="254813" y="351854"/>
                    <a:pt x="263433" y="357353"/>
                    <a:pt x="271539" y="363546"/>
                  </a:cubicBezTo>
                  <a:cubicBezTo>
                    <a:pt x="262290" y="309890"/>
                    <a:pt x="298294" y="258898"/>
                    <a:pt x="351948" y="249651"/>
                  </a:cubicBezTo>
                  <a:cubicBezTo>
                    <a:pt x="376809" y="245366"/>
                    <a:pt x="402374" y="250778"/>
                    <a:pt x="423367" y="264771"/>
                  </a:cubicBezTo>
                  <a:cubicBezTo>
                    <a:pt x="401079" y="117610"/>
                    <a:pt x="514426" y="-1929"/>
                    <a:pt x="624631" y="-24"/>
                  </a:cubicBezTo>
                  <a:cubicBezTo>
                    <a:pt x="727881" y="1405"/>
                    <a:pt x="832752" y="109038"/>
                    <a:pt x="822274" y="247626"/>
                  </a:cubicBezTo>
                  <a:cubicBezTo>
                    <a:pt x="826370" y="246769"/>
                    <a:pt x="896474" y="233720"/>
                    <a:pt x="946099" y="286393"/>
                  </a:cubicBezTo>
                  <a:cubicBezTo>
                    <a:pt x="979675" y="322420"/>
                    <a:pt x="990666" y="374020"/>
                    <a:pt x="974674" y="420600"/>
                  </a:cubicBezTo>
                  <a:close/>
                </a:path>
              </a:pathLst>
            </a:custGeom>
            <a:solidFill>
              <a:srgbClr val="F2F2F2"/>
            </a:soli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628" name="Google Shape;628;p19"/>
            <p:cNvSpPr/>
            <p:nvPr/>
          </p:nvSpPr>
          <p:spPr>
            <a:xfrm>
              <a:off x="3033562" y="1043489"/>
              <a:ext cx="1440584" cy="663281"/>
            </a:xfrm>
            <a:custGeom>
              <a:rect b="b" l="l" r="r" t="t"/>
              <a:pathLst>
                <a:path extrusionOk="0" h="663281" w="1440584">
                  <a:moveTo>
                    <a:pt x="276601" y="511724"/>
                  </a:moveTo>
                  <a:cubicBezTo>
                    <a:pt x="313532" y="514835"/>
                    <a:pt x="350464" y="525238"/>
                    <a:pt x="385330" y="543576"/>
                  </a:cubicBezTo>
                  <a:lnTo>
                    <a:pt x="397838" y="551560"/>
                  </a:lnTo>
                  <a:lnTo>
                    <a:pt x="356968" y="535060"/>
                  </a:lnTo>
                  <a:cubicBezTo>
                    <a:pt x="247722" y="503368"/>
                    <a:pt x="129181" y="540194"/>
                    <a:pt x="57125" y="628208"/>
                  </a:cubicBezTo>
                  <a:lnTo>
                    <a:pt x="33980" y="663178"/>
                  </a:lnTo>
                  <a:lnTo>
                    <a:pt x="0" y="663281"/>
                  </a:lnTo>
                  <a:cubicBezTo>
                    <a:pt x="55013" y="558685"/>
                    <a:pt x="165806" y="502390"/>
                    <a:pt x="276601" y="511724"/>
                  </a:cubicBezTo>
                  <a:close/>
                  <a:moveTo>
                    <a:pt x="1311299" y="385172"/>
                  </a:moveTo>
                  <a:lnTo>
                    <a:pt x="1358222" y="386730"/>
                  </a:lnTo>
                  <a:cubicBezTo>
                    <a:pt x="1377201" y="389247"/>
                    <a:pt x="1398407" y="394383"/>
                    <a:pt x="1419726" y="404045"/>
                  </a:cubicBezTo>
                  <a:lnTo>
                    <a:pt x="1440584" y="415935"/>
                  </a:lnTo>
                  <a:lnTo>
                    <a:pt x="1383450" y="399850"/>
                  </a:lnTo>
                  <a:cubicBezTo>
                    <a:pt x="1345493" y="394816"/>
                    <a:pt x="1316447" y="400260"/>
                    <a:pt x="1313240" y="400931"/>
                  </a:cubicBezTo>
                  <a:close/>
                  <a:moveTo>
                    <a:pt x="978539" y="35"/>
                  </a:moveTo>
                  <a:cubicBezTo>
                    <a:pt x="1018956" y="595"/>
                    <a:pt x="1059533" y="11548"/>
                    <a:pt x="1097406" y="31053"/>
                  </a:cubicBezTo>
                  <a:lnTo>
                    <a:pt x="1110125" y="39336"/>
                  </a:lnTo>
                  <a:lnTo>
                    <a:pt x="1064155" y="21560"/>
                  </a:lnTo>
                  <a:cubicBezTo>
                    <a:pt x="1044224" y="16313"/>
                    <a:pt x="1023975" y="13435"/>
                    <a:pt x="1003767" y="13155"/>
                  </a:cubicBezTo>
                  <a:cubicBezTo>
                    <a:pt x="831205" y="10173"/>
                    <a:pt x="653724" y="197349"/>
                    <a:pt x="688623" y="427777"/>
                  </a:cubicBezTo>
                  <a:cubicBezTo>
                    <a:pt x="655752" y="405866"/>
                    <a:pt x="615722" y="397392"/>
                    <a:pt x="576794" y="404102"/>
                  </a:cubicBezTo>
                  <a:cubicBezTo>
                    <a:pt x="492781" y="418581"/>
                    <a:pt x="436405" y="498425"/>
                    <a:pt x="450888" y="582441"/>
                  </a:cubicBezTo>
                  <a:lnTo>
                    <a:pt x="425743" y="566389"/>
                  </a:lnTo>
                  <a:lnTo>
                    <a:pt x="427408" y="508047"/>
                  </a:lnTo>
                  <a:cubicBezTo>
                    <a:pt x="441093" y="449468"/>
                    <a:pt x="488556" y="401841"/>
                    <a:pt x="551566" y="390982"/>
                  </a:cubicBezTo>
                  <a:cubicBezTo>
                    <a:pt x="590494" y="384272"/>
                    <a:pt x="630524" y="392746"/>
                    <a:pt x="663395" y="414657"/>
                  </a:cubicBezTo>
                  <a:cubicBezTo>
                    <a:pt x="628496" y="184229"/>
                    <a:pt x="805977" y="-2947"/>
                    <a:pt x="978539" y="35"/>
                  </a:cubicBez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sp>
        <p:nvSpPr>
          <p:cNvPr id="629" name="Google Shape;629;p19"/>
          <p:cNvSpPr txBox="1"/>
          <p:nvPr>
            <p:ph idx="1" type="subTitle"/>
          </p:nvPr>
        </p:nvSpPr>
        <p:spPr>
          <a:xfrm>
            <a:off x="720400" y="2163600"/>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630" name="Google Shape;630;p19"/>
          <p:cNvSpPr txBox="1"/>
          <p:nvPr>
            <p:ph idx="2" type="subTitle"/>
          </p:nvPr>
        </p:nvSpPr>
        <p:spPr>
          <a:xfrm>
            <a:off x="720400" y="4020325"/>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631" name="Google Shape;631;p19"/>
          <p:cNvSpPr txBox="1"/>
          <p:nvPr>
            <p:ph idx="3" type="subTitle"/>
          </p:nvPr>
        </p:nvSpPr>
        <p:spPr>
          <a:xfrm>
            <a:off x="8381787" y="2172980"/>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632" name="Google Shape;632;p19"/>
          <p:cNvSpPr txBox="1"/>
          <p:nvPr>
            <p:ph idx="4" type="subTitle"/>
          </p:nvPr>
        </p:nvSpPr>
        <p:spPr>
          <a:xfrm>
            <a:off x="4571787" y="2180950"/>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633" name="Google Shape;633;p19"/>
          <p:cNvSpPr txBox="1"/>
          <p:nvPr>
            <p:ph idx="5" type="subTitle"/>
          </p:nvPr>
        </p:nvSpPr>
        <p:spPr>
          <a:xfrm>
            <a:off x="4571787" y="4020325"/>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634" name="Google Shape;634;p19"/>
          <p:cNvSpPr txBox="1"/>
          <p:nvPr>
            <p:ph idx="6" type="subTitle"/>
          </p:nvPr>
        </p:nvSpPr>
        <p:spPr>
          <a:xfrm>
            <a:off x="8381787" y="4001780"/>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635" name="Google Shape;635;p19"/>
          <p:cNvSpPr txBox="1"/>
          <p:nvPr>
            <p:ph type="title"/>
          </p:nvPr>
        </p:nvSpPr>
        <p:spPr>
          <a:xfrm>
            <a:off x="720400" y="898175"/>
            <a:ext cx="109119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636" name="Google Shape;636;p19"/>
          <p:cNvSpPr txBox="1"/>
          <p:nvPr>
            <p:ph idx="7" type="body"/>
          </p:nvPr>
        </p:nvSpPr>
        <p:spPr>
          <a:xfrm>
            <a:off x="4571787" y="2589800"/>
            <a:ext cx="32505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637" name="Google Shape;637;p19"/>
          <p:cNvSpPr txBox="1"/>
          <p:nvPr>
            <p:ph idx="8" type="body"/>
          </p:nvPr>
        </p:nvSpPr>
        <p:spPr>
          <a:xfrm>
            <a:off x="8381787" y="4418600"/>
            <a:ext cx="32505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638" name="Google Shape;638;p19"/>
          <p:cNvSpPr txBox="1"/>
          <p:nvPr>
            <p:ph idx="9" type="body"/>
          </p:nvPr>
        </p:nvSpPr>
        <p:spPr>
          <a:xfrm>
            <a:off x="4571787" y="4418600"/>
            <a:ext cx="32505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639" name="Google Shape;639;p19"/>
          <p:cNvSpPr txBox="1"/>
          <p:nvPr>
            <p:ph idx="13" type="body"/>
          </p:nvPr>
        </p:nvSpPr>
        <p:spPr>
          <a:xfrm>
            <a:off x="720400" y="2589800"/>
            <a:ext cx="32505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640" name="Google Shape;640;p19"/>
          <p:cNvSpPr txBox="1"/>
          <p:nvPr>
            <p:ph idx="14" type="body"/>
          </p:nvPr>
        </p:nvSpPr>
        <p:spPr>
          <a:xfrm>
            <a:off x="8381787" y="2589800"/>
            <a:ext cx="32505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641" name="Google Shape;641;p19"/>
          <p:cNvSpPr txBox="1"/>
          <p:nvPr>
            <p:ph idx="15" type="body"/>
          </p:nvPr>
        </p:nvSpPr>
        <p:spPr>
          <a:xfrm>
            <a:off x="720400" y="4418600"/>
            <a:ext cx="32505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grpSp>
        <p:nvGrpSpPr>
          <p:cNvPr id="642" name="Google Shape;642;p19"/>
          <p:cNvGrpSpPr/>
          <p:nvPr/>
        </p:nvGrpSpPr>
        <p:grpSpPr>
          <a:xfrm>
            <a:off x="2032812" y="5223751"/>
            <a:ext cx="1071845" cy="1418452"/>
            <a:chOff x="2256777" y="2198862"/>
            <a:chExt cx="2823618" cy="3736703"/>
          </a:xfrm>
        </p:grpSpPr>
        <p:grpSp>
          <p:nvGrpSpPr>
            <p:cNvPr id="643" name="Google Shape;643;p19"/>
            <p:cNvGrpSpPr/>
            <p:nvPr/>
          </p:nvGrpSpPr>
          <p:grpSpPr>
            <a:xfrm>
              <a:off x="3294899" y="5120706"/>
              <a:ext cx="748973" cy="454603"/>
              <a:chOff x="5910230" y="3314449"/>
              <a:chExt cx="375256" cy="227768"/>
            </a:xfrm>
          </p:grpSpPr>
          <p:sp>
            <p:nvSpPr>
              <p:cNvPr id="644" name="Google Shape;644;p19"/>
              <p:cNvSpPr/>
              <p:nvPr/>
            </p:nvSpPr>
            <p:spPr>
              <a:xfrm rot="-788041">
                <a:off x="5936369" y="3312998"/>
                <a:ext cx="9535" cy="231160"/>
              </a:xfrm>
              <a:custGeom>
                <a:rect b="b" l="l" r="r" t="t"/>
                <a:pathLst>
                  <a:path extrusionOk="0" h="230885" w="9524">
                    <a:moveTo>
                      <a:pt x="-431" y="-319"/>
                    </a:moveTo>
                    <a:lnTo>
                      <a:pt x="9094" y="-319"/>
                    </a:lnTo>
                    <a:lnTo>
                      <a:pt x="9094" y="230567"/>
                    </a:lnTo>
                    <a:lnTo>
                      <a:pt x="-431" y="230567"/>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5" name="Google Shape;645;p19"/>
              <p:cNvSpPr/>
              <p:nvPr/>
            </p:nvSpPr>
            <p:spPr>
              <a:xfrm rot="-4611959">
                <a:off x="6139000" y="3423321"/>
                <a:ext cx="231160" cy="9535"/>
              </a:xfrm>
              <a:custGeom>
                <a:rect b="b" l="l" r="r" t="t"/>
                <a:pathLst>
                  <a:path extrusionOk="0" h="9524" w="230885">
                    <a:moveTo>
                      <a:pt x="-431" y="-319"/>
                    </a:moveTo>
                    <a:lnTo>
                      <a:pt x="230455" y="-319"/>
                    </a:lnTo>
                    <a:lnTo>
                      <a:pt x="230455" y="9206"/>
                    </a:lnTo>
                    <a:lnTo>
                      <a:pt x="-431" y="9206"/>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646" name="Google Shape;646;p19"/>
            <p:cNvSpPr/>
            <p:nvPr/>
          </p:nvSpPr>
          <p:spPr>
            <a:xfrm>
              <a:off x="3376049" y="5519665"/>
              <a:ext cx="585689" cy="415900"/>
            </a:xfrm>
            <a:custGeom>
              <a:rect b="b" l="l" r="r" t="t"/>
              <a:pathLst>
                <a:path extrusionOk="0" h="194119" w="273367">
                  <a:moveTo>
                    <a:pt x="273368" y="0"/>
                  </a:moveTo>
                  <a:lnTo>
                    <a:pt x="234125" y="194119"/>
                  </a:lnTo>
                  <a:lnTo>
                    <a:pt x="39243" y="194119"/>
                  </a:lnTo>
                  <a:lnTo>
                    <a:pt x="0" y="0"/>
                  </a:lnTo>
                  <a:lnTo>
                    <a:pt x="273368" y="0"/>
                  </a:lnTo>
                  <a:close/>
                </a:path>
              </a:pathLst>
            </a:custGeom>
            <a:solidFill>
              <a:schemeClr val="accent1"/>
            </a:solidFill>
            <a:ln>
              <a:noFill/>
            </a:ln>
            <a:effectLst>
              <a:outerShdw blurRad="2540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7" name="Google Shape;647;p19"/>
            <p:cNvSpPr/>
            <p:nvPr/>
          </p:nvSpPr>
          <p:spPr>
            <a:xfrm>
              <a:off x="2256777" y="2203261"/>
              <a:ext cx="2823618" cy="3023507"/>
            </a:xfrm>
            <a:custGeom>
              <a:rect b="b" l="l" r="r" t="t"/>
              <a:pathLst>
                <a:path extrusionOk="0" h="3023507" w="2823618">
                  <a:moveTo>
                    <a:pt x="1352512" y="192"/>
                  </a:moveTo>
                  <a:cubicBezTo>
                    <a:pt x="1376236" y="-205"/>
                    <a:pt x="1396240" y="73"/>
                    <a:pt x="1411904" y="483"/>
                  </a:cubicBezTo>
                  <a:cubicBezTo>
                    <a:pt x="1537215" y="-2797"/>
                    <a:pt x="1940079" y="2382"/>
                    <a:pt x="2304277" y="293914"/>
                  </a:cubicBezTo>
                  <a:cubicBezTo>
                    <a:pt x="2791372" y="683831"/>
                    <a:pt x="2817780" y="1272419"/>
                    <a:pt x="2822095" y="1379779"/>
                  </a:cubicBezTo>
                  <a:cubicBezTo>
                    <a:pt x="2854201" y="2097474"/>
                    <a:pt x="2369177" y="2553500"/>
                    <a:pt x="2294266" y="2622543"/>
                  </a:cubicBezTo>
                  <a:cubicBezTo>
                    <a:pt x="2048354" y="2843720"/>
                    <a:pt x="1740252" y="2983722"/>
                    <a:pt x="1411904" y="3023507"/>
                  </a:cubicBezTo>
                  <a:cubicBezTo>
                    <a:pt x="1083486" y="2983807"/>
                    <a:pt x="775298" y="2843788"/>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gradFill>
              <a:gsLst>
                <a:gs pos="0">
                  <a:schemeClr val="accent2"/>
                </a:gs>
                <a:gs pos="100000">
                  <a:schemeClr val="accent1"/>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8" name="Google Shape;648;p19"/>
            <p:cNvSpPr/>
            <p:nvPr/>
          </p:nvSpPr>
          <p:spPr>
            <a:xfrm>
              <a:off x="3376049" y="5519665"/>
              <a:ext cx="585633" cy="415859"/>
            </a:xfrm>
            <a:custGeom>
              <a:rect b="b" l="l" r="r" t="t"/>
              <a:pathLst>
                <a:path extrusionOk="0" h="415859" w="585633">
                  <a:moveTo>
                    <a:pt x="0" y="0"/>
                  </a:moveTo>
                  <a:lnTo>
                    <a:pt x="585633" y="0"/>
                  </a:lnTo>
                  <a:lnTo>
                    <a:pt x="575636" y="49454"/>
                  </a:lnTo>
                  <a:lnTo>
                    <a:pt x="31288" y="49454"/>
                  </a:lnTo>
                  <a:lnTo>
                    <a:pt x="105361" y="415859"/>
                  </a:lnTo>
                  <a:lnTo>
                    <a:pt x="84070" y="415859"/>
                  </a:lnTo>
                  <a:lnTo>
                    <a:pt x="0" y="0"/>
                  </a:ln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9" name="Google Shape;649;p19"/>
            <p:cNvSpPr/>
            <p:nvPr/>
          </p:nvSpPr>
          <p:spPr>
            <a:xfrm>
              <a:off x="2710203" y="2203261"/>
              <a:ext cx="1916798" cy="3023507"/>
            </a:xfrm>
            <a:custGeom>
              <a:rect b="b" l="l" r="r" t="t"/>
              <a:pathLst>
                <a:path extrusionOk="0" h="3023507" w="1916798">
                  <a:moveTo>
                    <a:pt x="998748" y="192"/>
                  </a:moveTo>
                  <a:cubicBezTo>
                    <a:pt x="1111384" y="2972"/>
                    <a:pt x="1347878" y="38824"/>
                    <a:pt x="1564153" y="293914"/>
                  </a:cubicBezTo>
                  <a:cubicBezTo>
                    <a:pt x="1894695" y="683831"/>
                    <a:pt x="1912472" y="1272419"/>
                    <a:pt x="1915752" y="1379779"/>
                  </a:cubicBezTo>
                  <a:cubicBezTo>
                    <a:pt x="1937673" y="2097474"/>
                    <a:pt x="1608513" y="2553500"/>
                    <a:pt x="1557593" y="2622543"/>
                  </a:cubicBezTo>
                  <a:cubicBezTo>
                    <a:pt x="1323713" y="2935995"/>
                    <a:pt x="1062387" y="3004692"/>
                    <a:pt x="958479" y="3023507"/>
                  </a:cubicBezTo>
                  <a:lnTo>
                    <a:pt x="958479" y="483"/>
                  </a:lnTo>
                  <a:cubicBezTo>
                    <a:pt x="969094" y="73"/>
                    <a:pt x="982657" y="-205"/>
                    <a:pt x="998748" y="192"/>
                  </a:cubicBezTo>
                  <a:close/>
                  <a:moveTo>
                    <a:pt x="918150" y="192"/>
                  </a:moveTo>
                  <a:cubicBezTo>
                    <a:pt x="934257" y="-205"/>
                    <a:pt x="947839" y="73"/>
                    <a:pt x="958476" y="483"/>
                  </a:cubicBezTo>
                  <a:lnTo>
                    <a:pt x="958476" y="3023507"/>
                  </a:lnTo>
                  <a:cubicBezTo>
                    <a:pt x="854394" y="3004692"/>
                    <a:pt x="593069" y="2935995"/>
                    <a:pt x="359188" y="2622715"/>
                  </a:cubicBez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gradFill>
              <a:gsLst>
                <a:gs pos="0">
                  <a:schemeClr val="accent3"/>
                </a:gs>
                <a:gs pos="100000">
                  <a:schemeClr val="accent2"/>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0" name="Google Shape;650;p19"/>
            <p:cNvSpPr/>
            <p:nvPr/>
          </p:nvSpPr>
          <p:spPr>
            <a:xfrm>
              <a:off x="2711213" y="2222437"/>
              <a:ext cx="1593165" cy="3015570"/>
            </a:xfrm>
            <a:custGeom>
              <a:rect b="b" l="l" r="r" t="t"/>
              <a:pathLst>
                <a:path extrusionOk="0" h="3015570" w="1593165">
                  <a:moveTo>
                    <a:pt x="998748" y="192"/>
                  </a:moveTo>
                  <a:cubicBezTo>
                    <a:pt x="1111384" y="2972"/>
                    <a:pt x="1347878" y="38824"/>
                    <a:pt x="1564153" y="293914"/>
                  </a:cubicBezTo>
                  <a:lnTo>
                    <a:pt x="1593165" y="334631"/>
                  </a:lnTo>
                  <a:lnTo>
                    <a:pt x="1519727" y="257623"/>
                  </a:lnTo>
                  <a:cubicBezTo>
                    <a:pt x="1328034" y="79832"/>
                    <a:pt x="1134648" y="52079"/>
                    <a:pt x="1036092" y="49646"/>
                  </a:cubicBezTo>
                  <a:cubicBezTo>
                    <a:pt x="1020001" y="49249"/>
                    <a:pt x="1006438" y="49527"/>
                    <a:pt x="995823" y="49937"/>
                  </a:cubicBezTo>
                  <a:lnTo>
                    <a:pt x="995823" y="3015569"/>
                  </a:lnTo>
                  <a:lnTo>
                    <a:pt x="995820" y="3015570"/>
                  </a:lnTo>
                  <a:lnTo>
                    <a:pt x="995820" y="49937"/>
                  </a:lnTo>
                  <a:lnTo>
                    <a:pt x="958479" y="49668"/>
                  </a:lnTo>
                  <a:lnTo>
                    <a:pt x="958479" y="483"/>
                  </a:lnTo>
                  <a:cubicBezTo>
                    <a:pt x="969094" y="73"/>
                    <a:pt x="982657" y="-205"/>
                    <a:pt x="998748" y="192"/>
                  </a:cubicBezTo>
                  <a:close/>
                  <a:moveTo>
                    <a:pt x="918150" y="192"/>
                  </a:moveTo>
                  <a:cubicBezTo>
                    <a:pt x="934257" y="-205"/>
                    <a:pt x="947839" y="73"/>
                    <a:pt x="958476" y="483"/>
                  </a:cubicBezTo>
                  <a:lnTo>
                    <a:pt x="958476" y="49668"/>
                  </a:lnTo>
                  <a:lnTo>
                    <a:pt x="955494" y="49646"/>
                  </a:lnTo>
                  <a:cubicBezTo>
                    <a:pt x="842746" y="52426"/>
                    <a:pt x="606270" y="88278"/>
                    <a:pt x="390146" y="343368"/>
                  </a:cubicBezTo>
                  <a:cubicBezTo>
                    <a:pt x="59605" y="733803"/>
                    <a:pt x="41482" y="1322045"/>
                    <a:pt x="38374" y="1429405"/>
                  </a:cubicBezTo>
                  <a:cubicBezTo>
                    <a:pt x="19345" y="2057390"/>
                    <a:pt x="268847" y="2485032"/>
                    <a:pt x="365631" y="2628383"/>
                  </a:cubicBezTo>
                  <a:lnTo>
                    <a:pt x="375174" y="2641905"/>
                  </a:lnTo>
                  <a:lnTo>
                    <a:pt x="359188" y="2622715"/>
                  </a:ln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1" name="Google Shape;651;p19"/>
            <p:cNvSpPr/>
            <p:nvPr/>
          </p:nvSpPr>
          <p:spPr>
            <a:xfrm>
              <a:off x="3150463" y="2198862"/>
              <a:ext cx="1036590" cy="3027906"/>
            </a:xfrm>
            <a:custGeom>
              <a:rect b="b" l="l" r="r" t="t"/>
              <a:pathLst>
                <a:path extrusionOk="0" h="3027906" w="1036590">
                  <a:moveTo>
                    <a:pt x="496386" y="4591"/>
                  </a:moveTo>
                  <a:cubicBezTo>
                    <a:pt x="505103" y="4194"/>
                    <a:pt x="512455" y="4472"/>
                    <a:pt x="518216" y="4882"/>
                  </a:cubicBezTo>
                  <a:lnTo>
                    <a:pt x="518216" y="3027906"/>
                  </a:lnTo>
                  <a:cubicBezTo>
                    <a:pt x="461429" y="3009091"/>
                    <a:pt x="320582" y="2940394"/>
                    <a:pt x="194235" y="2627114"/>
                  </a:cubicBez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cubicBezTo>
                    <a:pt x="1024815" y="683831"/>
                    <a:pt x="1034481" y="1272419"/>
                    <a:pt x="1036035" y="1379779"/>
                  </a:cubicBezTo>
                  <a:cubicBezTo>
                    <a:pt x="1047773" y="2097474"/>
                    <a:pt x="869815" y="2553500"/>
                    <a:pt x="842370" y="2622543"/>
                  </a:cubicBezTo>
                  <a:cubicBezTo>
                    <a:pt x="715678" y="2935995"/>
                    <a:pt x="574486" y="3004692"/>
                    <a:pt x="518217" y="3023507"/>
                  </a:cubicBezTo>
                  <a:lnTo>
                    <a:pt x="518217" y="483"/>
                  </a:lnTo>
                  <a:cubicBezTo>
                    <a:pt x="523956" y="73"/>
                    <a:pt x="531289" y="-205"/>
                    <a:pt x="539990" y="192"/>
                  </a:cubicBezTo>
                  <a:close/>
                </a:path>
              </a:pathLst>
            </a:custGeom>
            <a:gradFill>
              <a:gsLst>
                <a:gs pos="0">
                  <a:schemeClr val="accent4"/>
                </a:gs>
                <a:gs pos="50000">
                  <a:schemeClr val="accent3"/>
                </a:gs>
                <a:gs pos="52000">
                  <a:schemeClr val="accent4"/>
                </a:gs>
                <a:gs pos="100000">
                  <a:schemeClr val="accent3"/>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2" name="Google Shape;652;p19"/>
            <p:cNvSpPr/>
            <p:nvPr/>
          </p:nvSpPr>
          <p:spPr>
            <a:xfrm>
              <a:off x="3169640" y="2199871"/>
              <a:ext cx="864956" cy="3015976"/>
            </a:xfrm>
            <a:custGeom>
              <a:rect b="b" l="l" r="r" t="t"/>
              <a:pathLst>
                <a:path extrusionOk="0" h="3015976" w="864956">
                  <a:moveTo>
                    <a:pt x="496386" y="4591"/>
                  </a:moveTo>
                  <a:cubicBezTo>
                    <a:pt x="505103" y="4194"/>
                    <a:pt x="512455" y="4472"/>
                    <a:pt x="518216" y="4882"/>
                  </a:cubicBezTo>
                  <a:lnTo>
                    <a:pt x="518216" y="54080"/>
                  </a:lnTo>
                  <a:lnTo>
                    <a:pt x="515562" y="54045"/>
                  </a:lnTo>
                  <a:cubicBezTo>
                    <a:pt x="454545" y="56825"/>
                    <a:pt x="326641" y="92677"/>
                    <a:pt x="209440" y="347767"/>
                  </a:cubicBezTo>
                  <a:cubicBezTo>
                    <a:pt x="31829" y="738202"/>
                    <a:pt x="21473" y="1326444"/>
                    <a:pt x="19747" y="1433804"/>
                  </a:cubicBezTo>
                  <a:cubicBezTo>
                    <a:pt x="10816" y="1972077"/>
                    <a:pt x="108683" y="2363159"/>
                    <a:pt x="169826" y="2554185"/>
                  </a:cubicBezTo>
                  <a:lnTo>
                    <a:pt x="196316" y="2631739"/>
                  </a:lnTo>
                  <a:lnTo>
                    <a:pt x="194235" y="2627114"/>
                  </a:ln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lnTo>
                    <a:pt x="864956" y="342697"/>
                  </a:lnTo>
                  <a:lnTo>
                    <a:pt x="776562" y="190249"/>
                  </a:lnTo>
                  <a:cubicBezTo>
                    <a:pt x="688220" y="72419"/>
                    <a:pt x="604844" y="51731"/>
                    <a:pt x="559166" y="49646"/>
                  </a:cubicBezTo>
                  <a:cubicBezTo>
                    <a:pt x="550465" y="49249"/>
                    <a:pt x="543132" y="49527"/>
                    <a:pt x="537393" y="49937"/>
                  </a:cubicBezTo>
                  <a:lnTo>
                    <a:pt x="537393" y="3015976"/>
                  </a:lnTo>
                  <a:lnTo>
                    <a:pt x="537392" y="3015976"/>
                  </a:lnTo>
                  <a:lnTo>
                    <a:pt x="537392" y="54336"/>
                  </a:lnTo>
                  <a:lnTo>
                    <a:pt x="518217" y="54081"/>
                  </a:lnTo>
                  <a:lnTo>
                    <a:pt x="518217" y="483"/>
                  </a:lnTo>
                  <a:cubicBezTo>
                    <a:pt x="523956" y="73"/>
                    <a:pt x="531289" y="-205"/>
                    <a:pt x="53999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3" name="Google Shape;653;p19"/>
            <p:cNvSpPr/>
            <p:nvPr/>
          </p:nvSpPr>
          <p:spPr>
            <a:xfrm>
              <a:off x="2257788" y="2204270"/>
              <a:ext cx="2049602" cy="2904841"/>
            </a:xfrm>
            <a:custGeom>
              <a:rect b="b" l="l" r="r" t="t"/>
              <a:pathLst>
                <a:path extrusionOk="0" h="2904841" w="2049602">
                  <a:moveTo>
                    <a:pt x="1352512" y="192"/>
                  </a:moveTo>
                  <a:cubicBezTo>
                    <a:pt x="1376236" y="-205"/>
                    <a:pt x="1396240" y="73"/>
                    <a:pt x="1411904" y="483"/>
                  </a:cubicBezTo>
                  <a:cubicBezTo>
                    <a:pt x="1505888" y="-1977"/>
                    <a:pt x="1755994" y="321"/>
                    <a:pt x="2028820" y="124614"/>
                  </a:cubicBezTo>
                  <a:lnTo>
                    <a:pt x="2049602" y="135611"/>
                  </a:lnTo>
                  <a:lnTo>
                    <a:pt x="1949422" y="96315"/>
                  </a:lnTo>
                  <a:cubicBezTo>
                    <a:pt x="1731466" y="23911"/>
                    <a:pt x="1544728" y="22657"/>
                    <a:pt x="1466408" y="24707"/>
                  </a:cubicBezTo>
                  <a:cubicBezTo>
                    <a:pt x="1450744" y="24297"/>
                    <a:pt x="1430740" y="24019"/>
                    <a:pt x="1407016" y="24416"/>
                  </a:cubicBezTo>
                  <a:cubicBezTo>
                    <a:pt x="1240944" y="27196"/>
                    <a:pt x="892536" y="63048"/>
                    <a:pt x="573861" y="318138"/>
                  </a:cubicBezTo>
                  <a:cubicBezTo>
                    <a:pt x="86768" y="708055"/>
                    <a:pt x="60360" y="1296643"/>
                    <a:pt x="56043" y="1404003"/>
                  </a:cubicBezTo>
                  <a:cubicBezTo>
                    <a:pt x="23767" y="2121698"/>
                    <a:pt x="508789" y="2577724"/>
                    <a:pt x="583873" y="2646767"/>
                  </a:cubicBezTo>
                  <a:cubicBezTo>
                    <a:pt x="676097" y="2729734"/>
                    <a:pt x="777075" y="2801279"/>
                    <a:pt x="884593" y="2860394"/>
                  </a:cubicBezTo>
                  <a:lnTo>
                    <a:pt x="973281" y="2904841"/>
                  </a:lnTo>
                  <a:lnTo>
                    <a:pt x="939703" y="2891105"/>
                  </a:lnTo>
                  <a:cubicBezTo>
                    <a:pt x="790863" y="2823482"/>
                    <a:pt x="652334" y="2733166"/>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654" name="Google Shape;654;p19"/>
          <p:cNvSpPr/>
          <p:nvPr/>
        </p:nvSpPr>
        <p:spPr>
          <a:xfrm flipH="1">
            <a:off x="-10590" y="5449296"/>
            <a:ext cx="3204620" cy="1418641"/>
          </a:xfrm>
          <a:custGeom>
            <a:rect b="b" l="l" r="r" t="t"/>
            <a:pathLst>
              <a:path extrusionOk="0" h="3050841" w="6891656">
                <a:moveTo>
                  <a:pt x="6674374" y="68"/>
                </a:moveTo>
                <a:cubicBezTo>
                  <a:pt x="6790387" y="-2243"/>
                  <a:pt x="6881348" y="54229"/>
                  <a:pt x="6891656" y="60898"/>
                </a:cubicBezTo>
                <a:lnTo>
                  <a:pt x="6891656" y="3050841"/>
                </a:lnTo>
                <a:lnTo>
                  <a:pt x="0" y="3050841"/>
                </a:lnTo>
                <a:lnTo>
                  <a:pt x="16887" y="3016614"/>
                </a:lnTo>
                <a:cubicBezTo>
                  <a:pt x="75476" y="2904075"/>
                  <a:pt x="261498" y="2601557"/>
                  <a:pt x="643651" y="2490837"/>
                </a:cubicBezTo>
                <a:cubicBezTo>
                  <a:pt x="995906" y="2388690"/>
                  <a:pt x="1287656" y="2515362"/>
                  <a:pt x="1362984" y="2550803"/>
                </a:cubicBezTo>
                <a:cubicBezTo>
                  <a:pt x="1373765" y="2534228"/>
                  <a:pt x="1451924" y="2419415"/>
                  <a:pt x="1602717" y="2400953"/>
                </a:cubicBezTo>
                <a:cubicBezTo>
                  <a:pt x="1694217" y="2390846"/>
                  <a:pt x="1785972" y="2417798"/>
                  <a:pt x="1857407" y="2475878"/>
                </a:cubicBezTo>
                <a:cubicBezTo>
                  <a:pt x="1830456" y="2250296"/>
                  <a:pt x="1926268" y="2034953"/>
                  <a:pt x="2097140" y="1936850"/>
                </a:cubicBezTo>
                <a:cubicBezTo>
                  <a:pt x="2329326" y="1802901"/>
                  <a:pt x="2680233" y="1896423"/>
                  <a:pt x="2846388" y="2191540"/>
                </a:cubicBezTo>
                <a:cubicBezTo>
                  <a:pt x="2861279" y="2151788"/>
                  <a:pt x="2892044" y="2120120"/>
                  <a:pt x="2931286" y="2104083"/>
                </a:cubicBezTo>
                <a:cubicBezTo>
                  <a:pt x="2976120" y="2088183"/>
                  <a:pt x="3025790" y="2093706"/>
                  <a:pt x="3066043" y="2119040"/>
                </a:cubicBezTo>
                <a:cubicBezTo>
                  <a:pt x="2866332" y="1750616"/>
                  <a:pt x="3021977" y="1311848"/>
                  <a:pt x="3330705" y="1165098"/>
                </a:cubicBezTo>
                <a:cubicBezTo>
                  <a:pt x="3659915" y="1008510"/>
                  <a:pt x="4131160" y="1199192"/>
                  <a:pt x="4259854" y="1629605"/>
                </a:cubicBezTo>
                <a:cubicBezTo>
                  <a:pt x="4338551" y="1538914"/>
                  <a:pt x="4459698" y="1504550"/>
                  <a:pt x="4561979" y="1542148"/>
                </a:cubicBezTo>
                <a:cubicBezTo>
                  <a:pt x="4669784" y="1582575"/>
                  <a:pt x="4710212" y="1685259"/>
                  <a:pt x="4716814" y="1701969"/>
                </a:cubicBezTo>
                <a:cubicBezTo>
                  <a:pt x="4770205" y="1637152"/>
                  <a:pt x="4866004" y="1627987"/>
                  <a:pt x="4930808" y="1681351"/>
                </a:cubicBezTo>
                <a:cubicBezTo>
                  <a:pt x="4931078" y="1681620"/>
                  <a:pt x="4931348" y="1681756"/>
                  <a:pt x="4931618" y="1682025"/>
                </a:cubicBezTo>
                <a:cubicBezTo>
                  <a:pt x="4845400" y="1466414"/>
                  <a:pt x="4950349" y="1221695"/>
                  <a:pt x="5165824" y="1135585"/>
                </a:cubicBezTo>
                <a:cubicBezTo>
                  <a:pt x="5263522" y="1096505"/>
                  <a:pt x="5372272" y="1095428"/>
                  <a:pt x="5470645" y="1132621"/>
                </a:cubicBezTo>
                <a:cubicBezTo>
                  <a:pt x="5365938" y="812303"/>
                  <a:pt x="5540718" y="467865"/>
                  <a:pt x="5861036" y="363294"/>
                </a:cubicBezTo>
                <a:cubicBezTo>
                  <a:pt x="6017892" y="311951"/>
                  <a:pt x="6188764" y="326506"/>
                  <a:pt x="6334706" y="403316"/>
                </a:cubicBezTo>
                <a:cubicBezTo>
                  <a:pt x="6321231" y="238104"/>
                  <a:pt x="6411248" y="85963"/>
                  <a:pt x="6552069" y="25997"/>
                </a:cubicBezTo>
                <a:cubicBezTo>
                  <a:pt x="6594248" y="8141"/>
                  <a:pt x="6635703" y="839"/>
                  <a:pt x="6674374" y="68"/>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5" name="Google Shape;655;p19"/>
          <p:cNvSpPr/>
          <p:nvPr/>
        </p:nvSpPr>
        <p:spPr>
          <a:xfrm flipH="1">
            <a:off x="-16210" y="5449765"/>
            <a:ext cx="3204620" cy="1418641"/>
          </a:xfrm>
          <a:custGeom>
            <a:rect b="b" l="l" r="r" t="t"/>
            <a:pathLst>
              <a:path extrusionOk="0" h="3050841" w="6891656">
                <a:moveTo>
                  <a:pt x="2288798" y="1878635"/>
                </a:moveTo>
                <a:cubicBezTo>
                  <a:pt x="2493233" y="1862262"/>
                  <a:pt x="2721772" y="1970203"/>
                  <a:pt x="2846388" y="2191540"/>
                </a:cubicBezTo>
                <a:cubicBezTo>
                  <a:pt x="2861279" y="2151788"/>
                  <a:pt x="2892044" y="2120120"/>
                  <a:pt x="2931286" y="2104083"/>
                </a:cubicBezTo>
                <a:cubicBezTo>
                  <a:pt x="2964912" y="2092158"/>
                  <a:pt x="3001258" y="2092284"/>
                  <a:pt x="3034311" y="2103779"/>
                </a:cubicBezTo>
                <a:lnTo>
                  <a:pt x="3038234" y="2105666"/>
                </a:lnTo>
                <a:lnTo>
                  <a:pt x="3066927" y="2174548"/>
                </a:lnTo>
                <a:cubicBezTo>
                  <a:pt x="3026674" y="2149214"/>
                  <a:pt x="2977004" y="2143691"/>
                  <a:pt x="2932170" y="2159591"/>
                </a:cubicBezTo>
                <a:cubicBezTo>
                  <a:pt x="2892928" y="2175628"/>
                  <a:pt x="2862163" y="2207296"/>
                  <a:pt x="2847272" y="2247048"/>
                </a:cubicBezTo>
                <a:cubicBezTo>
                  <a:pt x="2681117" y="1951931"/>
                  <a:pt x="2330210" y="1858409"/>
                  <a:pt x="2098024" y="1992358"/>
                </a:cubicBezTo>
                <a:cubicBezTo>
                  <a:pt x="1927152" y="2090461"/>
                  <a:pt x="1831340" y="2305804"/>
                  <a:pt x="1858291" y="2531386"/>
                </a:cubicBezTo>
                <a:cubicBezTo>
                  <a:pt x="1786856" y="2473306"/>
                  <a:pt x="1695101" y="2446354"/>
                  <a:pt x="1603601" y="2456461"/>
                </a:cubicBezTo>
                <a:cubicBezTo>
                  <a:pt x="1452808" y="2474923"/>
                  <a:pt x="1374649" y="2589736"/>
                  <a:pt x="1363868" y="2606311"/>
                </a:cubicBezTo>
                <a:cubicBezTo>
                  <a:pt x="1288540" y="2570870"/>
                  <a:pt x="996790" y="2444198"/>
                  <a:pt x="644535" y="2546345"/>
                </a:cubicBezTo>
                <a:cubicBezTo>
                  <a:pt x="310151" y="2643225"/>
                  <a:pt x="125930" y="2886951"/>
                  <a:pt x="45850" y="3021761"/>
                </a:cubicBezTo>
                <a:lnTo>
                  <a:pt x="29636" y="3050841"/>
                </a:lnTo>
                <a:lnTo>
                  <a:pt x="0" y="3050841"/>
                </a:lnTo>
                <a:lnTo>
                  <a:pt x="16887" y="3016614"/>
                </a:lnTo>
                <a:cubicBezTo>
                  <a:pt x="75476" y="2904075"/>
                  <a:pt x="261498" y="2601557"/>
                  <a:pt x="643651" y="2490837"/>
                </a:cubicBezTo>
                <a:cubicBezTo>
                  <a:pt x="995906" y="2388690"/>
                  <a:pt x="1287656" y="2515362"/>
                  <a:pt x="1362984" y="2550803"/>
                </a:cubicBezTo>
                <a:cubicBezTo>
                  <a:pt x="1373765" y="2534228"/>
                  <a:pt x="1451924" y="2419415"/>
                  <a:pt x="1602717" y="2400953"/>
                </a:cubicBezTo>
                <a:cubicBezTo>
                  <a:pt x="1694217" y="2390846"/>
                  <a:pt x="1785972" y="2417798"/>
                  <a:pt x="1857407" y="2475878"/>
                </a:cubicBezTo>
                <a:cubicBezTo>
                  <a:pt x="1830456" y="2250296"/>
                  <a:pt x="1926268" y="2034953"/>
                  <a:pt x="2097140" y="1936850"/>
                </a:cubicBezTo>
                <a:cubicBezTo>
                  <a:pt x="2155187" y="1903363"/>
                  <a:pt x="2220653" y="1884093"/>
                  <a:pt x="2288798" y="1878635"/>
                </a:cubicBezTo>
                <a:close/>
                <a:moveTo>
                  <a:pt x="3596672" y="1111090"/>
                </a:moveTo>
                <a:cubicBezTo>
                  <a:pt x="3874128" y="1118834"/>
                  <a:pt x="4163333" y="1306796"/>
                  <a:pt x="4259854" y="1629605"/>
                </a:cubicBezTo>
                <a:cubicBezTo>
                  <a:pt x="4338551" y="1538914"/>
                  <a:pt x="4459698" y="1504550"/>
                  <a:pt x="4561979" y="1542148"/>
                </a:cubicBezTo>
                <a:cubicBezTo>
                  <a:pt x="4669784" y="1582575"/>
                  <a:pt x="4710212" y="1685259"/>
                  <a:pt x="4716814" y="1701969"/>
                </a:cubicBezTo>
                <a:cubicBezTo>
                  <a:pt x="4756857" y="1653356"/>
                  <a:pt x="4820755" y="1636048"/>
                  <a:pt x="4877540" y="1652945"/>
                </a:cubicBezTo>
                <a:lnTo>
                  <a:pt x="4913735" y="1672247"/>
                </a:lnTo>
                <a:lnTo>
                  <a:pt x="4932502" y="1737533"/>
                </a:lnTo>
                <a:cubicBezTo>
                  <a:pt x="4932232" y="1737264"/>
                  <a:pt x="4931962" y="1737128"/>
                  <a:pt x="4931692" y="1736859"/>
                </a:cubicBezTo>
                <a:cubicBezTo>
                  <a:pt x="4866888" y="1683495"/>
                  <a:pt x="4771089" y="1692660"/>
                  <a:pt x="4717698" y="1757477"/>
                </a:cubicBezTo>
                <a:cubicBezTo>
                  <a:pt x="4711096" y="1740767"/>
                  <a:pt x="4670668" y="1638083"/>
                  <a:pt x="4562863" y="1597656"/>
                </a:cubicBezTo>
                <a:cubicBezTo>
                  <a:pt x="4460582" y="1560058"/>
                  <a:pt x="4339435" y="1594422"/>
                  <a:pt x="4260738" y="1685113"/>
                </a:cubicBezTo>
                <a:cubicBezTo>
                  <a:pt x="4132044" y="1254700"/>
                  <a:pt x="3660799" y="1064018"/>
                  <a:pt x="3331589" y="1220606"/>
                </a:cubicBezTo>
                <a:cubicBezTo>
                  <a:pt x="3138634" y="1312325"/>
                  <a:pt x="3005477" y="1518113"/>
                  <a:pt x="2981502" y="1749504"/>
                </a:cubicBezTo>
                <a:lnTo>
                  <a:pt x="2980923" y="1841369"/>
                </a:lnTo>
                <a:lnTo>
                  <a:pt x="2979729" y="1835195"/>
                </a:lnTo>
                <a:cubicBezTo>
                  <a:pt x="2953723" y="1549483"/>
                  <a:pt x="3099159" y="1275161"/>
                  <a:pt x="3330705" y="1165098"/>
                </a:cubicBezTo>
                <a:cubicBezTo>
                  <a:pt x="3413008" y="1125951"/>
                  <a:pt x="3504187" y="1108509"/>
                  <a:pt x="3596672" y="1111090"/>
                </a:cubicBezTo>
                <a:close/>
                <a:moveTo>
                  <a:pt x="5317981" y="1105501"/>
                </a:moveTo>
                <a:cubicBezTo>
                  <a:pt x="5343830" y="1105248"/>
                  <a:pt x="5369699" y="1107379"/>
                  <a:pt x="5395254" y="1111898"/>
                </a:cubicBezTo>
                <a:lnTo>
                  <a:pt x="5458658" y="1129326"/>
                </a:lnTo>
                <a:lnTo>
                  <a:pt x="5471529" y="1188129"/>
                </a:lnTo>
                <a:cubicBezTo>
                  <a:pt x="5373156" y="1150936"/>
                  <a:pt x="5264406" y="1152013"/>
                  <a:pt x="5166708" y="1191093"/>
                </a:cubicBezTo>
                <a:cubicBezTo>
                  <a:pt x="5058971" y="1234148"/>
                  <a:pt x="4978864" y="1316856"/>
                  <a:pt x="4936470" y="1415750"/>
                </a:cubicBezTo>
                <a:lnTo>
                  <a:pt x="4905003" y="1561359"/>
                </a:lnTo>
                <a:lnTo>
                  <a:pt x="4901538" y="1517792"/>
                </a:lnTo>
                <a:cubicBezTo>
                  <a:pt x="4904782" y="1353968"/>
                  <a:pt x="5004218" y="1200168"/>
                  <a:pt x="5165824" y="1135585"/>
                </a:cubicBezTo>
                <a:cubicBezTo>
                  <a:pt x="5214673" y="1116045"/>
                  <a:pt x="5266285" y="1106006"/>
                  <a:pt x="5317981" y="1105501"/>
                </a:cubicBezTo>
                <a:close/>
                <a:moveTo>
                  <a:pt x="6674374" y="68"/>
                </a:moveTo>
                <a:cubicBezTo>
                  <a:pt x="6790387" y="-2243"/>
                  <a:pt x="6881348" y="54229"/>
                  <a:pt x="6891656" y="60898"/>
                </a:cubicBezTo>
                <a:lnTo>
                  <a:pt x="6891656" y="115898"/>
                </a:lnTo>
                <a:lnTo>
                  <a:pt x="6870555" y="103763"/>
                </a:lnTo>
                <a:cubicBezTo>
                  <a:pt x="6835186" y="85175"/>
                  <a:pt x="6762268" y="53843"/>
                  <a:pt x="6675258" y="55576"/>
                </a:cubicBezTo>
                <a:cubicBezTo>
                  <a:pt x="6636587" y="56347"/>
                  <a:pt x="6595132" y="63649"/>
                  <a:pt x="6552953" y="81505"/>
                </a:cubicBezTo>
                <a:cubicBezTo>
                  <a:pt x="6412132" y="141471"/>
                  <a:pt x="6322115" y="293612"/>
                  <a:pt x="6335590" y="458824"/>
                </a:cubicBezTo>
                <a:cubicBezTo>
                  <a:pt x="6189648" y="382014"/>
                  <a:pt x="6018776" y="367459"/>
                  <a:pt x="5861920" y="418802"/>
                </a:cubicBezTo>
                <a:cubicBezTo>
                  <a:pt x="5621682" y="497231"/>
                  <a:pt x="5463308" y="710584"/>
                  <a:pt x="5443310" y="947493"/>
                </a:cubicBezTo>
                <a:lnTo>
                  <a:pt x="5444277" y="1012150"/>
                </a:lnTo>
                <a:lnTo>
                  <a:pt x="5444219" y="1011887"/>
                </a:lnTo>
                <a:cubicBezTo>
                  <a:pt x="5411907" y="729942"/>
                  <a:pt x="5580758" y="454794"/>
                  <a:pt x="5861036" y="363294"/>
                </a:cubicBezTo>
                <a:cubicBezTo>
                  <a:pt x="6017892" y="311951"/>
                  <a:pt x="6188764" y="326506"/>
                  <a:pt x="6334706" y="403316"/>
                </a:cubicBezTo>
                <a:cubicBezTo>
                  <a:pt x="6321231" y="238104"/>
                  <a:pt x="6411248" y="85963"/>
                  <a:pt x="6552069" y="25997"/>
                </a:cubicBezTo>
                <a:cubicBezTo>
                  <a:pt x="6594248" y="8141"/>
                  <a:pt x="6635703" y="839"/>
                  <a:pt x="6674374" y="68"/>
                </a:cubicBez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4 Map">
  <p:cSld name="CUSTOM_13">
    <p:spTree>
      <p:nvGrpSpPr>
        <p:cNvPr id="656" name="Shape 656"/>
        <p:cNvGrpSpPr/>
        <p:nvPr/>
      </p:nvGrpSpPr>
      <p:grpSpPr>
        <a:xfrm>
          <a:off x="0" y="0"/>
          <a:ext cx="0" cy="0"/>
          <a:chOff x="0" y="0"/>
          <a:chExt cx="0" cy="0"/>
        </a:xfrm>
      </p:grpSpPr>
      <p:sp>
        <p:nvSpPr>
          <p:cNvPr id="657" name="Google Shape;657;p20"/>
          <p:cNvSpPr txBox="1"/>
          <p:nvPr>
            <p:ph idx="1" type="subTitle"/>
          </p:nvPr>
        </p:nvSpPr>
        <p:spPr>
          <a:xfrm>
            <a:off x="8378500" y="1882375"/>
            <a:ext cx="33978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658" name="Google Shape;658;p20"/>
          <p:cNvSpPr txBox="1"/>
          <p:nvPr>
            <p:ph idx="2" type="subTitle"/>
          </p:nvPr>
        </p:nvSpPr>
        <p:spPr>
          <a:xfrm>
            <a:off x="8378500" y="4102757"/>
            <a:ext cx="33978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659" name="Google Shape;659;p20"/>
          <p:cNvSpPr txBox="1"/>
          <p:nvPr>
            <p:ph type="title"/>
          </p:nvPr>
        </p:nvSpPr>
        <p:spPr>
          <a:xfrm>
            <a:off x="415600" y="593367"/>
            <a:ext cx="113607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660" name="Google Shape;660;p20"/>
          <p:cNvSpPr txBox="1"/>
          <p:nvPr>
            <p:ph idx="3" type="body"/>
          </p:nvPr>
        </p:nvSpPr>
        <p:spPr>
          <a:xfrm>
            <a:off x="8378500" y="2318375"/>
            <a:ext cx="3397800" cy="1553400"/>
          </a:xfrm>
          <a:prstGeom prst="rect">
            <a:avLst/>
          </a:prstGeom>
        </p:spPr>
        <p:txBody>
          <a:bodyPr anchorCtr="0" anchor="t" bIns="121900" lIns="121900" spcFirstLastPara="1" rIns="121900" wrap="square" tIns="121900">
            <a:noAutofit/>
          </a:bodyPr>
          <a:lstStyle>
            <a:lvl1pPr indent="-317500" lvl="0" marL="457200">
              <a:lnSpc>
                <a:spcPct val="100000"/>
              </a:lnSpc>
              <a:spcBef>
                <a:spcPts val="0"/>
              </a:spcBef>
              <a:spcAft>
                <a:spcPts val="0"/>
              </a:spcAft>
              <a:buSzPts val="1400"/>
              <a:buChar char="●"/>
              <a:defRPr sz="1400"/>
            </a:lvl1pPr>
            <a:lvl2pPr indent="-317500" lvl="1" marL="914400">
              <a:lnSpc>
                <a:spcPct val="100000"/>
              </a:lnSpc>
              <a:spcBef>
                <a:spcPts val="0"/>
              </a:spcBef>
              <a:spcAft>
                <a:spcPts val="0"/>
              </a:spcAft>
              <a:buSzPts val="1400"/>
              <a:buChar char="○"/>
              <a:defRPr sz="1400"/>
            </a:lvl2pPr>
            <a:lvl3pPr indent="-317500" lvl="2" marL="1371600">
              <a:lnSpc>
                <a:spcPct val="100000"/>
              </a:lnSpc>
              <a:spcBef>
                <a:spcPts val="0"/>
              </a:spcBef>
              <a:spcAft>
                <a:spcPts val="0"/>
              </a:spcAft>
              <a:buSzPts val="1400"/>
              <a:buChar char="■"/>
              <a:defRPr sz="1400"/>
            </a:lvl3pPr>
            <a:lvl4pPr indent="-317500" lvl="3" marL="1828800">
              <a:lnSpc>
                <a:spcPct val="100000"/>
              </a:lnSpc>
              <a:spcBef>
                <a:spcPts val="0"/>
              </a:spcBef>
              <a:spcAft>
                <a:spcPts val="0"/>
              </a:spcAft>
              <a:buSzPts val="1400"/>
              <a:buChar char="●"/>
              <a:defRPr sz="1400"/>
            </a:lvl4pPr>
            <a:lvl5pPr indent="-317500" lvl="4" marL="2286000">
              <a:lnSpc>
                <a:spcPct val="100000"/>
              </a:lnSpc>
              <a:spcBef>
                <a:spcPts val="0"/>
              </a:spcBef>
              <a:spcAft>
                <a:spcPts val="0"/>
              </a:spcAft>
              <a:buSzPts val="1400"/>
              <a:buChar char="○"/>
              <a:defRPr sz="1400"/>
            </a:lvl5pPr>
            <a:lvl6pPr indent="-317500" lvl="5" marL="2743200">
              <a:lnSpc>
                <a:spcPct val="100000"/>
              </a:lnSpc>
              <a:spcBef>
                <a:spcPts val="0"/>
              </a:spcBef>
              <a:spcAft>
                <a:spcPts val="0"/>
              </a:spcAft>
              <a:buSzPts val="1400"/>
              <a:buChar char="■"/>
              <a:defRPr sz="1400"/>
            </a:lvl6pPr>
            <a:lvl7pPr indent="-317500" lvl="6" marL="3200400">
              <a:lnSpc>
                <a:spcPct val="100000"/>
              </a:lnSpc>
              <a:spcBef>
                <a:spcPts val="0"/>
              </a:spcBef>
              <a:spcAft>
                <a:spcPts val="0"/>
              </a:spcAft>
              <a:buSzPts val="1400"/>
              <a:buChar char="●"/>
              <a:defRPr sz="1400"/>
            </a:lvl7pPr>
            <a:lvl8pPr indent="-317500" lvl="7" marL="3657600">
              <a:lnSpc>
                <a:spcPct val="100000"/>
              </a:lnSpc>
              <a:spcBef>
                <a:spcPts val="0"/>
              </a:spcBef>
              <a:spcAft>
                <a:spcPts val="0"/>
              </a:spcAft>
              <a:buSzPts val="1400"/>
              <a:buChar char="○"/>
              <a:defRPr sz="1400"/>
            </a:lvl8pPr>
            <a:lvl9pPr indent="-317500" lvl="8" marL="4114800">
              <a:lnSpc>
                <a:spcPct val="100000"/>
              </a:lnSpc>
              <a:spcBef>
                <a:spcPts val="0"/>
              </a:spcBef>
              <a:spcAft>
                <a:spcPts val="0"/>
              </a:spcAft>
              <a:buSzPts val="1400"/>
              <a:buChar char="■"/>
              <a:defRPr sz="1400"/>
            </a:lvl9pPr>
          </a:lstStyle>
          <a:p/>
        </p:txBody>
      </p:sp>
      <p:sp>
        <p:nvSpPr>
          <p:cNvPr id="661" name="Google Shape;661;p20"/>
          <p:cNvSpPr txBox="1"/>
          <p:nvPr>
            <p:ph idx="4" type="body"/>
          </p:nvPr>
        </p:nvSpPr>
        <p:spPr>
          <a:xfrm>
            <a:off x="8378500" y="4506700"/>
            <a:ext cx="3397800" cy="1553400"/>
          </a:xfrm>
          <a:prstGeom prst="rect">
            <a:avLst/>
          </a:prstGeom>
        </p:spPr>
        <p:txBody>
          <a:bodyPr anchorCtr="0" anchor="t" bIns="121900" lIns="121900" spcFirstLastPara="1" rIns="121900" wrap="square" tIns="121900">
            <a:noAutofit/>
          </a:bodyPr>
          <a:lstStyle>
            <a:lvl1pPr indent="-317500" lvl="0" marL="457200" rtl="0">
              <a:lnSpc>
                <a:spcPct val="100000"/>
              </a:lnSpc>
              <a:spcBef>
                <a:spcPts val="0"/>
              </a:spcBef>
              <a:spcAft>
                <a:spcPts val="0"/>
              </a:spcAft>
              <a:buSzPts val="1400"/>
              <a:buChar char="●"/>
              <a:defRPr sz="1400"/>
            </a:lvl1pPr>
            <a:lvl2pPr indent="-317500" lvl="1" marL="914400" rtl="0">
              <a:lnSpc>
                <a:spcPct val="100000"/>
              </a:lnSpc>
              <a:spcBef>
                <a:spcPts val="0"/>
              </a:spcBef>
              <a:spcAft>
                <a:spcPts val="0"/>
              </a:spcAft>
              <a:buSzPts val="1400"/>
              <a:buChar char="○"/>
              <a:defRPr sz="1400"/>
            </a:lvl2pPr>
            <a:lvl3pPr indent="-317500" lvl="2" marL="1371600" rtl="0">
              <a:lnSpc>
                <a:spcPct val="100000"/>
              </a:lnSpc>
              <a:spcBef>
                <a:spcPts val="0"/>
              </a:spcBef>
              <a:spcAft>
                <a:spcPts val="0"/>
              </a:spcAft>
              <a:buSzPts val="1400"/>
              <a:buChar char="■"/>
              <a:defRPr sz="1400"/>
            </a:lvl3pPr>
            <a:lvl4pPr indent="-317500" lvl="3" marL="1828800" rtl="0">
              <a:lnSpc>
                <a:spcPct val="100000"/>
              </a:lnSpc>
              <a:spcBef>
                <a:spcPts val="0"/>
              </a:spcBef>
              <a:spcAft>
                <a:spcPts val="0"/>
              </a:spcAft>
              <a:buSzPts val="1400"/>
              <a:buChar char="●"/>
              <a:defRPr sz="1400"/>
            </a:lvl4pPr>
            <a:lvl5pPr indent="-317500" lvl="4" marL="2286000" rtl="0">
              <a:lnSpc>
                <a:spcPct val="100000"/>
              </a:lnSpc>
              <a:spcBef>
                <a:spcPts val="0"/>
              </a:spcBef>
              <a:spcAft>
                <a:spcPts val="0"/>
              </a:spcAft>
              <a:buSzPts val="1400"/>
              <a:buChar char="○"/>
              <a:defRPr sz="1400"/>
            </a:lvl5pPr>
            <a:lvl6pPr indent="-317500" lvl="5" marL="2743200" rtl="0">
              <a:lnSpc>
                <a:spcPct val="100000"/>
              </a:lnSpc>
              <a:spcBef>
                <a:spcPts val="0"/>
              </a:spcBef>
              <a:spcAft>
                <a:spcPts val="0"/>
              </a:spcAft>
              <a:buSzPts val="1400"/>
              <a:buChar char="■"/>
              <a:defRPr sz="1400"/>
            </a:lvl6pPr>
            <a:lvl7pPr indent="-317500" lvl="6" marL="3200400" rtl="0">
              <a:lnSpc>
                <a:spcPct val="100000"/>
              </a:lnSpc>
              <a:spcBef>
                <a:spcPts val="0"/>
              </a:spcBef>
              <a:spcAft>
                <a:spcPts val="0"/>
              </a:spcAft>
              <a:buSzPts val="1400"/>
              <a:buChar char="●"/>
              <a:defRPr sz="1400"/>
            </a:lvl7pPr>
            <a:lvl8pPr indent="-317500" lvl="7" marL="3657600" rtl="0">
              <a:lnSpc>
                <a:spcPct val="100000"/>
              </a:lnSpc>
              <a:spcBef>
                <a:spcPts val="0"/>
              </a:spcBef>
              <a:spcAft>
                <a:spcPts val="0"/>
              </a:spcAft>
              <a:buSzPts val="1400"/>
              <a:buChar char="○"/>
              <a:defRPr sz="1400"/>
            </a:lvl8pPr>
            <a:lvl9pPr indent="-317500" lvl="8" marL="4114800" rtl="0">
              <a:lnSpc>
                <a:spcPct val="100000"/>
              </a:lnSpc>
              <a:spcBef>
                <a:spcPts val="0"/>
              </a:spcBef>
              <a:spcAft>
                <a:spcPts val="0"/>
              </a:spcAft>
              <a:buSzPts val="1400"/>
              <a:buChar char="■"/>
              <a:defRPr sz="1400"/>
            </a:lvl9pPr>
          </a:lstStyle>
          <a:p/>
        </p:txBody>
      </p:sp>
      <p:sp>
        <p:nvSpPr>
          <p:cNvPr id="662" name="Google Shape;662;p20"/>
          <p:cNvSpPr/>
          <p:nvPr/>
        </p:nvSpPr>
        <p:spPr>
          <a:xfrm flipH="1">
            <a:off x="-10595" y="4847501"/>
            <a:ext cx="3398570" cy="2018917"/>
          </a:xfrm>
          <a:custGeom>
            <a:rect b="b" l="l" r="r" t="t"/>
            <a:pathLst>
              <a:path extrusionOk="0" h="4341756" w="7308753">
                <a:moveTo>
                  <a:pt x="7110886" y="101"/>
                </a:moveTo>
                <a:cubicBezTo>
                  <a:pt x="7211330" y="-1977"/>
                  <a:pt x="7290731" y="28417"/>
                  <a:pt x="7308753" y="35912"/>
                </a:cubicBezTo>
                <a:lnTo>
                  <a:pt x="7308753" y="4341756"/>
                </a:lnTo>
                <a:lnTo>
                  <a:pt x="45625" y="4341756"/>
                </a:lnTo>
                <a:lnTo>
                  <a:pt x="7570" y="4185900"/>
                </a:lnTo>
                <a:cubicBezTo>
                  <a:pt x="-43691" y="3817116"/>
                  <a:pt x="169077" y="3450821"/>
                  <a:pt x="533756" y="3321826"/>
                </a:cubicBezTo>
                <a:cubicBezTo>
                  <a:pt x="685331" y="3268193"/>
                  <a:pt x="849518" y="3261590"/>
                  <a:pt x="1004959" y="3302555"/>
                </a:cubicBezTo>
                <a:cubicBezTo>
                  <a:pt x="1059537" y="2969706"/>
                  <a:pt x="1312610" y="2705851"/>
                  <a:pt x="1634409" y="2643190"/>
                </a:cubicBezTo>
                <a:cubicBezTo>
                  <a:pt x="1925484" y="2586592"/>
                  <a:pt x="2227340" y="2703156"/>
                  <a:pt x="2413574" y="2942889"/>
                </a:cubicBezTo>
                <a:cubicBezTo>
                  <a:pt x="2578274" y="2864865"/>
                  <a:pt x="2773806" y="2894511"/>
                  <a:pt x="2907997" y="3017814"/>
                </a:cubicBezTo>
                <a:cubicBezTo>
                  <a:pt x="2861601" y="2573655"/>
                  <a:pt x="3184035" y="2175987"/>
                  <a:pt x="3628152" y="2129632"/>
                </a:cubicBezTo>
                <a:cubicBezTo>
                  <a:pt x="3857508" y="2105645"/>
                  <a:pt x="4086177" y="2180838"/>
                  <a:pt x="4256646" y="2336078"/>
                </a:cubicBezTo>
                <a:cubicBezTo>
                  <a:pt x="4256646" y="2319639"/>
                  <a:pt x="4249503" y="1977086"/>
                  <a:pt x="4541387" y="1789101"/>
                </a:cubicBezTo>
                <a:cubicBezTo>
                  <a:pt x="4827879" y="1604484"/>
                  <a:pt x="5131081" y="1743418"/>
                  <a:pt x="5147793" y="1751638"/>
                </a:cubicBezTo>
                <a:cubicBezTo>
                  <a:pt x="5146175" y="1746382"/>
                  <a:pt x="5112217" y="1629413"/>
                  <a:pt x="5192801" y="1541821"/>
                </a:cubicBezTo>
                <a:cubicBezTo>
                  <a:pt x="5235829" y="1497217"/>
                  <a:pt x="5295648" y="1472692"/>
                  <a:pt x="5357609" y="1474442"/>
                </a:cubicBezTo>
                <a:cubicBezTo>
                  <a:pt x="4954146" y="1125154"/>
                  <a:pt x="4983389" y="549741"/>
                  <a:pt x="5260179" y="313108"/>
                </a:cubicBezTo>
                <a:cubicBezTo>
                  <a:pt x="5533601" y="79440"/>
                  <a:pt x="6096751" y="134825"/>
                  <a:pt x="6384053" y="575344"/>
                </a:cubicBezTo>
                <a:cubicBezTo>
                  <a:pt x="6435801" y="492604"/>
                  <a:pt x="6544683" y="467404"/>
                  <a:pt x="6627559" y="519152"/>
                </a:cubicBezTo>
                <a:cubicBezTo>
                  <a:pt x="6659900" y="539365"/>
                  <a:pt x="6684965" y="569686"/>
                  <a:pt x="6698710" y="605395"/>
                </a:cubicBezTo>
                <a:cubicBezTo>
                  <a:pt x="6644807" y="375500"/>
                  <a:pt x="6738193" y="148435"/>
                  <a:pt x="6916074" y="50871"/>
                </a:cubicBezTo>
                <a:cubicBezTo>
                  <a:pt x="6982778" y="14285"/>
                  <a:pt x="7050620" y="1348"/>
                  <a:pt x="7110886" y="101"/>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3" name="Google Shape;663;p20"/>
          <p:cNvSpPr/>
          <p:nvPr/>
        </p:nvSpPr>
        <p:spPr>
          <a:xfrm flipH="1">
            <a:off x="-10595" y="4847502"/>
            <a:ext cx="3398335" cy="1902932"/>
          </a:xfrm>
          <a:custGeom>
            <a:rect b="b" l="l" r="r" t="t"/>
            <a:pathLst>
              <a:path extrusionOk="0" h="4092327" w="7308248">
                <a:moveTo>
                  <a:pt x="4854246" y="1693950"/>
                </a:moveTo>
                <a:cubicBezTo>
                  <a:pt x="4982439" y="1691032"/>
                  <a:pt x="5086385" y="1726416"/>
                  <a:pt x="5128184" y="1743316"/>
                </a:cubicBezTo>
                <a:lnTo>
                  <a:pt x="5140873" y="1748844"/>
                </a:lnTo>
                <a:lnTo>
                  <a:pt x="5143190" y="1784463"/>
                </a:lnTo>
                <a:cubicBezTo>
                  <a:pt x="5145342" y="1797536"/>
                  <a:pt x="5147768" y="1805832"/>
                  <a:pt x="5148172" y="1807146"/>
                </a:cubicBezTo>
                <a:cubicBezTo>
                  <a:pt x="5131460" y="1798926"/>
                  <a:pt x="4828258" y="1659992"/>
                  <a:pt x="4541766" y="1844609"/>
                </a:cubicBezTo>
                <a:cubicBezTo>
                  <a:pt x="4249882" y="2032594"/>
                  <a:pt x="4257025" y="2375147"/>
                  <a:pt x="4257025" y="2391586"/>
                </a:cubicBezTo>
                <a:cubicBezTo>
                  <a:pt x="4086556" y="2236346"/>
                  <a:pt x="3857887" y="2161153"/>
                  <a:pt x="3628531" y="2185140"/>
                </a:cubicBezTo>
                <a:cubicBezTo>
                  <a:pt x="3184414" y="2231495"/>
                  <a:pt x="2861980" y="2629163"/>
                  <a:pt x="2908376" y="3073322"/>
                </a:cubicBezTo>
                <a:cubicBezTo>
                  <a:pt x="2774185" y="2950019"/>
                  <a:pt x="2578653" y="2920373"/>
                  <a:pt x="2413953" y="2998397"/>
                </a:cubicBezTo>
                <a:cubicBezTo>
                  <a:pt x="2227719" y="2758664"/>
                  <a:pt x="1925863" y="2642100"/>
                  <a:pt x="1634788" y="2698698"/>
                </a:cubicBezTo>
                <a:cubicBezTo>
                  <a:pt x="1312989" y="2761359"/>
                  <a:pt x="1059916" y="3025214"/>
                  <a:pt x="1005338" y="3358063"/>
                </a:cubicBezTo>
                <a:cubicBezTo>
                  <a:pt x="849897" y="3317098"/>
                  <a:pt x="685710" y="3323701"/>
                  <a:pt x="534135" y="3377334"/>
                </a:cubicBezTo>
                <a:cubicBezTo>
                  <a:pt x="260626" y="3474080"/>
                  <a:pt x="72567" y="3704308"/>
                  <a:pt x="17257" y="3968956"/>
                </a:cubicBezTo>
                <a:lnTo>
                  <a:pt x="2265" y="4092327"/>
                </a:lnTo>
                <a:lnTo>
                  <a:pt x="0" y="4048182"/>
                </a:lnTo>
                <a:cubicBezTo>
                  <a:pt x="11370" y="3729250"/>
                  <a:pt x="214157" y="3434697"/>
                  <a:pt x="533251" y="3321826"/>
                </a:cubicBezTo>
                <a:cubicBezTo>
                  <a:pt x="684826" y="3268193"/>
                  <a:pt x="849013" y="3261590"/>
                  <a:pt x="1004454" y="3302555"/>
                </a:cubicBezTo>
                <a:cubicBezTo>
                  <a:pt x="1059032" y="2969706"/>
                  <a:pt x="1312105" y="2705851"/>
                  <a:pt x="1633904" y="2643190"/>
                </a:cubicBezTo>
                <a:cubicBezTo>
                  <a:pt x="1924979" y="2586592"/>
                  <a:pt x="2226835" y="2703156"/>
                  <a:pt x="2413069" y="2942889"/>
                </a:cubicBezTo>
                <a:cubicBezTo>
                  <a:pt x="2577769" y="2864865"/>
                  <a:pt x="2773301" y="2894511"/>
                  <a:pt x="2907492" y="3017814"/>
                </a:cubicBezTo>
                <a:cubicBezTo>
                  <a:pt x="2861096" y="2573655"/>
                  <a:pt x="3183530" y="2175987"/>
                  <a:pt x="3627647" y="2129632"/>
                </a:cubicBezTo>
                <a:cubicBezTo>
                  <a:pt x="3857003" y="2105645"/>
                  <a:pt x="4085672" y="2180838"/>
                  <a:pt x="4256141" y="2336078"/>
                </a:cubicBezTo>
                <a:cubicBezTo>
                  <a:pt x="4256141" y="2319639"/>
                  <a:pt x="4248998" y="1977086"/>
                  <a:pt x="4540882" y="1789101"/>
                </a:cubicBezTo>
                <a:cubicBezTo>
                  <a:pt x="4648316" y="1719870"/>
                  <a:pt x="4758101" y="1696138"/>
                  <a:pt x="4854246" y="1693950"/>
                </a:cubicBezTo>
                <a:close/>
                <a:moveTo>
                  <a:pt x="5309774" y="1478396"/>
                </a:moveTo>
                <a:lnTo>
                  <a:pt x="5357988" y="1529950"/>
                </a:lnTo>
                <a:cubicBezTo>
                  <a:pt x="5296027" y="1528200"/>
                  <a:pt x="5236208" y="1552725"/>
                  <a:pt x="5193180" y="1597329"/>
                </a:cubicBezTo>
                <a:cubicBezTo>
                  <a:pt x="5173034" y="1619227"/>
                  <a:pt x="5160047" y="1642961"/>
                  <a:pt x="5151924" y="1666327"/>
                </a:cubicBezTo>
                <a:lnTo>
                  <a:pt x="5141855" y="1722024"/>
                </a:lnTo>
                <a:lnTo>
                  <a:pt x="5138966" y="1677606"/>
                </a:lnTo>
                <a:cubicBezTo>
                  <a:pt x="5140347" y="1636758"/>
                  <a:pt x="5152004" y="1585617"/>
                  <a:pt x="5192296" y="1541821"/>
                </a:cubicBezTo>
                <a:cubicBezTo>
                  <a:pt x="5213810" y="1519519"/>
                  <a:pt x="5239522" y="1502237"/>
                  <a:pt x="5267600" y="1490749"/>
                </a:cubicBezTo>
                <a:close/>
                <a:moveTo>
                  <a:pt x="5659678" y="177243"/>
                </a:moveTo>
                <a:cubicBezTo>
                  <a:pt x="5916667" y="175138"/>
                  <a:pt x="6203984" y="300020"/>
                  <a:pt x="6383548" y="575344"/>
                </a:cubicBezTo>
                <a:cubicBezTo>
                  <a:pt x="6435296" y="492604"/>
                  <a:pt x="6544178" y="467404"/>
                  <a:pt x="6627054" y="519152"/>
                </a:cubicBezTo>
                <a:cubicBezTo>
                  <a:pt x="6643225" y="529259"/>
                  <a:pt x="6657576" y="541892"/>
                  <a:pt x="6669603" y="556463"/>
                </a:cubicBezTo>
                <a:lnTo>
                  <a:pt x="6687549" y="587165"/>
                </a:lnTo>
                <a:lnTo>
                  <a:pt x="6699089" y="660903"/>
                </a:lnTo>
                <a:cubicBezTo>
                  <a:pt x="6685344" y="625194"/>
                  <a:pt x="6660279" y="594873"/>
                  <a:pt x="6627938" y="574660"/>
                </a:cubicBezTo>
                <a:cubicBezTo>
                  <a:pt x="6545062" y="522912"/>
                  <a:pt x="6436180" y="548112"/>
                  <a:pt x="6384432" y="630852"/>
                </a:cubicBezTo>
                <a:cubicBezTo>
                  <a:pt x="6097130" y="190333"/>
                  <a:pt x="5533980" y="134948"/>
                  <a:pt x="5260558" y="368616"/>
                </a:cubicBezTo>
                <a:cubicBezTo>
                  <a:pt x="5156762" y="457354"/>
                  <a:pt x="5087777" y="593732"/>
                  <a:pt x="5063367" y="747961"/>
                </a:cubicBezTo>
                <a:lnTo>
                  <a:pt x="5056178" y="872414"/>
                </a:lnTo>
                <a:lnTo>
                  <a:pt x="5053294" y="851530"/>
                </a:lnTo>
                <a:cubicBezTo>
                  <a:pt x="5044771" y="634436"/>
                  <a:pt x="5121279" y="431425"/>
                  <a:pt x="5259674" y="313108"/>
                </a:cubicBezTo>
                <a:cubicBezTo>
                  <a:pt x="5362207" y="225483"/>
                  <a:pt x="5505484" y="178505"/>
                  <a:pt x="5659678" y="177243"/>
                </a:cubicBezTo>
                <a:close/>
                <a:moveTo>
                  <a:pt x="7110381" y="101"/>
                </a:moveTo>
                <a:cubicBezTo>
                  <a:pt x="7210825" y="-1977"/>
                  <a:pt x="7290226" y="28417"/>
                  <a:pt x="7308248" y="35912"/>
                </a:cubicBezTo>
                <a:lnTo>
                  <a:pt x="7308248" y="91092"/>
                </a:lnTo>
                <a:lnTo>
                  <a:pt x="7284737" y="82371"/>
                </a:lnTo>
                <a:cubicBezTo>
                  <a:pt x="7250094" y="70758"/>
                  <a:pt x="7186598" y="54051"/>
                  <a:pt x="7111265" y="55609"/>
                </a:cubicBezTo>
                <a:cubicBezTo>
                  <a:pt x="7050999" y="56856"/>
                  <a:pt x="6983157" y="69793"/>
                  <a:pt x="6916453" y="106379"/>
                </a:cubicBezTo>
                <a:cubicBezTo>
                  <a:pt x="6783042" y="179552"/>
                  <a:pt x="6697160" y="325570"/>
                  <a:pt x="6685297" y="490992"/>
                </a:cubicBezTo>
                <a:lnTo>
                  <a:pt x="6685438" y="523812"/>
                </a:lnTo>
                <a:lnTo>
                  <a:pt x="6684773" y="519565"/>
                </a:lnTo>
                <a:cubicBezTo>
                  <a:pt x="6668969" y="320757"/>
                  <a:pt x="6759923" y="136240"/>
                  <a:pt x="6915569" y="50871"/>
                </a:cubicBezTo>
                <a:cubicBezTo>
                  <a:pt x="6982273" y="14285"/>
                  <a:pt x="7050115" y="1348"/>
                  <a:pt x="7110381" y="101"/>
                </a:cubicBez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4" name="Google Shape;664;p20"/>
          <p:cNvSpPr/>
          <p:nvPr/>
        </p:nvSpPr>
        <p:spPr>
          <a:xfrm flipH="1">
            <a:off x="5117592" y="5547524"/>
            <a:ext cx="7071912" cy="1321335"/>
          </a:xfrm>
          <a:custGeom>
            <a:rect b="b" l="l" r="r" t="t"/>
            <a:pathLst>
              <a:path extrusionOk="0" h="2278164" w="12192952">
                <a:moveTo>
                  <a:pt x="-4" y="736841"/>
                </a:moveTo>
                <a:cubicBezTo>
                  <a:pt x="19046" y="656736"/>
                  <a:pt x="105628" y="326599"/>
                  <a:pt x="417953" y="133147"/>
                </a:cubicBezTo>
                <a:cubicBezTo>
                  <a:pt x="747041" y="-70688"/>
                  <a:pt x="1193573" y="-40494"/>
                  <a:pt x="1543332" y="212585"/>
                </a:cubicBezTo>
                <a:cubicBezTo>
                  <a:pt x="1701065" y="65615"/>
                  <a:pt x="1944715" y="65234"/>
                  <a:pt x="2096734" y="204584"/>
                </a:cubicBezTo>
                <a:cubicBezTo>
                  <a:pt x="2238180" y="334315"/>
                  <a:pt x="2267422" y="554819"/>
                  <a:pt x="2160266" y="723602"/>
                </a:cubicBezTo>
                <a:cubicBezTo>
                  <a:pt x="2180516" y="727603"/>
                  <a:pt x="2199023" y="737794"/>
                  <a:pt x="2213225" y="752747"/>
                </a:cubicBezTo>
                <a:cubicBezTo>
                  <a:pt x="2231532" y="772940"/>
                  <a:pt x="2241057" y="799611"/>
                  <a:pt x="2239704" y="826852"/>
                </a:cubicBezTo>
                <a:cubicBezTo>
                  <a:pt x="2504023" y="599300"/>
                  <a:pt x="2874260" y="544340"/>
                  <a:pt x="3183727" y="686549"/>
                </a:cubicBezTo>
                <a:cubicBezTo>
                  <a:pt x="3622639" y="888194"/>
                  <a:pt x="3684075" y="1369016"/>
                  <a:pt x="3686838" y="1393494"/>
                </a:cubicBezTo>
                <a:cubicBezTo>
                  <a:pt x="3709317" y="1393494"/>
                  <a:pt x="3886863" y="1397019"/>
                  <a:pt x="4005830" y="1547133"/>
                </a:cubicBezTo>
                <a:cubicBezTo>
                  <a:pt x="4113176" y="1682769"/>
                  <a:pt x="4091555" y="1836598"/>
                  <a:pt x="4087935" y="1862220"/>
                </a:cubicBezTo>
                <a:cubicBezTo>
                  <a:pt x="4108595" y="1849552"/>
                  <a:pt x="4133789" y="1846599"/>
                  <a:pt x="4156801" y="1854219"/>
                </a:cubicBezTo>
                <a:cubicBezTo>
                  <a:pt x="4181404" y="1863744"/>
                  <a:pt x="4200045" y="1884413"/>
                  <a:pt x="4207093" y="1909845"/>
                </a:cubicBezTo>
                <a:cubicBezTo>
                  <a:pt x="4237573" y="1868221"/>
                  <a:pt x="4399308" y="1655813"/>
                  <a:pt x="4696964" y="1610665"/>
                </a:cubicBezTo>
                <a:cubicBezTo>
                  <a:pt x="5036435" y="1559134"/>
                  <a:pt x="5276274" y="1766970"/>
                  <a:pt x="5308659" y="1796021"/>
                </a:cubicBezTo>
                <a:cubicBezTo>
                  <a:pt x="5346759" y="1766684"/>
                  <a:pt x="5703852" y="1500746"/>
                  <a:pt x="6149336" y="1629143"/>
                </a:cubicBezTo>
                <a:cubicBezTo>
                  <a:pt x="6507476" y="1732584"/>
                  <a:pt x="6674925" y="2019668"/>
                  <a:pt x="6707977" y="2079294"/>
                </a:cubicBezTo>
                <a:cubicBezTo>
                  <a:pt x="6854358" y="2060244"/>
                  <a:pt x="7003195" y="2077961"/>
                  <a:pt x="7140984" y="2130920"/>
                </a:cubicBezTo>
                <a:cubicBezTo>
                  <a:pt x="7226318" y="2164258"/>
                  <a:pt x="7305842" y="2210931"/>
                  <a:pt x="7376632" y="2269128"/>
                </a:cubicBezTo>
                <a:cubicBezTo>
                  <a:pt x="7459043" y="2158923"/>
                  <a:pt x="7572466" y="2075770"/>
                  <a:pt x="7702387" y="2030336"/>
                </a:cubicBezTo>
                <a:cubicBezTo>
                  <a:pt x="7947465" y="1945944"/>
                  <a:pt x="8157968" y="2032051"/>
                  <a:pt x="8208164" y="2054148"/>
                </a:cubicBezTo>
                <a:cubicBezTo>
                  <a:pt x="8210508" y="2001856"/>
                  <a:pt x="8234492" y="1952993"/>
                  <a:pt x="8274363" y="1919084"/>
                </a:cubicBezTo>
                <a:cubicBezTo>
                  <a:pt x="8305272" y="1894415"/>
                  <a:pt x="8343343" y="1880508"/>
                  <a:pt x="8382853" y="1879365"/>
                </a:cubicBezTo>
                <a:cubicBezTo>
                  <a:pt x="8388606" y="1670005"/>
                  <a:pt x="8548035" y="1497031"/>
                  <a:pt x="8756233" y="1474266"/>
                </a:cubicBezTo>
                <a:cubicBezTo>
                  <a:pt x="8689558" y="1208615"/>
                  <a:pt x="8789856" y="931341"/>
                  <a:pt x="9005121" y="778941"/>
                </a:cubicBezTo>
                <a:cubicBezTo>
                  <a:pt x="9192287" y="646640"/>
                  <a:pt x="9440509" y="627209"/>
                  <a:pt x="9653869" y="725983"/>
                </a:cubicBezTo>
                <a:cubicBezTo>
                  <a:pt x="9769312" y="571868"/>
                  <a:pt x="9987815" y="540531"/>
                  <a:pt x="10141930" y="655974"/>
                </a:cubicBezTo>
                <a:cubicBezTo>
                  <a:pt x="10238418" y="728364"/>
                  <a:pt x="10290710" y="845427"/>
                  <a:pt x="10280138" y="965632"/>
                </a:cubicBezTo>
                <a:cubicBezTo>
                  <a:pt x="10292901" y="953726"/>
                  <a:pt x="10310713" y="948773"/>
                  <a:pt x="10327763" y="952392"/>
                </a:cubicBezTo>
                <a:cubicBezTo>
                  <a:pt x="10348337" y="958107"/>
                  <a:pt x="10363100" y="976109"/>
                  <a:pt x="10364815" y="997350"/>
                </a:cubicBezTo>
                <a:cubicBezTo>
                  <a:pt x="10511881" y="776465"/>
                  <a:pt x="10768008" y="655593"/>
                  <a:pt x="11025469" y="686263"/>
                </a:cubicBezTo>
                <a:cubicBezTo>
                  <a:pt x="11382752" y="728840"/>
                  <a:pt x="11547534" y="1039736"/>
                  <a:pt x="11560393" y="1064882"/>
                </a:cubicBezTo>
                <a:cubicBezTo>
                  <a:pt x="11574776" y="1060215"/>
                  <a:pt x="11725461" y="1013828"/>
                  <a:pt x="11851572" y="1109935"/>
                </a:cubicBezTo>
                <a:cubicBezTo>
                  <a:pt x="11910056" y="1155465"/>
                  <a:pt x="11950442" y="1220140"/>
                  <a:pt x="11965872" y="1292625"/>
                </a:cubicBezTo>
                <a:cubicBezTo>
                  <a:pt x="11988923" y="1262526"/>
                  <a:pt x="12032071" y="1256811"/>
                  <a:pt x="12062170" y="1279862"/>
                </a:cubicBezTo>
                <a:cubicBezTo>
                  <a:pt x="12069504" y="1285481"/>
                  <a:pt x="12075600" y="1292530"/>
                  <a:pt x="12080172" y="1300530"/>
                </a:cubicBezTo>
                <a:cubicBezTo>
                  <a:pt x="12078934" y="1247000"/>
                  <a:pt x="12091697" y="1194042"/>
                  <a:pt x="12117224" y="1146987"/>
                </a:cubicBezTo>
                <a:cubicBezTo>
                  <a:pt x="12134941" y="1114793"/>
                  <a:pt x="12158372" y="1086027"/>
                  <a:pt x="12186471" y="1062215"/>
                </a:cubicBezTo>
                <a:cubicBezTo>
                  <a:pt x="12188662" y="1467218"/>
                  <a:pt x="12190852" y="1872221"/>
                  <a:pt x="12192948" y="2277224"/>
                </a:cubicBezTo>
                <a:lnTo>
                  <a:pt x="-4" y="2277224"/>
                </a:lnTo>
                <a:close/>
              </a:path>
            </a:pathLst>
          </a:custGeom>
          <a:solidFill>
            <a:srgbClr val="F2F2F2"/>
          </a:soli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5" name="Google Shape;665;p20"/>
          <p:cNvSpPr/>
          <p:nvPr/>
        </p:nvSpPr>
        <p:spPr>
          <a:xfrm flipH="1">
            <a:off x="5122589" y="5546752"/>
            <a:ext cx="7068403" cy="1321335"/>
          </a:xfrm>
          <a:custGeom>
            <a:rect b="b" l="l" r="r" t="t"/>
            <a:pathLst>
              <a:path extrusionOk="0" h="2278163" w="12186901">
                <a:moveTo>
                  <a:pt x="10929198" y="682704"/>
                </a:moveTo>
                <a:cubicBezTo>
                  <a:pt x="10961129" y="681903"/>
                  <a:pt x="10993290" y="683369"/>
                  <a:pt x="11025473" y="687202"/>
                </a:cubicBezTo>
                <a:cubicBezTo>
                  <a:pt x="11382756" y="729779"/>
                  <a:pt x="11547538" y="1040675"/>
                  <a:pt x="11560397" y="1065821"/>
                </a:cubicBezTo>
                <a:cubicBezTo>
                  <a:pt x="11574780" y="1061154"/>
                  <a:pt x="11725465" y="1014767"/>
                  <a:pt x="11851576" y="1110874"/>
                </a:cubicBezTo>
                <a:cubicBezTo>
                  <a:pt x="11910060" y="1156404"/>
                  <a:pt x="11950446" y="1221079"/>
                  <a:pt x="11965876" y="1293564"/>
                </a:cubicBezTo>
                <a:cubicBezTo>
                  <a:pt x="11988927" y="1263465"/>
                  <a:pt x="12032075" y="1257750"/>
                  <a:pt x="12062174" y="1280801"/>
                </a:cubicBezTo>
                <a:cubicBezTo>
                  <a:pt x="12069508" y="1286420"/>
                  <a:pt x="12075604" y="1293469"/>
                  <a:pt x="12080176" y="1301469"/>
                </a:cubicBezTo>
                <a:cubicBezTo>
                  <a:pt x="12078938" y="1247939"/>
                  <a:pt x="12091701" y="1194981"/>
                  <a:pt x="12117228" y="1147926"/>
                </a:cubicBezTo>
                <a:cubicBezTo>
                  <a:pt x="12134945" y="1115732"/>
                  <a:pt x="12158376" y="1086966"/>
                  <a:pt x="12186475" y="1063154"/>
                </a:cubicBezTo>
                <a:lnTo>
                  <a:pt x="12186901" y="1142995"/>
                </a:lnTo>
                <a:lnTo>
                  <a:pt x="12127863" y="1215268"/>
                </a:lnTo>
                <a:cubicBezTo>
                  <a:pt x="12102336" y="1262323"/>
                  <a:pt x="12089573" y="1315281"/>
                  <a:pt x="12090811" y="1368811"/>
                </a:cubicBezTo>
                <a:cubicBezTo>
                  <a:pt x="12086239" y="1360811"/>
                  <a:pt x="12080143" y="1353762"/>
                  <a:pt x="12072809" y="1348143"/>
                </a:cubicBezTo>
                <a:cubicBezTo>
                  <a:pt x="12042710" y="1325092"/>
                  <a:pt x="11999562" y="1330807"/>
                  <a:pt x="11976511" y="1360906"/>
                </a:cubicBezTo>
                <a:cubicBezTo>
                  <a:pt x="11961081" y="1288421"/>
                  <a:pt x="11920695" y="1223746"/>
                  <a:pt x="11862211" y="1178216"/>
                </a:cubicBezTo>
                <a:cubicBezTo>
                  <a:pt x="11736100" y="1082109"/>
                  <a:pt x="11585415" y="1128496"/>
                  <a:pt x="11571032" y="1133163"/>
                </a:cubicBezTo>
                <a:cubicBezTo>
                  <a:pt x="11558173" y="1108017"/>
                  <a:pt x="11393391" y="797121"/>
                  <a:pt x="11036108" y="754544"/>
                </a:cubicBezTo>
                <a:cubicBezTo>
                  <a:pt x="10778647" y="723874"/>
                  <a:pt x="10522520" y="844746"/>
                  <a:pt x="10375454" y="1065631"/>
                </a:cubicBezTo>
                <a:cubicBezTo>
                  <a:pt x="10373739" y="1044390"/>
                  <a:pt x="10358976" y="1026388"/>
                  <a:pt x="10338402" y="1020673"/>
                </a:cubicBezTo>
                <a:cubicBezTo>
                  <a:pt x="10321352" y="1017054"/>
                  <a:pt x="10303540" y="1022007"/>
                  <a:pt x="10290777" y="1033913"/>
                </a:cubicBezTo>
                <a:lnTo>
                  <a:pt x="10287902" y="962223"/>
                </a:lnTo>
                <a:lnTo>
                  <a:pt x="10302347" y="954129"/>
                </a:lnTo>
                <a:cubicBezTo>
                  <a:pt x="10310527" y="951855"/>
                  <a:pt x="10319242" y="951522"/>
                  <a:pt x="10327767" y="953331"/>
                </a:cubicBezTo>
                <a:cubicBezTo>
                  <a:pt x="10348341" y="959046"/>
                  <a:pt x="10363104" y="977048"/>
                  <a:pt x="10364819" y="998289"/>
                </a:cubicBezTo>
                <a:cubicBezTo>
                  <a:pt x="10493502" y="805015"/>
                  <a:pt x="10705684" y="688313"/>
                  <a:pt x="10929198" y="682704"/>
                </a:cubicBezTo>
                <a:close/>
                <a:moveTo>
                  <a:pt x="2818734" y="609388"/>
                </a:moveTo>
                <a:cubicBezTo>
                  <a:pt x="2943085" y="608558"/>
                  <a:pt x="3067681" y="634160"/>
                  <a:pt x="3183731" y="687488"/>
                </a:cubicBezTo>
                <a:cubicBezTo>
                  <a:pt x="3622643" y="889133"/>
                  <a:pt x="3684079" y="1369955"/>
                  <a:pt x="3686842" y="1394433"/>
                </a:cubicBezTo>
                <a:cubicBezTo>
                  <a:pt x="3709321" y="1394433"/>
                  <a:pt x="3886867" y="1397958"/>
                  <a:pt x="4005834" y="1548072"/>
                </a:cubicBezTo>
                <a:cubicBezTo>
                  <a:pt x="4059507" y="1615890"/>
                  <a:pt x="4080939" y="1688256"/>
                  <a:pt x="4088499" y="1746871"/>
                </a:cubicBezTo>
                <a:lnTo>
                  <a:pt x="4091516" y="1783808"/>
                </a:lnTo>
                <a:lnTo>
                  <a:pt x="4075094" y="1718265"/>
                </a:lnTo>
                <a:cubicBezTo>
                  <a:pt x="4062082" y="1684369"/>
                  <a:pt x="4043306" y="1649323"/>
                  <a:pt x="4016469" y="1615414"/>
                </a:cubicBezTo>
                <a:cubicBezTo>
                  <a:pt x="3897502" y="1465300"/>
                  <a:pt x="3719956" y="1461775"/>
                  <a:pt x="3697477" y="1461775"/>
                </a:cubicBezTo>
                <a:cubicBezTo>
                  <a:pt x="3694714" y="1437297"/>
                  <a:pt x="3633278" y="956475"/>
                  <a:pt x="3194366" y="754830"/>
                </a:cubicBezTo>
                <a:cubicBezTo>
                  <a:pt x="2884899" y="612621"/>
                  <a:pt x="2514662" y="667581"/>
                  <a:pt x="2250343" y="895133"/>
                </a:cubicBezTo>
                <a:cubicBezTo>
                  <a:pt x="2251696" y="867892"/>
                  <a:pt x="2242171" y="841221"/>
                  <a:pt x="2223864" y="821028"/>
                </a:cubicBezTo>
                <a:cubicBezTo>
                  <a:pt x="2209662" y="806075"/>
                  <a:pt x="2191155" y="795884"/>
                  <a:pt x="2170905" y="791883"/>
                </a:cubicBezTo>
                <a:lnTo>
                  <a:pt x="2193036" y="738107"/>
                </a:lnTo>
                <a:lnTo>
                  <a:pt x="2213229" y="753686"/>
                </a:lnTo>
                <a:cubicBezTo>
                  <a:pt x="2231536" y="773879"/>
                  <a:pt x="2241061" y="800550"/>
                  <a:pt x="2239708" y="827791"/>
                </a:cubicBezTo>
                <a:cubicBezTo>
                  <a:pt x="2404908" y="685571"/>
                  <a:pt x="2611481" y="610770"/>
                  <a:pt x="2818734" y="609388"/>
                </a:cubicBezTo>
                <a:close/>
                <a:moveTo>
                  <a:pt x="9950221" y="587697"/>
                </a:moveTo>
                <a:cubicBezTo>
                  <a:pt x="10017293" y="590972"/>
                  <a:pt x="10084141" y="613622"/>
                  <a:pt x="10141934" y="656913"/>
                </a:cubicBezTo>
                <a:cubicBezTo>
                  <a:pt x="10214300" y="711206"/>
                  <a:pt x="10261806" y="790627"/>
                  <a:pt x="10276576" y="877656"/>
                </a:cubicBezTo>
                <a:lnTo>
                  <a:pt x="10278065" y="914798"/>
                </a:lnTo>
                <a:lnTo>
                  <a:pt x="10261821" y="861154"/>
                </a:lnTo>
                <a:cubicBezTo>
                  <a:pt x="10238008" y="807814"/>
                  <a:pt x="10200813" y="760450"/>
                  <a:pt x="10152569" y="724255"/>
                </a:cubicBezTo>
                <a:cubicBezTo>
                  <a:pt x="9998454" y="608812"/>
                  <a:pt x="9779951" y="640149"/>
                  <a:pt x="9664508" y="794264"/>
                </a:cubicBezTo>
                <a:cubicBezTo>
                  <a:pt x="9451148" y="695490"/>
                  <a:pt x="9202926" y="714921"/>
                  <a:pt x="9015760" y="847222"/>
                </a:cubicBezTo>
                <a:cubicBezTo>
                  <a:pt x="8800495" y="999622"/>
                  <a:pt x="8700197" y="1276896"/>
                  <a:pt x="8766872" y="1542547"/>
                </a:cubicBezTo>
                <a:cubicBezTo>
                  <a:pt x="8558674" y="1565312"/>
                  <a:pt x="8399245" y="1738286"/>
                  <a:pt x="8393492" y="1947646"/>
                </a:cubicBezTo>
                <a:cubicBezTo>
                  <a:pt x="8353982" y="1948789"/>
                  <a:pt x="8315911" y="1962696"/>
                  <a:pt x="8285002" y="1987365"/>
                </a:cubicBezTo>
                <a:cubicBezTo>
                  <a:pt x="8245131" y="2021274"/>
                  <a:pt x="8221147" y="2070137"/>
                  <a:pt x="8218803" y="2122429"/>
                </a:cubicBezTo>
                <a:cubicBezTo>
                  <a:pt x="8168607" y="2100332"/>
                  <a:pt x="7958104" y="2014225"/>
                  <a:pt x="7713026" y="2098617"/>
                </a:cubicBezTo>
                <a:cubicBezTo>
                  <a:pt x="7615585" y="2132693"/>
                  <a:pt x="7527425" y="2187985"/>
                  <a:pt x="7454667" y="2259994"/>
                </a:cubicBezTo>
                <a:lnTo>
                  <a:pt x="7438850" y="2278163"/>
                </a:lnTo>
                <a:lnTo>
                  <a:pt x="7302383" y="2278163"/>
                </a:lnTo>
                <a:lnTo>
                  <a:pt x="7274901" y="2258983"/>
                </a:lnTo>
                <a:cubicBezTo>
                  <a:pt x="7235505" y="2235873"/>
                  <a:pt x="7194290" y="2215870"/>
                  <a:pt x="7151623" y="2199201"/>
                </a:cubicBezTo>
                <a:cubicBezTo>
                  <a:pt x="7013834" y="2146242"/>
                  <a:pt x="6864997" y="2128525"/>
                  <a:pt x="6718616" y="2147575"/>
                </a:cubicBezTo>
                <a:cubicBezTo>
                  <a:pt x="6685564" y="2087949"/>
                  <a:pt x="6518115" y="1800865"/>
                  <a:pt x="6159975" y="1697424"/>
                </a:cubicBezTo>
                <a:cubicBezTo>
                  <a:pt x="5714491" y="1569027"/>
                  <a:pt x="5357398" y="1834965"/>
                  <a:pt x="5319298" y="1864302"/>
                </a:cubicBezTo>
                <a:cubicBezTo>
                  <a:pt x="5286914" y="1835251"/>
                  <a:pt x="5047075" y="1627415"/>
                  <a:pt x="4707603" y="1678946"/>
                </a:cubicBezTo>
                <a:cubicBezTo>
                  <a:pt x="4409947" y="1724094"/>
                  <a:pt x="4248212" y="1936502"/>
                  <a:pt x="4217732" y="1978126"/>
                </a:cubicBezTo>
                <a:cubicBezTo>
                  <a:pt x="4210684" y="1952694"/>
                  <a:pt x="4192043" y="1932025"/>
                  <a:pt x="4167440" y="1922500"/>
                </a:cubicBezTo>
                <a:cubicBezTo>
                  <a:pt x="4144428" y="1914880"/>
                  <a:pt x="4119234" y="1917833"/>
                  <a:pt x="4098574" y="1930501"/>
                </a:cubicBezTo>
                <a:cubicBezTo>
                  <a:pt x="4099479" y="1924096"/>
                  <a:pt x="4101509" y="1909677"/>
                  <a:pt x="4102368" y="1889533"/>
                </a:cubicBezTo>
                <a:lnTo>
                  <a:pt x="4102481" y="1858128"/>
                </a:lnTo>
                <a:lnTo>
                  <a:pt x="4121490" y="1851551"/>
                </a:lnTo>
                <a:cubicBezTo>
                  <a:pt x="4133248" y="1850181"/>
                  <a:pt x="4145299" y="1851348"/>
                  <a:pt x="4156805" y="1855158"/>
                </a:cubicBezTo>
                <a:cubicBezTo>
                  <a:pt x="4181408" y="1864683"/>
                  <a:pt x="4200049" y="1885352"/>
                  <a:pt x="4207097" y="1910784"/>
                </a:cubicBezTo>
                <a:cubicBezTo>
                  <a:pt x="4237577" y="1869160"/>
                  <a:pt x="4399312" y="1656752"/>
                  <a:pt x="4696968" y="1611604"/>
                </a:cubicBezTo>
                <a:cubicBezTo>
                  <a:pt x="5036440" y="1560073"/>
                  <a:pt x="5276279" y="1767909"/>
                  <a:pt x="5308663" y="1796960"/>
                </a:cubicBezTo>
                <a:cubicBezTo>
                  <a:pt x="5346763" y="1767623"/>
                  <a:pt x="5703856" y="1501685"/>
                  <a:pt x="6149340" y="1630082"/>
                </a:cubicBezTo>
                <a:cubicBezTo>
                  <a:pt x="6507480" y="1733523"/>
                  <a:pt x="6674929" y="2020607"/>
                  <a:pt x="6707981" y="2080233"/>
                </a:cubicBezTo>
                <a:cubicBezTo>
                  <a:pt x="6854362" y="2061183"/>
                  <a:pt x="7003199" y="2078900"/>
                  <a:pt x="7140988" y="2131859"/>
                </a:cubicBezTo>
                <a:cubicBezTo>
                  <a:pt x="7226322" y="2165197"/>
                  <a:pt x="7305846" y="2211870"/>
                  <a:pt x="7376636" y="2270067"/>
                </a:cubicBezTo>
                <a:cubicBezTo>
                  <a:pt x="7459047" y="2159862"/>
                  <a:pt x="7572470" y="2076709"/>
                  <a:pt x="7702391" y="2031275"/>
                </a:cubicBezTo>
                <a:cubicBezTo>
                  <a:pt x="7947469" y="1946883"/>
                  <a:pt x="8157972" y="2032990"/>
                  <a:pt x="8208168" y="2055087"/>
                </a:cubicBezTo>
                <a:cubicBezTo>
                  <a:pt x="8210512" y="2002795"/>
                  <a:pt x="8234496" y="1953932"/>
                  <a:pt x="8274367" y="1920023"/>
                </a:cubicBezTo>
                <a:cubicBezTo>
                  <a:pt x="8305276" y="1895354"/>
                  <a:pt x="8343347" y="1881447"/>
                  <a:pt x="8382857" y="1880304"/>
                </a:cubicBezTo>
                <a:cubicBezTo>
                  <a:pt x="8388610" y="1670944"/>
                  <a:pt x="8548039" y="1497970"/>
                  <a:pt x="8756237" y="1475205"/>
                </a:cubicBezTo>
                <a:cubicBezTo>
                  <a:pt x="8689562" y="1209554"/>
                  <a:pt x="8789860" y="932280"/>
                  <a:pt x="9005125" y="779880"/>
                </a:cubicBezTo>
                <a:cubicBezTo>
                  <a:pt x="9192291" y="647579"/>
                  <a:pt x="9440513" y="628148"/>
                  <a:pt x="9653873" y="726922"/>
                </a:cubicBezTo>
                <a:cubicBezTo>
                  <a:pt x="9726025" y="630600"/>
                  <a:pt x="9838435" y="582239"/>
                  <a:pt x="9950221" y="587697"/>
                </a:cubicBezTo>
                <a:close/>
                <a:moveTo>
                  <a:pt x="972895" y="2463"/>
                </a:moveTo>
                <a:cubicBezTo>
                  <a:pt x="1169384" y="16167"/>
                  <a:pt x="1368457" y="86985"/>
                  <a:pt x="1543336" y="213524"/>
                </a:cubicBezTo>
                <a:cubicBezTo>
                  <a:pt x="1701069" y="66554"/>
                  <a:pt x="1944719" y="66173"/>
                  <a:pt x="2096738" y="205523"/>
                </a:cubicBezTo>
                <a:cubicBezTo>
                  <a:pt x="2167461" y="270389"/>
                  <a:pt x="2210133" y="357948"/>
                  <a:pt x="2221730" y="450388"/>
                </a:cubicBezTo>
                <a:lnTo>
                  <a:pt x="2220466" y="478549"/>
                </a:lnTo>
                <a:lnTo>
                  <a:pt x="2192042" y="384957"/>
                </a:lnTo>
                <a:cubicBezTo>
                  <a:pt x="2171084" y="343404"/>
                  <a:pt x="2142735" y="305298"/>
                  <a:pt x="2107373" y="272865"/>
                </a:cubicBezTo>
                <a:cubicBezTo>
                  <a:pt x="1955354" y="133515"/>
                  <a:pt x="1711704" y="133896"/>
                  <a:pt x="1553971" y="280866"/>
                </a:cubicBezTo>
                <a:cubicBezTo>
                  <a:pt x="1204212" y="27787"/>
                  <a:pt x="757680" y="-2407"/>
                  <a:pt x="428592" y="201428"/>
                </a:cubicBezTo>
                <a:cubicBezTo>
                  <a:pt x="116267" y="394880"/>
                  <a:pt x="29685" y="725017"/>
                  <a:pt x="10635" y="805122"/>
                </a:cubicBezTo>
                <a:lnTo>
                  <a:pt x="10635" y="2278163"/>
                </a:lnTo>
                <a:lnTo>
                  <a:pt x="0" y="2278163"/>
                </a:lnTo>
                <a:lnTo>
                  <a:pt x="0" y="737780"/>
                </a:lnTo>
                <a:cubicBezTo>
                  <a:pt x="19050" y="657675"/>
                  <a:pt x="105632" y="327538"/>
                  <a:pt x="417957" y="134086"/>
                </a:cubicBezTo>
                <a:cubicBezTo>
                  <a:pt x="582501" y="32169"/>
                  <a:pt x="776406" y="-11242"/>
                  <a:pt x="972895" y="246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6" name="Google Shape;666;p20"/>
          <p:cNvSpPr/>
          <p:nvPr/>
        </p:nvSpPr>
        <p:spPr>
          <a:xfrm flipH="1">
            <a:off x="-50938" y="5700457"/>
            <a:ext cx="6248888" cy="1167559"/>
          </a:xfrm>
          <a:custGeom>
            <a:rect b="b" l="l" r="r" t="t"/>
            <a:pathLst>
              <a:path extrusionOk="0" h="2278164" w="12192952">
                <a:moveTo>
                  <a:pt x="-4" y="736841"/>
                </a:moveTo>
                <a:cubicBezTo>
                  <a:pt x="19046" y="656736"/>
                  <a:pt x="105628" y="326599"/>
                  <a:pt x="417953" y="133147"/>
                </a:cubicBezTo>
                <a:cubicBezTo>
                  <a:pt x="747041" y="-70688"/>
                  <a:pt x="1193573" y="-40494"/>
                  <a:pt x="1543332" y="212585"/>
                </a:cubicBezTo>
                <a:cubicBezTo>
                  <a:pt x="1701065" y="65615"/>
                  <a:pt x="1944715" y="65234"/>
                  <a:pt x="2096734" y="204584"/>
                </a:cubicBezTo>
                <a:cubicBezTo>
                  <a:pt x="2238180" y="334315"/>
                  <a:pt x="2267422" y="554819"/>
                  <a:pt x="2160266" y="723602"/>
                </a:cubicBezTo>
                <a:cubicBezTo>
                  <a:pt x="2180516" y="727603"/>
                  <a:pt x="2199023" y="737794"/>
                  <a:pt x="2213225" y="752747"/>
                </a:cubicBezTo>
                <a:cubicBezTo>
                  <a:pt x="2231532" y="772940"/>
                  <a:pt x="2241057" y="799611"/>
                  <a:pt x="2239704" y="826852"/>
                </a:cubicBezTo>
                <a:cubicBezTo>
                  <a:pt x="2504023" y="599300"/>
                  <a:pt x="2874260" y="544340"/>
                  <a:pt x="3183727" y="686549"/>
                </a:cubicBezTo>
                <a:cubicBezTo>
                  <a:pt x="3622639" y="888194"/>
                  <a:pt x="3684075" y="1369016"/>
                  <a:pt x="3686838" y="1393494"/>
                </a:cubicBezTo>
                <a:cubicBezTo>
                  <a:pt x="3709317" y="1393494"/>
                  <a:pt x="3886863" y="1397019"/>
                  <a:pt x="4005830" y="1547133"/>
                </a:cubicBezTo>
                <a:cubicBezTo>
                  <a:pt x="4113176" y="1682769"/>
                  <a:pt x="4091555" y="1836598"/>
                  <a:pt x="4087935" y="1862220"/>
                </a:cubicBezTo>
                <a:cubicBezTo>
                  <a:pt x="4108595" y="1849552"/>
                  <a:pt x="4133789" y="1846599"/>
                  <a:pt x="4156801" y="1854219"/>
                </a:cubicBezTo>
                <a:cubicBezTo>
                  <a:pt x="4181404" y="1863744"/>
                  <a:pt x="4200045" y="1884413"/>
                  <a:pt x="4207093" y="1909845"/>
                </a:cubicBezTo>
                <a:cubicBezTo>
                  <a:pt x="4237573" y="1868221"/>
                  <a:pt x="4399308" y="1655813"/>
                  <a:pt x="4696964" y="1610665"/>
                </a:cubicBezTo>
                <a:cubicBezTo>
                  <a:pt x="5036435" y="1559134"/>
                  <a:pt x="5276274" y="1766970"/>
                  <a:pt x="5308659" y="1796021"/>
                </a:cubicBezTo>
                <a:cubicBezTo>
                  <a:pt x="5346759" y="1766684"/>
                  <a:pt x="5703852" y="1500746"/>
                  <a:pt x="6149336" y="1629143"/>
                </a:cubicBezTo>
                <a:cubicBezTo>
                  <a:pt x="6507476" y="1732584"/>
                  <a:pt x="6674925" y="2019668"/>
                  <a:pt x="6707977" y="2079294"/>
                </a:cubicBezTo>
                <a:cubicBezTo>
                  <a:pt x="6854358" y="2060244"/>
                  <a:pt x="7003195" y="2077961"/>
                  <a:pt x="7140984" y="2130920"/>
                </a:cubicBezTo>
                <a:cubicBezTo>
                  <a:pt x="7226318" y="2164258"/>
                  <a:pt x="7305842" y="2210931"/>
                  <a:pt x="7376632" y="2269128"/>
                </a:cubicBezTo>
                <a:cubicBezTo>
                  <a:pt x="7459043" y="2158923"/>
                  <a:pt x="7572466" y="2075770"/>
                  <a:pt x="7702387" y="2030336"/>
                </a:cubicBezTo>
                <a:cubicBezTo>
                  <a:pt x="7947465" y="1945944"/>
                  <a:pt x="8157968" y="2032051"/>
                  <a:pt x="8208164" y="2054148"/>
                </a:cubicBezTo>
                <a:cubicBezTo>
                  <a:pt x="8210508" y="2001856"/>
                  <a:pt x="8234492" y="1952993"/>
                  <a:pt x="8274363" y="1919084"/>
                </a:cubicBezTo>
                <a:cubicBezTo>
                  <a:pt x="8305272" y="1894415"/>
                  <a:pt x="8343343" y="1880508"/>
                  <a:pt x="8382853" y="1879365"/>
                </a:cubicBezTo>
                <a:cubicBezTo>
                  <a:pt x="8388606" y="1670005"/>
                  <a:pt x="8548035" y="1497031"/>
                  <a:pt x="8756233" y="1474266"/>
                </a:cubicBezTo>
                <a:cubicBezTo>
                  <a:pt x="8689558" y="1208615"/>
                  <a:pt x="8789856" y="931341"/>
                  <a:pt x="9005121" y="778941"/>
                </a:cubicBezTo>
                <a:cubicBezTo>
                  <a:pt x="9192287" y="646640"/>
                  <a:pt x="9440509" y="627209"/>
                  <a:pt x="9653869" y="725983"/>
                </a:cubicBezTo>
                <a:cubicBezTo>
                  <a:pt x="9769312" y="571868"/>
                  <a:pt x="9987815" y="540531"/>
                  <a:pt x="10141930" y="655974"/>
                </a:cubicBezTo>
                <a:cubicBezTo>
                  <a:pt x="10238418" y="728364"/>
                  <a:pt x="10290710" y="845427"/>
                  <a:pt x="10280138" y="965632"/>
                </a:cubicBezTo>
                <a:cubicBezTo>
                  <a:pt x="10292901" y="953726"/>
                  <a:pt x="10310713" y="948773"/>
                  <a:pt x="10327763" y="952392"/>
                </a:cubicBezTo>
                <a:cubicBezTo>
                  <a:pt x="10348337" y="958107"/>
                  <a:pt x="10363100" y="976109"/>
                  <a:pt x="10364815" y="997350"/>
                </a:cubicBezTo>
                <a:cubicBezTo>
                  <a:pt x="10511881" y="776465"/>
                  <a:pt x="10768008" y="655593"/>
                  <a:pt x="11025469" y="686263"/>
                </a:cubicBezTo>
                <a:cubicBezTo>
                  <a:pt x="11382752" y="728840"/>
                  <a:pt x="11547534" y="1039736"/>
                  <a:pt x="11560393" y="1064882"/>
                </a:cubicBezTo>
                <a:cubicBezTo>
                  <a:pt x="11574776" y="1060215"/>
                  <a:pt x="11725461" y="1013828"/>
                  <a:pt x="11851572" y="1109935"/>
                </a:cubicBezTo>
                <a:cubicBezTo>
                  <a:pt x="11910056" y="1155465"/>
                  <a:pt x="11950442" y="1220140"/>
                  <a:pt x="11965872" y="1292625"/>
                </a:cubicBezTo>
                <a:cubicBezTo>
                  <a:pt x="11988923" y="1262526"/>
                  <a:pt x="12032071" y="1256811"/>
                  <a:pt x="12062170" y="1279862"/>
                </a:cubicBezTo>
                <a:cubicBezTo>
                  <a:pt x="12069504" y="1285481"/>
                  <a:pt x="12075600" y="1292530"/>
                  <a:pt x="12080172" y="1300530"/>
                </a:cubicBezTo>
                <a:cubicBezTo>
                  <a:pt x="12078934" y="1247000"/>
                  <a:pt x="12091697" y="1194042"/>
                  <a:pt x="12117224" y="1146987"/>
                </a:cubicBezTo>
                <a:cubicBezTo>
                  <a:pt x="12134941" y="1114793"/>
                  <a:pt x="12158372" y="1086027"/>
                  <a:pt x="12186471" y="1062215"/>
                </a:cubicBezTo>
                <a:cubicBezTo>
                  <a:pt x="12188662" y="1467218"/>
                  <a:pt x="12190852" y="1872221"/>
                  <a:pt x="12192948" y="2277224"/>
                </a:cubicBezTo>
                <a:lnTo>
                  <a:pt x="-4" y="2277224"/>
                </a:lnTo>
                <a:close/>
              </a:path>
            </a:pathLst>
          </a:custGeom>
          <a:solidFill>
            <a:srgbClr val="F2F2F2"/>
          </a:soli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7" name="Google Shape;667;p20"/>
          <p:cNvSpPr/>
          <p:nvPr/>
        </p:nvSpPr>
        <p:spPr>
          <a:xfrm flipH="1">
            <a:off x="-46522" y="5699775"/>
            <a:ext cx="6245787" cy="1167559"/>
          </a:xfrm>
          <a:custGeom>
            <a:rect b="b" l="l" r="r" t="t"/>
            <a:pathLst>
              <a:path extrusionOk="0" h="2278163" w="12186901">
                <a:moveTo>
                  <a:pt x="10929198" y="682704"/>
                </a:moveTo>
                <a:cubicBezTo>
                  <a:pt x="10961129" y="681903"/>
                  <a:pt x="10993290" y="683369"/>
                  <a:pt x="11025473" y="687202"/>
                </a:cubicBezTo>
                <a:cubicBezTo>
                  <a:pt x="11382756" y="729779"/>
                  <a:pt x="11547538" y="1040675"/>
                  <a:pt x="11560397" y="1065821"/>
                </a:cubicBezTo>
                <a:cubicBezTo>
                  <a:pt x="11574780" y="1061154"/>
                  <a:pt x="11725465" y="1014767"/>
                  <a:pt x="11851576" y="1110874"/>
                </a:cubicBezTo>
                <a:cubicBezTo>
                  <a:pt x="11910060" y="1156404"/>
                  <a:pt x="11950446" y="1221079"/>
                  <a:pt x="11965876" y="1293564"/>
                </a:cubicBezTo>
                <a:cubicBezTo>
                  <a:pt x="11988927" y="1263465"/>
                  <a:pt x="12032075" y="1257750"/>
                  <a:pt x="12062174" y="1280801"/>
                </a:cubicBezTo>
                <a:cubicBezTo>
                  <a:pt x="12069508" y="1286420"/>
                  <a:pt x="12075604" y="1293469"/>
                  <a:pt x="12080176" y="1301469"/>
                </a:cubicBezTo>
                <a:cubicBezTo>
                  <a:pt x="12078938" y="1247939"/>
                  <a:pt x="12091701" y="1194981"/>
                  <a:pt x="12117228" y="1147926"/>
                </a:cubicBezTo>
                <a:cubicBezTo>
                  <a:pt x="12134945" y="1115732"/>
                  <a:pt x="12158376" y="1086966"/>
                  <a:pt x="12186475" y="1063154"/>
                </a:cubicBezTo>
                <a:lnTo>
                  <a:pt x="12186901" y="1142995"/>
                </a:lnTo>
                <a:lnTo>
                  <a:pt x="12127863" y="1215268"/>
                </a:lnTo>
                <a:cubicBezTo>
                  <a:pt x="12102336" y="1262323"/>
                  <a:pt x="12089573" y="1315281"/>
                  <a:pt x="12090811" y="1368811"/>
                </a:cubicBezTo>
                <a:cubicBezTo>
                  <a:pt x="12086239" y="1360811"/>
                  <a:pt x="12080143" y="1353762"/>
                  <a:pt x="12072809" y="1348143"/>
                </a:cubicBezTo>
                <a:cubicBezTo>
                  <a:pt x="12042710" y="1325092"/>
                  <a:pt x="11999562" y="1330807"/>
                  <a:pt x="11976511" y="1360906"/>
                </a:cubicBezTo>
                <a:cubicBezTo>
                  <a:pt x="11961081" y="1288421"/>
                  <a:pt x="11920695" y="1223746"/>
                  <a:pt x="11862211" y="1178216"/>
                </a:cubicBezTo>
                <a:cubicBezTo>
                  <a:pt x="11736100" y="1082109"/>
                  <a:pt x="11585415" y="1128496"/>
                  <a:pt x="11571032" y="1133163"/>
                </a:cubicBezTo>
                <a:cubicBezTo>
                  <a:pt x="11558173" y="1108017"/>
                  <a:pt x="11393391" y="797121"/>
                  <a:pt x="11036108" y="754544"/>
                </a:cubicBezTo>
                <a:cubicBezTo>
                  <a:pt x="10778647" y="723874"/>
                  <a:pt x="10522520" y="844746"/>
                  <a:pt x="10375454" y="1065631"/>
                </a:cubicBezTo>
                <a:cubicBezTo>
                  <a:pt x="10373739" y="1044390"/>
                  <a:pt x="10358976" y="1026388"/>
                  <a:pt x="10338402" y="1020673"/>
                </a:cubicBezTo>
                <a:cubicBezTo>
                  <a:pt x="10321352" y="1017054"/>
                  <a:pt x="10303540" y="1022007"/>
                  <a:pt x="10290777" y="1033913"/>
                </a:cubicBezTo>
                <a:lnTo>
                  <a:pt x="10287902" y="962223"/>
                </a:lnTo>
                <a:lnTo>
                  <a:pt x="10302347" y="954129"/>
                </a:lnTo>
                <a:cubicBezTo>
                  <a:pt x="10310527" y="951855"/>
                  <a:pt x="10319242" y="951522"/>
                  <a:pt x="10327767" y="953331"/>
                </a:cubicBezTo>
                <a:cubicBezTo>
                  <a:pt x="10348341" y="959046"/>
                  <a:pt x="10363104" y="977048"/>
                  <a:pt x="10364819" y="998289"/>
                </a:cubicBezTo>
                <a:cubicBezTo>
                  <a:pt x="10493502" y="805015"/>
                  <a:pt x="10705684" y="688313"/>
                  <a:pt x="10929198" y="682704"/>
                </a:cubicBezTo>
                <a:close/>
                <a:moveTo>
                  <a:pt x="2818734" y="609388"/>
                </a:moveTo>
                <a:cubicBezTo>
                  <a:pt x="2943085" y="608558"/>
                  <a:pt x="3067681" y="634160"/>
                  <a:pt x="3183731" y="687488"/>
                </a:cubicBezTo>
                <a:cubicBezTo>
                  <a:pt x="3622643" y="889133"/>
                  <a:pt x="3684079" y="1369955"/>
                  <a:pt x="3686842" y="1394433"/>
                </a:cubicBezTo>
                <a:cubicBezTo>
                  <a:pt x="3709321" y="1394433"/>
                  <a:pt x="3886867" y="1397958"/>
                  <a:pt x="4005834" y="1548072"/>
                </a:cubicBezTo>
                <a:cubicBezTo>
                  <a:pt x="4059507" y="1615890"/>
                  <a:pt x="4080939" y="1688256"/>
                  <a:pt x="4088499" y="1746871"/>
                </a:cubicBezTo>
                <a:lnTo>
                  <a:pt x="4091516" y="1783808"/>
                </a:lnTo>
                <a:lnTo>
                  <a:pt x="4075094" y="1718265"/>
                </a:lnTo>
                <a:cubicBezTo>
                  <a:pt x="4062082" y="1684369"/>
                  <a:pt x="4043306" y="1649323"/>
                  <a:pt x="4016469" y="1615414"/>
                </a:cubicBezTo>
                <a:cubicBezTo>
                  <a:pt x="3897502" y="1465300"/>
                  <a:pt x="3719956" y="1461775"/>
                  <a:pt x="3697477" y="1461775"/>
                </a:cubicBezTo>
                <a:cubicBezTo>
                  <a:pt x="3694714" y="1437297"/>
                  <a:pt x="3633278" y="956475"/>
                  <a:pt x="3194366" y="754830"/>
                </a:cubicBezTo>
                <a:cubicBezTo>
                  <a:pt x="2884899" y="612621"/>
                  <a:pt x="2514662" y="667581"/>
                  <a:pt x="2250343" y="895133"/>
                </a:cubicBezTo>
                <a:cubicBezTo>
                  <a:pt x="2251696" y="867892"/>
                  <a:pt x="2242171" y="841221"/>
                  <a:pt x="2223864" y="821028"/>
                </a:cubicBezTo>
                <a:cubicBezTo>
                  <a:pt x="2209662" y="806075"/>
                  <a:pt x="2191155" y="795884"/>
                  <a:pt x="2170905" y="791883"/>
                </a:cubicBezTo>
                <a:lnTo>
                  <a:pt x="2193036" y="738107"/>
                </a:lnTo>
                <a:lnTo>
                  <a:pt x="2213229" y="753686"/>
                </a:lnTo>
                <a:cubicBezTo>
                  <a:pt x="2231536" y="773879"/>
                  <a:pt x="2241061" y="800550"/>
                  <a:pt x="2239708" y="827791"/>
                </a:cubicBezTo>
                <a:cubicBezTo>
                  <a:pt x="2404908" y="685571"/>
                  <a:pt x="2611481" y="610770"/>
                  <a:pt x="2818734" y="609388"/>
                </a:cubicBezTo>
                <a:close/>
                <a:moveTo>
                  <a:pt x="9950221" y="587697"/>
                </a:moveTo>
                <a:cubicBezTo>
                  <a:pt x="10017293" y="590972"/>
                  <a:pt x="10084141" y="613622"/>
                  <a:pt x="10141934" y="656913"/>
                </a:cubicBezTo>
                <a:cubicBezTo>
                  <a:pt x="10214300" y="711206"/>
                  <a:pt x="10261806" y="790627"/>
                  <a:pt x="10276576" y="877656"/>
                </a:cubicBezTo>
                <a:lnTo>
                  <a:pt x="10278065" y="914798"/>
                </a:lnTo>
                <a:lnTo>
                  <a:pt x="10261821" y="861154"/>
                </a:lnTo>
                <a:cubicBezTo>
                  <a:pt x="10238008" y="807814"/>
                  <a:pt x="10200813" y="760450"/>
                  <a:pt x="10152569" y="724255"/>
                </a:cubicBezTo>
                <a:cubicBezTo>
                  <a:pt x="9998454" y="608812"/>
                  <a:pt x="9779951" y="640149"/>
                  <a:pt x="9664508" y="794264"/>
                </a:cubicBezTo>
                <a:cubicBezTo>
                  <a:pt x="9451148" y="695490"/>
                  <a:pt x="9202926" y="714921"/>
                  <a:pt x="9015760" y="847222"/>
                </a:cubicBezTo>
                <a:cubicBezTo>
                  <a:pt x="8800495" y="999622"/>
                  <a:pt x="8700197" y="1276896"/>
                  <a:pt x="8766872" y="1542547"/>
                </a:cubicBezTo>
                <a:cubicBezTo>
                  <a:pt x="8558674" y="1565312"/>
                  <a:pt x="8399245" y="1738286"/>
                  <a:pt x="8393492" y="1947646"/>
                </a:cubicBezTo>
                <a:cubicBezTo>
                  <a:pt x="8353982" y="1948789"/>
                  <a:pt x="8315911" y="1962696"/>
                  <a:pt x="8285002" y="1987365"/>
                </a:cubicBezTo>
                <a:cubicBezTo>
                  <a:pt x="8245131" y="2021274"/>
                  <a:pt x="8221147" y="2070137"/>
                  <a:pt x="8218803" y="2122429"/>
                </a:cubicBezTo>
                <a:cubicBezTo>
                  <a:pt x="8168607" y="2100332"/>
                  <a:pt x="7958104" y="2014225"/>
                  <a:pt x="7713026" y="2098617"/>
                </a:cubicBezTo>
                <a:cubicBezTo>
                  <a:pt x="7615585" y="2132693"/>
                  <a:pt x="7527425" y="2187985"/>
                  <a:pt x="7454667" y="2259994"/>
                </a:cubicBezTo>
                <a:lnTo>
                  <a:pt x="7438850" y="2278163"/>
                </a:lnTo>
                <a:lnTo>
                  <a:pt x="7302383" y="2278163"/>
                </a:lnTo>
                <a:lnTo>
                  <a:pt x="7274901" y="2258983"/>
                </a:lnTo>
                <a:cubicBezTo>
                  <a:pt x="7235505" y="2235873"/>
                  <a:pt x="7194290" y="2215870"/>
                  <a:pt x="7151623" y="2199201"/>
                </a:cubicBezTo>
                <a:cubicBezTo>
                  <a:pt x="7013834" y="2146242"/>
                  <a:pt x="6864997" y="2128525"/>
                  <a:pt x="6718616" y="2147575"/>
                </a:cubicBezTo>
                <a:cubicBezTo>
                  <a:pt x="6685564" y="2087949"/>
                  <a:pt x="6518115" y="1800865"/>
                  <a:pt x="6159975" y="1697424"/>
                </a:cubicBezTo>
                <a:cubicBezTo>
                  <a:pt x="5714491" y="1569027"/>
                  <a:pt x="5357398" y="1834965"/>
                  <a:pt x="5319298" y="1864302"/>
                </a:cubicBezTo>
                <a:cubicBezTo>
                  <a:pt x="5286914" y="1835251"/>
                  <a:pt x="5047075" y="1627415"/>
                  <a:pt x="4707603" y="1678946"/>
                </a:cubicBezTo>
                <a:cubicBezTo>
                  <a:pt x="4409947" y="1724094"/>
                  <a:pt x="4248212" y="1936502"/>
                  <a:pt x="4217732" y="1978126"/>
                </a:cubicBezTo>
                <a:cubicBezTo>
                  <a:pt x="4210684" y="1952694"/>
                  <a:pt x="4192043" y="1932025"/>
                  <a:pt x="4167440" y="1922500"/>
                </a:cubicBezTo>
                <a:cubicBezTo>
                  <a:pt x="4144428" y="1914880"/>
                  <a:pt x="4119234" y="1917833"/>
                  <a:pt x="4098574" y="1930501"/>
                </a:cubicBezTo>
                <a:cubicBezTo>
                  <a:pt x="4099479" y="1924096"/>
                  <a:pt x="4101509" y="1909677"/>
                  <a:pt x="4102368" y="1889533"/>
                </a:cubicBezTo>
                <a:lnTo>
                  <a:pt x="4102481" y="1858128"/>
                </a:lnTo>
                <a:lnTo>
                  <a:pt x="4121490" y="1851551"/>
                </a:lnTo>
                <a:cubicBezTo>
                  <a:pt x="4133248" y="1850181"/>
                  <a:pt x="4145299" y="1851348"/>
                  <a:pt x="4156805" y="1855158"/>
                </a:cubicBezTo>
                <a:cubicBezTo>
                  <a:pt x="4181408" y="1864683"/>
                  <a:pt x="4200049" y="1885352"/>
                  <a:pt x="4207097" y="1910784"/>
                </a:cubicBezTo>
                <a:cubicBezTo>
                  <a:pt x="4237577" y="1869160"/>
                  <a:pt x="4399312" y="1656752"/>
                  <a:pt x="4696968" y="1611604"/>
                </a:cubicBezTo>
                <a:cubicBezTo>
                  <a:pt x="5036440" y="1560073"/>
                  <a:pt x="5276279" y="1767909"/>
                  <a:pt x="5308663" y="1796960"/>
                </a:cubicBezTo>
                <a:cubicBezTo>
                  <a:pt x="5346763" y="1767623"/>
                  <a:pt x="5703856" y="1501685"/>
                  <a:pt x="6149340" y="1630082"/>
                </a:cubicBezTo>
                <a:cubicBezTo>
                  <a:pt x="6507480" y="1733523"/>
                  <a:pt x="6674929" y="2020607"/>
                  <a:pt x="6707981" y="2080233"/>
                </a:cubicBezTo>
                <a:cubicBezTo>
                  <a:pt x="6854362" y="2061183"/>
                  <a:pt x="7003199" y="2078900"/>
                  <a:pt x="7140988" y="2131859"/>
                </a:cubicBezTo>
                <a:cubicBezTo>
                  <a:pt x="7226322" y="2165197"/>
                  <a:pt x="7305846" y="2211870"/>
                  <a:pt x="7376636" y="2270067"/>
                </a:cubicBezTo>
                <a:cubicBezTo>
                  <a:pt x="7459047" y="2159862"/>
                  <a:pt x="7572470" y="2076709"/>
                  <a:pt x="7702391" y="2031275"/>
                </a:cubicBezTo>
                <a:cubicBezTo>
                  <a:pt x="7947469" y="1946883"/>
                  <a:pt x="8157972" y="2032990"/>
                  <a:pt x="8208168" y="2055087"/>
                </a:cubicBezTo>
                <a:cubicBezTo>
                  <a:pt x="8210512" y="2002795"/>
                  <a:pt x="8234496" y="1953932"/>
                  <a:pt x="8274367" y="1920023"/>
                </a:cubicBezTo>
                <a:cubicBezTo>
                  <a:pt x="8305276" y="1895354"/>
                  <a:pt x="8343347" y="1881447"/>
                  <a:pt x="8382857" y="1880304"/>
                </a:cubicBezTo>
                <a:cubicBezTo>
                  <a:pt x="8388610" y="1670944"/>
                  <a:pt x="8548039" y="1497970"/>
                  <a:pt x="8756237" y="1475205"/>
                </a:cubicBezTo>
                <a:cubicBezTo>
                  <a:pt x="8689562" y="1209554"/>
                  <a:pt x="8789860" y="932280"/>
                  <a:pt x="9005125" y="779880"/>
                </a:cubicBezTo>
                <a:cubicBezTo>
                  <a:pt x="9192291" y="647579"/>
                  <a:pt x="9440513" y="628148"/>
                  <a:pt x="9653873" y="726922"/>
                </a:cubicBezTo>
                <a:cubicBezTo>
                  <a:pt x="9726025" y="630600"/>
                  <a:pt x="9838435" y="582239"/>
                  <a:pt x="9950221" y="587697"/>
                </a:cubicBezTo>
                <a:close/>
                <a:moveTo>
                  <a:pt x="972895" y="2463"/>
                </a:moveTo>
                <a:cubicBezTo>
                  <a:pt x="1169384" y="16167"/>
                  <a:pt x="1368457" y="86985"/>
                  <a:pt x="1543336" y="213524"/>
                </a:cubicBezTo>
                <a:cubicBezTo>
                  <a:pt x="1701069" y="66554"/>
                  <a:pt x="1944719" y="66173"/>
                  <a:pt x="2096738" y="205523"/>
                </a:cubicBezTo>
                <a:cubicBezTo>
                  <a:pt x="2167461" y="270389"/>
                  <a:pt x="2210133" y="357948"/>
                  <a:pt x="2221730" y="450388"/>
                </a:cubicBezTo>
                <a:lnTo>
                  <a:pt x="2220466" y="478549"/>
                </a:lnTo>
                <a:lnTo>
                  <a:pt x="2192042" y="384957"/>
                </a:lnTo>
                <a:cubicBezTo>
                  <a:pt x="2171084" y="343404"/>
                  <a:pt x="2142735" y="305298"/>
                  <a:pt x="2107373" y="272865"/>
                </a:cubicBezTo>
                <a:cubicBezTo>
                  <a:pt x="1955354" y="133515"/>
                  <a:pt x="1711704" y="133896"/>
                  <a:pt x="1553971" y="280866"/>
                </a:cubicBezTo>
                <a:cubicBezTo>
                  <a:pt x="1204212" y="27787"/>
                  <a:pt x="757680" y="-2407"/>
                  <a:pt x="428592" y="201428"/>
                </a:cubicBezTo>
                <a:cubicBezTo>
                  <a:pt x="116267" y="394880"/>
                  <a:pt x="29685" y="725017"/>
                  <a:pt x="10635" y="805122"/>
                </a:cubicBezTo>
                <a:lnTo>
                  <a:pt x="10635" y="2278163"/>
                </a:lnTo>
                <a:lnTo>
                  <a:pt x="0" y="2278163"/>
                </a:lnTo>
                <a:lnTo>
                  <a:pt x="0" y="737780"/>
                </a:lnTo>
                <a:cubicBezTo>
                  <a:pt x="19050" y="657675"/>
                  <a:pt x="105632" y="327538"/>
                  <a:pt x="417957" y="134086"/>
                </a:cubicBezTo>
                <a:cubicBezTo>
                  <a:pt x="582501" y="32169"/>
                  <a:pt x="776406" y="-11242"/>
                  <a:pt x="972895" y="246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8" name="Google Shape;668;p20"/>
          <p:cNvSpPr/>
          <p:nvPr/>
        </p:nvSpPr>
        <p:spPr>
          <a:xfrm flipH="1">
            <a:off x="9969035" y="5688298"/>
            <a:ext cx="2221956" cy="1168701"/>
          </a:xfrm>
          <a:custGeom>
            <a:rect b="b" l="l" r="r" t="t"/>
            <a:pathLst>
              <a:path extrusionOk="0" h="2526921" w="4804230">
                <a:moveTo>
                  <a:pt x="2433188" y="165"/>
                </a:moveTo>
                <a:cubicBezTo>
                  <a:pt x="2532639" y="2321"/>
                  <a:pt x="2630557" y="25609"/>
                  <a:pt x="2719395" y="71696"/>
                </a:cubicBezTo>
                <a:cubicBezTo>
                  <a:pt x="3030684" y="233404"/>
                  <a:pt x="3185115" y="651150"/>
                  <a:pt x="3026641" y="1023214"/>
                </a:cubicBezTo>
                <a:cubicBezTo>
                  <a:pt x="3099168" y="1035208"/>
                  <a:pt x="3163905" y="1075635"/>
                  <a:pt x="3206408" y="1135602"/>
                </a:cubicBezTo>
                <a:cubicBezTo>
                  <a:pt x="3250418" y="1201768"/>
                  <a:pt x="3264057" y="1283564"/>
                  <a:pt x="3243869" y="1360376"/>
                </a:cubicBezTo>
                <a:cubicBezTo>
                  <a:pt x="3327931" y="1323049"/>
                  <a:pt x="3426358" y="1360914"/>
                  <a:pt x="3463712" y="1445004"/>
                </a:cubicBezTo>
                <a:cubicBezTo>
                  <a:pt x="3469763" y="1458614"/>
                  <a:pt x="3473967" y="1473033"/>
                  <a:pt x="3476190" y="1487721"/>
                </a:cubicBezTo>
                <a:cubicBezTo>
                  <a:pt x="3577784" y="1355391"/>
                  <a:pt x="3767441" y="1330461"/>
                  <a:pt x="3899812" y="1431931"/>
                </a:cubicBezTo>
                <a:cubicBezTo>
                  <a:pt x="3985827" y="1497963"/>
                  <a:pt x="4029866" y="1605095"/>
                  <a:pt x="4015219" y="1712496"/>
                </a:cubicBezTo>
                <a:cubicBezTo>
                  <a:pt x="4131069" y="1641749"/>
                  <a:pt x="4282348" y="1678268"/>
                  <a:pt x="4353108" y="1794158"/>
                </a:cubicBezTo>
                <a:cubicBezTo>
                  <a:pt x="4406242" y="1881077"/>
                  <a:pt x="4400165" y="1991847"/>
                  <a:pt x="4337827" y="2072566"/>
                </a:cubicBezTo>
                <a:cubicBezTo>
                  <a:pt x="4360735" y="2069332"/>
                  <a:pt x="4535245" y="2047637"/>
                  <a:pt x="4674719" y="2177408"/>
                </a:cubicBezTo>
                <a:cubicBezTo>
                  <a:pt x="4805955" y="2299329"/>
                  <a:pt x="4806781" y="2462210"/>
                  <a:pt x="4803402" y="2514025"/>
                </a:cubicBezTo>
                <a:lnTo>
                  <a:pt x="4802249" y="2526921"/>
                </a:lnTo>
                <a:lnTo>
                  <a:pt x="0" y="2526921"/>
                </a:lnTo>
                <a:lnTo>
                  <a:pt x="0" y="101611"/>
                </a:lnTo>
                <a:cubicBezTo>
                  <a:pt x="56059" y="75470"/>
                  <a:pt x="312368" y="-37189"/>
                  <a:pt x="614089" y="64149"/>
                </a:cubicBezTo>
                <a:cubicBezTo>
                  <a:pt x="974833" y="185430"/>
                  <a:pt x="1106220" y="513159"/>
                  <a:pt x="1123604" y="558708"/>
                </a:cubicBezTo>
                <a:cubicBezTo>
                  <a:pt x="1139775" y="539437"/>
                  <a:pt x="1252971" y="408724"/>
                  <a:pt x="1438262" y="408858"/>
                </a:cubicBezTo>
                <a:cubicBezTo>
                  <a:pt x="1534343" y="409800"/>
                  <a:pt x="1627083" y="444299"/>
                  <a:pt x="1700499" y="506288"/>
                </a:cubicBezTo>
                <a:cubicBezTo>
                  <a:pt x="1822689" y="177413"/>
                  <a:pt x="2134837" y="-6304"/>
                  <a:pt x="2433188" y="165"/>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9" name="Google Shape;669;p20"/>
          <p:cNvSpPr/>
          <p:nvPr/>
        </p:nvSpPr>
        <p:spPr>
          <a:xfrm flipH="1">
            <a:off x="10640848" y="6152895"/>
            <a:ext cx="1550142" cy="705188"/>
          </a:xfrm>
          <a:custGeom>
            <a:rect b="b" l="l" r="r" t="t"/>
            <a:pathLst>
              <a:path extrusionOk="0" h="1524731" w="3351659">
                <a:moveTo>
                  <a:pt x="0" y="0"/>
                </a:moveTo>
                <a:cubicBezTo>
                  <a:pt x="147816" y="54848"/>
                  <a:pt x="263221" y="173029"/>
                  <a:pt x="314389" y="322204"/>
                </a:cubicBezTo>
                <a:cubicBezTo>
                  <a:pt x="467445" y="93253"/>
                  <a:pt x="777090" y="31804"/>
                  <a:pt x="1006014" y="184888"/>
                </a:cubicBezTo>
                <a:cubicBezTo>
                  <a:pt x="1089039" y="240408"/>
                  <a:pt x="1153480" y="319511"/>
                  <a:pt x="1190983" y="412089"/>
                </a:cubicBezTo>
                <a:cubicBezTo>
                  <a:pt x="1207827" y="408314"/>
                  <a:pt x="1383145" y="370987"/>
                  <a:pt x="1520733" y="494560"/>
                </a:cubicBezTo>
                <a:cubicBezTo>
                  <a:pt x="1593987" y="562478"/>
                  <a:pt x="1637108" y="656940"/>
                  <a:pt x="1640532" y="756796"/>
                </a:cubicBezTo>
                <a:cubicBezTo>
                  <a:pt x="1676647" y="744130"/>
                  <a:pt x="1950473" y="653169"/>
                  <a:pt x="2217426" y="816764"/>
                </a:cubicBezTo>
                <a:cubicBezTo>
                  <a:pt x="2461335" y="966344"/>
                  <a:pt x="2516182" y="1216721"/>
                  <a:pt x="2524672" y="1258765"/>
                </a:cubicBezTo>
                <a:cubicBezTo>
                  <a:pt x="2569681" y="1240843"/>
                  <a:pt x="2802944" y="1153521"/>
                  <a:pt x="3056557" y="1266312"/>
                </a:cubicBezTo>
                <a:cubicBezTo>
                  <a:pt x="3156261" y="1311287"/>
                  <a:pt x="3243244" y="1379229"/>
                  <a:pt x="3310738" y="1464000"/>
                </a:cubicBezTo>
                <a:lnTo>
                  <a:pt x="3351659" y="1524731"/>
                </a:lnTo>
                <a:lnTo>
                  <a:pt x="0" y="1524731"/>
                </a:ln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0" name="Google Shape;670;p20"/>
          <p:cNvSpPr/>
          <p:nvPr/>
        </p:nvSpPr>
        <p:spPr>
          <a:xfrm flipH="1">
            <a:off x="9973469" y="5688919"/>
            <a:ext cx="2221956" cy="1168701"/>
          </a:xfrm>
          <a:custGeom>
            <a:rect b="b" l="l" r="r" t="t"/>
            <a:pathLst>
              <a:path extrusionOk="0" h="2526921" w="4804230">
                <a:moveTo>
                  <a:pt x="4380517" y="2069334"/>
                </a:moveTo>
                <a:cubicBezTo>
                  <a:pt x="4445800" y="2067951"/>
                  <a:pt x="4570114" y="2080080"/>
                  <a:pt x="4674719" y="2177408"/>
                </a:cubicBezTo>
                <a:cubicBezTo>
                  <a:pt x="4789551" y="2284089"/>
                  <a:pt x="4804537" y="2422130"/>
                  <a:pt x="4804226" y="2489685"/>
                </a:cubicBezTo>
                <a:lnTo>
                  <a:pt x="4803567" y="2509158"/>
                </a:lnTo>
                <a:lnTo>
                  <a:pt x="4790425" y="2427515"/>
                </a:lnTo>
                <a:cubicBezTo>
                  <a:pt x="4774237" y="2365077"/>
                  <a:pt x="4741221" y="2293877"/>
                  <a:pt x="4675603" y="2232916"/>
                </a:cubicBezTo>
                <a:cubicBezTo>
                  <a:pt x="4536129" y="2103145"/>
                  <a:pt x="4361619" y="2124840"/>
                  <a:pt x="4338711" y="2128074"/>
                </a:cubicBezTo>
                <a:lnTo>
                  <a:pt x="4370933" y="2069855"/>
                </a:lnTo>
                <a:close/>
                <a:moveTo>
                  <a:pt x="4154383" y="1676688"/>
                </a:moveTo>
                <a:cubicBezTo>
                  <a:pt x="4233206" y="1680300"/>
                  <a:pt x="4308883" y="1721727"/>
                  <a:pt x="4353108" y="1794158"/>
                </a:cubicBezTo>
                <a:cubicBezTo>
                  <a:pt x="4379675" y="1837618"/>
                  <a:pt x="4391440" y="1887040"/>
                  <a:pt x="4388770" y="1935687"/>
                </a:cubicBezTo>
                <a:lnTo>
                  <a:pt x="4385779" y="1950163"/>
                </a:lnTo>
                <a:lnTo>
                  <a:pt x="4382787" y="1918485"/>
                </a:lnTo>
                <a:cubicBezTo>
                  <a:pt x="4376859" y="1894616"/>
                  <a:pt x="4367276" y="1871396"/>
                  <a:pt x="4353992" y="1849666"/>
                </a:cubicBezTo>
                <a:cubicBezTo>
                  <a:pt x="4283232" y="1733776"/>
                  <a:pt x="4131953" y="1697257"/>
                  <a:pt x="4016103" y="1768004"/>
                </a:cubicBezTo>
                <a:lnTo>
                  <a:pt x="4016273" y="1711990"/>
                </a:lnTo>
                <a:lnTo>
                  <a:pt x="4060097" y="1690940"/>
                </a:lnTo>
                <a:cubicBezTo>
                  <a:pt x="4090821" y="1679848"/>
                  <a:pt x="4122853" y="1675243"/>
                  <a:pt x="4154383" y="1676688"/>
                </a:cubicBezTo>
                <a:close/>
                <a:moveTo>
                  <a:pt x="3308430" y="1346027"/>
                </a:moveTo>
                <a:cubicBezTo>
                  <a:pt x="3373328" y="1344871"/>
                  <a:pt x="3435697" y="1381937"/>
                  <a:pt x="3463712" y="1445004"/>
                </a:cubicBezTo>
                <a:cubicBezTo>
                  <a:pt x="3469763" y="1458614"/>
                  <a:pt x="3473967" y="1473033"/>
                  <a:pt x="3476190" y="1487721"/>
                </a:cubicBezTo>
                <a:cubicBezTo>
                  <a:pt x="3577784" y="1355391"/>
                  <a:pt x="3767441" y="1330461"/>
                  <a:pt x="3899812" y="1431931"/>
                </a:cubicBezTo>
                <a:cubicBezTo>
                  <a:pt x="3964323" y="1481455"/>
                  <a:pt x="4005223" y="1554098"/>
                  <a:pt x="4015462" y="1632634"/>
                </a:cubicBezTo>
                <a:lnTo>
                  <a:pt x="4015305" y="1684229"/>
                </a:lnTo>
                <a:lnTo>
                  <a:pt x="3996148" y="1612208"/>
                </a:lnTo>
                <a:cubicBezTo>
                  <a:pt x="3976217" y="1563746"/>
                  <a:pt x="3943704" y="1520455"/>
                  <a:pt x="3900696" y="1487439"/>
                </a:cubicBezTo>
                <a:cubicBezTo>
                  <a:pt x="3768325" y="1385969"/>
                  <a:pt x="3578668" y="1410899"/>
                  <a:pt x="3477074" y="1543229"/>
                </a:cubicBezTo>
                <a:cubicBezTo>
                  <a:pt x="3474851" y="1528541"/>
                  <a:pt x="3470647" y="1514122"/>
                  <a:pt x="3464596" y="1500512"/>
                </a:cubicBezTo>
                <a:cubicBezTo>
                  <a:pt x="3427242" y="1416422"/>
                  <a:pt x="3328815" y="1378557"/>
                  <a:pt x="3244753" y="1415884"/>
                </a:cubicBezTo>
                <a:lnTo>
                  <a:pt x="3247337" y="1359605"/>
                </a:lnTo>
                <a:close/>
                <a:moveTo>
                  <a:pt x="3043783" y="1027828"/>
                </a:moveTo>
                <a:lnTo>
                  <a:pt x="3079350" y="1037402"/>
                </a:lnTo>
                <a:cubicBezTo>
                  <a:pt x="3130147" y="1056643"/>
                  <a:pt x="3174531" y="1090627"/>
                  <a:pt x="3206408" y="1135602"/>
                </a:cubicBezTo>
                <a:cubicBezTo>
                  <a:pt x="3228413" y="1168685"/>
                  <a:pt x="3242825" y="1205676"/>
                  <a:pt x="3249213" y="1243997"/>
                </a:cubicBezTo>
                <a:lnTo>
                  <a:pt x="3247022" y="1291718"/>
                </a:lnTo>
                <a:lnTo>
                  <a:pt x="3207292" y="1191110"/>
                </a:lnTo>
                <a:cubicBezTo>
                  <a:pt x="3164789" y="1131143"/>
                  <a:pt x="3100052" y="1090716"/>
                  <a:pt x="3027525" y="1078722"/>
                </a:cubicBezTo>
                <a:close/>
                <a:moveTo>
                  <a:pt x="2433188" y="165"/>
                </a:moveTo>
                <a:cubicBezTo>
                  <a:pt x="2532639" y="2321"/>
                  <a:pt x="2630557" y="25609"/>
                  <a:pt x="2719395" y="71696"/>
                </a:cubicBezTo>
                <a:cubicBezTo>
                  <a:pt x="2952862" y="192977"/>
                  <a:pt x="3098096" y="458280"/>
                  <a:pt x="3089265" y="740315"/>
                </a:cubicBezTo>
                <a:lnTo>
                  <a:pt x="3087663" y="753253"/>
                </a:lnTo>
                <a:lnTo>
                  <a:pt x="3082031" y="656789"/>
                </a:lnTo>
                <a:cubicBezTo>
                  <a:pt x="3048118" y="429354"/>
                  <a:pt x="2914835" y="228272"/>
                  <a:pt x="2720279" y="127204"/>
                </a:cubicBezTo>
                <a:cubicBezTo>
                  <a:pt x="2631441" y="81117"/>
                  <a:pt x="2533523" y="57829"/>
                  <a:pt x="2434072" y="55673"/>
                </a:cubicBezTo>
                <a:cubicBezTo>
                  <a:pt x="2135721" y="49204"/>
                  <a:pt x="1823573" y="232921"/>
                  <a:pt x="1701383" y="561796"/>
                </a:cubicBezTo>
                <a:cubicBezTo>
                  <a:pt x="1627967" y="499807"/>
                  <a:pt x="1535227" y="465308"/>
                  <a:pt x="1439146" y="464366"/>
                </a:cubicBezTo>
                <a:cubicBezTo>
                  <a:pt x="1253855" y="464232"/>
                  <a:pt x="1140659" y="594945"/>
                  <a:pt x="1124488" y="614216"/>
                </a:cubicBezTo>
                <a:cubicBezTo>
                  <a:pt x="1107104" y="568667"/>
                  <a:pt x="975717" y="240938"/>
                  <a:pt x="614973" y="119657"/>
                </a:cubicBezTo>
                <a:cubicBezTo>
                  <a:pt x="313252" y="18319"/>
                  <a:pt x="56943" y="130978"/>
                  <a:pt x="884" y="157119"/>
                </a:cubicBezTo>
                <a:lnTo>
                  <a:pt x="884" y="2526921"/>
                </a:lnTo>
                <a:lnTo>
                  <a:pt x="0" y="2526921"/>
                </a:lnTo>
                <a:lnTo>
                  <a:pt x="0" y="101611"/>
                </a:lnTo>
                <a:cubicBezTo>
                  <a:pt x="56059" y="75470"/>
                  <a:pt x="312368" y="-37189"/>
                  <a:pt x="614089" y="64149"/>
                </a:cubicBezTo>
                <a:cubicBezTo>
                  <a:pt x="974833" y="185430"/>
                  <a:pt x="1106220" y="513159"/>
                  <a:pt x="1123604" y="558708"/>
                </a:cubicBezTo>
                <a:cubicBezTo>
                  <a:pt x="1139775" y="539437"/>
                  <a:pt x="1252971" y="408724"/>
                  <a:pt x="1438262" y="408858"/>
                </a:cubicBezTo>
                <a:cubicBezTo>
                  <a:pt x="1534343" y="409800"/>
                  <a:pt x="1627083" y="444299"/>
                  <a:pt x="1700499" y="506288"/>
                </a:cubicBezTo>
                <a:cubicBezTo>
                  <a:pt x="1822689" y="177413"/>
                  <a:pt x="2134837" y="-6304"/>
                  <a:pt x="2433188" y="165"/>
                </a:cubicBez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1" name="Google Shape;671;p20"/>
          <p:cNvSpPr/>
          <p:nvPr/>
        </p:nvSpPr>
        <p:spPr>
          <a:xfrm flipH="1">
            <a:off x="10645283" y="6146061"/>
            <a:ext cx="1550142" cy="705188"/>
          </a:xfrm>
          <a:custGeom>
            <a:rect b="b" l="l" r="r" t="t"/>
            <a:pathLst>
              <a:path extrusionOk="0" h="1524731" w="3351659">
                <a:moveTo>
                  <a:pt x="0" y="0"/>
                </a:moveTo>
                <a:cubicBezTo>
                  <a:pt x="147816" y="54848"/>
                  <a:pt x="263221" y="173029"/>
                  <a:pt x="314389" y="322204"/>
                </a:cubicBezTo>
                <a:cubicBezTo>
                  <a:pt x="467445" y="93253"/>
                  <a:pt x="777090" y="31804"/>
                  <a:pt x="1006014" y="184888"/>
                </a:cubicBezTo>
                <a:cubicBezTo>
                  <a:pt x="1089039" y="240408"/>
                  <a:pt x="1153480" y="319511"/>
                  <a:pt x="1190983" y="412089"/>
                </a:cubicBezTo>
                <a:cubicBezTo>
                  <a:pt x="1207827" y="408314"/>
                  <a:pt x="1383145" y="370987"/>
                  <a:pt x="1520733" y="494560"/>
                </a:cubicBezTo>
                <a:cubicBezTo>
                  <a:pt x="1593987" y="562478"/>
                  <a:pt x="1637108" y="656940"/>
                  <a:pt x="1640532" y="756796"/>
                </a:cubicBezTo>
                <a:cubicBezTo>
                  <a:pt x="1676647" y="744130"/>
                  <a:pt x="1950473" y="653169"/>
                  <a:pt x="2217426" y="816764"/>
                </a:cubicBezTo>
                <a:cubicBezTo>
                  <a:pt x="2461335" y="966344"/>
                  <a:pt x="2516182" y="1216721"/>
                  <a:pt x="2524672" y="1258765"/>
                </a:cubicBezTo>
                <a:cubicBezTo>
                  <a:pt x="2569681" y="1240843"/>
                  <a:pt x="2802944" y="1153521"/>
                  <a:pt x="3056557" y="1266312"/>
                </a:cubicBezTo>
                <a:cubicBezTo>
                  <a:pt x="3156261" y="1311287"/>
                  <a:pt x="3243244" y="1379229"/>
                  <a:pt x="3310738" y="1464000"/>
                </a:cubicBezTo>
                <a:lnTo>
                  <a:pt x="3351659" y="1524731"/>
                </a:lnTo>
                <a:lnTo>
                  <a:pt x="3315141" y="1524731"/>
                </a:lnTo>
                <a:lnTo>
                  <a:pt x="3311622" y="1519508"/>
                </a:lnTo>
                <a:cubicBezTo>
                  <a:pt x="3244128" y="1434737"/>
                  <a:pt x="3157145" y="1366795"/>
                  <a:pt x="3057441" y="1321820"/>
                </a:cubicBezTo>
                <a:cubicBezTo>
                  <a:pt x="2803828" y="1209029"/>
                  <a:pt x="2570565" y="1296351"/>
                  <a:pt x="2525556" y="1314273"/>
                </a:cubicBezTo>
                <a:cubicBezTo>
                  <a:pt x="2517066" y="1272229"/>
                  <a:pt x="2462219" y="1021852"/>
                  <a:pt x="2218310" y="872272"/>
                </a:cubicBezTo>
                <a:cubicBezTo>
                  <a:pt x="1951357" y="708677"/>
                  <a:pt x="1677531" y="799638"/>
                  <a:pt x="1641416" y="812304"/>
                </a:cubicBezTo>
                <a:cubicBezTo>
                  <a:pt x="1637992" y="712448"/>
                  <a:pt x="1594871" y="617986"/>
                  <a:pt x="1521617" y="550068"/>
                </a:cubicBezTo>
                <a:cubicBezTo>
                  <a:pt x="1384029" y="426495"/>
                  <a:pt x="1208711" y="463822"/>
                  <a:pt x="1191867" y="467597"/>
                </a:cubicBezTo>
                <a:cubicBezTo>
                  <a:pt x="1154364" y="375019"/>
                  <a:pt x="1089923" y="295916"/>
                  <a:pt x="1006898" y="240396"/>
                </a:cubicBezTo>
                <a:cubicBezTo>
                  <a:pt x="777974" y="87312"/>
                  <a:pt x="468329" y="148761"/>
                  <a:pt x="315273" y="377712"/>
                </a:cubicBezTo>
                <a:cubicBezTo>
                  <a:pt x="264105" y="228537"/>
                  <a:pt x="148700" y="110356"/>
                  <a:pt x="884" y="55508"/>
                </a:cubicBezTo>
                <a:lnTo>
                  <a:pt x="884" y="1524731"/>
                </a:lnTo>
                <a:lnTo>
                  <a:pt x="0" y="1524731"/>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672" name="Google Shape;672;p20"/>
          <p:cNvGrpSpPr/>
          <p:nvPr/>
        </p:nvGrpSpPr>
        <p:grpSpPr>
          <a:xfrm>
            <a:off x="4932854" y="5876506"/>
            <a:ext cx="2300449" cy="992268"/>
            <a:chOff x="3033562" y="1043489"/>
            <a:chExt cx="1537631" cy="663281"/>
          </a:xfrm>
        </p:grpSpPr>
        <p:sp>
          <p:nvSpPr>
            <p:cNvPr id="673" name="Google Shape;673;p20"/>
            <p:cNvSpPr/>
            <p:nvPr/>
          </p:nvSpPr>
          <p:spPr>
            <a:xfrm>
              <a:off x="3034040" y="1043562"/>
              <a:ext cx="1537152" cy="662932"/>
            </a:xfrm>
            <a:custGeom>
              <a:rect b="b" l="l" r="r" t="t"/>
              <a:pathLst>
                <a:path extrusionOk="0" h="423599" w="982206">
                  <a:moveTo>
                    <a:pt x="-305" y="423553"/>
                  </a:moveTo>
                  <a:cubicBezTo>
                    <a:pt x="46539" y="334487"/>
                    <a:pt x="156715" y="300260"/>
                    <a:pt x="245783" y="347104"/>
                  </a:cubicBezTo>
                  <a:cubicBezTo>
                    <a:pt x="254813" y="351854"/>
                    <a:pt x="263433" y="357353"/>
                    <a:pt x="271539" y="363546"/>
                  </a:cubicBezTo>
                  <a:cubicBezTo>
                    <a:pt x="262290" y="309890"/>
                    <a:pt x="298294" y="258898"/>
                    <a:pt x="351948" y="249651"/>
                  </a:cubicBezTo>
                  <a:cubicBezTo>
                    <a:pt x="376809" y="245366"/>
                    <a:pt x="402374" y="250778"/>
                    <a:pt x="423367" y="264771"/>
                  </a:cubicBezTo>
                  <a:cubicBezTo>
                    <a:pt x="401079" y="117610"/>
                    <a:pt x="514426" y="-1929"/>
                    <a:pt x="624631" y="-24"/>
                  </a:cubicBezTo>
                  <a:cubicBezTo>
                    <a:pt x="727881" y="1405"/>
                    <a:pt x="832752" y="109038"/>
                    <a:pt x="822274" y="247626"/>
                  </a:cubicBezTo>
                  <a:cubicBezTo>
                    <a:pt x="826370" y="246769"/>
                    <a:pt x="896474" y="233720"/>
                    <a:pt x="946099" y="286393"/>
                  </a:cubicBezTo>
                  <a:cubicBezTo>
                    <a:pt x="979675" y="322420"/>
                    <a:pt x="990666" y="374020"/>
                    <a:pt x="974674" y="420600"/>
                  </a:cubicBezTo>
                  <a:close/>
                </a:path>
              </a:pathLst>
            </a:custGeom>
            <a:solidFill>
              <a:srgbClr val="F2F2F2"/>
            </a:soli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674" name="Google Shape;674;p20"/>
            <p:cNvSpPr/>
            <p:nvPr/>
          </p:nvSpPr>
          <p:spPr>
            <a:xfrm>
              <a:off x="3033562" y="1043489"/>
              <a:ext cx="1440584" cy="663281"/>
            </a:xfrm>
            <a:custGeom>
              <a:rect b="b" l="l" r="r" t="t"/>
              <a:pathLst>
                <a:path extrusionOk="0" h="663281" w="1440584">
                  <a:moveTo>
                    <a:pt x="276601" y="511724"/>
                  </a:moveTo>
                  <a:cubicBezTo>
                    <a:pt x="313532" y="514835"/>
                    <a:pt x="350464" y="525238"/>
                    <a:pt x="385330" y="543576"/>
                  </a:cubicBezTo>
                  <a:lnTo>
                    <a:pt x="397838" y="551560"/>
                  </a:lnTo>
                  <a:lnTo>
                    <a:pt x="356968" y="535060"/>
                  </a:lnTo>
                  <a:cubicBezTo>
                    <a:pt x="247722" y="503368"/>
                    <a:pt x="129181" y="540194"/>
                    <a:pt x="57125" y="628208"/>
                  </a:cubicBezTo>
                  <a:lnTo>
                    <a:pt x="33980" y="663178"/>
                  </a:lnTo>
                  <a:lnTo>
                    <a:pt x="0" y="663281"/>
                  </a:lnTo>
                  <a:cubicBezTo>
                    <a:pt x="55013" y="558685"/>
                    <a:pt x="165806" y="502390"/>
                    <a:pt x="276601" y="511724"/>
                  </a:cubicBezTo>
                  <a:close/>
                  <a:moveTo>
                    <a:pt x="1311299" y="385172"/>
                  </a:moveTo>
                  <a:lnTo>
                    <a:pt x="1358222" y="386730"/>
                  </a:lnTo>
                  <a:cubicBezTo>
                    <a:pt x="1377201" y="389247"/>
                    <a:pt x="1398407" y="394383"/>
                    <a:pt x="1419726" y="404045"/>
                  </a:cubicBezTo>
                  <a:lnTo>
                    <a:pt x="1440584" y="415935"/>
                  </a:lnTo>
                  <a:lnTo>
                    <a:pt x="1383450" y="399850"/>
                  </a:lnTo>
                  <a:cubicBezTo>
                    <a:pt x="1345493" y="394816"/>
                    <a:pt x="1316447" y="400260"/>
                    <a:pt x="1313240" y="400931"/>
                  </a:cubicBezTo>
                  <a:close/>
                  <a:moveTo>
                    <a:pt x="978539" y="35"/>
                  </a:moveTo>
                  <a:cubicBezTo>
                    <a:pt x="1018956" y="595"/>
                    <a:pt x="1059533" y="11548"/>
                    <a:pt x="1097406" y="31053"/>
                  </a:cubicBezTo>
                  <a:lnTo>
                    <a:pt x="1110125" y="39336"/>
                  </a:lnTo>
                  <a:lnTo>
                    <a:pt x="1064155" y="21560"/>
                  </a:lnTo>
                  <a:cubicBezTo>
                    <a:pt x="1044224" y="16313"/>
                    <a:pt x="1023975" y="13435"/>
                    <a:pt x="1003767" y="13155"/>
                  </a:cubicBezTo>
                  <a:cubicBezTo>
                    <a:pt x="831205" y="10173"/>
                    <a:pt x="653724" y="197349"/>
                    <a:pt x="688623" y="427777"/>
                  </a:cubicBezTo>
                  <a:cubicBezTo>
                    <a:pt x="655752" y="405866"/>
                    <a:pt x="615722" y="397392"/>
                    <a:pt x="576794" y="404102"/>
                  </a:cubicBezTo>
                  <a:cubicBezTo>
                    <a:pt x="492781" y="418581"/>
                    <a:pt x="436405" y="498425"/>
                    <a:pt x="450888" y="582441"/>
                  </a:cubicBezTo>
                  <a:lnTo>
                    <a:pt x="425743" y="566389"/>
                  </a:lnTo>
                  <a:lnTo>
                    <a:pt x="427408" y="508047"/>
                  </a:lnTo>
                  <a:cubicBezTo>
                    <a:pt x="441093" y="449468"/>
                    <a:pt x="488556" y="401841"/>
                    <a:pt x="551566" y="390982"/>
                  </a:cubicBezTo>
                  <a:cubicBezTo>
                    <a:pt x="590494" y="384272"/>
                    <a:pt x="630524" y="392746"/>
                    <a:pt x="663395" y="414657"/>
                  </a:cubicBezTo>
                  <a:cubicBezTo>
                    <a:pt x="628496" y="184229"/>
                    <a:pt x="805977" y="-2947"/>
                    <a:pt x="978539" y="35"/>
                  </a:cubicBez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sp>
        <p:nvSpPr>
          <p:cNvPr id="675" name="Google Shape;675;p20"/>
          <p:cNvSpPr/>
          <p:nvPr/>
        </p:nvSpPr>
        <p:spPr>
          <a:xfrm flipH="1">
            <a:off x="-10590" y="5449296"/>
            <a:ext cx="3204620" cy="1418641"/>
          </a:xfrm>
          <a:custGeom>
            <a:rect b="b" l="l" r="r" t="t"/>
            <a:pathLst>
              <a:path extrusionOk="0" h="3050841" w="6891656">
                <a:moveTo>
                  <a:pt x="6674374" y="68"/>
                </a:moveTo>
                <a:cubicBezTo>
                  <a:pt x="6790387" y="-2243"/>
                  <a:pt x="6881348" y="54229"/>
                  <a:pt x="6891656" y="60898"/>
                </a:cubicBezTo>
                <a:lnTo>
                  <a:pt x="6891656" y="3050841"/>
                </a:lnTo>
                <a:lnTo>
                  <a:pt x="0" y="3050841"/>
                </a:lnTo>
                <a:lnTo>
                  <a:pt x="16887" y="3016614"/>
                </a:lnTo>
                <a:cubicBezTo>
                  <a:pt x="75476" y="2904075"/>
                  <a:pt x="261498" y="2601557"/>
                  <a:pt x="643651" y="2490837"/>
                </a:cubicBezTo>
                <a:cubicBezTo>
                  <a:pt x="995906" y="2388690"/>
                  <a:pt x="1287656" y="2515362"/>
                  <a:pt x="1362984" y="2550803"/>
                </a:cubicBezTo>
                <a:cubicBezTo>
                  <a:pt x="1373765" y="2534228"/>
                  <a:pt x="1451924" y="2419415"/>
                  <a:pt x="1602717" y="2400953"/>
                </a:cubicBezTo>
                <a:cubicBezTo>
                  <a:pt x="1694217" y="2390846"/>
                  <a:pt x="1785972" y="2417798"/>
                  <a:pt x="1857407" y="2475878"/>
                </a:cubicBezTo>
                <a:cubicBezTo>
                  <a:pt x="1830456" y="2250296"/>
                  <a:pt x="1926268" y="2034953"/>
                  <a:pt x="2097140" y="1936850"/>
                </a:cubicBezTo>
                <a:cubicBezTo>
                  <a:pt x="2329326" y="1802901"/>
                  <a:pt x="2680233" y="1896423"/>
                  <a:pt x="2846388" y="2191540"/>
                </a:cubicBezTo>
                <a:cubicBezTo>
                  <a:pt x="2861279" y="2151788"/>
                  <a:pt x="2892044" y="2120120"/>
                  <a:pt x="2931286" y="2104083"/>
                </a:cubicBezTo>
                <a:cubicBezTo>
                  <a:pt x="2976120" y="2088183"/>
                  <a:pt x="3025790" y="2093706"/>
                  <a:pt x="3066043" y="2119040"/>
                </a:cubicBezTo>
                <a:cubicBezTo>
                  <a:pt x="2866332" y="1750616"/>
                  <a:pt x="3021977" y="1311848"/>
                  <a:pt x="3330705" y="1165098"/>
                </a:cubicBezTo>
                <a:cubicBezTo>
                  <a:pt x="3659915" y="1008510"/>
                  <a:pt x="4131160" y="1199192"/>
                  <a:pt x="4259854" y="1629605"/>
                </a:cubicBezTo>
                <a:cubicBezTo>
                  <a:pt x="4338551" y="1538914"/>
                  <a:pt x="4459698" y="1504550"/>
                  <a:pt x="4561979" y="1542148"/>
                </a:cubicBezTo>
                <a:cubicBezTo>
                  <a:pt x="4669784" y="1582575"/>
                  <a:pt x="4710212" y="1685259"/>
                  <a:pt x="4716814" y="1701969"/>
                </a:cubicBezTo>
                <a:cubicBezTo>
                  <a:pt x="4770205" y="1637152"/>
                  <a:pt x="4866004" y="1627987"/>
                  <a:pt x="4930808" y="1681351"/>
                </a:cubicBezTo>
                <a:cubicBezTo>
                  <a:pt x="4931078" y="1681620"/>
                  <a:pt x="4931348" y="1681756"/>
                  <a:pt x="4931618" y="1682025"/>
                </a:cubicBezTo>
                <a:cubicBezTo>
                  <a:pt x="4845400" y="1466414"/>
                  <a:pt x="4950349" y="1221695"/>
                  <a:pt x="5165824" y="1135585"/>
                </a:cubicBezTo>
                <a:cubicBezTo>
                  <a:pt x="5263522" y="1096505"/>
                  <a:pt x="5372272" y="1095428"/>
                  <a:pt x="5470645" y="1132621"/>
                </a:cubicBezTo>
                <a:cubicBezTo>
                  <a:pt x="5365938" y="812303"/>
                  <a:pt x="5540718" y="467865"/>
                  <a:pt x="5861036" y="363294"/>
                </a:cubicBezTo>
                <a:cubicBezTo>
                  <a:pt x="6017892" y="311951"/>
                  <a:pt x="6188764" y="326506"/>
                  <a:pt x="6334706" y="403316"/>
                </a:cubicBezTo>
                <a:cubicBezTo>
                  <a:pt x="6321231" y="238104"/>
                  <a:pt x="6411248" y="85963"/>
                  <a:pt x="6552069" y="25997"/>
                </a:cubicBezTo>
                <a:cubicBezTo>
                  <a:pt x="6594248" y="8141"/>
                  <a:pt x="6635703" y="839"/>
                  <a:pt x="6674374" y="68"/>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6" name="Google Shape;676;p20"/>
          <p:cNvSpPr/>
          <p:nvPr/>
        </p:nvSpPr>
        <p:spPr>
          <a:xfrm flipH="1">
            <a:off x="-16210" y="5449765"/>
            <a:ext cx="3204620" cy="1418641"/>
          </a:xfrm>
          <a:custGeom>
            <a:rect b="b" l="l" r="r" t="t"/>
            <a:pathLst>
              <a:path extrusionOk="0" h="3050841" w="6891656">
                <a:moveTo>
                  <a:pt x="2288798" y="1878635"/>
                </a:moveTo>
                <a:cubicBezTo>
                  <a:pt x="2493233" y="1862262"/>
                  <a:pt x="2721772" y="1970203"/>
                  <a:pt x="2846388" y="2191540"/>
                </a:cubicBezTo>
                <a:cubicBezTo>
                  <a:pt x="2861279" y="2151788"/>
                  <a:pt x="2892044" y="2120120"/>
                  <a:pt x="2931286" y="2104083"/>
                </a:cubicBezTo>
                <a:cubicBezTo>
                  <a:pt x="2964912" y="2092158"/>
                  <a:pt x="3001258" y="2092284"/>
                  <a:pt x="3034311" y="2103779"/>
                </a:cubicBezTo>
                <a:lnTo>
                  <a:pt x="3038234" y="2105666"/>
                </a:lnTo>
                <a:lnTo>
                  <a:pt x="3066927" y="2174548"/>
                </a:lnTo>
                <a:cubicBezTo>
                  <a:pt x="3026674" y="2149214"/>
                  <a:pt x="2977004" y="2143691"/>
                  <a:pt x="2932170" y="2159591"/>
                </a:cubicBezTo>
                <a:cubicBezTo>
                  <a:pt x="2892928" y="2175628"/>
                  <a:pt x="2862163" y="2207296"/>
                  <a:pt x="2847272" y="2247048"/>
                </a:cubicBezTo>
                <a:cubicBezTo>
                  <a:pt x="2681117" y="1951931"/>
                  <a:pt x="2330210" y="1858409"/>
                  <a:pt x="2098024" y="1992358"/>
                </a:cubicBezTo>
                <a:cubicBezTo>
                  <a:pt x="1927152" y="2090461"/>
                  <a:pt x="1831340" y="2305804"/>
                  <a:pt x="1858291" y="2531386"/>
                </a:cubicBezTo>
                <a:cubicBezTo>
                  <a:pt x="1786856" y="2473306"/>
                  <a:pt x="1695101" y="2446354"/>
                  <a:pt x="1603601" y="2456461"/>
                </a:cubicBezTo>
                <a:cubicBezTo>
                  <a:pt x="1452808" y="2474923"/>
                  <a:pt x="1374649" y="2589736"/>
                  <a:pt x="1363868" y="2606311"/>
                </a:cubicBezTo>
                <a:cubicBezTo>
                  <a:pt x="1288540" y="2570870"/>
                  <a:pt x="996790" y="2444198"/>
                  <a:pt x="644535" y="2546345"/>
                </a:cubicBezTo>
                <a:cubicBezTo>
                  <a:pt x="310151" y="2643225"/>
                  <a:pt x="125930" y="2886951"/>
                  <a:pt x="45850" y="3021761"/>
                </a:cubicBezTo>
                <a:lnTo>
                  <a:pt x="29636" y="3050841"/>
                </a:lnTo>
                <a:lnTo>
                  <a:pt x="0" y="3050841"/>
                </a:lnTo>
                <a:lnTo>
                  <a:pt x="16887" y="3016614"/>
                </a:lnTo>
                <a:cubicBezTo>
                  <a:pt x="75476" y="2904075"/>
                  <a:pt x="261498" y="2601557"/>
                  <a:pt x="643651" y="2490837"/>
                </a:cubicBezTo>
                <a:cubicBezTo>
                  <a:pt x="995906" y="2388690"/>
                  <a:pt x="1287656" y="2515362"/>
                  <a:pt x="1362984" y="2550803"/>
                </a:cubicBezTo>
                <a:cubicBezTo>
                  <a:pt x="1373765" y="2534228"/>
                  <a:pt x="1451924" y="2419415"/>
                  <a:pt x="1602717" y="2400953"/>
                </a:cubicBezTo>
                <a:cubicBezTo>
                  <a:pt x="1694217" y="2390846"/>
                  <a:pt x="1785972" y="2417798"/>
                  <a:pt x="1857407" y="2475878"/>
                </a:cubicBezTo>
                <a:cubicBezTo>
                  <a:pt x="1830456" y="2250296"/>
                  <a:pt x="1926268" y="2034953"/>
                  <a:pt x="2097140" y="1936850"/>
                </a:cubicBezTo>
                <a:cubicBezTo>
                  <a:pt x="2155187" y="1903363"/>
                  <a:pt x="2220653" y="1884093"/>
                  <a:pt x="2288798" y="1878635"/>
                </a:cubicBezTo>
                <a:close/>
                <a:moveTo>
                  <a:pt x="3596672" y="1111090"/>
                </a:moveTo>
                <a:cubicBezTo>
                  <a:pt x="3874128" y="1118834"/>
                  <a:pt x="4163333" y="1306796"/>
                  <a:pt x="4259854" y="1629605"/>
                </a:cubicBezTo>
                <a:cubicBezTo>
                  <a:pt x="4338551" y="1538914"/>
                  <a:pt x="4459698" y="1504550"/>
                  <a:pt x="4561979" y="1542148"/>
                </a:cubicBezTo>
                <a:cubicBezTo>
                  <a:pt x="4669784" y="1582575"/>
                  <a:pt x="4710212" y="1685259"/>
                  <a:pt x="4716814" y="1701969"/>
                </a:cubicBezTo>
                <a:cubicBezTo>
                  <a:pt x="4756857" y="1653356"/>
                  <a:pt x="4820755" y="1636048"/>
                  <a:pt x="4877540" y="1652945"/>
                </a:cubicBezTo>
                <a:lnTo>
                  <a:pt x="4913735" y="1672247"/>
                </a:lnTo>
                <a:lnTo>
                  <a:pt x="4932502" y="1737533"/>
                </a:lnTo>
                <a:cubicBezTo>
                  <a:pt x="4932232" y="1737264"/>
                  <a:pt x="4931962" y="1737128"/>
                  <a:pt x="4931692" y="1736859"/>
                </a:cubicBezTo>
                <a:cubicBezTo>
                  <a:pt x="4866888" y="1683495"/>
                  <a:pt x="4771089" y="1692660"/>
                  <a:pt x="4717698" y="1757477"/>
                </a:cubicBezTo>
                <a:cubicBezTo>
                  <a:pt x="4711096" y="1740767"/>
                  <a:pt x="4670668" y="1638083"/>
                  <a:pt x="4562863" y="1597656"/>
                </a:cubicBezTo>
                <a:cubicBezTo>
                  <a:pt x="4460582" y="1560058"/>
                  <a:pt x="4339435" y="1594422"/>
                  <a:pt x="4260738" y="1685113"/>
                </a:cubicBezTo>
                <a:cubicBezTo>
                  <a:pt x="4132044" y="1254700"/>
                  <a:pt x="3660799" y="1064018"/>
                  <a:pt x="3331589" y="1220606"/>
                </a:cubicBezTo>
                <a:cubicBezTo>
                  <a:pt x="3138634" y="1312325"/>
                  <a:pt x="3005477" y="1518113"/>
                  <a:pt x="2981502" y="1749504"/>
                </a:cubicBezTo>
                <a:lnTo>
                  <a:pt x="2980923" y="1841369"/>
                </a:lnTo>
                <a:lnTo>
                  <a:pt x="2979729" y="1835195"/>
                </a:lnTo>
                <a:cubicBezTo>
                  <a:pt x="2953723" y="1549483"/>
                  <a:pt x="3099159" y="1275161"/>
                  <a:pt x="3330705" y="1165098"/>
                </a:cubicBezTo>
                <a:cubicBezTo>
                  <a:pt x="3413008" y="1125951"/>
                  <a:pt x="3504187" y="1108509"/>
                  <a:pt x="3596672" y="1111090"/>
                </a:cubicBezTo>
                <a:close/>
                <a:moveTo>
                  <a:pt x="5317981" y="1105501"/>
                </a:moveTo>
                <a:cubicBezTo>
                  <a:pt x="5343830" y="1105248"/>
                  <a:pt x="5369699" y="1107379"/>
                  <a:pt x="5395254" y="1111898"/>
                </a:cubicBezTo>
                <a:lnTo>
                  <a:pt x="5458658" y="1129326"/>
                </a:lnTo>
                <a:lnTo>
                  <a:pt x="5471529" y="1188129"/>
                </a:lnTo>
                <a:cubicBezTo>
                  <a:pt x="5373156" y="1150936"/>
                  <a:pt x="5264406" y="1152013"/>
                  <a:pt x="5166708" y="1191093"/>
                </a:cubicBezTo>
                <a:cubicBezTo>
                  <a:pt x="5058971" y="1234148"/>
                  <a:pt x="4978864" y="1316856"/>
                  <a:pt x="4936470" y="1415750"/>
                </a:cubicBezTo>
                <a:lnTo>
                  <a:pt x="4905003" y="1561359"/>
                </a:lnTo>
                <a:lnTo>
                  <a:pt x="4901538" y="1517792"/>
                </a:lnTo>
                <a:cubicBezTo>
                  <a:pt x="4904782" y="1353968"/>
                  <a:pt x="5004218" y="1200168"/>
                  <a:pt x="5165824" y="1135585"/>
                </a:cubicBezTo>
                <a:cubicBezTo>
                  <a:pt x="5214673" y="1116045"/>
                  <a:pt x="5266285" y="1106006"/>
                  <a:pt x="5317981" y="1105501"/>
                </a:cubicBezTo>
                <a:close/>
                <a:moveTo>
                  <a:pt x="6674374" y="68"/>
                </a:moveTo>
                <a:cubicBezTo>
                  <a:pt x="6790387" y="-2243"/>
                  <a:pt x="6881348" y="54229"/>
                  <a:pt x="6891656" y="60898"/>
                </a:cubicBezTo>
                <a:lnTo>
                  <a:pt x="6891656" y="115898"/>
                </a:lnTo>
                <a:lnTo>
                  <a:pt x="6870555" y="103763"/>
                </a:lnTo>
                <a:cubicBezTo>
                  <a:pt x="6835186" y="85175"/>
                  <a:pt x="6762268" y="53843"/>
                  <a:pt x="6675258" y="55576"/>
                </a:cubicBezTo>
                <a:cubicBezTo>
                  <a:pt x="6636587" y="56347"/>
                  <a:pt x="6595132" y="63649"/>
                  <a:pt x="6552953" y="81505"/>
                </a:cubicBezTo>
                <a:cubicBezTo>
                  <a:pt x="6412132" y="141471"/>
                  <a:pt x="6322115" y="293612"/>
                  <a:pt x="6335590" y="458824"/>
                </a:cubicBezTo>
                <a:cubicBezTo>
                  <a:pt x="6189648" y="382014"/>
                  <a:pt x="6018776" y="367459"/>
                  <a:pt x="5861920" y="418802"/>
                </a:cubicBezTo>
                <a:cubicBezTo>
                  <a:pt x="5621682" y="497231"/>
                  <a:pt x="5463308" y="710584"/>
                  <a:pt x="5443310" y="947493"/>
                </a:cubicBezTo>
                <a:lnTo>
                  <a:pt x="5444277" y="1012150"/>
                </a:lnTo>
                <a:lnTo>
                  <a:pt x="5444219" y="1011887"/>
                </a:lnTo>
                <a:cubicBezTo>
                  <a:pt x="5411907" y="729942"/>
                  <a:pt x="5580758" y="454794"/>
                  <a:pt x="5861036" y="363294"/>
                </a:cubicBezTo>
                <a:cubicBezTo>
                  <a:pt x="6017892" y="311951"/>
                  <a:pt x="6188764" y="326506"/>
                  <a:pt x="6334706" y="403316"/>
                </a:cubicBezTo>
                <a:cubicBezTo>
                  <a:pt x="6321231" y="238104"/>
                  <a:pt x="6411248" y="85963"/>
                  <a:pt x="6552069" y="25997"/>
                </a:cubicBezTo>
                <a:cubicBezTo>
                  <a:pt x="6594248" y="8141"/>
                  <a:pt x="6635703" y="839"/>
                  <a:pt x="6674374" y="68"/>
                </a:cubicBez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2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5 Timeline">
  <p:cSld name="CUSTOM_14">
    <p:spTree>
      <p:nvGrpSpPr>
        <p:cNvPr id="677" name="Shape 677"/>
        <p:cNvGrpSpPr/>
        <p:nvPr/>
      </p:nvGrpSpPr>
      <p:grpSpPr>
        <a:xfrm>
          <a:off x="0" y="0"/>
          <a:ext cx="0" cy="0"/>
          <a:chOff x="0" y="0"/>
          <a:chExt cx="0" cy="0"/>
        </a:xfrm>
      </p:grpSpPr>
      <p:sp>
        <p:nvSpPr>
          <p:cNvPr id="678" name="Google Shape;678;p21"/>
          <p:cNvSpPr txBox="1"/>
          <p:nvPr>
            <p:ph idx="1" type="body"/>
          </p:nvPr>
        </p:nvSpPr>
        <p:spPr>
          <a:xfrm>
            <a:off x="415600" y="3238625"/>
            <a:ext cx="1997700" cy="2330100"/>
          </a:xfrm>
          <a:prstGeom prst="rect">
            <a:avLst/>
          </a:prstGeom>
        </p:spPr>
        <p:txBody>
          <a:bodyPr anchorCtr="0" anchor="t" bIns="121900" lIns="121900" spcFirstLastPara="1" rIns="121900" wrap="square" tIns="121900">
            <a:noAutofit/>
          </a:bodyPr>
          <a:lstStyle>
            <a:lvl1pPr indent="-330200" lvl="0" marL="457200">
              <a:spcBef>
                <a:spcPts val="0"/>
              </a:spcBef>
              <a:spcAft>
                <a:spcPts val="0"/>
              </a:spcAft>
              <a:buSzPts val="1600"/>
              <a:buChar char="●"/>
              <a:defRPr sz="1600"/>
            </a:lvl1pPr>
            <a:lvl2pPr indent="-330200" lvl="1" marL="914400">
              <a:spcBef>
                <a:spcPts val="2100"/>
              </a:spcBef>
              <a:spcAft>
                <a:spcPts val="0"/>
              </a:spcAft>
              <a:buSzPts val="1600"/>
              <a:buChar char="○"/>
              <a:defRPr sz="1600"/>
            </a:lvl2pPr>
            <a:lvl3pPr indent="-330200" lvl="2" marL="1371600">
              <a:spcBef>
                <a:spcPts val="2100"/>
              </a:spcBef>
              <a:spcAft>
                <a:spcPts val="0"/>
              </a:spcAft>
              <a:buSzPts val="1600"/>
              <a:buChar char="■"/>
              <a:defRPr sz="1600"/>
            </a:lvl3pPr>
            <a:lvl4pPr indent="-330200" lvl="3" marL="1828800">
              <a:spcBef>
                <a:spcPts val="2100"/>
              </a:spcBef>
              <a:spcAft>
                <a:spcPts val="0"/>
              </a:spcAft>
              <a:buSzPts val="1600"/>
              <a:buChar char="●"/>
              <a:defRPr sz="1600"/>
            </a:lvl4pPr>
            <a:lvl5pPr indent="-330200" lvl="4" marL="2286000">
              <a:spcBef>
                <a:spcPts val="2100"/>
              </a:spcBef>
              <a:spcAft>
                <a:spcPts val="0"/>
              </a:spcAft>
              <a:buSzPts val="1600"/>
              <a:buChar char="○"/>
              <a:defRPr sz="1600"/>
            </a:lvl5pPr>
            <a:lvl6pPr indent="-330200" lvl="5" marL="2743200">
              <a:spcBef>
                <a:spcPts val="2100"/>
              </a:spcBef>
              <a:spcAft>
                <a:spcPts val="0"/>
              </a:spcAft>
              <a:buSzPts val="1600"/>
              <a:buChar char="■"/>
              <a:defRPr sz="1600"/>
            </a:lvl6pPr>
            <a:lvl7pPr indent="-330200" lvl="6" marL="3200400">
              <a:spcBef>
                <a:spcPts val="2100"/>
              </a:spcBef>
              <a:spcAft>
                <a:spcPts val="0"/>
              </a:spcAft>
              <a:buSzPts val="1600"/>
              <a:buChar char="●"/>
              <a:defRPr sz="1600"/>
            </a:lvl7pPr>
            <a:lvl8pPr indent="-330200" lvl="7" marL="3657600">
              <a:spcBef>
                <a:spcPts val="2100"/>
              </a:spcBef>
              <a:spcAft>
                <a:spcPts val="0"/>
              </a:spcAft>
              <a:buSzPts val="1600"/>
              <a:buChar char="○"/>
              <a:defRPr sz="1600"/>
            </a:lvl8pPr>
            <a:lvl9pPr indent="-330200" lvl="8" marL="4114800">
              <a:spcBef>
                <a:spcPts val="2100"/>
              </a:spcBef>
              <a:spcAft>
                <a:spcPts val="2100"/>
              </a:spcAft>
              <a:buSzPts val="1600"/>
              <a:buChar char="■"/>
              <a:defRPr sz="1600"/>
            </a:lvl9pPr>
          </a:lstStyle>
          <a:p/>
        </p:txBody>
      </p:sp>
      <p:sp>
        <p:nvSpPr>
          <p:cNvPr id="679" name="Google Shape;679;p21"/>
          <p:cNvSpPr txBox="1"/>
          <p:nvPr>
            <p:ph idx="2" type="body"/>
          </p:nvPr>
        </p:nvSpPr>
        <p:spPr>
          <a:xfrm>
            <a:off x="7494925"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680" name="Google Shape;680;p21"/>
          <p:cNvSpPr txBox="1"/>
          <p:nvPr>
            <p:ph idx="3" type="body"/>
          </p:nvPr>
        </p:nvSpPr>
        <p:spPr>
          <a:xfrm>
            <a:off x="2775375"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681" name="Google Shape;681;p21"/>
          <p:cNvSpPr txBox="1"/>
          <p:nvPr>
            <p:ph idx="4" type="body"/>
          </p:nvPr>
        </p:nvSpPr>
        <p:spPr>
          <a:xfrm>
            <a:off x="9854700"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grpSp>
        <p:nvGrpSpPr>
          <p:cNvPr id="682" name="Google Shape;682;p21"/>
          <p:cNvGrpSpPr/>
          <p:nvPr/>
        </p:nvGrpSpPr>
        <p:grpSpPr>
          <a:xfrm rot="10800000">
            <a:off x="273032" y="3674066"/>
            <a:ext cx="11645848" cy="2853559"/>
            <a:chOff x="297307" y="62841"/>
            <a:chExt cx="11645848" cy="2853559"/>
          </a:xfrm>
        </p:grpSpPr>
        <p:sp>
          <p:nvSpPr>
            <p:cNvPr id="683" name="Google Shape;683;p21"/>
            <p:cNvSpPr/>
            <p:nvPr/>
          </p:nvSpPr>
          <p:spPr>
            <a:xfrm flipH="1">
              <a:off x="703871" y="425285"/>
              <a:ext cx="59700" cy="597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684" name="Google Shape;684;p21"/>
            <p:cNvSpPr/>
            <p:nvPr/>
          </p:nvSpPr>
          <p:spPr>
            <a:xfrm flipH="1">
              <a:off x="297307" y="1133761"/>
              <a:ext cx="59700" cy="597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685" name="Google Shape;685;p21"/>
            <p:cNvSpPr/>
            <p:nvPr/>
          </p:nvSpPr>
          <p:spPr>
            <a:xfrm flipH="1">
              <a:off x="466723" y="598781"/>
              <a:ext cx="27900" cy="279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686" name="Google Shape;686;p21"/>
            <p:cNvSpPr/>
            <p:nvPr/>
          </p:nvSpPr>
          <p:spPr>
            <a:xfrm flipH="1">
              <a:off x="8904199" y="481457"/>
              <a:ext cx="59700" cy="597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687" name="Google Shape;687;p21"/>
            <p:cNvSpPr/>
            <p:nvPr/>
          </p:nvSpPr>
          <p:spPr>
            <a:xfrm flipH="1">
              <a:off x="8230746" y="621923"/>
              <a:ext cx="59700" cy="597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688" name="Google Shape;688;p21"/>
            <p:cNvSpPr/>
            <p:nvPr/>
          </p:nvSpPr>
          <p:spPr>
            <a:xfrm flipH="1">
              <a:off x="11768349" y="1040814"/>
              <a:ext cx="59700" cy="597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689" name="Google Shape;689;p21"/>
            <p:cNvSpPr/>
            <p:nvPr/>
          </p:nvSpPr>
          <p:spPr>
            <a:xfrm flipH="1">
              <a:off x="9883820" y="284510"/>
              <a:ext cx="59700" cy="597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690" name="Google Shape;690;p21"/>
            <p:cNvSpPr/>
            <p:nvPr/>
          </p:nvSpPr>
          <p:spPr>
            <a:xfrm flipH="1">
              <a:off x="4214750" y="947903"/>
              <a:ext cx="59700" cy="597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691" name="Google Shape;691;p21"/>
            <p:cNvSpPr/>
            <p:nvPr/>
          </p:nvSpPr>
          <p:spPr>
            <a:xfrm flipH="1">
              <a:off x="1948241" y="343704"/>
              <a:ext cx="59700" cy="597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692" name="Google Shape;692;p21"/>
            <p:cNvSpPr/>
            <p:nvPr/>
          </p:nvSpPr>
          <p:spPr>
            <a:xfrm flipH="1">
              <a:off x="1240831" y="1351789"/>
              <a:ext cx="59700" cy="597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693" name="Google Shape;693;p21"/>
            <p:cNvSpPr/>
            <p:nvPr/>
          </p:nvSpPr>
          <p:spPr>
            <a:xfrm flipH="1">
              <a:off x="10025092" y="416117"/>
              <a:ext cx="59700" cy="597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694" name="Google Shape;694;p21"/>
            <p:cNvSpPr/>
            <p:nvPr/>
          </p:nvSpPr>
          <p:spPr>
            <a:xfrm flipH="1">
              <a:off x="6391987" y="416117"/>
              <a:ext cx="59700" cy="597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695" name="Google Shape;695;p21"/>
            <p:cNvSpPr/>
            <p:nvPr/>
          </p:nvSpPr>
          <p:spPr>
            <a:xfrm flipH="1">
              <a:off x="7824182" y="1330398"/>
              <a:ext cx="59700" cy="597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696" name="Google Shape;696;p21"/>
            <p:cNvSpPr/>
            <p:nvPr/>
          </p:nvSpPr>
          <p:spPr>
            <a:xfrm flipH="1">
              <a:off x="414895" y="2359462"/>
              <a:ext cx="59700" cy="597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697" name="Google Shape;697;p21"/>
            <p:cNvSpPr/>
            <p:nvPr/>
          </p:nvSpPr>
          <p:spPr>
            <a:xfrm flipH="1">
              <a:off x="10557102" y="2115921"/>
              <a:ext cx="59700" cy="597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698" name="Google Shape;698;p21"/>
            <p:cNvSpPr/>
            <p:nvPr/>
          </p:nvSpPr>
          <p:spPr>
            <a:xfrm flipH="1">
              <a:off x="6183194" y="586111"/>
              <a:ext cx="59700" cy="597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699" name="Google Shape;699;p21"/>
            <p:cNvSpPr/>
            <p:nvPr/>
          </p:nvSpPr>
          <p:spPr>
            <a:xfrm flipH="1">
              <a:off x="11520551" y="2679192"/>
              <a:ext cx="59700" cy="597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700" name="Google Shape;700;p21"/>
            <p:cNvSpPr/>
            <p:nvPr/>
          </p:nvSpPr>
          <p:spPr>
            <a:xfrm flipH="1">
              <a:off x="950491" y="2155922"/>
              <a:ext cx="59700" cy="597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701" name="Google Shape;701;p21"/>
            <p:cNvSpPr/>
            <p:nvPr/>
          </p:nvSpPr>
          <p:spPr>
            <a:xfrm flipH="1">
              <a:off x="6423787" y="586111"/>
              <a:ext cx="27900" cy="279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702" name="Google Shape;702;p21"/>
            <p:cNvSpPr/>
            <p:nvPr/>
          </p:nvSpPr>
          <p:spPr>
            <a:xfrm flipH="1">
              <a:off x="4644668" y="795419"/>
              <a:ext cx="27900" cy="279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703" name="Google Shape;703;p21"/>
            <p:cNvSpPr/>
            <p:nvPr/>
          </p:nvSpPr>
          <p:spPr>
            <a:xfrm flipH="1">
              <a:off x="7993598" y="795419"/>
              <a:ext cx="27900" cy="279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704" name="Google Shape;704;p21"/>
            <p:cNvSpPr/>
            <p:nvPr/>
          </p:nvSpPr>
          <p:spPr>
            <a:xfrm flipH="1">
              <a:off x="7365674" y="272149"/>
              <a:ext cx="27900" cy="279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705" name="Google Shape;705;p21"/>
            <p:cNvSpPr/>
            <p:nvPr/>
          </p:nvSpPr>
          <p:spPr>
            <a:xfrm flipH="1">
              <a:off x="4958630" y="62841"/>
              <a:ext cx="27900" cy="279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706" name="Google Shape;706;p21"/>
            <p:cNvSpPr/>
            <p:nvPr/>
          </p:nvSpPr>
          <p:spPr>
            <a:xfrm flipH="1">
              <a:off x="2028317" y="167495"/>
              <a:ext cx="27900" cy="279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707" name="Google Shape;707;p21"/>
            <p:cNvSpPr/>
            <p:nvPr/>
          </p:nvSpPr>
          <p:spPr>
            <a:xfrm flipH="1">
              <a:off x="1400392" y="1527998"/>
              <a:ext cx="27900" cy="279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708" name="Google Shape;708;p21"/>
            <p:cNvSpPr/>
            <p:nvPr/>
          </p:nvSpPr>
          <p:spPr>
            <a:xfrm flipH="1">
              <a:off x="667815" y="2051268"/>
              <a:ext cx="27900" cy="279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709" name="Google Shape;709;p21"/>
            <p:cNvSpPr/>
            <p:nvPr/>
          </p:nvSpPr>
          <p:spPr>
            <a:xfrm flipH="1">
              <a:off x="2551587" y="1841960"/>
              <a:ext cx="27900" cy="279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710" name="Google Shape;710;p21"/>
            <p:cNvSpPr/>
            <p:nvPr/>
          </p:nvSpPr>
          <p:spPr>
            <a:xfrm flipH="1">
              <a:off x="2970204" y="481457"/>
              <a:ext cx="27900" cy="279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711" name="Google Shape;711;p21"/>
            <p:cNvSpPr/>
            <p:nvPr/>
          </p:nvSpPr>
          <p:spPr>
            <a:xfrm flipH="1">
              <a:off x="1609701" y="2679192"/>
              <a:ext cx="27900" cy="279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712" name="Google Shape;712;p21"/>
            <p:cNvSpPr/>
            <p:nvPr/>
          </p:nvSpPr>
          <p:spPr>
            <a:xfrm flipH="1">
              <a:off x="11237874" y="2888500"/>
              <a:ext cx="27900" cy="279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713" name="Google Shape;713;p21"/>
            <p:cNvSpPr/>
            <p:nvPr/>
          </p:nvSpPr>
          <p:spPr>
            <a:xfrm flipH="1">
              <a:off x="11447182" y="1946614"/>
              <a:ext cx="27900" cy="279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714" name="Google Shape;714;p21"/>
            <p:cNvSpPr/>
            <p:nvPr/>
          </p:nvSpPr>
          <p:spPr>
            <a:xfrm flipH="1">
              <a:off x="8830830" y="1318690"/>
              <a:ext cx="27900" cy="279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715" name="Google Shape;715;p21"/>
            <p:cNvSpPr/>
            <p:nvPr/>
          </p:nvSpPr>
          <p:spPr>
            <a:xfrm flipH="1">
              <a:off x="10086679" y="272149"/>
              <a:ext cx="27900" cy="279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716" name="Google Shape;716;p21"/>
            <p:cNvSpPr/>
            <p:nvPr/>
          </p:nvSpPr>
          <p:spPr>
            <a:xfrm flipH="1">
              <a:off x="11447182" y="795419"/>
              <a:ext cx="27900" cy="279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717" name="Google Shape;717;p21"/>
            <p:cNvSpPr/>
            <p:nvPr/>
          </p:nvSpPr>
          <p:spPr>
            <a:xfrm>
              <a:off x="2434123" y="652022"/>
              <a:ext cx="185738" cy="185738"/>
            </a:xfrm>
            <a:custGeom>
              <a:rect b="b" l="l" r="r" t="t"/>
              <a:pathLst>
                <a:path extrusionOk="0" h="247650" w="247650">
                  <a:moveTo>
                    <a:pt x="162376" y="141218"/>
                  </a:moveTo>
                  <a:lnTo>
                    <a:pt x="252711" y="126340"/>
                  </a:lnTo>
                  <a:lnTo>
                    <a:pt x="162376" y="111462"/>
                  </a:lnTo>
                  <a:cubicBezTo>
                    <a:pt x="151529" y="109669"/>
                    <a:pt x="143029" y="101169"/>
                    <a:pt x="141237" y="90322"/>
                  </a:cubicBezTo>
                  <a:lnTo>
                    <a:pt x="126359" y="0"/>
                  </a:lnTo>
                  <a:lnTo>
                    <a:pt x="111481" y="90335"/>
                  </a:lnTo>
                  <a:cubicBezTo>
                    <a:pt x="109688" y="101183"/>
                    <a:pt x="101184" y="109685"/>
                    <a:pt x="90335" y="111474"/>
                  </a:cubicBezTo>
                  <a:lnTo>
                    <a:pt x="0" y="126365"/>
                  </a:lnTo>
                  <a:lnTo>
                    <a:pt x="90335" y="141243"/>
                  </a:lnTo>
                  <a:cubicBezTo>
                    <a:pt x="101186" y="143034"/>
                    <a:pt x="109690" y="151538"/>
                    <a:pt x="111481" y="162389"/>
                  </a:cubicBezTo>
                  <a:lnTo>
                    <a:pt x="126359" y="252724"/>
                  </a:lnTo>
                  <a:lnTo>
                    <a:pt x="141237" y="162389"/>
                  </a:lnTo>
                  <a:cubicBezTo>
                    <a:pt x="143017" y="151530"/>
                    <a:pt x="151520" y="143014"/>
                    <a:pt x="162376" y="141218"/>
                  </a:cubicBezTo>
                  <a:close/>
                </a:path>
              </a:pathLst>
            </a:custGeom>
            <a:gradFill>
              <a:gsLst>
                <a:gs pos="0">
                  <a:srgbClr val="F5F4F7"/>
                </a:gs>
                <a:gs pos="34000">
                  <a:srgbClr val="F5F4F7"/>
                </a:gs>
                <a:gs pos="64000">
                  <a:srgbClr val="E7E6E6"/>
                </a:gs>
                <a:gs pos="82000">
                  <a:srgbClr val="D2CED9"/>
                </a:gs>
                <a:gs pos="100000">
                  <a:srgbClr val="D2CED9"/>
                </a:gs>
              </a:gsLst>
              <a:path path="circle">
                <a:fillToRect b="100%" r="100%"/>
              </a:path>
              <a:tileRect l="-100%" t="-100%"/>
            </a:gradFill>
            <a:ln>
              <a:noFill/>
            </a:ln>
            <a:effectLst>
              <a:outerShdw blurRad="571500" rotWithShape="0" algn="bl">
                <a:srgbClr val="FFFFFF">
                  <a:alpha val="4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8" name="Google Shape;718;p21"/>
            <p:cNvSpPr/>
            <p:nvPr/>
          </p:nvSpPr>
          <p:spPr>
            <a:xfrm>
              <a:off x="11757417" y="263551"/>
              <a:ext cx="185738" cy="185738"/>
            </a:xfrm>
            <a:custGeom>
              <a:rect b="b" l="l" r="r" t="t"/>
              <a:pathLst>
                <a:path extrusionOk="0" h="247650" w="247650">
                  <a:moveTo>
                    <a:pt x="162376" y="141218"/>
                  </a:moveTo>
                  <a:lnTo>
                    <a:pt x="252711" y="126340"/>
                  </a:lnTo>
                  <a:lnTo>
                    <a:pt x="162376" y="111462"/>
                  </a:lnTo>
                  <a:cubicBezTo>
                    <a:pt x="151529" y="109669"/>
                    <a:pt x="143029" y="101169"/>
                    <a:pt x="141237" y="90322"/>
                  </a:cubicBezTo>
                  <a:lnTo>
                    <a:pt x="126359" y="0"/>
                  </a:lnTo>
                  <a:lnTo>
                    <a:pt x="111481" y="90335"/>
                  </a:lnTo>
                  <a:cubicBezTo>
                    <a:pt x="109688" y="101183"/>
                    <a:pt x="101184" y="109685"/>
                    <a:pt x="90335" y="111474"/>
                  </a:cubicBezTo>
                  <a:lnTo>
                    <a:pt x="0" y="126365"/>
                  </a:lnTo>
                  <a:lnTo>
                    <a:pt x="90335" y="141243"/>
                  </a:lnTo>
                  <a:cubicBezTo>
                    <a:pt x="101186" y="143034"/>
                    <a:pt x="109690" y="151538"/>
                    <a:pt x="111481" y="162389"/>
                  </a:cubicBezTo>
                  <a:lnTo>
                    <a:pt x="126359" y="252724"/>
                  </a:lnTo>
                  <a:lnTo>
                    <a:pt x="141237" y="162389"/>
                  </a:lnTo>
                  <a:cubicBezTo>
                    <a:pt x="143017" y="151530"/>
                    <a:pt x="151520" y="143014"/>
                    <a:pt x="162376" y="141218"/>
                  </a:cubicBezTo>
                  <a:close/>
                </a:path>
              </a:pathLst>
            </a:custGeom>
            <a:gradFill>
              <a:gsLst>
                <a:gs pos="0">
                  <a:srgbClr val="F5F4F7"/>
                </a:gs>
                <a:gs pos="34000">
                  <a:srgbClr val="F5F4F7"/>
                </a:gs>
                <a:gs pos="64000">
                  <a:srgbClr val="E7E6E6"/>
                </a:gs>
                <a:gs pos="82000">
                  <a:srgbClr val="D2CED9"/>
                </a:gs>
                <a:gs pos="100000">
                  <a:srgbClr val="D2CED9"/>
                </a:gs>
              </a:gsLst>
              <a:path path="circle">
                <a:fillToRect b="100%" r="100%"/>
              </a:path>
              <a:tileRect l="-100%" t="-100%"/>
            </a:gradFill>
            <a:ln>
              <a:noFill/>
            </a:ln>
            <a:effectLst>
              <a:outerShdw blurRad="571500" rotWithShape="0" algn="bl">
                <a:srgbClr val="FFFFFF">
                  <a:alpha val="4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9" name="Google Shape;719;p21"/>
            <p:cNvSpPr/>
            <p:nvPr/>
          </p:nvSpPr>
          <p:spPr>
            <a:xfrm>
              <a:off x="1097826" y="312913"/>
              <a:ext cx="185738" cy="185737"/>
            </a:xfrm>
            <a:custGeom>
              <a:rect b="b" l="l" r="r" t="t"/>
              <a:pathLst>
                <a:path extrusionOk="0" h="247650" w="247650">
                  <a:moveTo>
                    <a:pt x="162376" y="141218"/>
                  </a:moveTo>
                  <a:lnTo>
                    <a:pt x="252711" y="126340"/>
                  </a:lnTo>
                  <a:lnTo>
                    <a:pt x="162376" y="111462"/>
                  </a:lnTo>
                  <a:cubicBezTo>
                    <a:pt x="151529" y="109669"/>
                    <a:pt x="143029" y="101169"/>
                    <a:pt x="141237" y="90322"/>
                  </a:cubicBezTo>
                  <a:lnTo>
                    <a:pt x="126359" y="0"/>
                  </a:lnTo>
                  <a:lnTo>
                    <a:pt x="111481" y="90335"/>
                  </a:lnTo>
                  <a:cubicBezTo>
                    <a:pt x="109688" y="101183"/>
                    <a:pt x="101184" y="109685"/>
                    <a:pt x="90335" y="111474"/>
                  </a:cubicBezTo>
                  <a:lnTo>
                    <a:pt x="0" y="126365"/>
                  </a:lnTo>
                  <a:lnTo>
                    <a:pt x="90335" y="141243"/>
                  </a:lnTo>
                  <a:cubicBezTo>
                    <a:pt x="101186" y="143034"/>
                    <a:pt x="109690" y="151538"/>
                    <a:pt x="111481" y="162389"/>
                  </a:cubicBezTo>
                  <a:lnTo>
                    <a:pt x="126359" y="252724"/>
                  </a:lnTo>
                  <a:lnTo>
                    <a:pt x="141237" y="162389"/>
                  </a:lnTo>
                  <a:cubicBezTo>
                    <a:pt x="143017" y="151530"/>
                    <a:pt x="151520" y="143014"/>
                    <a:pt x="162376" y="141218"/>
                  </a:cubicBezTo>
                  <a:close/>
                </a:path>
              </a:pathLst>
            </a:custGeom>
            <a:gradFill>
              <a:gsLst>
                <a:gs pos="0">
                  <a:srgbClr val="F5F4F7"/>
                </a:gs>
                <a:gs pos="34000">
                  <a:srgbClr val="F5F4F7"/>
                </a:gs>
                <a:gs pos="64000">
                  <a:srgbClr val="E7E6E6"/>
                </a:gs>
                <a:gs pos="82000">
                  <a:srgbClr val="D2CED9"/>
                </a:gs>
                <a:gs pos="100000">
                  <a:srgbClr val="D2CED9"/>
                </a:gs>
              </a:gsLst>
              <a:path path="circle">
                <a:fillToRect b="100%" r="100%"/>
              </a:path>
              <a:tileRect l="-100%" t="-100%"/>
            </a:gradFill>
            <a:ln>
              <a:noFill/>
            </a:ln>
            <a:effectLst>
              <a:outerShdw blurRad="571500" rotWithShape="0" algn="bl">
                <a:srgbClr val="FFFFFF">
                  <a:alpha val="4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720" name="Google Shape;720;p21"/>
          <p:cNvSpPr txBox="1"/>
          <p:nvPr>
            <p:ph idx="5" type="subTitle"/>
          </p:nvPr>
        </p:nvSpPr>
        <p:spPr>
          <a:xfrm>
            <a:off x="415600" y="23160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721" name="Google Shape;721;p21"/>
          <p:cNvSpPr txBox="1"/>
          <p:nvPr>
            <p:ph idx="6" type="subTitle"/>
          </p:nvPr>
        </p:nvSpPr>
        <p:spPr>
          <a:xfrm>
            <a:off x="2775377" y="23160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722" name="Google Shape;722;p21"/>
          <p:cNvSpPr txBox="1"/>
          <p:nvPr>
            <p:ph idx="7" type="subTitle"/>
          </p:nvPr>
        </p:nvSpPr>
        <p:spPr>
          <a:xfrm>
            <a:off x="5135153" y="23425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723" name="Google Shape;723;p21"/>
          <p:cNvSpPr txBox="1"/>
          <p:nvPr>
            <p:ph idx="8" type="subTitle"/>
          </p:nvPr>
        </p:nvSpPr>
        <p:spPr>
          <a:xfrm>
            <a:off x="7494930" y="23425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724" name="Google Shape;724;p21"/>
          <p:cNvSpPr txBox="1"/>
          <p:nvPr>
            <p:ph idx="9" type="subTitle"/>
          </p:nvPr>
        </p:nvSpPr>
        <p:spPr>
          <a:xfrm>
            <a:off x="9854707" y="23160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725" name="Google Shape;725;p21"/>
          <p:cNvSpPr txBox="1"/>
          <p:nvPr>
            <p:ph type="title"/>
          </p:nvPr>
        </p:nvSpPr>
        <p:spPr>
          <a:xfrm>
            <a:off x="415600" y="974367"/>
            <a:ext cx="11360700" cy="7635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726" name="Google Shape;726;p21"/>
          <p:cNvSpPr txBox="1"/>
          <p:nvPr>
            <p:ph idx="13" type="body"/>
          </p:nvPr>
        </p:nvSpPr>
        <p:spPr>
          <a:xfrm>
            <a:off x="5135150"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grpSp>
        <p:nvGrpSpPr>
          <p:cNvPr id="727" name="Google Shape;727;p21"/>
          <p:cNvGrpSpPr/>
          <p:nvPr/>
        </p:nvGrpSpPr>
        <p:grpSpPr>
          <a:xfrm>
            <a:off x="10571130" y="887508"/>
            <a:ext cx="1218416" cy="478021"/>
            <a:chOff x="9875305" y="1414383"/>
            <a:chExt cx="1218416" cy="478021"/>
          </a:xfrm>
        </p:grpSpPr>
        <p:sp>
          <p:nvSpPr>
            <p:cNvPr id="728" name="Google Shape;728;p21"/>
            <p:cNvSpPr/>
            <p:nvPr/>
          </p:nvSpPr>
          <p:spPr>
            <a:xfrm>
              <a:off x="9875658" y="1414436"/>
              <a:ext cx="1218063" cy="477944"/>
            </a:xfrm>
            <a:custGeom>
              <a:rect b="b" l="l" r="r" t="t"/>
              <a:pathLst>
                <a:path extrusionOk="0" h="412911" w="1052322">
                  <a:moveTo>
                    <a:pt x="-305" y="412866"/>
                  </a:moveTo>
                  <a:cubicBezTo>
                    <a:pt x="10049" y="387443"/>
                    <a:pt x="28718" y="366288"/>
                    <a:pt x="52654" y="352858"/>
                  </a:cubicBezTo>
                  <a:cubicBezTo>
                    <a:pt x="105899" y="324283"/>
                    <a:pt x="160191" y="350191"/>
                    <a:pt x="165621" y="352858"/>
                  </a:cubicBezTo>
                  <a:cubicBezTo>
                    <a:pt x="156096" y="286183"/>
                    <a:pt x="183813" y="221127"/>
                    <a:pt x="236296" y="186933"/>
                  </a:cubicBezTo>
                  <a:cubicBezTo>
                    <a:pt x="302018" y="144070"/>
                    <a:pt x="396411" y="157024"/>
                    <a:pt x="455371" y="222270"/>
                  </a:cubicBezTo>
                  <a:cubicBezTo>
                    <a:pt x="450370" y="201077"/>
                    <a:pt x="463505" y="179837"/>
                    <a:pt x="484698" y="174836"/>
                  </a:cubicBezTo>
                  <a:cubicBezTo>
                    <a:pt x="500348" y="171150"/>
                    <a:pt x="516674" y="177331"/>
                    <a:pt x="525951" y="190457"/>
                  </a:cubicBezTo>
                  <a:cubicBezTo>
                    <a:pt x="542430" y="77395"/>
                    <a:pt x="630726" y="-615"/>
                    <a:pt x="713022" y="-43"/>
                  </a:cubicBezTo>
                  <a:cubicBezTo>
                    <a:pt x="814082" y="433"/>
                    <a:pt x="920382" y="118734"/>
                    <a:pt x="893140" y="264752"/>
                  </a:cubicBezTo>
                  <a:cubicBezTo>
                    <a:pt x="938746" y="265047"/>
                    <a:pt x="982199" y="284221"/>
                    <a:pt x="1013155" y="317711"/>
                  </a:cubicBezTo>
                  <a:cubicBezTo>
                    <a:pt x="1035558" y="343362"/>
                    <a:pt x="1049169" y="375499"/>
                    <a:pt x="1052017" y="409437"/>
                  </a:cubicBezTo>
                  <a:close/>
                </a:path>
              </a:pathLst>
            </a:custGeom>
            <a:gradFill>
              <a:gsLst>
                <a:gs pos="0">
                  <a:srgbClr val="FFFFFF"/>
                </a:gs>
                <a:gs pos="100000">
                  <a:srgbClr val="D8D8D8"/>
                </a:gs>
              </a:gsLst>
              <a:lin ang="5400012" scaled="0"/>
            </a:gradFill>
            <a:ln>
              <a:noFill/>
            </a:ln>
            <a:effectLst>
              <a:outerShdw blurRad="11430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729" name="Google Shape;729;p21"/>
            <p:cNvSpPr/>
            <p:nvPr/>
          </p:nvSpPr>
          <p:spPr>
            <a:xfrm>
              <a:off x="9875305" y="1414383"/>
              <a:ext cx="1122816" cy="478021"/>
            </a:xfrm>
            <a:custGeom>
              <a:rect b="b" l="l" r="r" t="t"/>
              <a:pathLst>
                <a:path extrusionOk="0" h="478021" w="1122816">
                  <a:moveTo>
                    <a:pt x="1059308" y="309292"/>
                  </a:moveTo>
                  <a:lnTo>
                    <a:pt x="1073269" y="310824"/>
                  </a:lnTo>
                  <a:cubicBezTo>
                    <a:pt x="1085970" y="313558"/>
                    <a:pt x="1098328" y="317577"/>
                    <a:pt x="1110155" y="322796"/>
                  </a:cubicBezTo>
                  <a:lnTo>
                    <a:pt x="1122816" y="331837"/>
                  </a:lnTo>
                  <a:lnTo>
                    <a:pt x="1098497" y="323944"/>
                  </a:lnTo>
                  <a:cubicBezTo>
                    <a:pt x="1085797" y="321209"/>
                    <a:pt x="1072753" y="319757"/>
                    <a:pt x="1059554" y="319672"/>
                  </a:cubicBezTo>
                  <a:close/>
                  <a:moveTo>
                    <a:pt x="561479" y="202458"/>
                  </a:moveTo>
                  <a:cubicBezTo>
                    <a:pt x="570538" y="200324"/>
                    <a:pt x="579793" y="201046"/>
                    <a:pt x="588125" y="204201"/>
                  </a:cubicBezTo>
                  <a:lnTo>
                    <a:pt x="604312" y="216730"/>
                  </a:lnTo>
                  <a:lnTo>
                    <a:pt x="586707" y="215578"/>
                  </a:lnTo>
                  <a:cubicBezTo>
                    <a:pt x="562173" y="221367"/>
                    <a:pt x="546967" y="245956"/>
                    <a:pt x="552756" y="270491"/>
                  </a:cubicBezTo>
                  <a:lnTo>
                    <a:pt x="528487" y="251472"/>
                  </a:lnTo>
                  <a:lnTo>
                    <a:pt x="533132" y="222885"/>
                  </a:lnTo>
                  <a:cubicBezTo>
                    <a:pt x="539277" y="212947"/>
                    <a:pt x="549212" y="205353"/>
                    <a:pt x="561479" y="202458"/>
                  </a:cubicBezTo>
                  <a:close/>
                  <a:moveTo>
                    <a:pt x="403654" y="189983"/>
                  </a:moveTo>
                  <a:cubicBezTo>
                    <a:pt x="426335" y="193477"/>
                    <a:pt x="448771" y="200883"/>
                    <a:pt x="469804" y="212135"/>
                  </a:cubicBezTo>
                  <a:lnTo>
                    <a:pt x="480213" y="220293"/>
                  </a:lnTo>
                  <a:lnTo>
                    <a:pt x="428882" y="203103"/>
                  </a:lnTo>
                  <a:cubicBezTo>
                    <a:pt x="383520" y="196115"/>
                    <a:pt x="337180" y="204771"/>
                    <a:pt x="299137" y="229582"/>
                  </a:cubicBezTo>
                  <a:cubicBezTo>
                    <a:pt x="238378" y="269168"/>
                    <a:pt x="206291" y="344482"/>
                    <a:pt x="217318" y="421671"/>
                  </a:cubicBezTo>
                  <a:cubicBezTo>
                    <a:pt x="211031" y="418583"/>
                    <a:pt x="148178" y="388590"/>
                    <a:pt x="86538" y="421671"/>
                  </a:cubicBezTo>
                  <a:cubicBezTo>
                    <a:pt x="72683" y="429445"/>
                    <a:pt x="60352" y="439454"/>
                    <a:pt x="49987" y="451199"/>
                  </a:cubicBezTo>
                  <a:lnTo>
                    <a:pt x="33428" y="477912"/>
                  </a:lnTo>
                  <a:lnTo>
                    <a:pt x="0" y="478021"/>
                  </a:lnTo>
                  <a:cubicBezTo>
                    <a:pt x="11987" y="448589"/>
                    <a:pt x="33599" y="424098"/>
                    <a:pt x="61310" y="408551"/>
                  </a:cubicBezTo>
                  <a:cubicBezTo>
                    <a:pt x="122950" y="375470"/>
                    <a:pt x="185803" y="405463"/>
                    <a:pt x="192090" y="408551"/>
                  </a:cubicBezTo>
                  <a:cubicBezTo>
                    <a:pt x="181063" y="331362"/>
                    <a:pt x="213150" y="256048"/>
                    <a:pt x="273909" y="216462"/>
                  </a:cubicBezTo>
                  <a:cubicBezTo>
                    <a:pt x="311952" y="191651"/>
                    <a:pt x="358292" y="182995"/>
                    <a:pt x="403654" y="189983"/>
                  </a:cubicBezTo>
                  <a:close/>
                  <a:moveTo>
                    <a:pt x="825806" y="3"/>
                  </a:moveTo>
                  <a:cubicBezTo>
                    <a:pt x="855055" y="141"/>
                    <a:pt x="884683" y="8804"/>
                    <a:pt x="912180" y="24362"/>
                  </a:cubicBezTo>
                  <a:lnTo>
                    <a:pt x="920472" y="30330"/>
                  </a:lnTo>
                  <a:lnTo>
                    <a:pt x="894878" y="19520"/>
                  </a:lnTo>
                  <a:cubicBezTo>
                    <a:pt x="880378" y="15392"/>
                    <a:pt x="865659" y="13192"/>
                    <a:pt x="851034" y="13123"/>
                  </a:cubicBezTo>
                  <a:cubicBezTo>
                    <a:pt x="755762" y="12461"/>
                    <a:pt x="653543" y="102772"/>
                    <a:pt x="634465" y="233662"/>
                  </a:cubicBezTo>
                  <a:cubicBezTo>
                    <a:pt x="629096" y="226064"/>
                    <a:pt x="621686" y="220476"/>
                    <a:pt x="613353" y="217321"/>
                  </a:cubicBezTo>
                  <a:lnTo>
                    <a:pt x="610322" y="217123"/>
                  </a:lnTo>
                  <a:lnTo>
                    <a:pt x="637727" y="130770"/>
                  </a:lnTo>
                  <a:cubicBezTo>
                    <a:pt x="678990" y="50182"/>
                    <a:pt x="754352" y="-493"/>
                    <a:pt x="825806" y="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grpSp>
        <p:nvGrpSpPr>
          <p:cNvPr id="730" name="Google Shape;730;p21"/>
          <p:cNvGrpSpPr/>
          <p:nvPr/>
        </p:nvGrpSpPr>
        <p:grpSpPr>
          <a:xfrm>
            <a:off x="9223737" y="224214"/>
            <a:ext cx="1537631" cy="663281"/>
            <a:chOff x="3033562" y="1043489"/>
            <a:chExt cx="1537631" cy="663281"/>
          </a:xfrm>
        </p:grpSpPr>
        <p:sp>
          <p:nvSpPr>
            <p:cNvPr id="731" name="Google Shape;731;p21"/>
            <p:cNvSpPr/>
            <p:nvPr/>
          </p:nvSpPr>
          <p:spPr>
            <a:xfrm>
              <a:off x="3034040" y="1043562"/>
              <a:ext cx="1537152" cy="662932"/>
            </a:xfrm>
            <a:custGeom>
              <a:rect b="b" l="l" r="r" t="t"/>
              <a:pathLst>
                <a:path extrusionOk="0" h="423599" w="982206">
                  <a:moveTo>
                    <a:pt x="-305" y="423553"/>
                  </a:moveTo>
                  <a:cubicBezTo>
                    <a:pt x="46539" y="334487"/>
                    <a:pt x="156715" y="300260"/>
                    <a:pt x="245783" y="347104"/>
                  </a:cubicBezTo>
                  <a:cubicBezTo>
                    <a:pt x="254813" y="351854"/>
                    <a:pt x="263433" y="357353"/>
                    <a:pt x="271539" y="363546"/>
                  </a:cubicBezTo>
                  <a:cubicBezTo>
                    <a:pt x="262290" y="309890"/>
                    <a:pt x="298294" y="258898"/>
                    <a:pt x="351948" y="249651"/>
                  </a:cubicBezTo>
                  <a:cubicBezTo>
                    <a:pt x="376809" y="245366"/>
                    <a:pt x="402374" y="250778"/>
                    <a:pt x="423367" y="264771"/>
                  </a:cubicBezTo>
                  <a:cubicBezTo>
                    <a:pt x="401079" y="117610"/>
                    <a:pt x="514426" y="-1929"/>
                    <a:pt x="624631" y="-24"/>
                  </a:cubicBezTo>
                  <a:cubicBezTo>
                    <a:pt x="727881" y="1405"/>
                    <a:pt x="832752" y="109038"/>
                    <a:pt x="822274" y="247626"/>
                  </a:cubicBezTo>
                  <a:cubicBezTo>
                    <a:pt x="826370" y="246769"/>
                    <a:pt x="896474" y="233720"/>
                    <a:pt x="946099" y="286393"/>
                  </a:cubicBezTo>
                  <a:cubicBezTo>
                    <a:pt x="979675" y="322420"/>
                    <a:pt x="990666" y="374020"/>
                    <a:pt x="974674" y="420600"/>
                  </a:cubicBezTo>
                  <a:close/>
                </a:path>
              </a:pathLst>
            </a:custGeom>
            <a:gradFill>
              <a:gsLst>
                <a:gs pos="0">
                  <a:srgbClr val="FFFFFF"/>
                </a:gs>
                <a:gs pos="100000">
                  <a:srgbClr val="D8D8D8"/>
                </a:gs>
              </a:gsLst>
              <a:lin ang="5400012" scaled="0"/>
            </a:gradFill>
            <a:ln>
              <a:noFill/>
            </a:ln>
            <a:effectLst>
              <a:outerShdw blurRad="11430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732" name="Google Shape;732;p21"/>
            <p:cNvSpPr/>
            <p:nvPr/>
          </p:nvSpPr>
          <p:spPr>
            <a:xfrm>
              <a:off x="3033562" y="1043489"/>
              <a:ext cx="1440584" cy="663281"/>
            </a:xfrm>
            <a:custGeom>
              <a:rect b="b" l="l" r="r" t="t"/>
              <a:pathLst>
                <a:path extrusionOk="0" h="663281" w="1440584">
                  <a:moveTo>
                    <a:pt x="276601" y="511724"/>
                  </a:moveTo>
                  <a:cubicBezTo>
                    <a:pt x="313532" y="514835"/>
                    <a:pt x="350464" y="525238"/>
                    <a:pt x="385330" y="543576"/>
                  </a:cubicBezTo>
                  <a:lnTo>
                    <a:pt x="397838" y="551560"/>
                  </a:lnTo>
                  <a:lnTo>
                    <a:pt x="356968" y="535060"/>
                  </a:lnTo>
                  <a:cubicBezTo>
                    <a:pt x="247722" y="503368"/>
                    <a:pt x="129181" y="540194"/>
                    <a:pt x="57125" y="628208"/>
                  </a:cubicBezTo>
                  <a:lnTo>
                    <a:pt x="33980" y="663178"/>
                  </a:lnTo>
                  <a:lnTo>
                    <a:pt x="0" y="663281"/>
                  </a:lnTo>
                  <a:cubicBezTo>
                    <a:pt x="55013" y="558685"/>
                    <a:pt x="165806" y="502390"/>
                    <a:pt x="276601" y="511724"/>
                  </a:cubicBezTo>
                  <a:close/>
                  <a:moveTo>
                    <a:pt x="1311299" y="385172"/>
                  </a:moveTo>
                  <a:lnTo>
                    <a:pt x="1358222" y="386730"/>
                  </a:lnTo>
                  <a:cubicBezTo>
                    <a:pt x="1377201" y="389247"/>
                    <a:pt x="1398407" y="394383"/>
                    <a:pt x="1419726" y="404045"/>
                  </a:cubicBezTo>
                  <a:lnTo>
                    <a:pt x="1440584" y="415935"/>
                  </a:lnTo>
                  <a:lnTo>
                    <a:pt x="1383450" y="399850"/>
                  </a:lnTo>
                  <a:cubicBezTo>
                    <a:pt x="1345493" y="394816"/>
                    <a:pt x="1316447" y="400260"/>
                    <a:pt x="1313240" y="400931"/>
                  </a:cubicBezTo>
                  <a:close/>
                  <a:moveTo>
                    <a:pt x="978539" y="35"/>
                  </a:moveTo>
                  <a:cubicBezTo>
                    <a:pt x="1018956" y="595"/>
                    <a:pt x="1059533" y="11548"/>
                    <a:pt x="1097406" y="31053"/>
                  </a:cubicBezTo>
                  <a:lnTo>
                    <a:pt x="1110125" y="39336"/>
                  </a:lnTo>
                  <a:lnTo>
                    <a:pt x="1064155" y="21560"/>
                  </a:lnTo>
                  <a:cubicBezTo>
                    <a:pt x="1044224" y="16313"/>
                    <a:pt x="1023975" y="13435"/>
                    <a:pt x="1003767" y="13155"/>
                  </a:cubicBezTo>
                  <a:cubicBezTo>
                    <a:pt x="831205" y="10173"/>
                    <a:pt x="653724" y="197349"/>
                    <a:pt x="688623" y="427777"/>
                  </a:cubicBezTo>
                  <a:cubicBezTo>
                    <a:pt x="655752" y="405866"/>
                    <a:pt x="615722" y="397392"/>
                    <a:pt x="576794" y="404102"/>
                  </a:cubicBezTo>
                  <a:cubicBezTo>
                    <a:pt x="492781" y="418581"/>
                    <a:pt x="436405" y="498425"/>
                    <a:pt x="450888" y="582441"/>
                  </a:cubicBezTo>
                  <a:lnTo>
                    <a:pt x="425743" y="566389"/>
                  </a:lnTo>
                  <a:lnTo>
                    <a:pt x="427408" y="508047"/>
                  </a:lnTo>
                  <a:cubicBezTo>
                    <a:pt x="441093" y="449468"/>
                    <a:pt x="488556" y="401841"/>
                    <a:pt x="551566" y="390982"/>
                  </a:cubicBezTo>
                  <a:cubicBezTo>
                    <a:pt x="590494" y="384272"/>
                    <a:pt x="630524" y="392746"/>
                    <a:pt x="663395" y="414657"/>
                  </a:cubicBezTo>
                  <a:cubicBezTo>
                    <a:pt x="628496" y="184229"/>
                    <a:pt x="805977" y="-2947"/>
                    <a:pt x="978539" y="3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spTree>
  </p:cSld>
  <p:clrMapOvr>
    <a:masterClrMapping/>
  </p:clrMapOvr>
</p:sldLayout>
</file>

<file path=ppt/slideLayouts/slideLayout2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6 Title and text left">
  <p:cSld name="CUSTOM_15">
    <p:spTree>
      <p:nvGrpSpPr>
        <p:cNvPr id="733" name="Shape 733"/>
        <p:cNvGrpSpPr/>
        <p:nvPr/>
      </p:nvGrpSpPr>
      <p:grpSpPr>
        <a:xfrm>
          <a:off x="0" y="0"/>
          <a:ext cx="0" cy="0"/>
          <a:chOff x="0" y="0"/>
          <a:chExt cx="0" cy="0"/>
        </a:xfrm>
      </p:grpSpPr>
      <p:pic>
        <p:nvPicPr>
          <p:cNvPr id="734" name="Google Shape;734;p22"/>
          <p:cNvPicPr preferRelativeResize="0"/>
          <p:nvPr/>
        </p:nvPicPr>
        <p:blipFill>
          <a:blip r:embed="rId2">
            <a:alphaModFix/>
          </a:blip>
          <a:stretch>
            <a:fillRect/>
          </a:stretch>
        </p:blipFill>
        <p:spPr>
          <a:xfrm>
            <a:off x="338625" y="326950"/>
            <a:ext cx="1638025" cy="1638025"/>
          </a:xfrm>
          <a:prstGeom prst="rect">
            <a:avLst/>
          </a:prstGeom>
          <a:noFill/>
          <a:ln>
            <a:noFill/>
          </a:ln>
          <a:effectLst>
            <a:outerShdw blurRad="142875" rotWithShape="0" algn="bl" dir="5400000" dist="19050">
              <a:srgbClr val="000000">
                <a:alpha val="67000"/>
              </a:srgbClr>
            </a:outerShdw>
          </a:effectLst>
        </p:spPr>
      </p:pic>
      <p:sp>
        <p:nvSpPr>
          <p:cNvPr id="735" name="Google Shape;735;p22"/>
          <p:cNvSpPr/>
          <p:nvPr/>
        </p:nvSpPr>
        <p:spPr>
          <a:xfrm>
            <a:off x="1646309" y="5258449"/>
            <a:ext cx="8565549" cy="1600410"/>
          </a:xfrm>
          <a:custGeom>
            <a:rect b="b" l="l" r="r" t="t"/>
            <a:pathLst>
              <a:path extrusionOk="0" h="2278164" w="12192952">
                <a:moveTo>
                  <a:pt x="-4" y="736841"/>
                </a:moveTo>
                <a:cubicBezTo>
                  <a:pt x="19046" y="656736"/>
                  <a:pt x="105628" y="326599"/>
                  <a:pt x="417953" y="133147"/>
                </a:cubicBezTo>
                <a:cubicBezTo>
                  <a:pt x="747041" y="-70688"/>
                  <a:pt x="1193573" y="-40494"/>
                  <a:pt x="1543332" y="212585"/>
                </a:cubicBezTo>
                <a:cubicBezTo>
                  <a:pt x="1701065" y="65615"/>
                  <a:pt x="1944715" y="65234"/>
                  <a:pt x="2096734" y="204584"/>
                </a:cubicBezTo>
                <a:cubicBezTo>
                  <a:pt x="2238180" y="334315"/>
                  <a:pt x="2267422" y="554819"/>
                  <a:pt x="2160266" y="723602"/>
                </a:cubicBezTo>
                <a:cubicBezTo>
                  <a:pt x="2180516" y="727603"/>
                  <a:pt x="2199023" y="737794"/>
                  <a:pt x="2213225" y="752747"/>
                </a:cubicBezTo>
                <a:cubicBezTo>
                  <a:pt x="2231532" y="772940"/>
                  <a:pt x="2241057" y="799611"/>
                  <a:pt x="2239704" y="826852"/>
                </a:cubicBezTo>
                <a:cubicBezTo>
                  <a:pt x="2504023" y="599300"/>
                  <a:pt x="2874260" y="544340"/>
                  <a:pt x="3183727" y="686549"/>
                </a:cubicBezTo>
                <a:cubicBezTo>
                  <a:pt x="3622639" y="888194"/>
                  <a:pt x="3684075" y="1369016"/>
                  <a:pt x="3686838" y="1393494"/>
                </a:cubicBezTo>
                <a:cubicBezTo>
                  <a:pt x="3709317" y="1393494"/>
                  <a:pt x="3886863" y="1397019"/>
                  <a:pt x="4005830" y="1547133"/>
                </a:cubicBezTo>
                <a:cubicBezTo>
                  <a:pt x="4113176" y="1682769"/>
                  <a:pt x="4091555" y="1836598"/>
                  <a:pt x="4087935" y="1862220"/>
                </a:cubicBezTo>
                <a:cubicBezTo>
                  <a:pt x="4108595" y="1849552"/>
                  <a:pt x="4133789" y="1846599"/>
                  <a:pt x="4156801" y="1854219"/>
                </a:cubicBezTo>
                <a:cubicBezTo>
                  <a:pt x="4181404" y="1863744"/>
                  <a:pt x="4200045" y="1884413"/>
                  <a:pt x="4207093" y="1909845"/>
                </a:cubicBezTo>
                <a:cubicBezTo>
                  <a:pt x="4237573" y="1868221"/>
                  <a:pt x="4399308" y="1655813"/>
                  <a:pt x="4696964" y="1610665"/>
                </a:cubicBezTo>
                <a:cubicBezTo>
                  <a:pt x="5036435" y="1559134"/>
                  <a:pt x="5276274" y="1766970"/>
                  <a:pt x="5308659" y="1796021"/>
                </a:cubicBezTo>
                <a:cubicBezTo>
                  <a:pt x="5346759" y="1766684"/>
                  <a:pt x="5703852" y="1500746"/>
                  <a:pt x="6149336" y="1629143"/>
                </a:cubicBezTo>
                <a:cubicBezTo>
                  <a:pt x="6507476" y="1732584"/>
                  <a:pt x="6674925" y="2019668"/>
                  <a:pt x="6707977" y="2079294"/>
                </a:cubicBezTo>
                <a:cubicBezTo>
                  <a:pt x="6854358" y="2060244"/>
                  <a:pt x="7003195" y="2077961"/>
                  <a:pt x="7140984" y="2130920"/>
                </a:cubicBezTo>
                <a:cubicBezTo>
                  <a:pt x="7226318" y="2164258"/>
                  <a:pt x="7305842" y="2210931"/>
                  <a:pt x="7376632" y="2269128"/>
                </a:cubicBezTo>
                <a:cubicBezTo>
                  <a:pt x="7459043" y="2158923"/>
                  <a:pt x="7572466" y="2075770"/>
                  <a:pt x="7702387" y="2030336"/>
                </a:cubicBezTo>
                <a:cubicBezTo>
                  <a:pt x="7947465" y="1945944"/>
                  <a:pt x="8157968" y="2032051"/>
                  <a:pt x="8208164" y="2054148"/>
                </a:cubicBezTo>
                <a:cubicBezTo>
                  <a:pt x="8210508" y="2001856"/>
                  <a:pt x="8234492" y="1952993"/>
                  <a:pt x="8274363" y="1919084"/>
                </a:cubicBezTo>
                <a:cubicBezTo>
                  <a:pt x="8305272" y="1894415"/>
                  <a:pt x="8343343" y="1880508"/>
                  <a:pt x="8382853" y="1879365"/>
                </a:cubicBezTo>
                <a:cubicBezTo>
                  <a:pt x="8388606" y="1670005"/>
                  <a:pt x="8548035" y="1497031"/>
                  <a:pt x="8756233" y="1474266"/>
                </a:cubicBezTo>
                <a:cubicBezTo>
                  <a:pt x="8689558" y="1208615"/>
                  <a:pt x="8789856" y="931341"/>
                  <a:pt x="9005121" y="778941"/>
                </a:cubicBezTo>
                <a:cubicBezTo>
                  <a:pt x="9192287" y="646640"/>
                  <a:pt x="9440509" y="627209"/>
                  <a:pt x="9653869" y="725983"/>
                </a:cubicBezTo>
                <a:cubicBezTo>
                  <a:pt x="9769312" y="571868"/>
                  <a:pt x="9987815" y="540531"/>
                  <a:pt x="10141930" y="655974"/>
                </a:cubicBezTo>
                <a:cubicBezTo>
                  <a:pt x="10238418" y="728364"/>
                  <a:pt x="10290710" y="845427"/>
                  <a:pt x="10280138" y="965632"/>
                </a:cubicBezTo>
                <a:cubicBezTo>
                  <a:pt x="10292901" y="953726"/>
                  <a:pt x="10310713" y="948773"/>
                  <a:pt x="10327763" y="952392"/>
                </a:cubicBezTo>
                <a:cubicBezTo>
                  <a:pt x="10348337" y="958107"/>
                  <a:pt x="10363100" y="976109"/>
                  <a:pt x="10364815" y="997350"/>
                </a:cubicBezTo>
                <a:cubicBezTo>
                  <a:pt x="10511881" y="776465"/>
                  <a:pt x="10768008" y="655593"/>
                  <a:pt x="11025469" y="686263"/>
                </a:cubicBezTo>
                <a:cubicBezTo>
                  <a:pt x="11382752" y="728840"/>
                  <a:pt x="11547534" y="1039736"/>
                  <a:pt x="11560393" y="1064882"/>
                </a:cubicBezTo>
                <a:cubicBezTo>
                  <a:pt x="11574776" y="1060215"/>
                  <a:pt x="11725461" y="1013828"/>
                  <a:pt x="11851572" y="1109935"/>
                </a:cubicBezTo>
                <a:cubicBezTo>
                  <a:pt x="11910056" y="1155465"/>
                  <a:pt x="11950442" y="1220140"/>
                  <a:pt x="11965872" y="1292625"/>
                </a:cubicBezTo>
                <a:cubicBezTo>
                  <a:pt x="11988923" y="1262526"/>
                  <a:pt x="12032071" y="1256811"/>
                  <a:pt x="12062170" y="1279862"/>
                </a:cubicBezTo>
                <a:cubicBezTo>
                  <a:pt x="12069504" y="1285481"/>
                  <a:pt x="12075600" y="1292530"/>
                  <a:pt x="12080172" y="1300530"/>
                </a:cubicBezTo>
                <a:cubicBezTo>
                  <a:pt x="12078934" y="1247000"/>
                  <a:pt x="12091697" y="1194042"/>
                  <a:pt x="12117224" y="1146987"/>
                </a:cubicBezTo>
                <a:cubicBezTo>
                  <a:pt x="12134941" y="1114793"/>
                  <a:pt x="12158372" y="1086027"/>
                  <a:pt x="12186471" y="1062215"/>
                </a:cubicBezTo>
                <a:cubicBezTo>
                  <a:pt x="12188662" y="1467218"/>
                  <a:pt x="12190852" y="1872221"/>
                  <a:pt x="12192948" y="2277224"/>
                </a:cubicBezTo>
                <a:lnTo>
                  <a:pt x="-4" y="2277224"/>
                </a:lnTo>
                <a:close/>
              </a:path>
            </a:pathLst>
          </a:custGeom>
          <a:solidFill>
            <a:srgbClr val="F2F2F2"/>
          </a:soli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6" name="Google Shape;736;p22"/>
          <p:cNvSpPr/>
          <p:nvPr/>
        </p:nvSpPr>
        <p:spPr>
          <a:xfrm>
            <a:off x="1644504" y="5257512"/>
            <a:ext cx="8561298" cy="1600410"/>
          </a:xfrm>
          <a:custGeom>
            <a:rect b="b" l="l" r="r" t="t"/>
            <a:pathLst>
              <a:path extrusionOk="0" h="2278163" w="12186901">
                <a:moveTo>
                  <a:pt x="10929198" y="682704"/>
                </a:moveTo>
                <a:cubicBezTo>
                  <a:pt x="10961129" y="681903"/>
                  <a:pt x="10993290" y="683369"/>
                  <a:pt x="11025473" y="687202"/>
                </a:cubicBezTo>
                <a:cubicBezTo>
                  <a:pt x="11382756" y="729779"/>
                  <a:pt x="11547538" y="1040675"/>
                  <a:pt x="11560397" y="1065821"/>
                </a:cubicBezTo>
                <a:cubicBezTo>
                  <a:pt x="11574780" y="1061154"/>
                  <a:pt x="11725465" y="1014767"/>
                  <a:pt x="11851576" y="1110874"/>
                </a:cubicBezTo>
                <a:cubicBezTo>
                  <a:pt x="11910060" y="1156404"/>
                  <a:pt x="11950446" y="1221079"/>
                  <a:pt x="11965876" y="1293564"/>
                </a:cubicBezTo>
                <a:cubicBezTo>
                  <a:pt x="11988927" y="1263465"/>
                  <a:pt x="12032075" y="1257750"/>
                  <a:pt x="12062174" y="1280801"/>
                </a:cubicBezTo>
                <a:cubicBezTo>
                  <a:pt x="12069508" y="1286420"/>
                  <a:pt x="12075604" y="1293469"/>
                  <a:pt x="12080176" y="1301469"/>
                </a:cubicBezTo>
                <a:cubicBezTo>
                  <a:pt x="12078938" y="1247939"/>
                  <a:pt x="12091701" y="1194981"/>
                  <a:pt x="12117228" y="1147926"/>
                </a:cubicBezTo>
                <a:cubicBezTo>
                  <a:pt x="12134945" y="1115732"/>
                  <a:pt x="12158376" y="1086966"/>
                  <a:pt x="12186475" y="1063154"/>
                </a:cubicBezTo>
                <a:lnTo>
                  <a:pt x="12186901" y="1142995"/>
                </a:lnTo>
                <a:lnTo>
                  <a:pt x="12127863" y="1215268"/>
                </a:lnTo>
                <a:cubicBezTo>
                  <a:pt x="12102336" y="1262323"/>
                  <a:pt x="12089573" y="1315281"/>
                  <a:pt x="12090811" y="1368811"/>
                </a:cubicBezTo>
                <a:cubicBezTo>
                  <a:pt x="12086239" y="1360811"/>
                  <a:pt x="12080143" y="1353762"/>
                  <a:pt x="12072809" y="1348143"/>
                </a:cubicBezTo>
                <a:cubicBezTo>
                  <a:pt x="12042710" y="1325092"/>
                  <a:pt x="11999562" y="1330807"/>
                  <a:pt x="11976511" y="1360906"/>
                </a:cubicBezTo>
                <a:cubicBezTo>
                  <a:pt x="11961081" y="1288421"/>
                  <a:pt x="11920695" y="1223746"/>
                  <a:pt x="11862211" y="1178216"/>
                </a:cubicBezTo>
                <a:cubicBezTo>
                  <a:pt x="11736100" y="1082109"/>
                  <a:pt x="11585415" y="1128496"/>
                  <a:pt x="11571032" y="1133163"/>
                </a:cubicBezTo>
                <a:cubicBezTo>
                  <a:pt x="11558173" y="1108017"/>
                  <a:pt x="11393391" y="797121"/>
                  <a:pt x="11036108" y="754544"/>
                </a:cubicBezTo>
                <a:cubicBezTo>
                  <a:pt x="10778647" y="723874"/>
                  <a:pt x="10522520" y="844746"/>
                  <a:pt x="10375454" y="1065631"/>
                </a:cubicBezTo>
                <a:cubicBezTo>
                  <a:pt x="10373739" y="1044390"/>
                  <a:pt x="10358976" y="1026388"/>
                  <a:pt x="10338402" y="1020673"/>
                </a:cubicBezTo>
                <a:cubicBezTo>
                  <a:pt x="10321352" y="1017054"/>
                  <a:pt x="10303540" y="1022007"/>
                  <a:pt x="10290777" y="1033913"/>
                </a:cubicBezTo>
                <a:lnTo>
                  <a:pt x="10287902" y="962223"/>
                </a:lnTo>
                <a:lnTo>
                  <a:pt x="10302347" y="954129"/>
                </a:lnTo>
                <a:cubicBezTo>
                  <a:pt x="10310527" y="951855"/>
                  <a:pt x="10319242" y="951522"/>
                  <a:pt x="10327767" y="953331"/>
                </a:cubicBezTo>
                <a:cubicBezTo>
                  <a:pt x="10348341" y="959046"/>
                  <a:pt x="10363104" y="977048"/>
                  <a:pt x="10364819" y="998289"/>
                </a:cubicBezTo>
                <a:cubicBezTo>
                  <a:pt x="10493502" y="805015"/>
                  <a:pt x="10705684" y="688313"/>
                  <a:pt x="10929198" y="682704"/>
                </a:cubicBezTo>
                <a:close/>
                <a:moveTo>
                  <a:pt x="2818734" y="609388"/>
                </a:moveTo>
                <a:cubicBezTo>
                  <a:pt x="2943085" y="608558"/>
                  <a:pt x="3067681" y="634160"/>
                  <a:pt x="3183731" y="687488"/>
                </a:cubicBezTo>
                <a:cubicBezTo>
                  <a:pt x="3622643" y="889133"/>
                  <a:pt x="3684079" y="1369955"/>
                  <a:pt x="3686842" y="1394433"/>
                </a:cubicBezTo>
                <a:cubicBezTo>
                  <a:pt x="3709321" y="1394433"/>
                  <a:pt x="3886867" y="1397958"/>
                  <a:pt x="4005834" y="1548072"/>
                </a:cubicBezTo>
                <a:cubicBezTo>
                  <a:pt x="4059507" y="1615890"/>
                  <a:pt x="4080939" y="1688256"/>
                  <a:pt x="4088499" y="1746871"/>
                </a:cubicBezTo>
                <a:lnTo>
                  <a:pt x="4091516" y="1783808"/>
                </a:lnTo>
                <a:lnTo>
                  <a:pt x="4075094" y="1718265"/>
                </a:lnTo>
                <a:cubicBezTo>
                  <a:pt x="4062082" y="1684369"/>
                  <a:pt x="4043306" y="1649323"/>
                  <a:pt x="4016469" y="1615414"/>
                </a:cubicBezTo>
                <a:cubicBezTo>
                  <a:pt x="3897502" y="1465300"/>
                  <a:pt x="3719956" y="1461775"/>
                  <a:pt x="3697477" y="1461775"/>
                </a:cubicBezTo>
                <a:cubicBezTo>
                  <a:pt x="3694714" y="1437297"/>
                  <a:pt x="3633278" y="956475"/>
                  <a:pt x="3194366" y="754830"/>
                </a:cubicBezTo>
                <a:cubicBezTo>
                  <a:pt x="2884899" y="612621"/>
                  <a:pt x="2514662" y="667581"/>
                  <a:pt x="2250343" y="895133"/>
                </a:cubicBezTo>
                <a:cubicBezTo>
                  <a:pt x="2251696" y="867892"/>
                  <a:pt x="2242171" y="841221"/>
                  <a:pt x="2223864" y="821028"/>
                </a:cubicBezTo>
                <a:cubicBezTo>
                  <a:pt x="2209662" y="806075"/>
                  <a:pt x="2191155" y="795884"/>
                  <a:pt x="2170905" y="791883"/>
                </a:cubicBezTo>
                <a:lnTo>
                  <a:pt x="2193036" y="738107"/>
                </a:lnTo>
                <a:lnTo>
                  <a:pt x="2213229" y="753686"/>
                </a:lnTo>
                <a:cubicBezTo>
                  <a:pt x="2231536" y="773879"/>
                  <a:pt x="2241061" y="800550"/>
                  <a:pt x="2239708" y="827791"/>
                </a:cubicBezTo>
                <a:cubicBezTo>
                  <a:pt x="2404908" y="685571"/>
                  <a:pt x="2611481" y="610770"/>
                  <a:pt x="2818734" y="609388"/>
                </a:cubicBezTo>
                <a:close/>
                <a:moveTo>
                  <a:pt x="9950221" y="587697"/>
                </a:moveTo>
                <a:cubicBezTo>
                  <a:pt x="10017293" y="590972"/>
                  <a:pt x="10084141" y="613622"/>
                  <a:pt x="10141934" y="656913"/>
                </a:cubicBezTo>
                <a:cubicBezTo>
                  <a:pt x="10214300" y="711206"/>
                  <a:pt x="10261806" y="790627"/>
                  <a:pt x="10276576" y="877656"/>
                </a:cubicBezTo>
                <a:lnTo>
                  <a:pt x="10278065" y="914798"/>
                </a:lnTo>
                <a:lnTo>
                  <a:pt x="10261821" y="861154"/>
                </a:lnTo>
                <a:cubicBezTo>
                  <a:pt x="10238008" y="807814"/>
                  <a:pt x="10200813" y="760450"/>
                  <a:pt x="10152569" y="724255"/>
                </a:cubicBezTo>
                <a:cubicBezTo>
                  <a:pt x="9998454" y="608812"/>
                  <a:pt x="9779951" y="640149"/>
                  <a:pt x="9664508" y="794264"/>
                </a:cubicBezTo>
                <a:cubicBezTo>
                  <a:pt x="9451148" y="695490"/>
                  <a:pt x="9202926" y="714921"/>
                  <a:pt x="9015760" y="847222"/>
                </a:cubicBezTo>
                <a:cubicBezTo>
                  <a:pt x="8800495" y="999622"/>
                  <a:pt x="8700197" y="1276896"/>
                  <a:pt x="8766872" y="1542547"/>
                </a:cubicBezTo>
                <a:cubicBezTo>
                  <a:pt x="8558674" y="1565312"/>
                  <a:pt x="8399245" y="1738286"/>
                  <a:pt x="8393492" y="1947646"/>
                </a:cubicBezTo>
                <a:cubicBezTo>
                  <a:pt x="8353982" y="1948789"/>
                  <a:pt x="8315911" y="1962696"/>
                  <a:pt x="8285002" y="1987365"/>
                </a:cubicBezTo>
                <a:cubicBezTo>
                  <a:pt x="8245131" y="2021274"/>
                  <a:pt x="8221147" y="2070137"/>
                  <a:pt x="8218803" y="2122429"/>
                </a:cubicBezTo>
                <a:cubicBezTo>
                  <a:pt x="8168607" y="2100332"/>
                  <a:pt x="7958104" y="2014225"/>
                  <a:pt x="7713026" y="2098617"/>
                </a:cubicBezTo>
                <a:cubicBezTo>
                  <a:pt x="7615585" y="2132693"/>
                  <a:pt x="7527425" y="2187985"/>
                  <a:pt x="7454667" y="2259994"/>
                </a:cubicBezTo>
                <a:lnTo>
                  <a:pt x="7438850" y="2278163"/>
                </a:lnTo>
                <a:lnTo>
                  <a:pt x="7302383" y="2278163"/>
                </a:lnTo>
                <a:lnTo>
                  <a:pt x="7274901" y="2258983"/>
                </a:lnTo>
                <a:cubicBezTo>
                  <a:pt x="7235505" y="2235873"/>
                  <a:pt x="7194290" y="2215870"/>
                  <a:pt x="7151623" y="2199201"/>
                </a:cubicBezTo>
                <a:cubicBezTo>
                  <a:pt x="7013834" y="2146242"/>
                  <a:pt x="6864997" y="2128525"/>
                  <a:pt x="6718616" y="2147575"/>
                </a:cubicBezTo>
                <a:cubicBezTo>
                  <a:pt x="6685564" y="2087949"/>
                  <a:pt x="6518115" y="1800865"/>
                  <a:pt x="6159975" y="1697424"/>
                </a:cubicBezTo>
                <a:cubicBezTo>
                  <a:pt x="5714491" y="1569027"/>
                  <a:pt x="5357398" y="1834965"/>
                  <a:pt x="5319298" y="1864302"/>
                </a:cubicBezTo>
                <a:cubicBezTo>
                  <a:pt x="5286914" y="1835251"/>
                  <a:pt x="5047075" y="1627415"/>
                  <a:pt x="4707603" y="1678946"/>
                </a:cubicBezTo>
                <a:cubicBezTo>
                  <a:pt x="4409947" y="1724094"/>
                  <a:pt x="4248212" y="1936502"/>
                  <a:pt x="4217732" y="1978126"/>
                </a:cubicBezTo>
                <a:cubicBezTo>
                  <a:pt x="4210684" y="1952694"/>
                  <a:pt x="4192043" y="1932025"/>
                  <a:pt x="4167440" y="1922500"/>
                </a:cubicBezTo>
                <a:cubicBezTo>
                  <a:pt x="4144428" y="1914880"/>
                  <a:pt x="4119234" y="1917833"/>
                  <a:pt x="4098574" y="1930501"/>
                </a:cubicBezTo>
                <a:cubicBezTo>
                  <a:pt x="4099479" y="1924096"/>
                  <a:pt x="4101509" y="1909677"/>
                  <a:pt x="4102368" y="1889533"/>
                </a:cubicBezTo>
                <a:lnTo>
                  <a:pt x="4102481" y="1858128"/>
                </a:lnTo>
                <a:lnTo>
                  <a:pt x="4121490" y="1851551"/>
                </a:lnTo>
                <a:cubicBezTo>
                  <a:pt x="4133248" y="1850181"/>
                  <a:pt x="4145299" y="1851348"/>
                  <a:pt x="4156805" y="1855158"/>
                </a:cubicBezTo>
                <a:cubicBezTo>
                  <a:pt x="4181408" y="1864683"/>
                  <a:pt x="4200049" y="1885352"/>
                  <a:pt x="4207097" y="1910784"/>
                </a:cubicBezTo>
                <a:cubicBezTo>
                  <a:pt x="4237577" y="1869160"/>
                  <a:pt x="4399312" y="1656752"/>
                  <a:pt x="4696968" y="1611604"/>
                </a:cubicBezTo>
                <a:cubicBezTo>
                  <a:pt x="5036440" y="1560073"/>
                  <a:pt x="5276279" y="1767909"/>
                  <a:pt x="5308663" y="1796960"/>
                </a:cubicBezTo>
                <a:cubicBezTo>
                  <a:pt x="5346763" y="1767623"/>
                  <a:pt x="5703856" y="1501685"/>
                  <a:pt x="6149340" y="1630082"/>
                </a:cubicBezTo>
                <a:cubicBezTo>
                  <a:pt x="6507480" y="1733523"/>
                  <a:pt x="6674929" y="2020607"/>
                  <a:pt x="6707981" y="2080233"/>
                </a:cubicBezTo>
                <a:cubicBezTo>
                  <a:pt x="6854362" y="2061183"/>
                  <a:pt x="7003199" y="2078900"/>
                  <a:pt x="7140988" y="2131859"/>
                </a:cubicBezTo>
                <a:cubicBezTo>
                  <a:pt x="7226322" y="2165197"/>
                  <a:pt x="7305846" y="2211870"/>
                  <a:pt x="7376636" y="2270067"/>
                </a:cubicBezTo>
                <a:cubicBezTo>
                  <a:pt x="7459047" y="2159862"/>
                  <a:pt x="7572470" y="2076709"/>
                  <a:pt x="7702391" y="2031275"/>
                </a:cubicBezTo>
                <a:cubicBezTo>
                  <a:pt x="7947469" y="1946883"/>
                  <a:pt x="8157972" y="2032990"/>
                  <a:pt x="8208168" y="2055087"/>
                </a:cubicBezTo>
                <a:cubicBezTo>
                  <a:pt x="8210512" y="2002795"/>
                  <a:pt x="8234496" y="1953932"/>
                  <a:pt x="8274367" y="1920023"/>
                </a:cubicBezTo>
                <a:cubicBezTo>
                  <a:pt x="8305276" y="1895354"/>
                  <a:pt x="8343347" y="1881447"/>
                  <a:pt x="8382857" y="1880304"/>
                </a:cubicBezTo>
                <a:cubicBezTo>
                  <a:pt x="8388610" y="1670944"/>
                  <a:pt x="8548039" y="1497970"/>
                  <a:pt x="8756237" y="1475205"/>
                </a:cubicBezTo>
                <a:cubicBezTo>
                  <a:pt x="8689562" y="1209554"/>
                  <a:pt x="8789860" y="932280"/>
                  <a:pt x="9005125" y="779880"/>
                </a:cubicBezTo>
                <a:cubicBezTo>
                  <a:pt x="9192291" y="647579"/>
                  <a:pt x="9440513" y="628148"/>
                  <a:pt x="9653873" y="726922"/>
                </a:cubicBezTo>
                <a:cubicBezTo>
                  <a:pt x="9726025" y="630600"/>
                  <a:pt x="9838435" y="582239"/>
                  <a:pt x="9950221" y="587697"/>
                </a:cubicBezTo>
                <a:close/>
                <a:moveTo>
                  <a:pt x="972895" y="2463"/>
                </a:moveTo>
                <a:cubicBezTo>
                  <a:pt x="1169384" y="16167"/>
                  <a:pt x="1368457" y="86985"/>
                  <a:pt x="1543336" y="213524"/>
                </a:cubicBezTo>
                <a:cubicBezTo>
                  <a:pt x="1701069" y="66554"/>
                  <a:pt x="1944719" y="66173"/>
                  <a:pt x="2096738" y="205523"/>
                </a:cubicBezTo>
                <a:cubicBezTo>
                  <a:pt x="2167461" y="270389"/>
                  <a:pt x="2210133" y="357948"/>
                  <a:pt x="2221730" y="450388"/>
                </a:cubicBezTo>
                <a:lnTo>
                  <a:pt x="2220466" y="478549"/>
                </a:lnTo>
                <a:lnTo>
                  <a:pt x="2192042" y="384957"/>
                </a:lnTo>
                <a:cubicBezTo>
                  <a:pt x="2171084" y="343404"/>
                  <a:pt x="2142735" y="305298"/>
                  <a:pt x="2107373" y="272865"/>
                </a:cubicBezTo>
                <a:cubicBezTo>
                  <a:pt x="1955354" y="133515"/>
                  <a:pt x="1711704" y="133896"/>
                  <a:pt x="1553971" y="280866"/>
                </a:cubicBezTo>
                <a:cubicBezTo>
                  <a:pt x="1204212" y="27787"/>
                  <a:pt x="757680" y="-2407"/>
                  <a:pt x="428592" y="201428"/>
                </a:cubicBezTo>
                <a:cubicBezTo>
                  <a:pt x="116267" y="394880"/>
                  <a:pt x="29685" y="725017"/>
                  <a:pt x="10635" y="805122"/>
                </a:cubicBezTo>
                <a:lnTo>
                  <a:pt x="10635" y="2278163"/>
                </a:lnTo>
                <a:lnTo>
                  <a:pt x="0" y="2278163"/>
                </a:lnTo>
                <a:lnTo>
                  <a:pt x="0" y="737780"/>
                </a:lnTo>
                <a:cubicBezTo>
                  <a:pt x="19050" y="657675"/>
                  <a:pt x="105632" y="327538"/>
                  <a:pt x="417957" y="134086"/>
                </a:cubicBezTo>
                <a:cubicBezTo>
                  <a:pt x="582501" y="32169"/>
                  <a:pt x="776406" y="-11242"/>
                  <a:pt x="972895" y="246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7" name="Google Shape;737;p22"/>
          <p:cNvSpPr/>
          <p:nvPr/>
        </p:nvSpPr>
        <p:spPr>
          <a:xfrm>
            <a:off x="-6720" y="5436975"/>
            <a:ext cx="2702379" cy="1421393"/>
          </a:xfrm>
          <a:custGeom>
            <a:rect b="b" l="l" r="r" t="t"/>
            <a:pathLst>
              <a:path extrusionOk="0" h="2526921" w="4804230">
                <a:moveTo>
                  <a:pt x="2433188" y="165"/>
                </a:moveTo>
                <a:cubicBezTo>
                  <a:pt x="2532639" y="2321"/>
                  <a:pt x="2630557" y="25609"/>
                  <a:pt x="2719395" y="71696"/>
                </a:cubicBezTo>
                <a:cubicBezTo>
                  <a:pt x="3030684" y="233404"/>
                  <a:pt x="3185115" y="651150"/>
                  <a:pt x="3026641" y="1023214"/>
                </a:cubicBezTo>
                <a:cubicBezTo>
                  <a:pt x="3099168" y="1035208"/>
                  <a:pt x="3163905" y="1075635"/>
                  <a:pt x="3206408" y="1135602"/>
                </a:cubicBezTo>
                <a:cubicBezTo>
                  <a:pt x="3250418" y="1201768"/>
                  <a:pt x="3264057" y="1283564"/>
                  <a:pt x="3243869" y="1360376"/>
                </a:cubicBezTo>
                <a:cubicBezTo>
                  <a:pt x="3327931" y="1323049"/>
                  <a:pt x="3426358" y="1360914"/>
                  <a:pt x="3463712" y="1445004"/>
                </a:cubicBezTo>
                <a:cubicBezTo>
                  <a:pt x="3469763" y="1458614"/>
                  <a:pt x="3473967" y="1473033"/>
                  <a:pt x="3476190" y="1487721"/>
                </a:cubicBezTo>
                <a:cubicBezTo>
                  <a:pt x="3577784" y="1355391"/>
                  <a:pt x="3767441" y="1330461"/>
                  <a:pt x="3899812" y="1431931"/>
                </a:cubicBezTo>
                <a:cubicBezTo>
                  <a:pt x="3985827" y="1497963"/>
                  <a:pt x="4029866" y="1605095"/>
                  <a:pt x="4015219" y="1712496"/>
                </a:cubicBezTo>
                <a:cubicBezTo>
                  <a:pt x="4131069" y="1641749"/>
                  <a:pt x="4282348" y="1678268"/>
                  <a:pt x="4353108" y="1794158"/>
                </a:cubicBezTo>
                <a:cubicBezTo>
                  <a:pt x="4406242" y="1881077"/>
                  <a:pt x="4400165" y="1991847"/>
                  <a:pt x="4337827" y="2072566"/>
                </a:cubicBezTo>
                <a:cubicBezTo>
                  <a:pt x="4360735" y="2069332"/>
                  <a:pt x="4535245" y="2047637"/>
                  <a:pt x="4674719" y="2177408"/>
                </a:cubicBezTo>
                <a:cubicBezTo>
                  <a:pt x="4805955" y="2299329"/>
                  <a:pt x="4806781" y="2462210"/>
                  <a:pt x="4803402" y="2514025"/>
                </a:cubicBezTo>
                <a:lnTo>
                  <a:pt x="4802249" y="2526921"/>
                </a:lnTo>
                <a:lnTo>
                  <a:pt x="0" y="2526921"/>
                </a:lnTo>
                <a:lnTo>
                  <a:pt x="0" y="101611"/>
                </a:lnTo>
                <a:cubicBezTo>
                  <a:pt x="56059" y="75470"/>
                  <a:pt x="312368" y="-37189"/>
                  <a:pt x="614089" y="64149"/>
                </a:cubicBezTo>
                <a:cubicBezTo>
                  <a:pt x="974833" y="185430"/>
                  <a:pt x="1106220" y="513159"/>
                  <a:pt x="1123604" y="558708"/>
                </a:cubicBezTo>
                <a:cubicBezTo>
                  <a:pt x="1139775" y="539437"/>
                  <a:pt x="1252971" y="408724"/>
                  <a:pt x="1438262" y="408858"/>
                </a:cubicBezTo>
                <a:cubicBezTo>
                  <a:pt x="1534343" y="409800"/>
                  <a:pt x="1627083" y="444299"/>
                  <a:pt x="1700499" y="506288"/>
                </a:cubicBezTo>
                <a:cubicBezTo>
                  <a:pt x="1822689" y="177413"/>
                  <a:pt x="2134837" y="-6304"/>
                  <a:pt x="2433188" y="165"/>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8" name="Google Shape;738;p22"/>
          <p:cNvSpPr/>
          <p:nvPr/>
        </p:nvSpPr>
        <p:spPr>
          <a:xfrm>
            <a:off x="-6719" y="6000672"/>
            <a:ext cx="1885308" cy="857661"/>
          </a:xfrm>
          <a:custGeom>
            <a:rect b="b" l="l" r="r" t="t"/>
            <a:pathLst>
              <a:path extrusionOk="0" h="1524731" w="3351659">
                <a:moveTo>
                  <a:pt x="0" y="0"/>
                </a:moveTo>
                <a:cubicBezTo>
                  <a:pt x="147816" y="54848"/>
                  <a:pt x="263221" y="173029"/>
                  <a:pt x="314389" y="322204"/>
                </a:cubicBezTo>
                <a:cubicBezTo>
                  <a:pt x="467445" y="93253"/>
                  <a:pt x="777090" y="31804"/>
                  <a:pt x="1006014" y="184888"/>
                </a:cubicBezTo>
                <a:cubicBezTo>
                  <a:pt x="1089039" y="240408"/>
                  <a:pt x="1153480" y="319511"/>
                  <a:pt x="1190983" y="412089"/>
                </a:cubicBezTo>
                <a:cubicBezTo>
                  <a:pt x="1207827" y="408314"/>
                  <a:pt x="1383145" y="370987"/>
                  <a:pt x="1520733" y="494560"/>
                </a:cubicBezTo>
                <a:cubicBezTo>
                  <a:pt x="1593987" y="562478"/>
                  <a:pt x="1637108" y="656940"/>
                  <a:pt x="1640532" y="756796"/>
                </a:cubicBezTo>
                <a:cubicBezTo>
                  <a:pt x="1676647" y="744130"/>
                  <a:pt x="1950473" y="653169"/>
                  <a:pt x="2217426" y="816764"/>
                </a:cubicBezTo>
                <a:cubicBezTo>
                  <a:pt x="2461335" y="966344"/>
                  <a:pt x="2516182" y="1216721"/>
                  <a:pt x="2524672" y="1258765"/>
                </a:cubicBezTo>
                <a:cubicBezTo>
                  <a:pt x="2569681" y="1240843"/>
                  <a:pt x="2802944" y="1153521"/>
                  <a:pt x="3056557" y="1266312"/>
                </a:cubicBezTo>
                <a:cubicBezTo>
                  <a:pt x="3156261" y="1311287"/>
                  <a:pt x="3243244" y="1379229"/>
                  <a:pt x="3310738" y="1464000"/>
                </a:cubicBezTo>
                <a:lnTo>
                  <a:pt x="3351659" y="1524731"/>
                </a:lnTo>
                <a:lnTo>
                  <a:pt x="0" y="1524731"/>
                </a:ln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9" name="Google Shape;739;p22"/>
          <p:cNvSpPr/>
          <p:nvPr/>
        </p:nvSpPr>
        <p:spPr>
          <a:xfrm>
            <a:off x="-12100" y="5437729"/>
            <a:ext cx="2702379" cy="1421393"/>
          </a:xfrm>
          <a:custGeom>
            <a:rect b="b" l="l" r="r" t="t"/>
            <a:pathLst>
              <a:path extrusionOk="0" h="2526921" w="4804230">
                <a:moveTo>
                  <a:pt x="4380517" y="2069334"/>
                </a:moveTo>
                <a:cubicBezTo>
                  <a:pt x="4445800" y="2067951"/>
                  <a:pt x="4570114" y="2080080"/>
                  <a:pt x="4674719" y="2177408"/>
                </a:cubicBezTo>
                <a:cubicBezTo>
                  <a:pt x="4789551" y="2284089"/>
                  <a:pt x="4804537" y="2422130"/>
                  <a:pt x="4804226" y="2489685"/>
                </a:cubicBezTo>
                <a:lnTo>
                  <a:pt x="4803567" y="2509158"/>
                </a:lnTo>
                <a:lnTo>
                  <a:pt x="4790425" y="2427515"/>
                </a:lnTo>
                <a:cubicBezTo>
                  <a:pt x="4774237" y="2365077"/>
                  <a:pt x="4741221" y="2293877"/>
                  <a:pt x="4675603" y="2232916"/>
                </a:cubicBezTo>
                <a:cubicBezTo>
                  <a:pt x="4536129" y="2103145"/>
                  <a:pt x="4361619" y="2124840"/>
                  <a:pt x="4338711" y="2128074"/>
                </a:cubicBezTo>
                <a:lnTo>
                  <a:pt x="4370933" y="2069855"/>
                </a:lnTo>
                <a:close/>
                <a:moveTo>
                  <a:pt x="4154383" y="1676688"/>
                </a:moveTo>
                <a:cubicBezTo>
                  <a:pt x="4233206" y="1680300"/>
                  <a:pt x="4308883" y="1721727"/>
                  <a:pt x="4353108" y="1794158"/>
                </a:cubicBezTo>
                <a:cubicBezTo>
                  <a:pt x="4379675" y="1837618"/>
                  <a:pt x="4391440" y="1887040"/>
                  <a:pt x="4388770" y="1935687"/>
                </a:cubicBezTo>
                <a:lnTo>
                  <a:pt x="4385779" y="1950163"/>
                </a:lnTo>
                <a:lnTo>
                  <a:pt x="4382787" y="1918485"/>
                </a:lnTo>
                <a:cubicBezTo>
                  <a:pt x="4376859" y="1894616"/>
                  <a:pt x="4367276" y="1871396"/>
                  <a:pt x="4353992" y="1849666"/>
                </a:cubicBezTo>
                <a:cubicBezTo>
                  <a:pt x="4283232" y="1733776"/>
                  <a:pt x="4131953" y="1697257"/>
                  <a:pt x="4016103" y="1768004"/>
                </a:cubicBezTo>
                <a:lnTo>
                  <a:pt x="4016273" y="1711990"/>
                </a:lnTo>
                <a:lnTo>
                  <a:pt x="4060097" y="1690940"/>
                </a:lnTo>
                <a:cubicBezTo>
                  <a:pt x="4090821" y="1679848"/>
                  <a:pt x="4122853" y="1675243"/>
                  <a:pt x="4154383" y="1676688"/>
                </a:cubicBezTo>
                <a:close/>
                <a:moveTo>
                  <a:pt x="3308430" y="1346027"/>
                </a:moveTo>
                <a:cubicBezTo>
                  <a:pt x="3373328" y="1344871"/>
                  <a:pt x="3435697" y="1381937"/>
                  <a:pt x="3463712" y="1445004"/>
                </a:cubicBezTo>
                <a:cubicBezTo>
                  <a:pt x="3469763" y="1458614"/>
                  <a:pt x="3473967" y="1473033"/>
                  <a:pt x="3476190" y="1487721"/>
                </a:cubicBezTo>
                <a:cubicBezTo>
                  <a:pt x="3577784" y="1355391"/>
                  <a:pt x="3767441" y="1330461"/>
                  <a:pt x="3899812" y="1431931"/>
                </a:cubicBezTo>
                <a:cubicBezTo>
                  <a:pt x="3964323" y="1481455"/>
                  <a:pt x="4005223" y="1554098"/>
                  <a:pt x="4015462" y="1632634"/>
                </a:cubicBezTo>
                <a:lnTo>
                  <a:pt x="4015305" y="1684229"/>
                </a:lnTo>
                <a:lnTo>
                  <a:pt x="3996148" y="1612208"/>
                </a:lnTo>
                <a:cubicBezTo>
                  <a:pt x="3976217" y="1563746"/>
                  <a:pt x="3943704" y="1520455"/>
                  <a:pt x="3900696" y="1487439"/>
                </a:cubicBezTo>
                <a:cubicBezTo>
                  <a:pt x="3768325" y="1385969"/>
                  <a:pt x="3578668" y="1410899"/>
                  <a:pt x="3477074" y="1543229"/>
                </a:cubicBezTo>
                <a:cubicBezTo>
                  <a:pt x="3474851" y="1528541"/>
                  <a:pt x="3470647" y="1514122"/>
                  <a:pt x="3464596" y="1500512"/>
                </a:cubicBezTo>
                <a:cubicBezTo>
                  <a:pt x="3427242" y="1416422"/>
                  <a:pt x="3328815" y="1378557"/>
                  <a:pt x="3244753" y="1415884"/>
                </a:cubicBezTo>
                <a:lnTo>
                  <a:pt x="3247337" y="1359605"/>
                </a:lnTo>
                <a:close/>
                <a:moveTo>
                  <a:pt x="3043783" y="1027828"/>
                </a:moveTo>
                <a:lnTo>
                  <a:pt x="3079350" y="1037402"/>
                </a:lnTo>
                <a:cubicBezTo>
                  <a:pt x="3130147" y="1056643"/>
                  <a:pt x="3174531" y="1090627"/>
                  <a:pt x="3206408" y="1135602"/>
                </a:cubicBezTo>
                <a:cubicBezTo>
                  <a:pt x="3228413" y="1168685"/>
                  <a:pt x="3242825" y="1205676"/>
                  <a:pt x="3249213" y="1243997"/>
                </a:cubicBezTo>
                <a:lnTo>
                  <a:pt x="3247022" y="1291718"/>
                </a:lnTo>
                <a:lnTo>
                  <a:pt x="3207292" y="1191110"/>
                </a:lnTo>
                <a:cubicBezTo>
                  <a:pt x="3164789" y="1131143"/>
                  <a:pt x="3100052" y="1090716"/>
                  <a:pt x="3027525" y="1078722"/>
                </a:cubicBezTo>
                <a:close/>
                <a:moveTo>
                  <a:pt x="2433188" y="165"/>
                </a:moveTo>
                <a:cubicBezTo>
                  <a:pt x="2532639" y="2321"/>
                  <a:pt x="2630557" y="25609"/>
                  <a:pt x="2719395" y="71696"/>
                </a:cubicBezTo>
                <a:cubicBezTo>
                  <a:pt x="2952862" y="192977"/>
                  <a:pt x="3098096" y="458280"/>
                  <a:pt x="3089265" y="740315"/>
                </a:cubicBezTo>
                <a:lnTo>
                  <a:pt x="3087663" y="753253"/>
                </a:lnTo>
                <a:lnTo>
                  <a:pt x="3082031" y="656789"/>
                </a:lnTo>
                <a:cubicBezTo>
                  <a:pt x="3048118" y="429354"/>
                  <a:pt x="2914835" y="228272"/>
                  <a:pt x="2720279" y="127204"/>
                </a:cubicBezTo>
                <a:cubicBezTo>
                  <a:pt x="2631441" y="81117"/>
                  <a:pt x="2533523" y="57829"/>
                  <a:pt x="2434072" y="55673"/>
                </a:cubicBezTo>
                <a:cubicBezTo>
                  <a:pt x="2135721" y="49204"/>
                  <a:pt x="1823573" y="232921"/>
                  <a:pt x="1701383" y="561796"/>
                </a:cubicBezTo>
                <a:cubicBezTo>
                  <a:pt x="1627967" y="499807"/>
                  <a:pt x="1535227" y="465308"/>
                  <a:pt x="1439146" y="464366"/>
                </a:cubicBezTo>
                <a:cubicBezTo>
                  <a:pt x="1253855" y="464232"/>
                  <a:pt x="1140659" y="594945"/>
                  <a:pt x="1124488" y="614216"/>
                </a:cubicBezTo>
                <a:cubicBezTo>
                  <a:pt x="1107104" y="568667"/>
                  <a:pt x="975717" y="240938"/>
                  <a:pt x="614973" y="119657"/>
                </a:cubicBezTo>
                <a:cubicBezTo>
                  <a:pt x="313252" y="18319"/>
                  <a:pt x="56943" y="130978"/>
                  <a:pt x="884" y="157119"/>
                </a:cubicBezTo>
                <a:lnTo>
                  <a:pt x="884" y="2526921"/>
                </a:lnTo>
                <a:lnTo>
                  <a:pt x="0" y="2526921"/>
                </a:lnTo>
                <a:lnTo>
                  <a:pt x="0" y="101611"/>
                </a:lnTo>
                <a:cubicBezTo>
                  <a:pt x="56059" y="75470"/>
                  <a:pt x="312368" y="-37189"/>
                  <a:pt x="614089" y="64149"/>
                </a:cubicBezTo>
                <a:cubicBezTo>
                  <a:pt x="974833" y="185430"/>
                  <a:pt x="1106220" y="513159"/>
                  <a:pt x="1123604" y="558708"/>
                </a:cubicBezTo>
                <a:cubicBezTo>
                  <a:pt x="1139775" y="539437"/>
                  <a:pt x="1252971" y="408724"/>
                  <a:pt x="1438262" y="408858"/>
                </a:cubicBezTo>
                <a:cubicBezTo>
                  <a:pt x="1534343" y="409800"/>
                  <a:pt x="1627083" y="444299"/>
                  <a:pt x="1700499" y="506288"/>
                </a:cubicBezTo>
                <a:cubicBezTo>
                  <a:pt x="1822689" y="177413"/>
                  <a:pt x="2134837" y="-6304"/>
                  <a:pt x="2433188" y="165"/>
                </a:cubicBez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0" name="Google Shape;740;p22"/>
          <p:cNvSpPr/>
          <p:nvPr/>
        </p:nvSpPr>
        <p:spPr>
          <a:xfrm>
            <a:off x="-12100" y="5992380"/>
            <a:ext cx="1885308" cy="857661"/>
          </a:xfrm>
          <a:custGeom>
            <a:rect b="b" l="l" r="r" t="t"/>
            <a:pathLst>
              <a:path extrusionOk="0" h="1524731" w="3351659">
                <a:moveTo>
                  <a:pt x="0" y="0"/>
                </a:moveTo>
                <a:cubicBezTo>
                  <a:pt x="147816" y="54848"/>
                  <a:pt x="263221" y="173029"/>
                  <a:pt x="314389" y="322204"/>
                </a:cubicBezTo>
                <a:cubicBezTo>
                  <a:pt x="467445" y="93253"/>
                  <a:pt x="777090" y="31804"/>
                  <a:pt x="1006014" y="184888"/>
                </a:cubicBezTo>
                <a:cubicBezTo>
                  <a:pt x="1089039" y="240408"/>
                  <a:pt x="1153480" y="319511"/>
                  <a:pt x="1190983" y="412089"/>
                </a:cubicBezTo>
                <a:cubicBezTo>
                  <a:pt x="1207827" y="408314"/>
                  <a:pt x="1383145" y="370987"/>
                  <a:pt x="1520733" y="494560"/>
                </a:cubicBezTo>
                <a:cubicBezTo>
                  <a:pt x="1593987" y="562478"/>
                  <a:pt x="1637108" y="656940"/>
                  <a:pt x="1640532" y="756796"/>
                </a:cubicBezTo>
                <a:cubicBezTo>
                  <a:pt x="1676647" y="744130"/>
                  <a:pt x="1950473" y="653169"/>
                  <a:pt x="2217426" y="816764"/>
                </a:cubicBezTo>
                <a:cubicBezTo>
                  <a:pt x="2461335" y="966344"/>
                  <a:pt x="2516182" y="1216721"/>
                  <a:pt x="2524672" y="1258765"/>
                </a:cubicBezTo>
                <a:cubicBezTo>
                  <a:pt x="2569681" y="1240843"/>
                  <a:pt x="2802944" y="1153521"/>
                  <a:pt x="3056557" y="1266312"/>
                </a:cubicBezTo>
                <a:cubicBezTo>
                  <a:pt x="3156261" y="1311287"/>
                  <a:pt x="3243244" y="1379229"/>
                  <a:pt x="3310738" y="1464000"/>
                </a:cubicBezTo>
                <a:lnTo>
                  <a:pt x="3351659" y="1524731"/>
                </a:lnTo>
                <a:lnTo>
                  <a:pt x="3315141" y="1524731"/>
                </a:lnTo>
                <a:lnTo>
                  <a:pt x="3311622" y="1519508"/>
                </a:lnTo>
                <a:cubicBezTo>
                  <a:pt x="3244128" y="1434737"/>
                  <a:pt x="3157145" y="1366795"/>
                  <a:pt x="3057441" y="1321820"/>
                </a:cubicBezTo>
                <a:cubicBezTo>
                  <a:pt x="2803828" y="1209029"/>
                  <a:pt x="2570565" y="1296351"/>
                  <a:pt x="2525556" y="1314273"/>
                </a:cubicBezTo>
                <a:cubicBezTo>
                  <a:pt x="2517066" y="1272229"/>
                  <a:pt x="2462219" y="1021852"/>
                  <a:pt x="2218310" y="872272"/>
                </a:cubicBezTo>
                <a:cubicBezTo>
                  <a:pt x="1951357" y="708677"/>
                  <a:pt x="1677531" y="799638"/>
                  <a:pt x="1641416" y="812304"/>
                </a:cubicBezTo>
                <a:cubicBezTo>
                  <a:pt x="1637992" y="712448"/>
                  <a:pt x="1594871" y="617986"/>
                  <a:pt x="1521617" y="550068"/>
                </a:cubicBezTo>
                <a:cubicBezTo>
                  <a:pt x="1384029" y="426495"/>
                  <a:pt x="1208711" y="463822"/>
                  <a:pt x="1191867" y="467597"/>
                </a:cubicBezTo>
                <a:cubicBezTo>
                  <a:pt x="1154364" y="375019"/>
                  <a:pt x="1089923" y="295916"/>
                  <a:pt x="1006898" y="240396"/>
                </a:cubicBezTo>
                <a:cubicBezTo>
                  <a:pt x="777974" y="87312"/>
                  <a:pt x="468329" y="148761"/>
                  <a:pt x="315273" y="377712"/>
                </a:cubicBezTo>
                <a:cubicBezTo>
                  <a:pt x="264105" y="228537"/>
                  <a:pt x="148700" y="110356"/>
                  <a:pt x="884" y="55508"/>
                </a:cubicBezTo>
                <a:lnTo>
                  <a:pt x="884" y="1524731"/>
                </a:lnTo>
                <a:lnTo>
                  <a:pt x="0" y="1524731"/>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1" name="Google Shape;741;p22"/>
          <p:cNvSpPr/>
          <p:nvPr/>
        </p:nvSpPr>
        <p:spPr>
          <a:xfrm>
            <a:off x="7967330" y="4355782"/>
            <a:ext cx="4220805" cy="2507364"/>
          </a:xfrm>
          <a:custGeom>
            <a:rect b="b" l="l" r="r" t="t"/>
            <a:pathLst>
              <a:path extrusionOk="0" h="4341756" w="7308753">
                <a:moveTo>
                  <a:pt x="7110886" y="101"/>
                </a:moveTo>
                <a:cubicBezTo>
                  <a:pt x="7211330" y="-1977"/>
                  <a:pt x="7290731" y="28417"/>
                  <a:pt x="7308753" y="35912"/>
                </a:cubicBezTo>
                <a:lnTo>
                  <a:pt x="7308753" y="4341756"/>
                </a:lnTo>
                <a:lnTo>
                  <a:pt x="45625" y="4341756"/>
                </a:lnTo>
                <a:lnTo>
                  <a:pt x="7570" y="4185900"/>
                </a:lnTo>
                <a:cubicBezTo>
                  <a:pt x="-43691" y="3817116"/>
                  <a:pt x="169077" y="3450821"/>
                  <a:pt x="533756" y="3321826"/>
                </a:cubicBezTo>
                <a:cubicBezTo>
                  <a:pt x="685331" y="3268193"/>
                  <a:pt x="849518" y="3261590"/>
                  <a:pt x="1004959" y="3302555"/>
                </a:cubicBezTo>
                <a:cubicBezTo>
                  <a:pt x="1059537" y="2969706"/>
                  <a:pt x="1312610" y="2705851"/>
                  <a:pt x="1634409" y="2643190"/>
                </a:cubicBezTo>
                <a:cubicBezTo>
                  <a:pt x="1925484" y="2586592"/>
                  <a:pt x="2227340" y="2703156"/>
                  <a:pt x="2413574" y="2942889"/>
                </a:cubicBezTo>
                <a:cubicBezTo>
                  <a:pt x="2578274" y="2864865"/>
                  <a:pt x="2773806" y="2894511"/>
                  <a:pt x="2907997" y="3017814"/>
                </a:cubicBezTo>
                <a:cubicBezTo>
                  <a:pt x="2861601" y="2573655"/>
                  <a:pt x="3184035" y="2175987"/>
                  <a:pt x="3628152" y="2129632"/>
                </a:cubicBezTo>
                <a:cubicBezTo>
                  <a:pt x="3857508" y="2105645"/>
                  <a:pt x="4086177" y="2180838"/>
                  <a:pt x="4256646" y="2336078"/>
                </a:cubicBezTo>
                <a:cubicBezTo>
                  <a:pt x="4256646" y="2319639"/>
                  <a:pt x="4249503" y="1977086"/>
                  <a:pt x="4541387" y="1789101"/>
                </a:cubicBezTo>
                <a:cubicBezTo>
                  <a:pt x="4827879" y="1604484"/>
                  <a:pt x="5131081" y="1743418"/>
                  <a:pt x="5147793" y="1751638"/>
                </a:cubicBezTo>
                <a:cubicBezTo>
                  <a:pt x="5146175" y="1746382"/>
                  <a:pt x="5112217" y="1629413"/>
                  <a:pt x="5192801" y="1541821"/>
                </a:cubicBezTo>
                <a:cubicBezTo>
                  <a:pt x="5235829" y="1497217"/>
                  <a:pt x="5295648" y="1472692"/>
                  <a:pt x="5357609" y="1474442"/>
                </a:cubicBezTo>
                <a:cubicBezTo>
                  <a:pt x="4954146" y="1125154"/>
                  <a:pt x="4983389" y="549741"/>
                  <a:pt x="5260179" y="313108"/>
                </a:cubicBezTo>
                <a:cubicBezTo>
                  <a:pt x="5533601" y="79440"/>
                  <a:pt x="6096751" y="134825"/>
                  <a:pt x="6384053" y="575344"/>
                </a:cubicBezTo>
                <a:cubicBezTo>
                  <a:pt x="6435801" y="492604"/>
                  <a:pt x="6544683" y="467404"/>
                  <a:pt x="6627559" y="519152"/>
                </a:cubicBezTo>
                <a:cubicBezTo>
                  <a:pt x="6659900" y="539365"/>
                  <a:pt x="6684965" y="569686"/>
                  <a:pt x="6698710" y="605395"/>
                </a:cubicBezTo>
                <a:cubicBezTo>
                  <a:pt x="6644807" y="375500"/>
                  <a:pt x="6738193" y="148435"/>
                  <a:pt x="6916074" y="50871"/>
                </a:cubicBezTo>
                <a:cubicBezTo>
                  <a:pt x="6982778" y="14285"/>
                  <a:pt x="7050620" y="1348"/>
                  <a:pt x="7110886" y="101"/>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2" name="Google Shape;742;p22"/>
          <p:cNvSpPr/>
          <p:nvPr/>
        </p:nvSpPr>
        <p:spPr>
          <a:xfrm>
            <a:off x="8208506" y="5104138"/>
            <a:ext cx="3979931" cy="1761861"/>
          </a:xfrm>
          <a:custGeom>
            <a:rect b="b" l="l" r="r" t="t"/>
            <a:pathLst>
              <a:path extrusionOk="0" h="3050841" w="6891656">
                <a:moveTo>
                  <a:pt x="6674374" y="68"/>
                </a:moveTo>
                <a:cubicBezTo>
                  <a:pt x="6790387" y="-2243"/>
                  <a:pt x="6881348" y="54229"/>
                  <a:pt x="6891656" y="60898"/>
                </a:cubicBezTo>
                <a:lnTo>
                  <a:pt x="6891656" y="3050841"/>
                </a:lnTo>
                <a:lnTo>
                  <a:pt x="0" y="3050841"/>
                </a:lnTo>
                <a:lnTo>
                  <a:pt x="16887" y="3016614"/>
                </a:lnTo>
                <a:cubicBezTo>
                  <a:pt x="75476" y="2904075"/>
                  <a:pt x="261498" y="2601557"/>
                  <a:pt x="643651" y="2490837"/>
                </a:cubicBezTo>
                <a:cubicBezTo>
                  <a:pt x="995906" y="2388690"/>
                  <a:pt x="1287656" y="2515362"/>
                  <a:pt x="1362984" y="2550803"/>
                </a:cubicBezTo>
                <a:cubicBezTo>
                  <a:pt x="1373765" y="2534228"/>
                  <a:pt x="1451924" y="2419415"/>
                  <a:pt x="1602717" y="2400953"/>
                </a:cubicBezTo>
                <a:cubicBezTo>
                  <a:pt x="1694217" y="2390846"/>
                  <a:pt x="1785972" y="2417798"/>
                  <a:pt x="1857407" y="2475878"/>
                </a:cubicBezTo>
                <a:cubicBezTo>
                  <a:pt x="1830456" y="2250296"/>
                  <a:pt x="1926268" y="2034953"/>
                  <a:pt x="2097140" y="1936850"/>
                </a:cubicBezTo>
                <a:cubicBezTo>
                  <a:pt x="2329326" y="1802901"/>
                  <a:pt x="2680233" y="1896423"/>
                  <a:pt x="2846388" y="2191540"/>
                </a:cubicBezTo>
                <a:cubicBezTo>
                  <a:pt x="2861279" y="2151788"/>
                  <a:pt x="2892044" y="2120120"/>
                  <a:pt x="2931286" y="2104083"/>
                </a:cubicBezTo>
                <a:cubicBezTo>
                  <a:pt x="2976120" y="2088183"/>
                  <a:pt x="3025790" y="2093706"/>
                  <a:pt x="3066043" y="2119040"/>
                </a:cubicBezTo>
                <a:cubicBezTo>
                  <a:pt x="2866332" y="1750616"/>
                  <a:pt x="3021977" y="1311848"/>
                  <a:pt x="3330705" y="1165098"/>
                </a:cubicBezTo>
                <a:cubicBezTo>
                  <a:pt x="3659915" y="1008510"/>
                  <a:pt x="4131160" y="1199192"/>
                  <a:pt x="4259854" y="1629605"/>
                </a:cubicBezTo>
                <a:cubicBezTo>
                  <a:pt x="4338551" y="1538914"/>
                  <a:pt x="4459698" y="1504550"/>
                  <a:pt x="4561979" y="1542148"/>
                </a:cubicBezTo>
                <a:cubicBezTo>
                  <a:pt x="4669784" y="1582575"/>
                  <a:pt x="4710212" y="1685259"/>
                  <a:pt x="4716814" y="1701969"/>
                </a:cubicBezTo>
                <a:cubicBezTo>
                  <a:pt x="4770205" y="1637152"/>
                  <a:pt x="4866004" y="1627987"/>
                  <a:pt x="4930808" y="1681351"/>
                </a:cubicBezTo>
                <a:cubicBezTo>
                  <a:pt x="4931078" y="1681620"/>
                  <a:pt x="4931348" y="1681756"/>
                  <a:pt x="4931618" y="1682025"/>
                </a:cubicBezTo>
                <a:cubicBezTo>
                  <a:pt x="4845400" y="1466414"/>
                  <a:pt x="4950349" y="1221695"/>
                  <a:pt x="5165824" y="1135585"/>
                </a:cubicBezTo>
                <a:cubicBezTo>
                  <a:pt x="5263522" y="1096505"/>
                  <a:pt x="5372272" y="1095428"/>
                  <a:pt x="5470645" y="1132621"/>
                </a:cubicBezTo>
                <a:cubicBezTo>
                  <a:pt x="5365938" y="812303"/>
                  <a:pt x="5540718" y="467865"/>
                  <a:pt x="5861036" y="363294"/>
                </a:cubicBezTo>
                <a:cubicBezTo>
                  <a:pt x="6017892" y="311951"/>
                  <a:pt x="6188764" y="326506"/>
                  <a:pt x="6334706" y="403316"/>
                </a:cubicBezTo>
                <a:cubicBezTo>
                  <a:pt x="6321231" y="238104"/>
                  <a:pt x="6411248" y="85963"/>
                  <a:pt x="6552069" y="25997"/>
                </a:cubicBezTo>
                <a:cubicBezTo>
                  <a:pt x="6594248" y="8141"/>
                  <a:pt x="6635703" y="839"/>
                  <a:pt x="6674374" y="68"/>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3" name="Google Shape;743;p22"/>
          <p:cNvSpPr/>
          <p:nvPr/>
        </p:nvSpPr>
        <p:spPr>
          <a:xfrm>
            <a:off x="8215495" y="5104721"/>
            <a:ext cx="3979931" cy="1761861"/>
          </a:xfrm>
          <a:custGeom>
            <a:rect b="b" l="l" r="r" t="t"/>
            <a:pathLst>
              <a:path extrusionOk="0" h="3050841" w="6891656">
                <a:moveTo>
                  <a:pt x="2288798" y="1878635"/>
                </a:moveTo>
                <a:cubicBezTo>
                  <a:pt x="2493233" y="1862262"/>
                  <a:pt x="2721772" y="1970203"/>
                  <a:pt x="2846388" y="2191540"/>
                </a:cubicBezTo>
                <a:cubicBezTo>
                  <a:pt x="2861279" y="2151788"/>
                  <a:pt x="2892044" y="2120120"/>
                  <a:pt x="2931286" y="2104083"/>
                </a:cubicBezTo>
                <a:cubicBezTo>
                  <a:pt x="2964912" y="2092158"/>
                  <a:pt x="3001258" y="2092284"/>
                  <a:pt x="3034311" y="2103779"/>
                </a:cubicBezTo>
                <a:lnTo>
                  <a:pt x="3038234" y="2105666"/>
                </a:lnTo>
                <a:lnTo>
                  <a:pt x="3066927" y="2174548"/>
                </a:lnTo>
                <a:cubicBezTo>
                  <a:pt x="3026674" y="2149214"/>
                  <a:pt x="2977004" y="2143691"/>
                  <a:pt x="2932170" y="2159591"/>
                </a:cubicBezTo>
                <a:cubicBezTo>
                  <a:pt x="2892928" y="2175628"/>
                  <a:pt x="2862163" y="2207296"/>
                  <a:pt x="2847272" y="2247048"/>
                </a:cubicBezTo>
                <a:cubicBezTo>
                  <a:pt x="2681117" y="1951931"/>
                  <a:pt x="2330210" y="1858409"/>
                  <a:pt x="2098024" y="1992358"/>
                </a:cubicBezTo>
                <a:cubicBezTo>
                  <a:pt x="1927152" y="2090461"/>
                  <a:pt x="1831340" y="2305804"/>
                  <a:pt x="1858291" y="2531386"/>
                </a:cubicBezTo>
                <a:cubicBezTo>
                  <a:pt x="1786856" y="2473306"/>
                  <a:pt x="1695101" y="2446354"/>
                  <a:pt x="1603601" y="2456461"/>
                </a:cubicBezTo>
                <a:cubicBezTo>
                  <a:pt x="1452808" y="2474923"/>
                  <a:pt x="1374649" y="2589736"/>
                  <a:pt x="1363868" y="2606311"/>
                </a:cubicBezTo>
                <a:cubicBezTo>
                  <a:pt x="1288540" y="2570870"/>
                  <a:pt x="996790" y="2444198"/>
                  <a:pt x="644535" y="2546345"/>
                </a:cubicBezTo>
                <a:cubicBezTo>
                  <a:pt x="310151" y="2643225"/>
                  <a:pt x="125930" y="2886951"/>
                  <a:pt x="45850" y="3021761"/>
                </a:cubicBezTo>
                <a:lnTo>
                  <a:pt x="29636" y="3050841"/>
                </a:lnTo>
                <a:lnTo>
                  <a:pt x="0" y="3050841"/>
                </a:lnTo>
                <a:lnTo>
                  <a:pt x="16887" y="3016614"/>
                </a:lnTo>
                <a:cubicBezTo>
                  <a:pt x="75476" y="2904075"/>
                  <a:pt x="261498" y="2601557"/>
                  <a:pt x="643651" y="2490837"/>
                </a:cubicBezTo>
                <a:cubicBezTo>
                  <a:pt x="995906" y="2388690"/>
                  <a:pt x="1287656" y="2515362"/>
                  <a:pt x="1362984" y="2550803"/>
                </a:cubicBezTo>
                <a:cubicBezTo>
                  <a:pt x="1373765" y="2534228"/>
                  <a:pt x="1451924" y="2419415"/>
                  <a:pt x="1602717" y="2400953"/>
                </a:cubicBezTo>
                <a:cubicBezTo>
                  <a:pt x="1694217" y="2390846"/>
                  <a:pt x="1785972" y="2417798"/>
                  <a:pt x="1857407" y="2475878"/>
                </a:cubicBezTo>
                <a:cubicBezTo>
                  <a:pt x="1830456" y="2250296"/>
                  <a:pt x="1926268" y="2034953"/>
                  <a:pt x="2097140" y="1936850"/>
                </a:cubicBezTo>
                <a:cubicBezTo>
                  <a:pt x="2155187" y="1903363"/>
                  <a:pt x="2220653" y="1884093"/>
                  <a:pt x="2288798" y="1878635"/>
                </a:cubicBezTo>
                <a:close/>
                <a:moveTo>
                  <a:pt x="3596672" y="1111090"/>
                </a:moveTo>
                <a:cubicBezTo>
                  <a:pt x="3874128" y="1118834"/>
                  <a:pt x="4163333" y="1306796"/>
                  <a:pt x="4259854" y="1629605"/>
                </a:cubicBezTo>
                <a:cubicBezTo>
                  <a:pt x="4338551" y="1538914"/>
                  <a:pt x="4459698" y="1504550"/>
                  <a:pt x="4561979" y="1542148"/>
                </a:cubicBezTo>
                <a:cubicBezTo>
                  <a:pt x="4669784" y="1582575"/>
                  <a:pt x="4710212" y="1685259"/>
                  <a:pt x="4716814" y="1701969"/>
                </a:cubicBezTo>
                <a:cubicBezTo>
                  <a:pt x="4756857" y="1653356"/>
                  <a:pt x="4820755" y="1636048"/>
                  <a:pt x="4877540" y="1652945"/>
                </a:cubicBezTo>
                <a:lnTo>
                  <a:pt x="4913735" y="1672247"/>
                </a:lnTo>
                <a:lnTo>
                  <a:pt x="4932502" y="1737533"/>
                </a:lnTo>
                <a:cubicBezTo>
                  <a:pt x="4932232" y="1737264"/>
                  <a:pt x="4931962" y="1737128"/>
                  <a:pt x="4931692" y="1736859"/>
                </a:cubicBezTo>
                <a:cubicBezTo>
                  <a:pt x="4866888" y="1683495"/>
                  <a:pt x="4771089" y="1692660"/>
                  <a:pt x="4717698" y="1757477"/>
                </a:cubicBezTo>
                <a:cubicBezTo>
                  <a:pt x="4711096" y="1740767"/>
                  <a:pt x="4670668" y="1638083"/>
                  <a:pt x="4562863" y="1597656"/>
                </a:cubicBezTo>
                <a:cubicBezTo>
                  <a:pt x="4460582" y="1560058"/>
                  <a:pt x="4339435" y="1594422"/>
                  <a:pt x="4260738" y="1685113"/>
                </a:cubicBezTo>
                <a:cubicBezTo>
                  <a:pt x="4132044" y="1254700"/>
                  <a:pt x="3660799" y="1064018"/>
                  <a:pt x="3331589" y="1220606"/>
                </a:cubicBezTo>
                <a:cubicBezTo>
                  <a:pt x="3138634" y="1312325"/>
                  <a:pt x="3005477" y="1518113"/>
                  <a:pt x="2981502" y="1749504"/>
                </a:cubicBezTo>
                <a:lnTo>
                  <a:pt x="2980923" y="1841369"/>
                </a:lnTo>
                <a:lnTo>
                  <a:pt x="2979729" y="1835195"/>
                </a:lnTo>
                <a:cubicBezTo>
                  <a:pt x="2953723" y="1549483"/>
                  <a:pt x="3099159" y="1275161"/>
                  <a:pt x="3330705" y="1165098"/>
                </a:cubicBezTo>
                <a:cubicBezTo>
                  <a:pt x="3413008" y="1125951"/>
                  <a:pt x="3504187" y="1108509"/>
                  <a:pt x="3596672" y="1111090"/>
                </a:cubicBezTo>
                <a:close/>
                <a:moveTo>
                  <a:pt x="5317981" y="1105501"/>
                </a:moveTo>
                <a:cubicBezTo>
                  <a:pt x="5343830" y="1105248"/>
                  <a:pt x="5369699" y="1107379"/>
                  <a:pt x="5395254" y="1111898"/>
                </a:cubicBezTo>
                <a:lnTo>
                  <a:pt x="5458658" y="1129326"/>
                </a:lnTo>
                <a:lnTo>
                  <a:pt x="5471529" y="1188129"/>
                </a:lnTo>
                <a:cubicBezTo>
                  <a:pt x="5373156" y="1150936"/>
                  <a:pt x="5264406" y="1152013"/>
                  <a:pt x="5166708" y="1191093"/>
                </a:cubicBezTo>
                <a:cubicBezTo>
                  <a:pt x="5058971" y="1234148"/>
                  <a:pt x="4978864" y="1316856"/>
                  <a:pt x="4936470" y="1415750"/>
                </a:cubicBezTo>
                <a:lnTo>
                  <a:pt x="4905003" y="1561359"/>
                </a:lnTo>
                <a:lnTo>
                  <a:pt x="4901538" y="1517792"/>
                </a:lnTo>
                <a:cubicBezTo>
                  <a:pt x="4904782" y="1353968"/>
                  <a:pt x="5004218" y="1200168"/>
                  <a:pt x="5165824" y="1135585"/>
                </a:cubicBezTo>
                <a:cubicBezTo>
                  <a:pt x="5214673" y="1116045"/>
                  <a:pt x="5266285" y="1106006"/>
                  <a:pt x="5317981" y="1105501"/>
                </a:cubicBezTo>
                <a:close/>
                <a:moveTo>
                  <a:pt x="6674374" y="68"/>
                </a:moveTo>
                <a:cubicBezTo>
                  <a:pt x="6790387" y="-2243"/>
                  <a:pt x="6881348" y="54229"/>
                  <a:pt x="6891656" y="60898"/>
                </a:cubicBezTo>
                <a:lnTo>
                  <a:pt x="6891656" y="115898"/>
                </a:lnTo>
                <a:lnTo>
                  <a:pt x="6870555" y="103763"/>
                </a:lnTo>
                <a:cubicBezTo>
                  <a:pt x="6835186" y="85175"/>
                  <a:pt x="6762268" y="53843"/>
                  <a:pt x="6675258" y="55576"/>
                </a:cubicBezTo>
                <a:cubicBezTo>
                  <a:pt x="6636587" y="56347"/>
                  <a:pt x="6595132" y="63649"/>
                  <a:pt x="6552953" y="81505"/>
                </a:cubicBezTo>
                <a:cubicBezTo>
                  <a:pt x="6412132" y="141471"/>
                  <a:pt x="6322115" y="293612"/>
                  <a:pt x="6335590" y="458824"/>
                </a:cubicBezTo>
                <a:cubicBezTo>
                  <a:pt x="6189648" y="382014"/>
                  <a:pt x="6018776" y="367459"/>
                  <a:pt x="5861920" y="418802"/>
                </a:cubicBezTo>
                <a:cubicBezTo>
                  <a:pt x="5621682" y="497231"/>
                  <a:pt x="5463308" y="710584"/>
                  <a:pt x="5443310" y="947493"/>
                </a:cubicBezTo>
                <a:lnTo>
                  <a:pt x="5444277" y="1012150"/>
                </a:lnTo>
                <a:lnTo>
                  <a:pt x="5444219" y="1011887"/>
                </a:lnTo>
                <a:cubicBezTo>
                  <a:pt x="5411907" y="729942"/>
                  <a:pt x="5580758" y="454794"/>
                  <a:pt x="5861036" y="363294"/>
                </a:cubicBezTo>
                <a:cubicBezTo>
                  <a:pt x="6017892" y="311951"/>
                  <a:pt x="6188764" y="326506"/>
                  <a:pt x="6334706" y="403316"/>
                </a:cubicBezTo>
                <a:cubicBezTo>
                  <a:pt x="6321231" y="238104"/>
                  <a:pt x="6411248" y="85963"/>
                  <a:pt x="6552069" y="25997"/>
                </a:cubicBezTo>
                <a:cubicBezTo>
                  <a:pt x="6594248" y="8141"/>
                  <a:pt x="6635703" y="839"/>
                  <a:pt x="6674374" y="68"/>
                </a:cubicBez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4" name="Google Shape;744;p22"/>
          <p:cNvSpPr/>
          <p:nvPr/>
        </p:nvSpPr>
        <p:spPr>
          <a:xfrm>
            <a:off x="7967621" y="4355783"/>
            <a:ext cx="4220513" cy="2363319"/>
          </a:xfrm>
          <a:custGeom>
            <a:rect b="b" l="l" r="r" t="t"/>
            <a:pathLst>
              <a:path extrusionOk="0" h="4092327" w="7308248">
                <a:moveTo>
                  <a:pt x="4854246" y="1693950"/>
                </a:moveTo>
                <a:cubicBezTo>
                  <a:pt x="4982439" y="1691032"/>
                  <a:pt x="5086385" y="1726416"/>
                  <a:pt x="5128184" y="1743316"/>
                </a:cubicBezTo>
                <a:lnTo>
                  <a:pt x="5140873" y="1748844"/>
                </a:lnTo>
                <a:lnTo>
                  <a:pt x="5143190" y="1784463"/>
                </a:lnTo>
                <a:cubicBezTo>
                  <a:pt x="5145342" y="1797536"/>
                  <a:pt x="5147768" y="1805832"/>
                  <a:pt x="5148172" y="1807146"/>
                </a:cubicBezTo>
                <a:cubicBezTo>
                  <a:pt x="5131460" y="1798926"/>
                  <a:pt x="4828258" y="1659992"/>
                  <a:pt x="4541766" y="1844609"/>
                </a:cubicBezTo>
                <a:cubicBezTo>
                  <a:pt x="4249882" y="2032594"/>
                  <a:pt x="4257025" y="2375147"/>
                  <a:pt x="4257025" y="2391586"/>
                </a:cubicBezTo>
                <a:cubicBezTo>
                  <a:pt x="4086556" y="2236346"/>
                  <a:pt x="3857887" y="2161153"/>
                  <a:pt x="3628531" y="2185140"/>
                </a:cubicBezTo>
                <a:cubicBezTo>
                  <a:pt x="3184414" y="2231495"/>
                  <a:pt x="2861980" y="2629163"/>
                  <a:pt x="2908376" y="3073322"/>
                </a:cubicBezTo>
                <a:cubicBezTo>
                  <a:pt x="2774185" y="2950019"/>
                  <a:pt x="2578653" y="2920373"/>
                  <a:pt x="2413953" y="2998397"/>
                </a:cubicBezTo>
                <a:cubicBezTo>
                  <a:pt x="2227719" y="2758664"/>
                  <a:pt x="1925863" y="2642100"/>
                  <a:pt x="1634788" y="2698698"/>
                </a:cubicBezTo>
                <a:cubicBezTo>
                  <a:pt x="1312989" y="2761359"/>
                  <a:pt x="1059916" y="3025214"/>
                  <a:pt x="1005338" y="3358063"/>
                </a:cubicBezTo>
                <a:cubicBezTo>
                  <a:pt x="849897" y="3317098"/>
                  <a:pt x="685710" y="3323701"/>
                  <a:pt x="534135" y="3377334"/>
                </a:cubicBezTo>
                <a:cubicBezTo>
                  <a:pt x="260626" y="3474080"/>
                  <a:pt x="72567" y="3704308"/>
                  <a:pt x="17257" y="3968956"/>
                </a:cubicBezTo>
                <a:lnTo>
                  <a:pt x="2265" y="4092327"/>
                </a:lnTo>
                <a:lnTo>
                  <a:pt x="0" y="4048182"/>
                </a:lnTo>
                <a:cubicBezTo>
                  <a:pt x="11370" y="3729250"/>
                  <a:pt x="214157" y="3434697"/>
                  <a:pt x="533251" y="3321826"/>
                </a:cubicBezTo>
                <a:cubicBezTo>
                  <a:pt x="684826" y="3268193"/>
                  <a:pt x="849013" y="3261590"/>
                  <a:pt x="1004454" y="3302555"/>
                </a:cubicBezTo>
                <a:cubicBezTo>
                  <a:pt x="1059032" y="2969706"/>
                  <a:pt x="1312105" y="2705851"/>
                  <a:pt x="1633904" y="2643190"/>
                </a:cubicBezTo>
                <a:cubicBezTo>
                  <a:pt x="1924979" y="2586592"/>
                  <a:pt x="2226835" y="2703156"/>
                  <a:pt x="2413069" y="2942889"/>
                </a:cubicBezTo>
                <a:cubicBezTo>
                  <a:pt x="2577769" y="2864865"/>
                  <a:pt x="2773301" y="2894511"/>
                  <a:pt x="2907492" y="3017814"/>
                </a:cubicBezTo>
                <a:cubicBezTo>
                  <a:pt x="2861096" y="2573655"/>
                  <a:pt x="3183530" y="2175987"/>
                  <a:pt x="3627647" y="2129632"/>
                </a:cubicBezTo>
                <a:cubicBezTo>
                  <a:pt x="3857003" y="2105645"/>
                  <a:pt x="4085672" y="2180838"/>
                  <a:pt x="4256141" y="2336078"/>
                </a:cubicBezTo>
                <a:cubicBezTo>
                  <a:pt x="4256141" y="2319639"/>
                  <a:pt x="4248998" y="1977086"/>
                  <a:pt x="4540882" y="1789101"/>
                </a:cubicBezTo>
                <a:cubicBezTo>
                  <a:pt x="4648316" y="1719870"/>
                  <a:pt x="4758101" y="1696138"/>
                  <a:pt x="4854246" y="1693950"/>
                </a:cubicBezTo>
                <a:close/>
                <a:moveTo>
                  <a:pt x="5309774" y="1478396"/>
                </a:moveTo>
                <a:lnTo>
                  <a:pt x="5357988" y="1529950"/>
                </a:lnTo>
                <a:cubicBezTo>
                  <a:pt x="5296027" y="1528200"/>
                  <a:pt x="5236208" y="1552725"/>
                  <a:pt x="5193180" y="1597329"/>
                </a:cubicBezTo>
                <a:cubicBezTo>
                  <a:pt x="5173034" y="1619227"/>
                  <a:pt x="5160047" y="1642961"/>
                  <a:pt x="5151924" y="1666327"/>
                </a:cubicBezTo>
                <a:lnTo>
                  <a:pt x="5141855" y="1722024"/>
                </a:lnTo>
                <a:lnTo>
                  <a:pt x="5138966" y="1677606"/>
                </a:lnTo>
                <a:cubicBezTo>
                  <a:pt x="5140347" y="1636758"/>
                  <a:pt x="5152004" y="1585617"/>
                  <a:pt x="5192296" y="1541821"/>
                </a:cubicBezTo>
                <a:cubicBezTo>
                  <a:pt x="5213810" y="1519519"/>
                  <a:pt x="5239522" y="1502237"/>
                  <a:pt x="5267600" y="1490749"/>
                </a:cubicBezTo>
                <a:close/>
                <a:moveTo>
                  <a:pt x="5659678" y="177243"/>
                </a:moveTo>
                <a:cubicBezTo>
                  <a:pt x="5916667" y="175138"/>
                  <a:pt x="6203984" y="300020"/>
                  <a:pt x="6383548" y="575344"/>
                </a:cubicBezTo>
                <a:cubicBezTo>
                  <a:pt x="6435296" y="492604"/>
                  <a:pt x="6544178" y="467404"/>
                  <a:pt x="6627054" y="519152"/>
                </a:cubicBezTo>
                <a:cubicBezTo>
                  <a:pt x="6643225" y="529259"/>
                  <a:pt x="6657576" y="541892"/>
                  <a:pt x="6669603" y="556463"/>
                </a:cubicBezTo>
                <a:lnTo>
                  <a:pt x="6687549" y="587165"/>
                </a:lnTo>
                <a:lnTo>
                  <a:pt x="6699089" y="660903"/>
                </a:lnTo>
                <a:cubicBezTo>
                  <a:pt x="6685344" y="625194"/>
                  <a:pt x="6660279" y="594873"/>
                  <a:pt x="6627938" y="574660"/>
                </a:cubicBezTo>
                <a:cubicBezTo>
                  <a:pt x="6545062" y="522912"/>
                  <a:pt x="6436180" y="548112"/>
                  <a:pt x="6384432" y="630852"/>
                </a:cubicBezTo>
                <a:cubicBezTo>
                  <a:pt x="6097130" y="190333"/>
                  <a:pt x="5533980" y="134948"/>
                  <a:pt x="5260558" y="368616"/>
                </a:cubicBezTo>
                <a:cubicBezTo>
                  <a:pt x="5156762" y="457354"/>
                  <a:pt x="5087777" y="593732"/>
                  <a:pt x="5063367" y="747961"/>
                </a:cubicBezTo>
                <a:lnTo>
                  <a:pt x="5056178" y="872414"/>
                </a:lnTo>
                <a:lnTo>
                  <a:pt x="5053294" y="851530"/>
                </a:lnTo>
                <a:cubicBezTo>
                  <a:pt x="5044771" y="634436"/>
                  <a:pt x="5121279" y="431425"/>
                  <a:pt x="5259674" y="313108"/>
                </a:cubicBezTo>
                <a:cubicBezTo>
                  <a:pt x="5362207" y="225483"/>
                  <a:pt x="5505484" y="178505"/>
                  <a:pt x="5659678" y="177243"/>
                </a:cubicBezTo>
                <a:close/>
                <a:moveTo>
                  <a:pt x="7110381" y="101"/>
                </a:moveTo>
                <a:cubicBezTo>
                  <a:pt x="7210825" y="-1977"/>
                  <a:pt x="7290226" y="28417"/>
                  <a:pt x="7308248" y="35912"/>
                </a:cubicBezTo>
                <a:lnTo>
                  <a:pt x="7308248" y="91092"/>
                </a:lnTo>
                <a:lnTo>
                  <a:pt x="7284737" y="82371"/>
                </a:lnTo>
                <a:cubicBezTo>
                  <a:pt x="7250094" y="70758"/>
                  <a:pt x="7186598" y="54051"/>
                  <a:pt x="7111265" y="55609"/>
                </a:cubicBezTo>
                <a:cubicBezTo>
                  <a:pt x="7050999" y="56856"/>
                  <a:pt x="6983157" y="69793"/>
                  <a:pt x="6916453" y="106379"/>
                </a:cubicBezTo>
                <a:cubicBezTo>
                  <a:pt x="6783042" y="179552"/>
                  <a:pt x="6697160" y="325570"/>
                  <a:pt x="6685297" y="490992"/>
                </a:cubicBezTo>
                <a:lnTo>
                  <a:pt x="6685438" y="523812"/>
                </a:lnTo>
                <a:lnTo>
                  <a:pt x="6684773" y="519565"/>
                </a:lnTo>
                <a:cubicBezTo>
                  <a:pt x="6668969" y="320757"/>
                  <a:pt x="6759923" y="136240"/>
                  <a:pt x="6915569" y="50871"/>
                </a:cubicBezTo>
                <a:cubicBezTo>
                  <a:pt x="6982273" y="14285"/>
                  <a:pt x="7050115" y="1348"/>
                  <a:pt x="7110381" y="101"/>
                </a:cubicBez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5" name="Google Shape;745;p22"/>
          <p:cNvSpPr txBox="1"/>
          <p:nvPr>
            <p:ph type="title"/>
          </p:nvPr>
        </p:nvSpPr>
        <p:spPr>
          <a:xfrm>
            <a:off x="644200" y="974375"/>
            <a:ext cx="5581500" cy="763500"/>
          </a:xfrm>
          <a:prstGeom prst="rect">
            <a:avLst/>
          </a:prstGeom>
        </p:spPr>
        <p:txBody>
          <a:bodyPr anchorCtr="0" anchor="t" bIns="121900" lIns="121900" spcFirstLastPara="1" rIns="121900" wrap="square" tIns="121900">
            <a:noAutofit/>
          </a:bodyPr>
          <a:lstStyle>
            <a:lvl1pPr indent="0" lvl="0" marL="0" marR="0" rtl="0" algn="r">
              <a:lnSpc>
                <a:spcPct val="100000"/>
              </a:lnSpc>
              <a:spcBef>
                <a:spcPts val="0"/>
              </a:spcBef>
              <a:spcAft>
                <a:spcPts val="0"/>
              </a:spcAft>
              <a:buClr>
                <a:schemeClr val="dk1"/>
              </a:buClr>
              <a:buSzPts val="4000"/>
              <a:buFont typeface="Aldrich"/>
              <a:buNone/>
              <a:defRPr/>
            </a:lvl1pPr>
            <a:lvl2pPr lvl="1"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746" name="Google Shape;746;p22"/>
          <p:cNvSpPr txBox="1"/>
          <p:nvPr>
            <p:ph idx="1" type="body"/>
          </p:nvPr>
        </p:nvSpPr>
        <p:spPr>
          <a:xfrm>
            <a:off x="644050" y="2097700"/>
            <a:ext cx="5581500" cy="3565800"/>
          </a:xfrm>
          <a:prstGeom prst="rect">
            <a:avLst/>
          </a:prstGeom>
        </p:spPr>
        <p:txBody>
          <a:bodyPr anchorCtr="0" anchor="t" bIns="121900" lIns="121900" spcFirstLastPara="1" rIns="121900" wrap="square" tIns="121900">
            <a:noAutofit/>
          </a:bodyPr>
          <a:lstStyle>
            <a:lvl1pPr indent="-349250" lvl="0" marL="457200" algn="r">
              <a:spcBef>
                <a:spcPts val="0"/>
              </a:spcBef>
              <a:spcAft>
                <a:spcPts val="0"/>
              </a:spcAft>
              <a:buSzPts val="1900"/>
              <a:buChar char="●"/>
              <a:defRPr/>
            </a:lvl1pPr>
            <a:lvl2pPr indent="-349250" lvl="1" marL="914400" algn="r">
              <a:spcBef>
                <a:spcPts val="2100"/>
              </a:spcBef>
              <a:spcAft>
                <a:spcPts val="0"/>
              </a:spcAft>
              <a:buSzPts val="1900"/>
              <a:buChar char="○"/>
              <a:defRPr/>
            </a:lvl2pPr>
            <a:lvl3pPr indent="-349250" lvl="2" marL="1371600" algn="r">
              <a:spcBef>
                <a:spcPts val="2100"/>
              </a:spcBef>
              <a:spcAft>
                <a:spcPts val="0"/>
              </a:spcAft>
              <a:buSzPts val="1900"/>
              <a:buChar char="■"/>
              <a:defRPr/>
            </a:lvl3pPr>
            <a:lvl4pPr indent="-349250" lvl="3" marL="1828800" algn="r">
              <a:spcBef>
                <a:spcPts val="2100"/>
              </a:spcBef>
              <a:spcAft>
                <a:spcPts val="0"/>
              </a:spcAft>
              <a:buSzPts val="1900"/>
              <a:buChar char="●"/>
              <a:defRPr/>
            </a:lvl4pPr>
            <a:lvl5pPr indent="-349250" lvl="4" marL="2286000" algn="r">
              <a:spcBef>
                <a:spcPts val="2100"/>
              </a:spcBef>
              <a:spcAft>
                <a:spcPts val="0"/>
              </a:spcAft>
              <a:buSzPts val="1900"/>
              <a:buChar char="○"/>
              <a:defRPr/>
            </a:lvl5pPr>
            <a:lvl6pPr indent="-349250" lvl="5" marL="2743200" algn="r">
              <a:spcBef>
                <a:spcPts val="2100"/>
              </a:spcBef>
              <a:spcAft>
                <a:spcPts val="0"/>
              </a:spcAft>
              <a:buSzPts val="1900"/>
              <a:buChar char="■"/>
              <a:defRPr/>
            </a:lvl6pPr>
            <a:lvl7pPr indent="-349250" lvl="6" marL="3200400" algn="r">
              <a:spcBef>
                <a:spcPts val="2100"/>
              </a:spcBef>
              <a:spcAft>
                <a:spcPts val="0"/>
              </a:spcAft>
              <a:buSzPts val="1900"/>
              <a:buChar char="●"/>
              <a:defRPr/>
            </a:lvl7pPr>
            <a:lvl8pPr indent="-349250" lvl="7" marL="3657600" algn="r">
              <a:spcBef>
                <a:spcPts val="2100"/>
              </a:spcBef>
              <a:spcAft>
                <a:spcPts val="0"/>
              </a:spcAft>
              <a:buSzPts val="1900"/>
              <a:buChar char="○"/>
              <a:defRPr/>
            </a:lvl8pPr>
            <a:lvl9pPr indent="-349250" lvl="8" marL="4114800" algn="r">
              <a:spcBef>
                <a:spcPts val="2100"/>
              </a:spcBef>
              <a:spcAft>
                <a:spcPts val="2100"/>
              </a:spcAft>
              <a:buSzPts val="1900"/>
              <a:buChar char="■"/>
              <a:defRPr/>
            </a:lvl9pPr>
          </a:lstStyle>
          <a:p/>
        </p:txBody>
      </p:sp>
      <p:grpSp>
        <p:nvGrpSpPr>
          <p:cNvPr id="747" name="Google Shape;747;p22"/>
          <p:cNvGrpSpPr/>
          <p:nvPr/>
        </p:nvGrpSpPr>
        <p:grpSpPr>
          <a:xfrm>
            <a:off x="1115705" y="1117121"/>
            <a:ext cx="1218416" cy="478021"/>
            <a:chOff x="9875305" y="1414383"/>
            <a:chExt cx="1218416" cy="478021"/>
          </a:xfrm>
        </p:grpSpPr>
        <p:sp>
          <p:nvSpPr>
            <p:cNvPr id="748" name="Google Shape;748;p22"/>
            <p:cNvSpPr/>
            <p:nvPr/>
          </p:nvSpPr>
          <p:spPr>
            <a:xfrm>
              <a:off x="9875658" y="1414436"/>
              <a:ext cx="1218063" cy="477944"/>
            </a:xfrm>
            <a:custGeom>
              <a:rect b="b" l="l" r="r" t="t"/>
              <a:pathLst>
                <a:path extrusionOk="0" h="412911" w="1052322">
                  <a:moveTo>
                    <a:pt x="-305" y="412866"/>
                  </a:moveTo>
                  <a:cubicBezTo>
                    <a:pt x="10049" y="387443"/>
                    <a:pt x="28718" y="366288"/>
                    <a:pt x="52654" y="352858"/>
                  </a:cubicBezTo>
                  <a:cubicBezTo>
                    <a:pt x="105899" y="324283"/>
                    <a:pt x="160191" y="350191"/>
                    <a:pt x="165621" y="352858"/>
                  </a:cubicBezTo>
                  <a:cubicBezTo>
                    <a:pt x="156096" y="286183"/>
                    <a:pt x="183813" y="221127"/>
                    <a:pt x="236296" y="186933"/>
                  </a:cubicBezTo>
                  <a:cubicBezTo>
                    <a:pt x="302018" y="144070"/>
                    <a:pt x="396411" y="157024"/>
                    <a:pt x="455371" y="222270"/>
                  </a:cubicBezTo>
                  <a:cubicBezTo>
                    <a:pt x="450370" y="201077"/>
                    <a:pt x="463505" y="179837"/>
                    <a:pt x="484698" y="174836"/>
                  </a:cubicBezTo>
                  <a:cubicBezTo>
                    <a:pt x="500348" y="171150"/>
                    <a:pt x="516674" y="177331"/>
                    <a:pt x="525951" y="190457"/>
                  </a:cubicBezTo>
                  <a:cubicBezTo>
                    <a:pt x="542430" y="77395"/>
                    <a:pt x="630726" y="-615"/>
                    <a:pt x="713022" y="-43"/>
                  </a:cubicBezTo>
                  <a:cubicBezTo>
                    <a:pt x="814082" y="433"/>
                    <a:pt x="920382" y="118734"/>
                    <a:pt x="893140" y="264752"/>
                  </a:cubicBezTo>
                  <a:cubicBezTo>
                    <a:pt x="938746" y="265047"/>
                    <a:pt x="982199" y="284221"/>
                    <a:pt x="1013155" y="317711"/>
                  </a:cubicBezTo>
                  <a:cubicBezTo>
                    <a:pt x="1035558" y="343362"/>
                    <a:pt x="1049169" y="375499"/>
                    <a:pt x="1052017" y="409437"/>
                  </a:cubicBezTo>
                  <a:close/>
                </a:path>
              </a:pathLst>
            </a:custGeom>
            <a:gradFill>
              <a:gsLst>
                <a:gs pos="0">
                  <a:srgbClr val="FFFFFF"/>
                </a:gs>
                <a:gs pos="100000">
                  <a:srgbClr val="D8D8D8"/>
                </a:gs>
              </a:gsLst>
              <a:lin ang="5400012" scaled="0"/>
            </a:gradFill>
            <a:ln>
              <a:noFill/>
            </a:ln>
            <a:effectLst>
              <a:outerShdw blurRad="11430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749" name="Google Shape;749;p22"/>
            <p:cNvSpPr/>
            <p:nvPr/>
          </p:nvSpPr>
          <p:spPr>
            <a:xfrm>
              <a:off x="9875305" y="1414383"/>
              <a:ext cx="1122816" cy="478021"/>
            </a:xfrm>
            <a:custGeom>
              <a:rect b="b" l="l" r="r" t="t"/>
              <a:pathLst>
                <a:path extrusionOk="0" h="478021" w="1122816">
                  <a:moveTo>
                    <a:pt x="1059308" y="309292"/>
                  </a:moveTo>
                  <a:lnTo>
                    <a:pt x="1073269" y="310824"/>
                  </a:lnTo>
                  <a:cubicBezTo>
                    <a:pt x="1085970" y="313558"/>
                    <a:pt x="1098328" y="317577"/>
                    <a:pt x="1110155" y="322796"/>
                  </a:cubicBezTo>
                  <a:lnTo>
                    <a:pt x="1122816" y="331837"/>
                  </a:lnTo>
                  <a:lnTo>
                    <a:pt x="1098497" y="323944"/>
                  </a:lnTo>
                  <a:cubicBezTo>
                    <a:pt x="1085797" y="321209"/>
                    <a:pt x="1072753" y="319757"/>
                    <a:pt x="1059554" y="319672"/>
                  </a:cubicBezTo>
                  <a:close/>
                  <a:moveTo>
                    <a:pt x="561479" y="202458"/>
                  </a:moveTo>
                  <a:cubicBezTo>
                    <a:pt x="570538" y="200324"/>
                    <a:pt x="579793" y="201046"/>
                    <a:pt x="588125" y="204201"/>
                  </a:cubicBezTo>
                  <a:lnTo>
                    <a:pt x="604312" y="216730"/>
                  </a:lnTo>
                  <a:lnTo>
                    <a:pt x="586707" y="215578"/>
                  </a:lnTo>
                  <a:cubicBezTo>
                    <a:pt x="562173" y="221367"/>
                    <a:pt x="546967" y="245956"/>
                    <a:pt x="552756" y="270491"/>
                  </a:cubicBezTo>
                  <a:lnTo>
                    <a:pt x="528487" y="251472"/>
                  </a:lnTo>
                  <a:lnTo>
                    <a:pt x="533132" y="222885"/>
                  </a:lnTo>
                  <a:cubicBezTo>
                    <a:pt x="539277" y="212947"/>
                    <a:pt x="549212" y="205353"/>
                    <a:pt x="561479" y="202458"/>
                  </a:cubicBezTo>
                  <a:close/>
                  <a:moveTo>
                    <a:pt x="403654" y="189983"/>
                  </a:moveTo>
                  <a:cubicBezTo>
                    <a:pt x="426335" y="193477"/>
                    <a:pt x="448771" y="200883"/>
                    <a:pt x="469804" y="212135"/>
                  </a:cubicBezTo>
                  <a:lnTo>
                    <a:pt x="480213" y="220293"/>
                  </a:lnTo>
                  <a:lnTo>
                    <a:pt x="428882" y="203103"/>
                  </a:lnTo>
                  <a:cubicBezTo>
                    <a:pt x="383520" y="196115"/>
                    <a:pt x="337180" y="204771"/>
                    <a:pt x="299137" y="229582"/>
                  </a:cubicBezTo>
                  <a:cubicBezTo>
                    <a:pt x="238378" y="269168"/>
                    <a:pt x="206291" y="344482"/>
                    <a:pt x="217318" y="421671"/>
                  </a:cubicBezTo>
                  <a:cubicBezTo>
                    <a:pt x="211031" y="418583"/>
                    <a:pt x="148178" y="388590"/>
                    <a:pt x="86538" y="421671"/>
                  </a:cubicBezTo>
                  <a:cubicBezTo>
                    <a:pt x="72683" y="429445"/>
                    <a:pt x="60352" y="439454"/>
                    <a:pt x="49987" y="451199"/>
                  </a:cubicBezTo>
                  <a:lnTo>
                    <a:pt x="33428" y="477912"/>
                  </a:lnTo>
                  <a:lnTo>
                    <a:pt x="0" y="478021"/>
                  </a:lnTo>
                  <a:cubicBezTo>
                    <a:pt x="11987" y="448589"/>
                    <a:pt x="33599" y="424098"/>
                    <a:pt x="61310" y="408551"/>
                  </a:cubicBezTo>
                  <a:cubicBezTo>
                    <a:pt x="122950" y="375470"/>
                    <a:pt x="185803" y="405463"/>
                    <a:pt x="192090" y="408551"/>
                  </a:cubicBezTo>
                  <a:cubicBezTo>
                    <a:pt x="181063" y="331362"/>
                    <a:pt x="213150" y="256048"/>
                    <a:pt x="273909" y="216462"/>
                  </a:cubicBezTo>
                  <a:cubicBezTo>
                    <a:pt x="311952" y="191651"/>
                    <a:pt x="358292" y="182995"/>
                    <a:pt x="403654" y="189983"/>
                  </a:cubicBezTo>
                  <a:close/>
                  <a:moveTo>
                    <a:pt x="825806" y="3"/>
                  </a:moveTo>
                  <a:cubicBezTo>
                    <a:pt x="855055" y="141"/>
                    <a:pt x="884683" y="8804"/>
                    <a:pt x="912180" y="24362"/>
                  </a:cubicBezTo>
                  <a:lnTo>
                    <a:pt x="920472" y="30330"/>
                  </a:lnTo>
                  <a:lnTo>
                    <a:pt x="894878" y="19520"/>
                  </a:lnTo>
                  <a:cubicBezTo>
                    <a:pt x="880378" y="15392"/>
                    <a:pt x="865659" y="13192"/>
                    <a:pt x="851034" y="13123"/>
                  </a:cubicBezTo>
                  <a:cubicBezTo>
                    <a:pt x="755762" y="12461"/>
                    <a:pt x="653543" y="102772"/>
                    <a:pt x="634465" y="233662"/>
                  </a:cubicBezTo>
                  <a:cubicBezTo>
                    <a:pt x="629096" y="226064"/>
                    <a:pt x="621686" y="220476"/>
                    <a:pt x="613353" y="217321"/>
                  </a:cubicBezTo>
                  <a:lnTo>
                    <a:pt x="610322" y="217123"/>
                  </a:lnTo>
                  <a:lnTo>
                    <a:pt x="637727" y="130770"/>
                  </a:lnTo>
                  <a:cubicBezTo>
                    <a:pt x="678990" y="50182"/>
                    <a:pt x="754352" y="-493"/>
                    <a:pt x="825806" y="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spTree>
  </p:cSld>
  <p:clrMapOvr>
    <a:masterClrMapping/>
  </p:clrMapOvr>
</p:sldLayout>
</file>

<file path=ppt/slideLayouts/slideLayout2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6 Title and text left 1">
  <p:cSld name="CUSTOM_15_1">
    <p:spTree>
      <p:nvGrpSpPr>
        <p:cNvPr id="750" name="Shape 750"/>
        <p:cNvGrpSpPr/>
        <p:nvPr/>
      </p:nvGrpSpPr>
      <p:grpSpPr>
        <a:xfrm>
          <a:off x="0" y="0"/>
          <a:ext cx="0" cy="0"/>
          <a:chOff x="0" y="0"/>
          <a:chExt cx="0" cy="0"/>
        </a:xfrm>
      </p:grpSpPr>
      <p:grpSp>
        <p:nvGrpSpPr>
          <p:cNvPr id="751" name="Google Shape;751;p23"/>
          <p:cNvGrpSpPr/>
          <p:nvPr/>
        </p:nvGrpSpPr>
        <p:grpSpPr>
          <a:xfrm>
            <a:off x="595455" y="477025"/>
            <a:ext cx="1124365" cy="1487955"/>
            <a:chOff x="2256777" y="2198862"/>
            <a:chExt cx="2823618" cy="3736703"/>
          </a:xfrm>
        </p:grpSpPr>
        <p:grpSp>
          <p:nvGrpSpPr>
            <p:cNvPr id="752" name="Google Shape;752;p23"/>
            <p:cNvGrpSpPr/>
            <p:nvPr/>
          </p:nvGrpSpPr>
          <p:grpSpPr>
            <a:xfrm>
              <a:off x="3294899" y="5120706"/>
              <a:ext cx="748973" cy="454603"/>
              <a:chOff x="5910230" y="3314449"/>
              <a:chExt cx="375256" cy="227768"/>
            </a:xfrm>
          </p:grpSpPr>
          <p:sp>
            <p:nvSpPr>
              <p:cNvPr id="753" name="Google Shape;753;p23"/>
              <p:cNvSpPr/>
              <p:nvPr/>
            </p:nvSpPr>
            <p:spPr>
              <a:xfrm rot="-788041">
                <a:off x="5936369" y="3312998"/>
                <a:ext cx="9535" cy="231160"/>
              </a:xfrm>
              <a:custGeom>
                <a:rect b="b" l="l" r="r" t="t"/>
                <a:pathLst>
                  <a:path extrusionOk="0" h="230885" w="9524">
                    <a:moveTo>
                      <a:pt x="-431" y="-319"/>
                    </a:moveTo>
                    <a:lnTo>
                      <a:pt x="9094" y="-319"/>
                    </a:lnTo>
                    <a:lnTo>
                      <a:pt x="9094" y="230567"/>
                    </a:lnTo>
                    <a:lnTo>
                      <a:pt x="-431" y="230567"/>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4" name="Google Shape;754;p23"/>
              <p:cNvSpPr/>
              <p:nvPr/>
            </p:nvSpPr>
            <p:spPr>
              <a:xfrm rot="-4611959">
                <a:off x="6139000" y="3423321"/>
                <a:ext cx="231160" cy="9535"/>
              </a:xfrm>
              <a:custGeom>
                <a:rect b="b" l="l" r="r" t="t"/>
                <a:pathLst>
                  <a:path extrusionOk="0" h="9524" w="230885">
                    <a:moveTo>
                      <a:pt x="-431" y="-319"/>
                    </a:moveTo>
                    <a:lnTo>
                      <a:pt x="230455" y="-319"/>
                    </a:lnTo>
                    <a:lnTo>
                      <a:pt x="230455" y="9206"/>
                    </a:lnTo>
                    <a:lnTo>
                      <a:pt x="-431" y="9206"/>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755" name="Google Shape;755;p23"/>
            <p:cNvSpPr/>
            <p:nvPr/>
          </p:nvSpPr>
          <p:spPr>
            <a:xfrm>
              <a:off x="3376049" y="5519665"/>
              <a:ext cx="585689" cy="415900"/>
            </a:xfrm>
            <a:custGeom>
              <a:rect b="b" l="l" r="r" t="t"/>
              <a:pathLst>
                <a:path extrusionOk="0" h="194119" w="273367">
                  <a:moveTo>
                    <a:pt x="273368" y="0"/>
                  </a:moveTo>
                  <a:lnTo>
                    <a:pt x="234125" y="194119"/>
                  </a:lnTo>
                  <a:lnTo>
                    <a:pt x="39243" y="194119"/>
                  </a:lnTo>
                  <a:lnTo>
                    <a:pt x="0" y="0"/>
                  </a:lnTo>
                  <a:lnTo>
                    <a:pt x="273368" y="0"/>
                  </a:lnTo>
                  <a:close/>
                </a:path>
              </a:pathLst>
            </a:custGeom>
            <a:solidFill>
              <a:schemeClr val="accent1"/>
            </a:solidFill>
            <a:ln>
              <a:noFill/>
            </a:ln>
            <a:effectLst>
              <a:outerShdw blurRad="2540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6" name="Google Shape;756;p23"/>
            <p:cNvSpPr/>
            <p:nvPr/>
          </p:nvSpPr>
          <p:spPr>
            <a:xfrm>
              <a:off x="2256777" y="2203261"/>
              <a:ext cx="2823618" cy="3023507"/>
            </a:xfrm>
            <a:custGeom>
              <a:rect b="b" l="l" r="r" t="t"/>
              <a:pathLst>
                <a:path extrusionOk="0" h="3023507" w="2823618">
                  <a:moveTo>
                    <a:pt x="1352512" y="192"/>
                  </a:moveTo>
                  <a:cubicBezTo>
                    <a:pt x="1376236" y="-205"/>
                    <a:pt x="1396240" y="73"/>
                    <a:pt x="1411904" y="483"/>
                  </a:cubicBezTo>
                  <a:cubicBezTo>
                    <a:pt x="1537215" y="-2797"/>
                    <a:pt x="1940079" y="2382"/>
                    <a:pt x="2304277" y="293914"/>
                  </a:cubicBezTo>
                  <a:cubicBezTo>
                    <a:pt x="2791372" y="683831"/>
                    <a:pt x="2817780" y="1272419"/>
                    <a:pt x="2822095" y="1379779"/>
                  </a:cubicBezTo>
                  <a:cubicBezTo>
                    <a:pt x="2854201" y="2097474"/>
                    <a:pt x="2369177" y="2553500"/>
                    <a:pt x="2294266" y="2622543"/>
                  </a:cubicBezTo>
                  <a:cubicBezTo>
                    <a:pt x="2048354" y="2843720"/>
                    <a:pt x="1740252" y="2983722"/>
                    <a:pt x="1411904" y="3023507"/>
                  </a:cubicBezTo>
                  <a:cubicBezTo>
                    <a:pt x="1083486" y="2983807"/>
                    <a:pt x="775298" y="2843788"/>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gradFill>
              <a:gsLst>
                <a:gs pos="0">
                  <a:schemeClr val="accent2"/>
                </a:gs>
                <a:gs pos="100000">
                  <a:schemeClr val="accent1"/>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7" name="Google Shape;757;p23"/>
            <p:cNvSpPr/>
            <p:nvPr/>
          </p:nvSpPr>
          <p:spPr>
            <a:xfrm>
              <a:off x="3376049" y="5519665"/>
              <a:ext cx="585633" cy="415859"/>
            </a:xfrm>
            <a:custGeom>
              <a:rect b="b" l="l" r="r" t="t"/>
              <a:pathLst>
                <a:path extrusionOk="0" h="415859" w="585633">
                  <a:moveTo>
                    <a:pt x="0" y="0"/>
                  </a:moveTo>
                  <a:lnTo>
                    <a:pt x="585633" y="0"/>
                  </a:lnTo>
                  <a:lnTo>
                    <a:pt x="575636" y="49454"/>
                  </a:lnTo>
                  <a:lnTo>
                    <a:pt x="31288" y="49454"/>
                  </a:lnTo>
                  <a:lnTo>
                    <a:pt x="105361" y="415859"/>
                  </a:lnTo>
                  <a:lnTo>
                    <a:pt x="84070" y="415859"/>
                  </a:lnTo>
                  <a:lnTo>
                    <a:pt x="0" y="0"/>
                  </a:ln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8" name="Google Shape;758;p23"/>
            <p:cNvSpPr/>
            <p:nvPr/>
          </p:nvSpPr>
          <p:spPr>
            <a:xfrm>
              <a:off x="2710203" y="2203261"/>
              <a:ext cx="1916798" cy="3023507"/>
            </a:xfrm>
            <a:custGeom>
              <a:rect b="b" l="l" r="r" t="t"/>
              <a:pathLst>
                <a:path extrusionOk="0" h="3023507" w="1916798">
                  <a:moveTo>
                    <a:pt x="998748" y="192"/>
                  </a:moveTo>
                  <a:cubicBezTo>
                    <a:pt x="1111384" y="2972"/>
                    <a:pt x="1347878" y="38824"/>
                    <a:pt x="1564153" y="293914"/>
                  </a:cubicBezTo>
                  <a:cubicBezTo>
                    <a:pt x="1894695" y="683831"/>
                    <a:pt x="1912472" y="1272419"/>
                    <a:pt x="1915752" y="1379779"/>
                  </a:cubicBezTo>
                  <a:cubicBezTo>
                    <a:pt x="1937673" y="2097474"/>
                    <a:pt x="1608513" y="2553500"/>
                    <a:pt x="1557593" y="2622543"/>
                  </a:cubicBezTo>
                  <a:cubicBezTo>
                    <a:pt x="1323713" y="2935995"/>
                    <a:pt x="1062387" y="3004692"/>
                    <a:pt x="958479" y="3023507"/>
                  </a:cubicBezTo>
                  <a:lnTo>
                    <a:pt x="958479" y="483"/>
                  </a:lnTo>
                  <a:cubicBezTo>
                    <a:pt x="969094" y="73"/>
                    <a:pt x="982657" y="-205"/>
                    <a:pt x="998748" y="192"/>
                  </a:cubicBezTo>
                  <a:close/>
                  <a:moveTo>
                    <a:pt x="918150" y="192"/>
                  </a:moveTo>
                  <a:cubicBezTo>
                    <a:pt x="934257" y="-205"/>
                    <a:pt x="947839" y="73"/>
                    <a:pt x="958476" y="483"/>
                  </a:cubicBezTo>
                  <a:lnTo>
                    <a:pt x="958476" y="3023507"/>
                  </a:lnTo>
                  <a:cubicBezTo>
                    <a:pt x="854394" y="3004692"/>
                    <a:pt x="593069" y="2935995"/>
                    <a:pt x="359188" y="2622715"/>
                  </a:cubicBez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gradFill>
              <a:gsLst>
                <a:gs pos="0">
                  <a:schemeClr val="accent3"/>
                </a:gs>
                <a:gs pos="100000">
                  <a:schemeClr val="accent2"/>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9" name="Google Shape;759;p23"/>
            <p:cNvSpPr/>
            <p:nvPr/>
          </p:nvSpPr>
          <p:spPr>
            <a:xfrm>
              <a:off x="2711213" y="2222437"/>
              <a:ext cx="1593165" cy="3015570"/>
            </a:xfrm>
            <a:custGeom>
              <a:rect b="b" l="l" r="r" t="t"/>
              <a:pathLst>
                <a:path extrusionOk="0" h="3015570" w="1593165">
                  <a:moveTo>
                    <a:pt x="998748" y="192"/>
                  </a:moveTo>
                  <a:cubicBezTo>
                    <a:pt x="1111384" y="2972"/>
                    <a:pt x="1347878" y="38824"/>
                    <a:pt x="1564153" y="293914"/>
                  </a:cubicBezTo>
                  <a:lnTo>
                    <a:pt x="1593165" y="334631"/>
                  </a:lnTo>
                  <a:lnTo>
                    <a:pt x="1519727" y="257623"/>
                  </a:lnTo>
                  <a:cubicBezTo>
                    <a:pt x="1328034" y="79832"/>
                    <a:pt x="1134648" y="52079"/>
                    <a:pt x="1036092" y="49646"/>
                  </a:cubicBezTo>
                  <a:cubicBezTo>
                    <a:pt x="1020001" y="49249"/>
                    <a:pt x="1006438" y="49527"/>
                    <a:pt x="995823" y="49937"/>
                  </a:cubicBezTo>
                  <a:lnTo>
                    <a:pt x="995823" y="3015569"/>
                  </a:lnTo>
                  <a:lnTo>
                    <a:pt x="995820" y="3015570"/>
                  </a:lnTo>
                  <a:lnTo>
                    <a:pt x="995820" y="49937"/>
                  </a:lnTo>
                  <a:lnTo>
                    <a:pt x="958479" y="49668"/>
                  </a:lnTo>
                  <a:lnTo>
                    <a:pt x="958479" y="483"/>
                  </a:lnTo>
                  <a:cubicBezTo>
                    <a:pt x="969094" y="73"/>
                    <a:pt x="982657" y="-205"/>
                    <a:pt x="998748" y="192"/>
                  </a:cubicBezTo>
                  <a:close/>
                  <a:moveTo>
                    <a:pt x="918150" y="192"/>
                  </a:moveTo>
                  <a:cubicBezTo>
                    <a:pt x="934257" y="-205"/>
                    <a:pt x="947839" y="73"/>
                    <a:pt x="958476" y="483"/>
                  </a:cubicBezTo>
                  <a:lnTo>
                    <a:pt x="958476" y="49668"/>
                  </a:lnTo>
                  <a:lnTo>
                    <a:pt x="955494" y="49646"/>
                  </a:lnTo>
                  <a:cubicBezTo>
                    <a:pt x="842746" y="52426"/>
                    <a:pt x="606270" y="88278"/>
                    <a:pt x="390146" y="343368"/>
                  </a:cubicBezTo>
                  <a:cubicBezTo>
                    <a:pt x="59605" y="733803"/>
                    <a:pt x="41482" y="1322045"/>
                    <a:pt x="38374" y="1429405"/>
                  </a:cubicBezTo>
                  <a:cubicBezTo>
                    <a:pt x="19345" y="2057390"/>
                    <a:pt x="268847" y="2485032"/>
                    <a:pt x="365631" y="2628383"/>
                  </a:cubicBezTo>
                  <a:lnTo>
                    <a:pt x="375174" y="2641905"/>
                  </a:lnTo>
                  <a:lnTo>
                    <a:pt x="359188" y="2622715"/>
                  </a:ln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0" name="Google Shape;760;p23"/>
            <p:cNvSpPr/>
            <p:nvPr/>
          </p:nvSpPr>
          <p:spPr>
            <a:xfrm>
              <a:off x="3150463" y="2198862"/>
              <a:ext cx="1036590" cy="3027906"/>
            </a:xfrm>
            <a:custGeom>
              <a:rect b="b" l="l" r="r" t="t"/>
              <a:pathLst>
                <a:path extrusionOk="0" h="3027906" w="1036590">
                  <a:moveTo>
                    <a:pt x="496386" y="4591"/>
                  </a:moveTo>
                  <a:cubicBezTo>
                    <a:pt x="505103" y="4194"/>
                    <a:pt x="512455" y="4472"/>
                    <a:pt x="518216" y="4882"/>
                  </a:cubicBezTo>
                  <a:lnTo>
                    <a:pt x="518216" y="3027906"/>
                  </a:lnTo>
                  <a:cubicBezTo>
                    <a:pt x="461429" y="3009091"/>
                    <a:pt x="320582" y="2940394"/>
                    <a:pt x="194235" y="2627114"/>
                  </a:cubicBez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cubicBezTo>
                    <a:pt x="1024815" y="683831"/>
                    <a:pt x="1034481" y="1272419"/>
                    <a:pt x="1036035" y="1379779"/>
                  </a:cubicBezTo>
                  <a:cubicBezTo>
                    <a:pt x="1047773" y="2097474"/>
                    <a:pt x="869815" y="2553500"/>
                    <a:pt x="842370" y="2622543"/>
                  </a:cubicBezTo>
                  <a:cubicBezTo>
                    <a:pt x="715678" y="2935995"/>
                    <a:pt x="574486" y="3004692"/>
                    <a:pt x="518217" y="3023507"/>
                  </a:cubicBezTo>
                  <a:lnTo>
                    <a:pt x="518217" y="483"/>
                  </a:lnTo>
                  <a:cubicBezTo>
                    <a:pt x="523956" y="73"/>
                    <a:pt x="531289" y="-205"/>
                    <a:pt x="539990" y="192"/>
                  </a:cubicBezTo>
                  <a:close/>
                </a:path>
              </a:pathLst>
            </a:custGeom>
            <a:gradFill>
              <a:gsLst>
                <a:gs pos="0">
                  <a:schemeClr val="accent4"/>
                </a:gs>
                <a:gs pos="50000">
                  <a:schemeClr val="accent3"/>
                </a:gs>
                <a:gs pos="52000">
                  <a:schemeClr val="accent4"/>
                </a:gs>
                <a:gs pos="100000">
                  <a:schemeClr val="accent3"/>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1" name="Google Shape;761;p23"/>
            <p:cNvSpPr/>
            <p:nvPr/>
          </p:nvSpPr>
          <p:spPr>
            <a:xfrm>
              <a:off x="3169640" y="2199871"/>
              <a:ext cx="864956" cy="3015976"/>
            </a:xfrm>
            <a:custGeom>
              <a:rect b="b" l="l" r="r" t="t"/>
              <a:pathLst>
                <a:path extrusionOk="0" h="3015976" w="864956">
                  <a:moveTo>
                    <a:pt x="496386" y="4591"/>
                  </a:moveTo>
                  <a:cubicBezTo>
                    <a:pt x="505103" y="4194"/>
                    <a:pt x="512455" y="4472"/>
                    <a:pt x="518216" y="4882"/>
                  </a:cubicBezTo>
                  <a:lnTo>
                    <a:pt x="518216" y="54080"/>
                  </a:lnTo>
                  <a:lnTo>
                    <a:pt x="515562" y="54045"/>
                  </a:lnTo>
                  <a:cubicBezTo>
                    <a:pt x="454545" y="56825"/>
                    <a:pt x="326641" y="92677"/>
                    <a:pt x="209440" y="347767"/>
                  </a:cubicBezTo>
                  <a:cubicBezTo>
                    <a:pt x="31829" y="738202"/>
                    <a:pt x="21473" y="1326444"/>
                    <a:pt x="19747" y="1433804"/>
                  </a:cubicBezTo>
                  <a:cubicBezTo>
                    <a:pt x="10816" y="1972077"/>
                    <a:pt x="108683" y="2363159"/>
                    <a:pt x="169826" y="2554185"/>
                  </a:cubicBezTo>
                  <a:lnTo>
                    <a:pt x="196316" y="2631739"/>
                  </a:lnTo>
                  <a:lnTo>
                    <a:pt x="194235" y="2627114"/>
                  </a:ln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lnTo>
                    <a:pt x="864956" y="342697"/>
                  </a:lnTo>
                  <a:lnTo>
                    <a:pt x="776562" y="190249"/>
                  </a:lnTo>
                  <a:cubicBezTo>
                    <a:pt x="688220" y="72419"/>
                    <a:pt x="604844" y="51731"/>
                    <a:pt x="559166" y="49646"/>
                  </a:cubicBezTo>
                  <a:cubicBezTo>
                    <a:pt x="550465" y="49249"/>
                    <a:pt x="543132" y="49527"/>
                    <a:pt x="537393" y="49937"/>
                  </a:cubicBezTo>
                  <a:lnTo>
                    <a:pt x="537393" y="3015976"/>
                  </a:lnTo>
                  <a:lnTo>
                    <a:pt x="537392" y="3015976"/>
                  </a:lnTo>
                  <a:lnTo>
                    <a:pt x="537392" y="54336"/>
                  </a:lnTo>
                  <a:lnTo>
                    <a:pt x="518217" y="54081"/>
                  </a:lnTo>
                  <a:lnTo>
                    <a:pt x="518217" y="483"/>
                  </a:lnTo>
                  <a:cubicBezTo>
                    <a:pt x="523956" y="73"/>
                    <a:pt x="531289" y="-205"/>
                    <a:pt x="53999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2" name="Google Shape;762;p23"/>
            <p:cNvSpPr/>
            <p:nvPr/>
          </p:nvSpPr>
          <p:spPr>
            <a:xfrm>
              <a:off x="2257788" y="2204270"/>
              <a:ext cx="2049602" cy="2904841"/>
            </a:xfrm>
            <a:custGeom>
              <a:rect b="b" l="l" r="r" t="t"/>
              <a:pathLst>
                <a:path extrusionOk="0" h="2904841" w="2049602">
                  <a:moveTo>
                    <a:pt x="1352512" y="192"/>
                  </a:moveTo>
                  <a:cubicBezTo>
                    <a:pt x="1376236" y="-205"/>
                    <a:pt x="1396240" y="73"/>
                    <a:pt x="1411904" y="483"/>
                  </a:cubicBezTo>
                  <a:cubicBezTo>
                    <a:pt x="1505888" y="-1977"/>
                    <a:pt x="1755994" y="321"/>
                    <a:pt x="2028820" y="124614"/>
                  </a:cubicBezTo>
                  <a:lnTo>
                    <a:pt x="2049602" y="135611"/>
                  </a:lnTo>
                  <a:lnTo>
                    <a:pt x="1949422" y="96315"/>
                  </a:lnTo>
                  <a:cubicBezTo>
                    <a:pt x="1731466" y="23911"/>
                    <a:pt x="1544728" y="22657"/>
                    <a:pt x="1466408" y="24707"/>
                  </a:cubicBezTo>
                  <a:cubicBezTo>
                    <a:pt x="1450744" y="24297"/>
                    <a:pt x="1430740" y="24019"/>
                    <a:pt x="1407016" y="24416"/>
                  </a:cubicBezTo>
                  <a:cubicBezTo>
                    <a:pt x="1240944" y="27196"/>
                    <a:pt x="892536" y="63048"/>
                    <a:pt x="573861" y="318138"/>
                  </a:cubicBezTo>
                  <a:cubicBezTo>
                    <a:pt x="86768" y="708055"/>
                    <a:pt x="60360" y="1296643"/>
                    <a:pt x="56043" y="1404003"/>
                  </a:cubicBezTo>
                  <a:cubicBezTo>
                    <a:pt x="23767" y="2121698"/>
                    <a:pt x="508789" y="2577724"/>
                    <a:pt x="583873" y="2646767"/>
                  </a:cubicBezTo>
                  <a:cubicBezTo>
                    <a:pt x="676097" y="2729734"/>
                    <a:pt x="777075" y="2801279"/>
                    <a:pt x="884593" y="2860394"/>
                  </a:cubicBezTo>
                  <a:lnTo>
                    <a:pt x="973281" y="2904841"/>
                  </a:lnTo>
                  <a:lnTo>
                    <a:pt x="939703" y="2891105"/>
                  </a:lnTo>
                  <a:cubicBezTo>
                    <a:pt x="790863" y="2823482"/>
                    <a:pt x="652334" y="2733166"/>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763" name="Google Shape;763;p23"/>
          <p:cNvSpPr/>
          <p:nvPr/>
        </p:nvSpPr>
        <p:spPr>
          <a:xfrm>
            <a:off x="1646309" y="5258449"/>
            <a:ext cx="8565549" cy="1600410"/>
          </a:xfrm>
          <a:custGeom>
            <a:rect b="b" l="l" r="r" t="t"/>
            <a:pathLst>
              <a:path extrusionOk="0" h="2278164" w="12192952">
                <a:moveTo>
                  <a:pt x="-4" y="736841"/>
                </a:moveTo>
                <a:cubicBezTo>
                  <a:pt x="19046" y="656736"/>
                  <a:pt x="105628" y="326599"/>
                  <a:pt x="417953" y="133147"/>
                </a:cubicBezTo>
                <a:cubicBezTo>
                  <a:pt x="747041" y="-70688"/>
                  <a:pt x="1193573" y="-40494"/>
                  <a:pt x="1543332" y="212585"/>
                </a:cubicBezTo>
                <a:cubicBezTo>
                  <a:pt x="1701065" y="65615"/>
                  <a:pt x="1944715" y="65234"/>
                  <a:pt x="2096734" y="204584"/>
                </a:cubicBezTo>
                <a:cubicBezTo>
                  <a:pt x="2238180" y="334315"/>
                  <a:pt x="2267422" y="554819"/>
                  <a:pt x="2160266" y="723602"/>
                </a:cubicBezTo>
                <a:cubicBezTo>
                  <a:pt x="2180516" y="727603"/>
                  <a:pt x="2199023" y="737794"/>
                  <a:pt x="2213225" y="752747"/>
                </a:cubicBezTo>
                <a:cubicBezTo>
                  <a:pt x="2231532" y="772940"/>
                  <a:pt x="2241057" y="799611"/>
                  <a:pt x="2239704" y="826852"/>
                </a:cubicBezTo>
                <a:cubicBezTo>
                  <a:pt x="2504023" y="599300"/>
                  <a:pt x="2874260" y="544340"/>
                  <a:pt x="3183727" y="686549"/>
                </a:cubicBezTo>
                <a:cubicBezTo>
                  <a:pt x="3622639" y="888194"/>
                  <a:pt x="3684075" y="1369016"/>
                  <a:pt x="3686838" y="1393494"/>
                </a:cubicBezTo>
                <a:cubicBezTo>
                  <a:pt x="3709317" y="1393494"/>
                  <a:pt x="3886863" y="1397019"/>
                  <a:pt x="4005830" y="1547133"/>
                </a:cubicBezTo>
                <a:cubicBezTo>
                  <a:pt x="4113176" y="1682769"/>
                  <a:pt x="4091555" y="1836598"/>
                  <a:pt x="4087935" y="1862220"/>
                </a:cubicBezTo>
                <a:cubicBezTo>
                  <a:pt x="4108595" y="1849552"/>
                  <a:pt x="4133789" y="1846599"/>
                  <a:pt x="4156801" y="1854219"/>
                </a:cubicBezTo>
                <a:cubicBezTo>
                  <a:pt x="4181404" y="1863744"/>
                  <a:pt x="4200045" y="1884413"/>
                  <a:pt x="4207093" y="1909845"/>
                </a:cubicBezTo>
                <a:cubicBezTo>
                  <a:pt x="4237573" y="1868221"/>
                  <a:pt x="4399308" y="1655813"/>
                  <a:pt x="4696964" y="1610665"/>
                </a:cubicBezTo>
                <a:cubicBezTo>
                  <a:pt x="5036435" y="1559134"/>
                  <a:pt x="5276274" y="1766970"/>
                  <a:pt x="5308659" y="1796021"/>
                </a:cubicBezTo>
                <a:cubicBezTo>
                  <a:pt x="5346759" y="1766684"/>
                  <a:pt x="5703852" y="1500746"/>
                  <a:pt x="6149336" y="1629143"/>
                </a:cubicBezTo>
                <a:cubicBezTo>
                  <a:pt x="6507476" y="1732584"/>
                  <a:pt x="6674925" y="2019668"/>
                  <a:pt x="6707977" y="2079294"/>
                </a:cubicBezTo>
                <a:cubicBezTo>
                  <a:pt x="6854358" y="2060244"/>
                  <a:pt x="7003195" y="2077961"/>
                  <a:pt x="7140984" y="2130920"/>
                </a:cubicBezTo>
                <a:cubicBezTo>
                  <a:pt x="7226318" y="2164258"/>
                  <a:pt x="7305842" y="2210931"/>
                  <a:pt x="7376632" y="2269128"/>
                </a:cubicBezTo>
                <a:cubicBezTo>
                  <a:pt x="7459043" y="2158923"/>
                  <a:pt x="7572466" y="2075770"/>
                  <a:pt x="7702387" y="2030336"/>
                </a:cubicBezTo>
                <a:cubicBezTo>
                  <a:pt x="7947465" y="1945944"/>
                  <a:pt x="8157968" y="2032051"/>
                  <a:pt x="8208164" y="2054148"/>
                </a:cubicBezTo>
                <a:cubicBezTo>
                  <a:pt x="8210508" y="2001856"/>
                  <a:pt x="8234492" y="1952993"/>
                  <a:pt x="8274363" y="1919084"/>
                </a:cubicBezTo>
                <a:cubicBezTo>
                  <a:pt x="8305272" y="1894415"/>
                  <a:pt x="8343343" y="1880508"/>
                  <a:pt x="8382853" y="1879365"/>
                </a:cubicBezTo>
                <a:cubicBezTo>
                  <a:pt x="8388606" y="1670005"/>
                  <a:pt x="8548035" y="1497031"/>
                  <a:pt x="8756233" y="1474266"/>
                </a:cubicBezTo>
                <a:cubicBezTo>
                  <a:pt x="8689558" y="1208615"/>
                  <a:pt x="8789856" y="931341"/>
                  <a:pt x="9005121" y="778941"/>
                </a:cubicBezTo>
                <a:cubicBezTo>
                  <a:pt x="9192287" y="646640"/>
                  <a:pt x="9440509" y="627209"/>
                  <a:pt x="9653869" y="725983"/>
                </a:cubicBezTo>
                <a:cubicBezTo>
                  <a:pt x="9769312" y="571868"/>
                  <a:pt x="9987815" y="540531"/>
                  <a:pt x="10141930" y="655974"/>
                </a:cubicBezTo>
                <a:cubicBezTo>
                  <a:pt x="10238418" y="728364"/>
                  <a:pt x="10290710" y="845427"/>
                  <a:pt x="10280138" y="965632"/>
                </a:cubicBezTo>
                <a:cubicBezTo>
                  <a:pt x="10292901" y="953726"/>
                  <a:pt x="10310713" y="948773"/>
                  <a:pt x="10327763" y="952392"/>
                </a:cubicBezTo>
                <a:cubicBezTo>
                  <a:pt x="10348337" y="958107"/>
                  <a:pt x="10363100" y="976109"/>
                  <a:pt x="10364815" y="997350"/>
                </a:cubicBezTo>
                <a:cubicBezTo>
                  <a:pt x="10511881" y="776465"/>
                  <a:pt x="10768008" y="655593"/>
                  <a:pt x="11025469" y="686263"/>
                </a:cubicBezTo>
                <a:cubicBezTo>
                  <a:pt x="11382752" y="728840"/>
                  <a:pt x="11547534" y="1039736"/>
                  <a:pt x="11560393" y="1064882"/>
                </a:cubicBezTo>
                <a:cubicBezTo>
                  <a:pt x="11574776" y="1060215"/>
                  <a:pt x="11725461" y="1013828"/>
                  <a:pt x="11851572" y="1109935"/>
                </a:cubicBezTo>
                <a:cubicBezTo>
                  <a:pt x="11910056" y="1155465"/>
                  <a:pt x="11950442" y="1220140"/>
                  <a:pt x="11965872" y="1292625"/>
                </a:cubicBezTo>
                <a:cubicBezTo>
                  <a:pt x="11988923" y="1262526"/>
                  <a:pt x="12032071" y="1256811"/>
                  <a:pt x="12062170" y="1279862"/>
                </a:cubicBezTo>
                <a:cubicBezTo>
                  <a:pt x="12069504" y="1285481"/>
                  <a:pt x="12075600" y="1292530"/>
                  <a:pt x="12080172" y="1300530"/>
                </a:cubicBezTo>
                <a:cubicBezTo>
                  <a:pt x="12078934" y="1247000"/>
                  <a:pt x="12091697" y="1194042"/>
                  <a:pt x="12117224" y="1146987"/>
                </a:cubicBezTo>
                <a:cubicBezTo>
                  <a:pt x="12134941" y="1114793"/>
                  <a:pt x="12158372" y="1086027"/>
                  <a:pt x="12186471" y="1062215"/>
                </a:cubicBezTo>
                <a:cubicBezTo>
                  <a:pt x="12188662" y="1467218"/>
                  <a:pt x="12190852" y="1872221"/>
                  <a:pt x="12192948" y="2277224"/>
                </a:cubicBezTo>
                <a:lnTo>
                  <a:pt x="-4" y="2277224"/>
                </a:lnTo>
                <a:close/>
              </a:path>
            </a:pathLst>
          </a:custGeom>
          <a:solidFill>
            <a:srgbClr val="F2F2F2"/>
          </a:soli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4" name="Google Shape;764;p23"/>
          <p:cNvSpPr/>
          <p:nvPr/>
        </p:nvSpPr>
        <p:spPr>
          <a:xfrm>
            <a:off x="1644504" y="5257512"/>
            <a:ext cx="8561298" cy="1600410"/>
          </a:xfrm>
          <a:custGeom>
            <a:rect b="b" l="l" r="r" t="t"/>
            <a:pathLst>
              <a:path extrusionOk="0" h="2278163" w="12186901">
                <a:moveTo>
                  <a:pt x="10929198" y="682704"/>
                </a:moveTo>
                <a:cubicBezTo>
                  <a:pt x="10961129" y="681903"/>
                  <a:pt x="10993290" y="683369"/>
                  <a:pt x="11025473" y="687202"/>
                </a:cubicBezTo>
                <a:cubicBezTo>
                  <a:pt x="11382756" y="729779"/>
                  <a:pt x="11547538" y="1040675"/>
                  <a:pt x="11560397" y="1065821"/>
                </a:cubicBezTo>
                <a:cubicBezTo>
                  <a:pt x="11574780" y="1061154"/>
                  <a:pt x="11725465" y="1014767"/>
                  <a:pt x="11851576" y="1110874"/>
                </a:cubicBezTo>
                <a:cubicBezTo>
                  <a:pt x="11910060" y="1156404"/>
                  <a:pt x="11950446" y="1221079"/>
                  <a:pt x="11965876" y="1293564"/>
                </a:cubicBezTo>
                <a:cubicBezTo>
                  <a:pt x="11988927" y="1263465"/>
                  <a:pt x="12032075" y="1257750"/>
                  <a:pt x="12062174" y="1280801"/>
                </a:cubicBezTo>
                <a:cubicBezTo>
                  <a:pt x="12069508" y="1286420"/>
                  <a:pt x="12075604" y="1293469"/>
                  <a:pt x="12080176" y="1301469"/>
                </a:cubicBezTo>
                <a:cubicBezTo>
                  <a:pt x="12078938" y="1247939"/>
                  <a:pt x="12091701" y="1194981"/>
                  <a:pt x="12117228" y="1147926"/>
                </a:cubicBezTo>
                <a:cubicBezTo>
                  <a:pt x="12134945" y="1115732"/>
                  <a:pt x="12158376" y="1086966"/>
                  <a:pt x="12186475" y="1063154"/>
                </a:cubicBezTo>
                <a:lnTo>
                  <a:pt x="12186901" y="1142995"/>
                </a:lnTo>
                <a:lnTo>
                  <a:pt x="12127863" y="1215268"/>
                </a:lnTo>
                <a:cubicBezTo>
                  <a:pt x="12102336" y="1262323"/>
                  <a:pt x="12089573" y="1315281"/>
                  <a:pt x="12090811" y="1368811"/>
                </a:cubicBezTo>
                <a:cubicBezTo>
                  <a:pt x="12086239" y="1360811"/>
                  <a:pt x="12080143" y="1353762"/>
                  <a:pt x="12072809" y="1348143"/>
                </a:cubicBezTo>
                <a:cubicBezTo>
                  <a:pt x="12042710" y="1325092"/>
                  <a:pt x="11999562" y="1330807"/>
                  <a:pt x="11976511" y="1360906"/>
                </a:cubicBezTo>
                <a:cubicBezTo>
                  <a:pt x="11961081" y="1288421"/>
                  <a:pt x="11920695" y="1223746"/>
                  <a:pt x="11862211" y="1178216"/>
                </a:cubicBezTo>
                <a:cubicBezTo>
                  <a:pt x="11736100" y="1082109"/>
                  <a:pt x="11585415" y="1128496"/>
                  <a:pt x="11571032" y="1133163"/>
                </a:cubicBezTo>
                <a:cubicBezTo>
                  <a:pt x="11558173" y="1108017"/>
                  <a:pt x="11393391" y="797121"/>
                  <a:pt x="11036108" y="754544"/>
                </a:cubicBezTo>
                <a:cubicBezTo>
                  <a:pt x="10778647" y="723874"/>
                  <a:pt x="10522520" y="844746"/>
                  <a:pt x="10375454" y="1065631"/>
                </a:cubicBezTo>
                <a:cubicBezTo>
                  <a:pt x="10373739" y="1044390"/>
                  <a:pt x="10358976" y="1026388"/>
                  <a:pt x="10338402" y="1020673"/>
                </a:cubicBezTo>
                <a:cubicBezTo>
                  <a:pt x="10321352" y="1017054"/>
                  <a:pt x="10303540" y="1022007"/>
                  <a:pt x="10290777" y="1033913"/>
                </a:cubicBezTo>
                <a:lnTo>
                  <a:pt x="10287902" y="962223"/>
                </a:lnTo>
                <a:lnTo>
                  <a:pt x="10302347" y="954129"/>
                </a:lnTo>
                <a:cubicBezTo>
                  <a:pt x="10310527" y="951855"/>
                  <a:pt x="10319242" y="951522"/>
                  <a:pt x="10327767" y="953331"/>
                </a:cubicBezTo>
                <a:cubicBezTo>
                  <a:pt x="10348341" y="959046"/>
                  <a:pt x="10363104" y="977048"/>
                  <a:pt x="10364819" y="998289"/>
                </a:cubicBezTo>
                <a:cubicBezTo>
                  <a:pt x="10493502" y="805015"/>
                  <a:pt x="10705684" y="688313"/>
                  <a:pt x="10929198" y="682704"/>
                </a:cubicBezTo>
                <a:close/>
                <a:moveTo>
                  <a:pt x="2818734" y="609388"/>
                </a:moveTo>
                <a:cubicBezTo>
                  <a:pt x="2943085" y="608558"/>
                  <a:pt x="3067681" y="634160"/>
                  <a:pt x="3183731" y="687488"/>
                </a:cubicBezTo>
                <a:cubicBezTo>
                  <a:pt x="3622643" y="889133"/>
                  <a:pt x="3684079" y="1369955"/>
                  <a:pt x="3686842" y="1394433"/>
                </a:cubicBezTo>
                <a:cubicBezTo>
                  <a:pt x="3709321" y="1394433"/>
                  <a:pt x="3886867" y="1397958"/>
                  <a:pt x="4005834" y="1548072"/>
                </a:cubicBezTo>
                <a:cubicBezTo>
                  <a:pt x="4059507" y="1615890"/>
                  <a:pt x="4080939" y="1688256"/>
                  <a:pt x="4088499" y="1746871"/>
                </a:cubicBezTo>
                <a:lnTo>
                  <a:pt x="4091516" y="1783808"/>
                </a:lnTo>
                <a:lnTo>
                  <a:pt x="4075094" y="1718265"/>
                </a:lnTo>
                <a:cubicBezTo>
                  <a:pt x="4062082" y="1684369"/>
                  <a:pt x="4043306" y="1649323"/>
                  <a:pt x="4016469" y="1615414"/>
                </a:cubicBezTo>
                <a:cubicBezTo>
                  <a:pt x="3897502" y="1465300"/>
                  <a:pt x="3719956" y="1461775"/>
                  <a:pt x="3697477" y="1461775"/>
                </a:cubicBezTo>
                <a:cubicBezTo>
                  <a:pt x="3694714" y="1437297"/>
                  <a:pt x="3633278" y="956475"/>
                  <a:pt x="3194366" y="754830"/>
                </a:cubicBezTo>
                <a:cubicBezTo>
                  <a:pt x="2884899" y="612621"/>
                  <a:pt x="2514662" y="667581"/>
                  <a:pt x="2250343" y="895133"/>
                </a:cubicBezTo>
                <a:cubicBezTo>
                  <a:pt x="2251696" y="867892"/>
                  <a:pt x="2242171" y="841221"/>
                  <a:pt x="2223864" y="821028"/>
                </a:cubicBezTo>
                <a:cubicBezTo>
                  <a:pt x="2209662" y="806075"/>
                  <a:pt x="2191155" y="795884"/>
                  <a:pt x="2170905" y="791883"/>
                </a:cubicBezTo>
                <a:lnTo>
                  <a:pt x="2193036" y="738107"/>
                </a:lnTo>
                <a:lnTo>
                  <a:pt x="2213229" y="753686"/>
                </a:lnTo>
                <a:cubicBezTo>
                  <a:pt x="2231536" y="773879"/>
                  <a:pt x="2241061" y="800550"/>
                  <a:pt x="2239708" y="827791"/>
                </a:cubicBezTo>
                <a:cubicBezTo>
                  <a:pt x="2404908" y="685571"/>
                  <a:pt x="2611481" y="610770"/>
                  <a:pt x="2818734" y="609388"/>
                </a:cubicBezTo>
                <a:close/>
                <a:moveTo>
                  <a:pt x="9950221" y="587697"/>
                </a:moveTo>
                <a:cubicBezTo>
                  <a:pt x="10017293" y="590972"/>
                  <a:pt x="10084141" y="613622"/>
                  <a:pt x="10141934" y="656913"/>
                </a:cubicBezTo>
                <a:cubicBezTo>
                  <a:pt x="10214300" y="711206"/>
                  <a:pt x="10261806" y="790627"/>
                  <a:pt x="10276576" y="877656"/>
                </a:cubicBezTo>
                <a:lnTo>
                  <a:pt x="10278065" y="914798"/>
                </a:lnTo>
                <a:lnTo>
                  <a:pt x="10261821" y="861154"/>
                </a:lnTo>
                <a:cubicBezTo>
                  <a:pt x="10238008" y="807814"/>
                  <a:pt x="10200813" y="760450"/>
                  <a:pt x="10152569" y="724255"/>
                </a:cubicBezTo>
                <a:cubicBezTo>
                  <a:pt x="9998454" y="608812"/>
                  <a:pt x="9779951" y="640149"/>
                  <a:pt x="9664508" y="794264"/>
                </a:cubicBezTo>
                <a:cubicBezTo>
                  <a:pt x="9451148" y="695490"/>
                  <a:pt x="9202926" y="714921"/>
                  <a:pt x="9015760" y="847222"/>
                </a:cubicBezTo>
                <a:cubicBezTo>
                  <a:pt x="8800495" y="999622"/>
                  <a:pt x="8700197" y="1276896"/>
                  <a:pt x="8766872" y="1542547"/>
                </a:cubicBezTo>
                <a:cubicBezTo>
                  <a:pt x="8558674" y="1565312"/>
                  <a:pt x="8399245" y="1738286"/>
                  <a:pt x="8393492" y="1947646"/>
                </a:cubicBezTo>
                <a:cubicBezTo>
                  <a:pt x="8353982" y="1948789"/>
                  <a:pt x="8315911" y="1962696"/>
                  <a:pt x="8285002" y="1987365"/>
                </a:cubicBezTo>
                <a:cubicBezTo>
                  <a:pt x="8245131" y="2021274"/>
                  <a:pt x="8221147" y="2070137"/>
                  <a:pt x="8218803" y="2122429"/>
                </a:cubicBezTo>
                <a:cubicBezTo>
                  <a:pt x="8168607" y="2100332"/>
                  <a:pt x="7958104" y="2014225"/>
                  <a:pt x="7713026" y="2098617"/>
                </a:cubicBezTo>
                <a:cubicBezTo>
                  <a:pt x="7615585" y="2132693"/>
                  <a:pt x="7527425" y="2187985"/>
                  <a:pt x="7454667" y="2259994"/>
                </a:cubicBezTo>
                <a:lnTo>
                  <a:pt x="7438850" y="2278163"/>
                </a:lnTo>
                <a:lnTo>
                  <a:pt x="7302383" y="2278163"/>
                </a:lnTo>
                <a:lnTo>
                  <a:pt x="7274901" y="2258983"/>
                </a:lnTo>
                <a:cubicBezTo>
                  <a:pt x="7235505" y="2235873"/>
                  <a:pt x="7194290" y="2215870"/>
                  <a:pt x="7151623" y="2199201"/>
                </a:cubicBezTo>
                <a:cubicBezTo>
                  <a:pt x="7013834" y="2146242"/>
                  <a:pt x="6864997" y="2128525"/>
                  <a:pt x="6718616" y="2147575"/>
                </a:cubicBezTo>
                <a:cubicBezTo>
                  <a:pt x="6685564" y="2087949"/>
                  <a:pt x="6518115" y="1800865"/>
                  <a:pt x="6159975" y="1697424"/>
                </a:cubicBezTo>
                <a:cubicBezTo>
                  <a:pt x="5714491" y="1569027"/>
                  <a:pt x="5357398" y="1834965"/>
                  <a:pt x="5319298" y="1864302"/>
                </a:cubicBezTo>
                <a:cubicBezTo>
                  <a:pt x="5286914" y="1835251"/>
                  <a:pt x="5047075" y="1627415"/>
                  <a:pt x="4707603" y="1678946"/>
                </a:cubicBezTo>
                <a:cubicBezTo>
                  <a:pt x="4409947" y="1724094"/>
                  <a:pt x="4248212" y="1936502"/>
                  <a:pt x="4217732" y="1978126"/>
                </a:cubicBezTo>
                <a:cubicBezTo>
                  <a:pt x="4210684" y="1952694"/>
                  <a:pt x="4192043" y="1932025"/>
                  <a:pt x="4167440" y="1922500"/>
                </a:cubicBezTo>
                <a:cubicBezTo>
                  <a:pt x="4144428" y="1914880"/>
                  <a:pt x="4119234" y="1917833"/>
                  <a:pt x="4098574" y="1930501"/>
                </a:cubicBezTo>
                <a:cubicBezTo>
                  <a:pt x="4099479" y="1924096"/>
                  <a:pt x="4101509" y="1909677"/>
                  <a:pt x="4102368" y="1889533"/>
                </a:cubicBezTo>
                <a:lnTo>
                  <a:pt x="4102481" y="1858128"/>
                </a:lnTo>
                <a:lnTo>
                  <a:pt x="4121490" y="1851551"/>
                </a:lnTo>
                <a:cubicBezTo>
                  <a:pt x="4133248" y="1850181"/>
                  <a:pt x="4145299" y="1851348"/>
                  <a:pt x="4156805" y="1855158"/>
                </a:cubicBezTo>
                <a:cubicBezTo>
                  <a:pt x="4181408" y="1864683"/>
                  <a:pt x="4200049" y="1885352"/>
                  <a:pt x="4207097" y="1910784"/>
                </a:cubicBezTo>
                <a:cubicBezTo>
                  <a:pt x="4237577" y="1869160"/>
                  <a:pt x="4399312" y="1656752"/>
                  <a:pt x="4696968" y="1611604"/>
                </a:cubicBezTo>
                <a:cubicBezTo>
                  <a:pt x="5036440" y="1560073"/>
                  <a:pt x="5276279" y="1767909"/>
                  <a:pt x="5308663" y="1796960"/>
                </a:cubicBezTo>
                <a:cubicBezTo>
                  <a:pt x="5346763" y="1767623"/>
                  <a:pt x="5703856" y="1501685"/>
                  <a:pt x="6149340" y="1630082"/>
                </a:cubicBezTo>
                <a:cubicBezTo>
                  <a:pt x="6507480" y="1733523"/>
                  <a:pt x="6674929" y="2020607"/>
                  <a:pt x="6707981" y="2080233"/>
                </a:cubicBezTo>
                <a:cubicBezTo>
                  <a:pt x="6854362" y="2061183"/>
                  <a:pt x="7003199" y="2078900"/>
                  <a:pt x="7140988" y="2131859"/>
                </a:cubicBezTo>
                <a:cubicBezTo>
                  <a:pt x="7226322" y="2165197"/>
                  <a:pt x="7305846" y="2211870"/>
                  <a:pt x="7376636" y="2270067"/>
                </a:cubicBezTo>
                <a:cubicBezTo>
                  <a:pt x="7459047" y="2159862"/>
                  <a:pt x="7572470" y="2076709"/>
                  <a:pt x="7702391" y="2031275"/>
                </a:cubicBezTo>
                <a:cubicBezTo>
                  <a:pt x="7947469" y="1946883"/>
                  <a:pt x="8157972" y="2032990"/>
                  <a:pt x="8208168" y="2055087"/>
                </a:cubicBezTo>
                <a:cubicBezTo>
                  <a:pt x="8210512" y="2002795"/>
                  <a:pt x="8234496" y="1953932"/>
                  <a:pt x="8274367" y="1920023"/>
                </a:cubicBezTo>
                <a:cubicBezTo>
                  <a:pt x="8305276" y="1895354"/>
                  <a:pt x="8343347" y="1881447"/>
                  <a:pt x="8382857" y="1880304"/>
                </a:cubicBezTo>
                <a:cubicBezTo>
                  <a:pt x="8388610" y="1670944"/>
                  <a:pt x="8548039" y="1497970"/>
                  <a:pt x="8756237" y="1475205"/>
                </a:cubicBezTo>
                <a:cubicBezTo>
                  <a:pt x="8689562" y="1209554"/>
                  <a:pt x="8789860" y="932280"/>
                  <a:pt x="9005125" y="779880"/>
                </a:cubicBezTo>
                <a:cubicBezTo>
                  <a:pt x="9192291" y="647579"/>
                  <a:pt x="9440513" y="628148"/>
                  <a:pt x="9653873" y="726922"/>
                </a:cubicBezTo>
                <a:cubicBezTo>
                  <a:pt x="9726025" y="630600"/>
                  <a:pt x="9838435" y="582239"/>
                  <a:pt x="9950221" y="587697"/>
                </a:cubicBezTo>
                <a:close/>
                <a:moveTo>
                  <a:pt x="972895" y="2463"/>
                </a:moveTo>
                <a:cubicBezTo>
                  <a:pt x="1169384" y="16167"/>
                  <a:pt x="1368457" y="86985"/>
                  <a:pt x="1543336" y="213524"/>
                </a:cubicBezTo>
                <a:cubicBezTo>
                  <a:pt x="1701069" y="66554"/>
                  <a:pt x="1944719" y="66173"/>
                  <a:pt x="2096738" y="205523"/>
                </a:cubicBezTo>
                <a:cubicBezTo>
                  <a:pt x="2167461" y="270389"/>
                  <a:pt x="2210133" y="357948"/>
                  <a:pt x="2221730" y="450388"/>
                </a:cubicBezTo>
                <a:lnTo>
                  <a:pt x="2220466" y="478549"/>
                </a:lnTo>
                <a:lnTo>
                  <a:pt x="2192042" y="384957"/>
                </a:lnTo>
                <a:cubicBezTo>
                  <a:pt x="2171084" y="343404"/>
                  <a:pt x="2142735" y="305298"/>
                  <a:pt x="2107373" y="272865"/>
                </a:cubicBezTo>
                <a:cubicBezTo>
                  <a:pt x="1955354" y="133515"/>
                  <a:pt x="1711704" y="133896"/>
                  <a:pt x="1553971" y="280866"/>
                </a:cubicBezTo>
                <a:cubicBezTo>
                  <a:pt x="1204212" y="27787"/>
                  <a:pt x="757680" y="-2407"/>
                  <a:pt x="428592" y="201428"/>
                </a:cubicBezTo>
                <a:cubicBezTo>
                  <a:pt x="116267" y="394880"/>
                  <a:pt x="29685" y="725017"/>
                  <a:pt x="10635" y="805122"/>
                </a:cubicBezTo>
                <a:lnTo>
                  <a:pt x="10635" y="2278163"/>
                </a:lnTo>
                <a:lnTo>
                  <a:pt x="0" y="2278163"/>
                </a:lnTo>
                <a:lnTo>
                  <a:pt x="0" y="737780"/>
                </a:lnTo>
                <a:cubicBezTo>
                  <a:pt x="19050" y="657675"/>
                  <a:pt x="105632" y="327538"/>
                  <a:pt x="417957" y="134086"/>
                </a:cubicBezTo>
                <a:cubicBezTo>
                  <a:pt x="582501" y="32169"/>
                  <a:pt x="776406" y="-11242"/>
                  <a:pt x="972895" y="246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5" name="Google Shape;765;p23"/>
          <p:cNvSpPr/>
          <p:nvPr/>
        </p:nvSpPr>
        <p:spPr>
          <a:xfrm>
            <a:off x="-6720" y="5436975"/>
            <a:ext cx="2702379" cy="1421393"/>
          </a:xfrm>
          <a:custGeom>
            <a:rect b="b" l="l" r="r" t="t"/>
            <a:pathLst>
              <a:path extrusionOk="0" h="2526921" w="4804230">
                <a:moveTo>
                  <a:pt x="2433188" y="165"/>
                </a:moveTo>
                <a:cubicBezTo>
                  <a:pt x="2532639" y="2321"/>
                  <a:pt x="2630557" y="25609"/>
                  <a:pt x="2719395" y="71696"/>
                </a:cubicBezTo>
                <a:cubicBezTo>
                  <a:pt x="3030684" y="233404"/>
                  <a:pt x="3185115" y="651150"/>
                  <a:pt x="3026641" y="1023214"/>
                </a:cubicBezTo>
                <a:cubicBezTo>
                  <a:pt x="3099168" y="1035208"/>
                  <a:pt x="3163905" y="1075635"/>
                  <a:pt x="3206408" y="1135602"/>
                </a:cubicBezTo>
                <a:cubicBezTo>
                  <a:pt x="3250418" y="1201768"/>
                  <a:pt x="3264057" y="1283564"/>
                  <a:pt x="3243869" y="1360376"/>
                </a:cubicBezTo>
                <a:cubicBezTo>
                  <a:pt x="3327931" y="1323049"/>
                  <a:pt x="3426358" y="1360914"/>
                  <a:pt x="3463712" y="1445004"/>
                </a:cubicBezTo>
                <a:cubicBezTo>
                  <a:pt x="3469763" y="1458614"/>
                  <a:pt x="3473967" y="1473033"/>
                  <a:pt x="3476190" y="1487721"/>
                </a:cubicBezTo>
                <a:cubicBezTo>
                  <a:pt x="3577784" y="1355391"/>
                  <a:pt x="3767441" y="1330461"/>
                  <a:pt x="3899812" y="1431931"/>
                </a:cubicBezTo>
                <a:cubicBezTo>
                  <a:pt x="3985827" y="1497963"/>
                  <a:pt x="4029866" y="1605095"/>
                  <a:pt x="4015219" y="1712496"/>
                </a:cubicBezTo>
                <a:cubicBezTo>
                  <a:pt x="4131069" y="1641749"/>
                  <a:pt x="4282348" y="1678268"/>
                  <a:pt x="4353108" y="1794158"/>
                </a:cubicBezTo>
                <a:cubicBezTo>
                  <a:pt x="4406242" y="1881077"/>
                  <a:pt x="4400165" y="1991847"/>
                  <a:pt x="4337827" y="2072566"/>
                </a:cubicBezTo>
                <a:cubicBezTo>
                  <a:pt x="4360735" y="2069332"/>
                  <a:pt x="4535245" y="2047637"/>
                  <a:pt x="4674719" y="2177408"/>
                </a:cubicBezTo>
                <a:cubicBezTo>
                  <a:pt x="4805955" y="2299329"/>
                  <a:pt x="4806781" y="2462210"/>
                  <a:pt x="4803402" y="2514025"/>
                </a:cubicBezTo>
                <a:lnTo>
                  <a:pt x="4802249" y="2526921"/>
                </a:lnTo>
                <a:lnTo>
                  <a:pt x="0" y="2526921"/>
                </a:lnTo>
                <a:lnTo>
                  <a:pt x="0" y="101611"/>
                </a:lnTo>
                <a:cubicBezTo>
                  <a:pt x="56059" y="75470"/>
                  <a:pt x="312368" y="-37189"/>
                  <a:pt x="614089" y="64149"/>
                </a:cubicBezTo>
                <a:cubicBezTo>
                  <a:pt x="974833" y="185430"/>
                  <a:pt x="1106220" y="513159"/>
                  <a:pt x="1123604" y="558708"/>
                </a:cubicBezTo>
                <a:cubicBezTo>
                  <a:pt x="1139775" y="539437"/>
                  <a:pt x="1252971" y="408724"/>
                  <a:pt x="1438262" y="408858"/>
                </a:cubicBezTo>
                <a:cubicBezTo>
                  <a:pt x="1534343" y="409800"/>
                  <a:pt x="1627083" y="444299"/>
                  <a:pt x="1700499" y="506288"/>
                </a:cubicBezTo>
                <a:cubicBezTo>
                  <a:pt x="1822689" y="177413"/>
                  <a:pt x="2134837" y="-6304"/>
                  <a:pt x="2433188" y="165"/>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6" name="Google Shape;766;p23"/>
          <p:cNvSpPr/>
          <p:nvPr/>
        </p:nvSpPr>
        <p:spPr>
          <a:xfrm>
            <a:off x="-6719" y="6000672"/>
            <a:ext cx="1885308" cy="857661"/>
          </a:xfrm>
          <a:custGeom>
            <a:rect b="b" l="l" r="r" t="t"/>
            <a:pathLst>
              <a:path extrusionOk="0" h="1524731" w="3351659">
                <a:moveTo>
                  <a:pt x="0" y="0"/>
                </a:moveTo>
                <a:cubicBezTo>
                  <a:pt x="147816" y="54848"/>
                  <a:pt x="263221" y="173029"/>
                  <a:pt x="314389" y="322204"/>
                </a:cubicBezTo>
                <a:cubicBezTo>
                  <a:pt x="467445" y="93253"/>
                  <a:pt x="777090" y="31804"/>
                  <a:pt x="1006014" y="184888"/>
                </a:cubicBezTo>
                <a:cubicBezTo>
                  <a:pt x="1089039" y="240408"/>
                  <a:pt x="1153480" y="319511"/>
                  <a:pt x="1190983" y="412089"/>
                </a:cubicBezTo>
                <a:cubicBezTo>
                  <a:pt x="1207827" y="408314"/>
                  <a:pt x="1383145" y="370987"/>
                  <a:pt x="1520733" y="494560"/>
                </a:cubicBezTo>
                <a:cubicBezTo>
                  <a:pt x="1593987" y="562478"/>
                  <a:pt x="1637108" y="656940"/>
                  <a:pt x="1640532" y="756796"/>
                </a:cubicBezTo>
                <a:cubicBezTo>
                  <a:pt x="1676647" y="744130"/>
                  <a:pt x="1950473" y="653169"/>
                  <a:pt x="2217426" y="816764"/>
                </a:cubicBezTo>
                <a:cubicBezTo>
                  <a:pt x="2461335" y="966344"/>
                  <a:pt x="2516182" y="1216721"/>
                  <a:pt x="2524672" y="1258765"/>
                </a:cubicBezTo>
                <a:cubicBezTo>
                  <a:pt x="2569681" y="1240843"/>
                  <a:pt x="2802944" y="1153521"/>
                  <a:pt x="3056557" y="1266312"/>
                </a:cubicBezTo>
                <a:cubicBezTo>
                  <a:pt x="3156261" y="1311287"/>
                  <a:pt x="3243244" y="1379229"/>
                  <a:pt x="3310738" y="1464000"/>
                </a:cubicBezTo>
                <a:lnTo>
                  <a:pt x="3351659" y="1524731"/>
                </a:lnTo>
                <a:lnTo>
                  <a:pt x="0" y="1524731"/>
                </a:ln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7" name="Google Shape;767;p23"/>
          <p:cNvSpPr/>
          <p:nvPr/>
        </p:nvSpPr>
        <p:spPr>
          <a:xfrm>
            <a:off x="-12100" y="5437729"/>
            <a:ext cx="2702379" cy="1421393"/>
          </a:xfrm>
          <a:custGeom>
            <a:rect b="b" l="l" r="r" t="t"/>
            <a:pathLst>
              <a:path extrusionOk="0" h="2526921" w="4804230">
                <a:moveTo>
                  <a:pt x="4380517" y="2069334"/>
                </a:moveTo>
                <a:cubicBezTo>
                  <a:pt x="4445800" y="2067951"/>
                  <a:pt x="4570114" y="2080080"/>
                  <a:pt x="4674719" y="2177408"/>
                </a:cubicBezTo>
                <a:cubicBezTo>
                  <a:pt x="4789551" y="2284089"/>
                  <a:pt x="4804537" y="2422130"/>
                  <a:pt x="4804226" y="2489685"/>
                </a:cubicBezTo>
                <a:lnTo>
                  <a:pt x="4803567" y="2509158"/>
                </a:lnTo>
                <a:lnTo>
                  <a:pt x="4790425" y="2427515"/>
                </a:lnTo>
                <a:cubicBezTo>
                  <a:pt x="4774237" y="2365077"/>
                  <a:pt x="4741221" y="2293877"/>
                  <a:pt x="4675603" y="2232916"/>
                </a:cubicBezTo>
                <a:cubicBezTo>
                  <a:pt x="4536129" y="2103145"/>
                  <a:pt x="4361619" y="2124840"/>
                  <a:pt x="4338711" y="2128074"/>
                </a:cubicBezTo>
                <a:lnTo>
                  <a:pt x="4370933" y="2069855"/>
                </a:lnTo>
                <a:close/>
                <a:moveTo>
                  <a:pt x="4154383" y="1676688"/>
                </a:moveTo>
                <a:cubicBezTo>
                  <a:pt x="4233206" y="1680300"/>
                  <a:pt x="4308883" y="1721727"/>
                  <a:pt x="4353108" y="1794158"/>
                </a:cubicBezTo>
                <a:cubicBezTo>
                  <a:pt x="4379675" y="1837618"/>
                  <a:pt x="4391440" y="1887040"/>
                  <a:pt x="4388770" y="1935687"/>
                </a:cubicBezTo>
                <a:lnTo>
                  <a:pt x="4385779" y="1950163"/>
                </a:lnTo>
                <a:lnTo>
                  <a:pt x="4382787" y="1918485"/>
                </a:lnTo>
                <a:cubicBezTo>
                  <a:pt x="4376859" y="1894616"/>
                  <a:pt x="4367276" y="1871396"/>
                  <a:pt x="4353992" y="1849666"/>
                </a:cubicBezTo>
                <a:cubicBezTo>
                  <a:pt x="4283232" y="1733776"/>
                  <a:pt x="4131953" y="1697257"/>
                  <a:pt x="4016103" y="1768004"/>
                </a:cubicBezTo>
                <a:lnTo>
                  <a:pt x="4016273" y="1711990"/>
                </a:lnTo>
                <a:lnTo>
                  <a:pt x="4060097" y="1690940"/>
                </a:lnTo>
                <a:cubicBezTo>
                  <a:pt x="4090821" y="1679848"/>
                  <a:pt x="4122853" y="1675243"/>
                  <a:pt x="4154383" y="1676688"/>
                </a:cubicBezTo>
                <a:close/>
                <a:moveTo>
                  <a:pt x="3308430" y="1346027"/>
                </a:moveTo>
                <a:cubicBezTo>
                  <a:pt x="3373328" y="1344871"/>
                  <a:pt x="3435697" y="1381937"/>
                  <a:pt x="3463712" y="1445004"/>
                </a:cubicBezTo>
                <a:cubicBezTo>
                  <a:pt x="3469763" y="1458614"/>
                  <a:pt x="3473967" y="1473033"/>
                  <a:pt x="3476190" y="1487721"/>
                </a:cubicBezTo>
                <a:cubicBezTo>
                  <a:pt x="3577784" y="1355391"/>
                  <a:pt x="3767441" y="1330461"/>
                  <a:pt x="3899812" y="1431931"/>
                </a:cubicBezTo>
                <a:cubicBezTo>
                  <a:pt x="3964323" y="1481455"/>
                  <a:pt x="4005223" y="1554098"/>
                  <a:pt x="4015462" y="1632634"/>
                </a:cubicBezTo>
                <a:lnTo>
                  <a:pt x="4015305" y="1684229"/>
                </a:lnTo>
                <a:lnTo>
                  <a:pt x="3996148" y="1612208"/>
                </a:lnTo>
                <a:cubicBezTo>
                  <a:pt x="3976217" y="1563746"/>
                  <a:pt x="3943704" y="1520455"/>
                  <a:pt x="3900696" y="1487439"/>
                </a:cubicBezTo>
                <a:cubicBezTo>
                  <a:pt x="3768325" y="1385969"/>
                  <a:pt x="3578668" y="1410899"/>
                  <a:pt x="3477074" y="1543229"/>
                </a:cubicBezTo>
                <a:cubicBezTo>
                  <a:pt x="3474851" y="1528541"/>
                  <a:pt x="3470647" y="1514122"/>
                  <a:pt x="3464596" y="1500512"/>
                </a:cubicBezTo>
                <a:cubicBezTo>
                  <a:pt x="3427242" y="1416422"/>
                  <a:pt x="3328815" y="1378557"/>
                  <a:pt x="3244753" y="1415884"/>
                </a:cubicBezTo>
                <a:lnTo>
                  <a:pt x="3247337" y="1359605"/>
                </a:lnTo>
                <a:close/>
                <a:moveTo>
                  <a:pt x="3043783" y="1027828"/>
                </a:moveTo>
                <a:lnTo>
                  <a:pt x="3079350" y="1037402"/>
                </a:lnTo>
                <a:cubicBezTo>
                  <a:pt x="3130147" y="1056643"/>
                  <a:pt x="3174531" y="1090627"/>
                  <a:pt x="3206408" y="1135602"/>
                </a:cubicBezTo>
                <a:cubicBezTo>
                  <a:pt x="3228413" y="1168685"/>
                  <a:pt x="3242825" y="1205676"/>
                  <a:pt x="3249213" y="1243997"/>
                </a:cubicBezTo>
                <a:lnTo>
                  <a:pt x="3247022" y="1291718"/>
                </a:lnTo>
                <a:lnTo>
                  <a:pt x="3207292" y="1191110"/>
                </a:lnTo>
                <a:cubicBezTo>
                  <a:pt x="3164789" y="1131143"/>
                  <a:pt x="3100052" y="1090716"/>
                  <a:pt x="3027525" y="1078722"/>
                </a:cubicBezTo>
                <a:close/>
                <a:moveTo>
                  <a:pt x="2433188" y="165"/>
                </a:moveTo>
                <a:cubicBezTo>
                  <a:pt x="2532639" y="2321"/>
                  <a:pt x="2630557" y="25609"/>
                  <a:pt x="2719395" y="71696"/>
                </a:cubicBezTo>
                <a:cubicBezTo>
                  <a:pt x="2952862" y="192977"/>
                  <a:pt x="3098096" y="458280"/>
                  <a:pt x="3089265" y="740315"/>
                </a:cubicBezTo>
                <a:lnTo>
                  <a:pt x="3087663" y="753253"/>
                </a:lnTo>
                <a:lnTo>
                  <a:pt x="3082031" y="656789"/>
                </a:lnTo>
                <a:cubicBezTo>
                  <a:pt x="3048118" y="429354"/>
                  <a:pt x="2914835" y="228272"/>
                  <a:pt x="2720279" y="127204"/>
                </a:cubicBezTo>
                <a:cubicBezTo>
                  <a:pt x="2631441" y="81117"/>
                  <a:pt x="2533523" y="57829"/>
                  <a:pt x="2434072" y="55673"/>
                </a:cubicBezTo>
                <a:cubicBezTo>
                  <a:pt x="2135721" y="49204"/>
                  <a:pt x="1823573" y="232921"/>
                  <a:pt x="1701383" y="561796"/>
                </a:cubicBezTo>
                <a:cubicBezTo>
                  <a:pt x="1627967" y="499807"/>
                  <a:pt x="1535227" y="465308"/>
                  <a:pt x="1439146" y="464366"/>
                </a:cubicBezTo>
                <a:cubicBezTo>
                  <a:pt x="1253855" y="464232"/>
                  <a:pt x="1140659" y="594945"/>
                  <a:pt x="1124488" y="614216"/>
                </a:cubicBezTo>
                <a:cubicBezTo>
                  <a:pt x="1107104" y="568667"/>
                  <a:pt x="975717" y="240938"/>
                  <a:pt x="614973" y="119657"/>
                </a:cubicBezTo>
                <a:cubicBezTo>
                  <a:pt x="313252" y="18319"/>
                  <a:pt x="56943" y="130978"/>
                  <a:pt x="884" y="157119"/>
                </a:cubicBezTo>
                <a:lnTo>
                  <a:pt x="884" y="2526921"/>
                </a:lnTo>
                <a:lnTo>
                  <a:pt x="0" y="2526921"/>
                </a:lnTo>
                <a:lnTo>
                  <a:pt x="0" y="101611"/>
                </a:lnTo>
                <a:cubicBezTo>
                  <a:pt x="56059" y="75470"/>
                  <a:pt x="312368" y="-37189"/>
                  <a:pt x="614089" y="64149"/>
                </a:cubicBezTo>
                <a:cubicBezTo>
                  <a:pt x="974833" y="185430"/>
                  <a:pt x="1106220" y="513159"/>
                  <a:pt x="1123604" y="558708"/>
                </a:cubicBezTo>
                <a:cubicBezTo>
                  <a:pt x="1139775" y="539437"/>
                  <a:pt x="1252971" y="408724"/>
                  <a:pt x="1438262" y="408858"/>
                </a:cubicBezTo>
                <a:cubicBezTo>
                  <a:pt x="1534343" y="409800"/>
                  <a:pt x="1627083" y="444299"/>
                  <a:pt x="1700499" y="506288"/>
                </a:cubicBezTo>
                <a:cubicBezTo>
                  <a:pt x="1822689" y="177413"/>
                  <a:pt x="2134837" y="-6304"/>
                  <a:pt x="2433188" y="165"/>
                </a:cubicBez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8" name="Google Shape;768;p23"/>
          <p:cNvSpPr/>
          <p:nvPr/>
        </p:nvSpPr>
        <p:spPr>
          <a:xfrm>
            <a:off x="-12100" y="5992380"/>
            <a:ext cx="1885308" cy="857661"/>
          </a:xfrm>
          <a:custGeom>
            <a:rect b="b" l="l" r="r" t="t"/>
            <a:pathLst>
              <a:path extrusionOk="0" h="1524731" w="3351659">
                <a:moveTo>
                  <a:pt x="0" y="0"/>
                </a:moveTo>
                <a:cubicBezTo>
                  <a:pt x="147816" y="54848"/>
                  <a:pt x="263221" y="173029"/>
                  <a:pt x="314389" y="322204"/>
                </a:cubicBezTo>
                <a:cubicBezTo>
                  <a:pt x="467445" y="93253"/>
                  <a:pt x="777090" y="31804"/>
                  <a:pt x="1006014" y="184888"/>
                </a:cubicBezTo>
                <a:cubicBezTo>
                  <a:pt x="1089039" y="240408"/>
                  <a:pt x="1153480" y="319511"/>
                  <a:pt x="1190983" y="412089"/>
                </a:cubicBezTo>
                <a:cubicBezTo>
                  <a:pt x="1207827" y="408314"/>
                  <a:pt x="1383145" y="370987"/>
                  <a:pt x="1520733" y="494560"/>
                </a:cubicBezTo>
                <a:cubicBezTo>
                  <a:pt x="1593987" y="562478"/>
                  <a:pt x="1637108" y="656940"/>
                  <a:pt x="1640532" y="756796"/>
                </a:cubicBezTo>
                <a:cubicBezTo>
                  <a:pt x="1676647" y="744130"/>
                  <a:pt x="1950473" y="653169"/>
                  <a:pt x="2217426" y="816764"/>
                </a:cubicBezTo>
                <a:cubicBezTo>
                  <a:pt x="2461335" y="966344"/>
                  <a:pt x="2516182" y="1216721"/>
                  <a:pt x="2524672" y="1258765"/>
                </a:cubicBezTo>
                <a:cubicBezTo>
                  <a:pt x="2569681" y="1240843"/>
                  <a:pt x="2802944" y="1153521"/>
                  <a:pt x="3056557" y="1266312"/>
                </a:cubicBezTo>
                <a:cubicBezTo>
                  <a:pt x="3156261" y="1311287"/>
                  <a:pt x="3243244" y="1379229"/>
                  <a:pt x="3310738" y="1464000"/>
                </a:cubicBezTo>
                <a:lnTo>
                  <a:pt x="3351659" y="1524731"/>
                </a:lnTo>
                <a:lnTo>
                  <a:pt x="3315141" y="1524731"/>
                </a:lnTo>
                <a:lnTo>
                  <a:pt x="3311622" y="1519508"/>
                </a:lnTo>
                <a:cubicBezTo>
                  <a:pt x="3244128" y="1434737"/>
                  <a:pt x="3157145" y="1366795"/>
                  <a:pt x="3057441" y="1321820"/>
                </a:cubicBezTo>
                <a:cubicBezTo>
                  <a:pt x="2803828" y="1209029"/>
                  <a:pt x="2570565" y="1296351"/>
                  <a:pt x="2525556" y="1314273"/>
                </a:cubicBezTo>
                <a:cubicBezTo>
                  <a:pt x="2517066" y="1272229"/>
                  <a:pt x="2462219" y="1021852"/>
                  <a:pt x="2218310" y="872272"/>
                </a:cubicBezTo>
                <a:cubicBezTo>
                  <a:pt x="1951357" y="708677"/>
                  <a:pt x="1677531" y="799638"/>
                  <a:pt x="1641416" y="812304"/>
                </a:cubicBezTo>
                <a:cubicBezTo>
                  <a:pt x="1637992" y="712448"/>
                  <a:pt x="1594871" y="617986"/>
                  <a:pt x="1521617" y="550068"/>
                </a:cubicBezTo>
                <a:cubicBezTo>
                  <a:pt x="1384029" y="426495"/>
                  <a:pt x="1208711" y="463822"/>
                  <a:pt x="1191867" y="467597"/>
                </a:cubicBezTo>
                <a:cubicBezTo>
                  <a:pt x="1154364" y="375019"/>
                  <a:pt x="1089923" y="295916"/>
                  <a:pt x="1006898" y="240396"/>
                </a:cubicBezTo>
                <a:cubicBezTo>
                  <a:pt x="777974" y="87312"/>
                  <a:pt x="468329" y="148761"/>
                  <a:pt x="315273" y="377712"/>
                </a:cubicBezTo>
                <a:cubicBezTo>
                  <a:pt x="264105" y="228537"/>
                  <a:pt x="148700" y="110356"/>
                  <a:pt x="884" y="55508"/>
                </a:cubicBezTo>
                <a:lnTo>
                  <a:pt x="884" y="1524731"/>
                </a:lnTo>
                <a:lnTo>
                  <a:pt x="0" y="1524731"/>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9" name="Google Shape;769;p23"/>
          <p:cNvSpPr/>
          <p:nvPr/>
        </p:nvSpPr>
        <p:spPr>
          <a:xfrm>
            <a:off x="7967330" y="4355782"/>
            <a:ext cx="4220805" cy="2507364"/>
          </a:xfrm>
          <a:custGeom>
            <a:rect b="b" l="l" r="r" t="t"/>
            <a:pathLst>
              <a:path extrusionOk="0" h="4341756" w="7308753">
                <a:moveTo>
                  <a:pt x="7110886" y="101"/>
                </a:moveTo>
                <a:cubicBezTo>
                  <a:pt x="7211330" y="-1977"/>
                  <a:pt x="7290731" y="28417"/>
                  <a:pt x="7308753" y="35912"/>
                </a:cubicBezTo>
                <a:lnTo>
                  <a:pt x="7308753" y="4341756"/>
                </a:lnTo>
                <a:lnTo>
                  <a:pt x="45625" y="4341756"/>
                </a:lnTo>
                <a:lnTo>
                  <a:pt x="7570" y="4185900"/>
                </a:lnTo>
                <a:cubicBezTo>
                  <a:pt x="-43691" y="3817116"/>
                  <a:pt x="169077" y="3450821"/>
                  <a:pt x="533756" y="3321826"/>
                </a:cubicBezTo>
                <a:cubicBezTo>
                  <a:pt x="685331" y="3268193"/>
                  <a:pt x="849518" y="3261590"/>
                  <a:pt x="1004959" y="3302555"/>
                </a:cubicBezTo>
                <a:cubicBezTo>
                  <a:pt x="1059537" y="2969706"/>
                  <a:pt x="1312610" y="2705851"/>
                  <a:pt x="1634409" y="2643190"/>
                </a:cubicBezTo>
                <a:cubicBezTo>
                  <a:pt x="1925484" y="2586592"/>
                  <a:pt x="2227340" y="2703156"/>
                  <a:pt x="2413574" y="2942889"/>
                </a:cubicBezTo>
                <a:cubicBezTo>
                  <a:pt x="2578274" y="2864865"/>
                  <a:pt x="2773806" y="2894511"/>
                  <a:pt x="2907997" y="3017814"/>
                </a:cubicBezTo>
                <a:cubicBezTo>
                  <a:pt x="2861601" y="2573655"/>
                  <a:pt x="3184035" y="2175987"/>
                  <a:pt x="3628152" y="2129632"/>
                </a:cubicBezTo>
                <a:cubicBezTo>
                  <a:pt x="3857508" y="2105645"/>
                  <a:pt x="4086177" y="2180838"/>
                  <a:pt x="4256646" y="2336078"/>
                </a:cubicBezTo>
                <a:cubicBezTo>
                  <a:pt x="4256646" y="2319639"/>
                  <a:pt x="4249503" y="1977086"/>
                  <a:pt x="4541387" y="1789101"/>
                </a:cubicBezTo>
                <a:cubicBezTo>
                  <a:pt x="4827879" y="1604484"/>
                  <a:pt x="5131081" y="1743418"/>
                  <a:pt x="5147793" y="1751638"/>
                </a:cubicBezTo>
                <a:cubicBezTo>
                  <a:pt x="5146175" y="1746382"/>
                  <a:pt x="5112217" y="1629413"/>
                  <a:pt x="5192801" y="1541821"/>
                </a:cubicBezTo>
                <a:cubicBezTo>
                  <a:pt x="5235829" y="1497217"/>
                  <a:pt x="5295648" y="1472692"/>
                  <a:pt x="5357609" y="1474442"/>
                </a:cubicBezTo>
                <a:cubicBezTo>
                  <a:pt x="4954146" y="1125154"/>
                  <a:pt x="4983389" y="549741"/>
                  <a:pt x="5260179" y="313108"/>
                </a:cubicBezTo>
                <a:cubicBezTo>
                  <a:pt x="5533601" y="79440"/>
                  <a:pt x="6096751" y="134825"/>
                  <a:pt x="6384053" y="575344"/>
                </a:cubicBezTo>
                <a:cubicBezTo>
                  <a:pt x="6435801" y="492604"/>
                  <a:pt x="6544683" y="467404"/>
                  <a:pt x="6627559" y="519152"/>
                </a:cubicBezTo>
                <a:cubicBezTo>
                  <a:pt x="6659900" y="539365"/>
                  <a:pt x="6684965" y="569686"/>
                  <a:pt x="6698710" y="605395"/>
                </a:cubicBezTo>
                <a:cubicBezTo>
                  <a:pt x="6644807" y="375500"/>
                  <a:pt x="6738193" y="148435"/>
                  <a:pt x="6916074" y="50871"/>
                </a:cubicBezTo>
                <a:cubicBezTo>
                  <a:pt x="6982778" y="14285"/>
                  <a:pt x="7050620" y="1348"/>
                  <a:pt x="7110886" y="101"/>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0" name="Google Shape;770;p23"/>
          <p:cNvSpPr/>
          <p:nvPr/>
        </p:nvSpPr>
        <p:spPr>
          <a:xfrm>
            <a:off x="8208506" y="5104138"/>
            <a:ext cx="3979931" cy="1761861"/>
          </a:xfrm>
          <a:custGeom>
            <a:rect b="b" l="l" r="r" t="t"/>
            <a:pathLst>
              <a:path extrusionOk="0" h="3050841" w="6891656">
                <a:moveTo>
                  <a:pt x="6674374" y="68"/>
                </a:moveTo>
                <a:cubicBezTo>
                  <a:pt x="6790387" y="-2243"/>
                  <a:pt x="6881348" y="54229"/>
                  <a:pt x="6891656" y="60898"/>
                </a:cubicBezTo>
                <a:lnTo>
                  <a:pt x="6891656" y="3050841"/>
                </a:lnTo>
                <a:lnTo>
                  <a:pt x="0" y="3050841"/>
                </a:lnTo>
                <a:lnTo>
                  <a:pt x="16887" y="3016614"/>
                </a:lnTo>
                <a:cubicBezTo>
                  <a:pt x="75476" y="2904075"/>
                  <a:pt x="261498" y="2601557"/>
                  <a:pt x="643651" y="2490837"/>
                </a:cubicBezTo>
                <a:cubicBezTo>
                  <a:pt x="995906" y="2388690"/>
                  <a:pt x="1287656" y="2515362"/>
                  <a:pt x="1362984" y="2550803"/>
                </a:cubicBezTo>
                <a:cubicBezTo>
                  <a:pt x="1373765" y="2534228"/>
                  <a:pt x="1451924" y="2419415"/>
                  <a:pt x="1602717" y="2400953"/>
                </a:cubicBezTo>
                <a:cubicBezTo>
                  <a:pt x="1694217" y="2390846"/>
                  <a:pt x="1785972" y="2417798"/>
                  <a:pt x="1857407" y="2475878"/>
                </a:cubicBezTo>
                <a:cubicBezTo>
                  <a:pt x="1830456" y="2250296"/>
                  <a:pt x="1926268" y="2034953"/>
                  <a:pt x="2097140" y="1936850"/>
                </a:cubicBezTo>
                <a:cubicBezTo>
                  <a:pt x="2329326" y="1802901"/>
                  <a:pt x="2680233" y="1896423"/>
                  <a:pt x="2846388" y="2191540"/>
                </a:cubicBezTo>
                <a:cubicBezTo>
                  <a:pt x="2861279" y="2151788"/>
                  <a:pt x="2892044" y="2120120"/>
                  <a:pt x="2931286" y="2104083"/>
                </a:cubicBezTo>
                <a:cubicBezTo>
                  <a:pt x="2976120" y="2088183"/>
                  <a:pt x="3025790" y="2093706"/>
                  <a:pt x="3066043" y="2119040"/>
                </a:cubicBezTo>
                <a:cubicBezTo>
                  <a:pt x="2866332" y="1750616"/>
                  <a:pt x="3021977" y="1311848"/>
                  <a:pt x="3330705" y="1165098"/>
                </a:cubicBezTo>
                <a:cubicBezTo>
                  <a:pt x="3659915" y="1008510"/>
                  <a:pt x="4131160" y="1199192"/>
                  <a:pt x="4259854" y="1629605"/>
                </a:cubicBezTo>
                <a:cubicBezTo>
                  <a:pt x="4338551" y="1538914"/>
                  <a:pt x="4459698" y="1504550"/>
                  <a:pt x="4561979" y="1542148"/>
                </a:cubicBezTo>
                <a:cubicBezTo>
                  <a:pt x="4669784" y="1582575"/>
                  <a:pt x="4710212" y="1685259"/>
                  <a:pt x="4716814" y="1701969"/>
                </a:cubicBezTo>
                <a:cubicBezTo>
                  <a:pt x="4770205" y="1637152"/>
                  <a:pt x="4866004" y="1627987"/>
                  <a:pt x="4930808" y="1681351"/>
                </a:cubicBezTo>
                <a:cubicBezTo>
                  <a:pt x="4931078" y="1681620"/>
                  <a:pt x="4931348" y="1681756"/>
                  <a:pt x="4931618" y="1682025"/>
                </a:cubicBezTo>
                <a:cubicBezTo>
                  <a:pt x="4845400" y="1466414"/>
                  <a:pt x="4950349" y="1221695"/>
                  <a:pt x="5165824" y="1135585"/>
                </a:cubicBezTo>
                <a:cubicBezTo>
                  <a:pt x="5263522" y="1096505"/>
                  <a:pt x="5372272" y="1095428"/>
                  <a:pt x="5470645" y="1132621"/>
                </a:cubicBezTo>
                <a:cubicBezTo>
                  <a:pt x="5365938" y="812303"/>
                  <a:pt x="5540718" y="467865"/>
                  <a:pt x="5861036" y="363294"/>
                </a:cubicBezTo>
                <a:cubicBezTo>
                  <a:pt x="6017892" y="311951"/>
                  <a:pt x="6188764" y="326506"/>
                  <a:pt x="6334706" y="403316"/>
                </a:cubicBezTo>
                <a:cubicBezTo>
                  <a:pt x="6321231" y="238104"/>
                  <a:pt x="6411248" y="85963"/>
                  <a:pt x="6552069" y="25997"/>
                </a:cubicBezTo>
                <a:cubicBezTo>
                  <a:pt x="6594248" y="8141"/>
                  <a:pt x="6635703" y="839"/>
                  <a:pt x="6674374" y="68"/>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1" name="Google Shape;771;p23"/>
          <p:cNvSpPr/>
          <p:nvPr/>
        </p:nvSpPr>
        <p:spPr>
          <a:xfrm>
            <a:off x="8215495" y="5104721"/>
            <a:ext cx="3979931" cy="1761861"/>
          </a:xfrm>
          <a:custGeom>
            <a:rect b="b" l="l" r="r" t="t"/>
            <a:pathLst>
              <a:path extrusionOk="0" h="3050841" w="6891656">
                <a:moveTo>
                  <a:pt x="2288798" y="1878635"/>
                </a:moveTo>
                <a:cubicBezTo>
                  <a:pt x="2493233" y="1862262"/>
                  <a:pt x="2721772" y="1970203"/>
                  <a:pt x="2846388" y="2191540"/>
                </a:cubicBezTo>
                <a:cubicBezTo>
                  <a:pt x="2861279" y="2151788"/>
                  <a:pt x="2892044" y="2120120"/>
                  <a:pt x="2931286" y="2104083"/>
                </a:cubicBezTo>
                <a:cubicBezTo>
                  <a:pt x="2964912" y="2092158"/>
                  <a:pt x="3001258" y="2092284"/>
                  <a:pt x="3034311" y="2103779"/>
                </a:cubicBezTo>
                <a:lnTo>
                  <a:pt x="3038234" y="2105666"/>
                </a:lnTo>
                <a:lnTo>
                  <a:pt x="3066927" y="2174548"/>
                </a:lnTo>
                <a:cubicBezTo>
                  <a:pt x="3026674" y="2149214"/>
                  <a:pt x="2977004" y="2143691"/>
                  <a:pt x="2932170" y="2159591"/>
                </a:cubicBezTo>
                <a:cubicBezTo>
                  <a:pt x="2892928" y="2175628"/>
                  <a:pt x="2862163" y="2207296"/>
                  <a:pt x="2847272" y="2247048"/>
                </a:cubicBezTo>
                <a:cubicBezTo>
                  <a:pt x="2681117" y="1951931"/>
                  <a:pt x="2330210" y="1858409"/>
                  <a:pt x="2098024" y="1992358"/>
                </a:cubicBezTo>
                <a:cubicBezTo>
                  <a:pt x="1927152" y="2090461"/>
                  <a:pt x="1831340" y="2305804"/>
                  <a:pt x="1858291" y="2531386"/>
                </a:cubicBezTo>
                <a:cubicBezTo>
                  <a:pt x="1786856" y="2473306"/>
                  <a:pt x="1695101" y="2446354"/>
                  <a:pt x="1603601" y="2456461"/>
                </a:cubicBezTo>
                <a:cubicBezTo>
                  <a:pt x="1452808" y="2474923"/>
                  <a:pt x="1374649" y="2589736"/>
                  <a:pt x="1363868" y="2606311"/>
                </a:cubicBezTo>
                <a:cubicBezTo>
                  <a:pt x="1288540" y="2570870"/>
                  <a:pt x="996790" y="2444198"/>
                  <a:pt x="644535" y="2546345"/>
                </a:cubicBezTo>
                <a:cubicBezTo>
                  <a:pt x="310151" y="2643225"/>
                  <a:pt x="125930" y="2886951"/>
                  <a:pt x="45850" y="3021761"/>
                </a:cubicBezTo>
                <a:lnTo>
                  <a:pt x="29636" y="3050841"/>
                </a:lnTo>
                <a:lnTo>
                  <a:pt x="0" y="3050841"/>
                </a:lnTo>
                <a:lnTo>
                  <a:pt x="16887" y="3016614"/>
                </a:lnTo>
                <a:cubicBezTo>
                  <a:pt x="75476" y="2904075"/>
                  <a:pt x="261498" y="2601557"/>
                  <a:pt x="643651" y="2490837"/>
                </a:cubicBezTo>
                <a:cubicBezTo>
                  <a:pt x="995906" y="2388690"/>
                  <a:pt x="1287656" y="2515362"/>
                  <a:pt x="1362984" y="2550803"/>
                </a:cubicBezTo>
                <a:cubicBezTo>
                  <a:pt x="1373765" y="2534228"/>
                  <a:pt x="1451924" y="2419415"/>
                  <a:pt x="1602717" y="2400953"/>
                </a:cubicBezTo>
                <a:cubicBezTo>
                  <a:pt x="1694217" y="2390846"/>
                  <a:pt x="1785972" y="2417798"/>
                  <a:pt x="1857407" y="2475878"/>
                </a:cubicBezTo>
                <a:cubicBezTo>
                  <a:pt x="1830456" y="2250296"/>
                  <a:pt x="1926268" y="2034953"/>
                  <a:pt x="2097140" y="1936850"/>
                </a:cubicBezTo>
                <a:cubicBezTo>
                  <a:pt x="2155187" y="1903363"/>
                  <a:pt x="2220653" y="1884093"/>
                  <a:pt x="2288798" y="1878635"/>
                </a:cubicBezTo>
                <a:close/>
                <a:moveTo>
                  <a:pt x="3596672" y="1111090"/>
                </a:moveTo>
                <a:cubicBezTo>
                  <a:pt x="3874128" y="1118834"/>
                  <a:pt x="4163333" y="1306796"/>
                  <a:pt x="4259854" y="1629605"/>
                </a:cubicBezTo>
                <a:cubicBezTo>
                  <a:pt x="4338551" y="1538914"/>
                  <a:pt x="4459698" y="1504550"/>
                  <a:pt x="4561979" y="1542148"/>
                </a:cubicBezTo>
                <a:cubicBezTo>
                  <a:pt x="4669784" y="1582575"/>
                  <a:pt x="4710212" y="1685259"/>
                  <a:pt x="4716814" y="1701969"/>
                </a:cubicBezTo>
                <a:cubicBezTo>
                  <a:pt x="4756857" y="1653356"/>
                  <a:pt x="4820755" y="1636048"/>
                  <a:pt x="4877540" y="1652945"/>
                </a:cubicBezTo>
                <a:lnTo>
                  <a:pt x="4913735" y="1672247"/>
                </a:lnTo>
                <a:lnTo>
                  <a:pt x="4932502" y="1737533"/>
                </a:lnTo>
                <a:cubicBezTo>
                  <a:pt x="4932232" y="1737264"/>
                  <a:pt x="4931962" y="1737128"/>
                  <a:pt x="4931692" y="1736859"/>
                </a:cubicBezTo>
                <a:cubicBezTo>
                  <a:pt x="4866888" y="1683495"/>
                  <a:pt x="4771089" y="1692660"/>
                  <a:pt x="4717698" y="1757477"/>
                </a:cubicBezTo>
                <a:cubicBezTo>
                  <a:pt x="4711096" y="1740767"/>
                  <a:pt x="4670668" y="1638083"/>
                  <a:pt x="4562863" y="1597656"/>
                </a:cubicBezTo>
                <a:cubicBezTo>
                  <a:pt x="4460582" y="1560058"/>
                  <a:pt x="4339435" y="1594422"/>
                  <a:pt x="4260738" y="1685113"/>
                </a:cubicBezTo>
                <a:cubicBezTo>
                  <a:pt x="4132044" y="1254700"/>
                  <a:pt x="3660799" y="1064018"/>
                  <a:pt x="3331589" y="1220606"/>
                </a:cubicBezTo>
                <a:cubicBezTo>
                  <a:pt x="3138634" y="1312325"/>
                  <a:pt x="3005477" y="1518113"/>
                  <a:pt x="2981502" y="1749504"/>
                </a:cubicBezTo>
                <a:lnTo>
                  <a:pt x="2980923" y="1841369"/>
                </a:lnTo>
                <a:lnTo>
                  <a:pt x="2979729" y="1835195"/>
                </a:lnTo>
                <a:cubicBezTo>
                  <a:pt x="2953723" y="1549483"/>
                  <a:pt x="3099159" y="1275161"/>
                  <a:pt x="3330705" y="1165098"/>
                </a:cubicBezTo>
                <a:cubicBezTo>
                  <a:pt x="3413008" y="1125951"/>
                  <a:pt x="3504187" y="1108509"/>
                  <a:pt x="3596672" y="1111090"/>
                </a:cubicBezTo>
                <a:close/>
                <a:moveTo>
                  <a:pt x="5317981" y="1105501"/>
                </a:moveTo>
                <a:cubicBezTo>
                  <a:pt x="5343830" y="1105248"/>
                  <a:pt x="5369699" y="1107379"/>
                  <a:pt x="5395254" y="1111898"/>
                </a:cubicBezTo>
                <a:lnTo>
                  <a:pt x="5458658" y="1129326"/>
                </a:lnTo>
                <a:lnTo>
                  <a:pt x="5471529" y="1188129"/>
                </a:lnTo>
                <a:cubicBezTo>
                  <a:pt x="5373156" y="1150936"/>
                  <a:pt x="5264406" y="1152013"/>
                  <a:pt x="5166708" y="1191093"/>
                </a:cubicBezTo>
                <a:cubicBezTo>
                  <a:pt x="5058971" y="1234148"/>
                  <a:pt x="4978864" y="1316856"/>
                  <a:pt x="4936470" y="1415750"/>
                </a:cubicBezTo>
                <a:lnTo>
                  <a:pt x="4905003" y="1561359"/>
                </a:lnTo>
                <a:lnTo>
                  <a:pt x="4901538" y="1517792"/>
                </a:lnTo>
                <a:cubicBezTo>
                  <a:pt x="4904782" y="1353968"/>
                  <a:pt x="5004218" y="1200168"/>
                  <a:pt x="5165824" y="1135585"/>
                </a:cubicBezTo>
                <a:cubicBezTo>
                  <a:pt x="5214673" y="1116045"/>
                  <a:pt x="5266285" y="1106006"/>
                  <a:pt x="5317981" y="1105501"/>
                </a:cubicBezTo>
                <a:close/>
                <a:moveTo>
                  <a:pt x="6674374" y="68"/>
                </a:moveTo>
                <a:cubicBezTo>
                  <a:pt x="6790387" y="-2243"/>
                  <a:pt x="6881348" y="54229"/>
                  <a:pt x="6891656" y="60898"/>
                </a:cubicBezTo>
                <a:lnTo>
                  <a:pt x="6891656" y="115898"/>
                </a:lnTo>
                <a:lnTo>
                  <a:pt x="6870555" y="103763"/>
                </a:lnTo>
                <a:cubicBezTo>
                  <a:pt x="6835186" y="85175"/>
                  <a:pt x="6762268" y="53843"/>
                  <a:pt x="6675258" y="55576"/>
                </a:cubicBezTo>
                <a:cubicBezTo>
                  <a:pt x="6636587" y="56347"/>
                  <a:pt x="6595132" y="63649"/>
                  <a:pt x="6552953" y="81505"/>
                </a:cubicBezTo>
                <a:cubicBezTo>
                  <a:pt x="6412132" y="141471"/>
                  <a:pt x="6322115" y="293612"/>
                  <a:pt x="6335590" y="458824"/>
                </a:cubicBezTo>
                <a:cubicBezTo>
                  <a:pt x="6189648" y="382014"/>
                  <a:pt x="6018776" y="367459"/>
                  <a:pt x="5861920" y="418802"/>
                </a:cubicBezTo>
                <a:cubicBezTo>
                  <a:pt x="5621682" y="497231"/>
                  <a:pt x="5463308" y="710584"/>
                  <a:pt x="5443310" y="947493"/>
                </a:cubicBezTo>
                <a:lnTo>
                  <a:pt x="5444277" y="1012150"/>
                </a:lnTo>
                <a:lnTo>
                  <a:pt x="5444219" y="1011887"/>
                </a:lnTo>
                <a:cubicBezTo>
                  <a:pt x="5411907" y="729942"/>
                  <a:pt x="5580758" y="454794"/>
                  <a:pt x="5861036" y="363294"/>
                </a:cubicBezTo>
                <a:cubicBezTo>
                  <a:pt x="6017892" y="311951"/>
                  <a:pt x="6188764" y="326506"/>
                  <a:pt x="6334706" y="403316"/>
                </a:cubicBezTo>
                <a:cubicBezTo>
                  <a:pt x="6321231" y="238104"/>
                  <a:pt x="6411248" y="85963"/>
                  <a:pt x="6552069" y="25997"/>
                </a:cubicBezTo>
                <a:cubicBezTo>
                  <a:pt x="6594248" y="8141"/>
                  <a:pt x="6635703" y="839"/>
                  <a:pt x="6674374" y="68"/>
                </a:cubicBez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2" name="Google Shape;772;p23"/>
          <p:cNvSpPr/>
          <p:nvPr/>
        </p:nvSpPr>
        <p:spPr>
          <a:xfrm>
            <a:off x="7967621" y="4355783"/>
            <a:ext cx="4220513" cy="2363319"/>
          </a:xfrm>
          <a:custGeom>
            <a:rect b="b" l="l" r="r" t="t"/>
            <a:pathLst>
              <a:path extrusionOk="0" h="4092327" w="7308248">
                <a:moveTo>
                  <a:pt x="4854246" y="1693950"/>
                </a:moveTo>
                <a:cubicBezTo>
                  <a:pt x="4982439" y="1691032"/>
                  <a:pt x="5086385" y="1726416"/>
                  <a:pt x="5128184" y="1743316"/>
                </a:cubicBezTo>
                <a:lnTo>
                  <a:pt x="5140873" y="1748844"/>
                </a:lnTo>
                <a:lnTo>
                  <a:pt x="5143190" y="1784463"/>
                </a:lnTo>
                <a:cubicBezTo>
                  <a:pt x="5145342" y="1797536"/>
                  <a:pt x="5147768" y="1805832"/>
                  <a:pt x="5148172" y="1807146"/>
                </a:cubicBezTo>
                <a:cubicBezTo>
                  <a:pt x="5131460" y="1798926"/>
                  <a:pt x="4828258" y="1659992"/>
                  <a:pt x="4541766" y="1844609"/>
                </a:cubicBezTo>
                <a:cubicBezTo>
                  <a:pt x="4249882" y="2032594"/>
                  <a:pt x="4257025" y="2375147"/>
                  <a:pt x="4257025" y="2391586"/>
                </a:cubicBezTo>
                <a:cubicBezTo>
                  <a:pt x="4086556" y="2236346"/>
                  <a:pt x="3857887" y="2161153"/>
                  <a:pt x="3628531" y="2185140"/>
                </a:cubicBezTo>
                <a:cubicBezTo>
                  <a:pt x="3184414" y="2231495"/>
                  <a:pt x="2861980" y="2629163"/>
                  <a:pt x="2908376" y="3073322"/>
                </a:cubicBezTo>
                <a:cubicBezTo>
                  <a:pt x="2774185" y="2950019"/>
                  <a:pt x="2578653" y="2920373"/>
                  <a:pt x="2413953" y="2998397"/>
                </a:cubicBezTo>
                <a:cubicBezTo>
                  <a:pt x="2227719" y="2758664"/>
                  <a:pt x="1925863" y="2642100"/>
                  <a:pt x="1634788" y="2698698"/>
                </a:cubicBezTo>
                <a:cubicBezTo>
                  <a:pt x="1312989" y="2761359"/>
                  <a:pt x="1059916" y="3025214"/>
                  <a:pt x="1005338" y="3358063"/>
                </a:cubicBezTo>
                <a:cubicBezTo>
                  <a:pt x="849897" y="3317098"/>
                  <a:pt x="685710" y="3323701"/>
                  <a:pt x="534135" y="3377334"/>
                </a:cubicBezTo>
                <a:cubicBezTo>
                  <a:pt x="260626" y="3474080"/>
                  <a:pt x="72567" y="3704308"/>
                  <a:pt x="17257" y="3968956"/>
                </a:cubicBezTo>
                <a:lnTo>
                  <a:pt x="2265" y="4092327"/>
                </a:lnTo>
                <a:lnTo>
                  <a:pt x="0" y="4048182"/>
                </a:lnTo>
                <a:cubicBezTo>
                  <a:pt x="11370" y="3729250"/>
                  <a:pt x="214157" y="3434697"/>
                  <a:pt x="533251" y="3321826"/>
                </a:cubicBezTo>
                <a:cubicBezTo>
                  <a:pt x="684826" y="3268193"/>
                  <a:pt x="849013" y="3261590"/>
                  <a:pt x="1004454" y="3302555"/>
                </a:cubicBezTo>
                <a:cubicBezTo>
                  <a:pt x="1059032" y="2969706"/>
                  <a:pt x="1312105" y="2705851"/>
                  <a:pt x="1633904" y="2643190"/>
                </a:cubicBezTo>
                <a:cubicBezTo>
                  <a:pt x="1924979" y="2586592"/>
                  <a:pt x="2226835" y="2703156"/>
                  <a:pt x="2413069" y="2942889"/>
                </a:cubicBezTo>
                <a:cubicBezTo>
                  <a:pt x="2577769" y="2864865"/>
                  <a:pt x="2773301" y="2894511"/>
                  <a:pt x="2907492" y="3017814"/>
                </a:cubicBezTo>
                <a:cubicBezTo>
                  <a:pt x="2861096" y="2573655"/>
                  <a:pt x="3183530" y="2175987"/>
                  <a:pt x="3627647" y="2129632"/>
                </a:cubicBezTo>
                <a:cubicBezTo>
                  <a:pt x="3857003" y="2105645"/>
                  <a:pt x="4085672" y="2180838"/>
                  <a:pt x="4256141" y="2336078"/>
                </a:cubicBezTo>
                <a:cubicBezTo>
                  <a:pt x="4256141" y="2319639"/>
                  <a:pt x="4248998" y="1977086"/>
                  <a:pt x="4540882" y="1789101"/>
                </a:cubicBezTo>
                <a:cubicBezTo>
                  <a:pt x="4648316" y="1719870"/>
                  <a:pt x="4758101" y="1696138"/>
                  <a:pt x="4854246" y="1693950"/>
                </a:cubicBezTo>
                <a:close/>
                <a:moveTo>
                  <a:pt x="5309774" y="1478396"/>
                </a:moveTo>
                <a:lnTo>
                  <a:pt x="5357988" y="1529950"/>
                </a:lnTo>
                <a:cubicBezTo>
                  <a:pt x="5296027" y="1528200"/>
                  <a:pt x="5236208" y="1552725"/>
                  <a:pt x="5193180" y="1597329"/>
                </a:cubicBezTo>
                <a:cubicBezTo>
                  <a:pt x="5173034" y="1619227"/>
                  <a:pt x="5160047" y="1642961"/>
                  <a:pt x="5151924" y="1666327"/>
                </a:cubicBezTo>
                <a:lnTo>
                  <a:pt x="5141855" y="1722024"/>
                </a:lnTo>
                <a:lnTo>
                  <a:pt x="5138966" y="1677606"/>
                </a:lnTo>
                <a:cubicBezTo>
                  <a:pt x="5140347" y="1636758"/>
                  <a:pt x="5152004" y="1585617"/>
                  <a:pt x="5192296" y="1541821"/>
                </a:cubicBezTo>
                <a:cubicBezTo>
                  <a:pt x="5213810" y="1519519"/>
                  <a:pt x="5239522" y="1502237"/>
                  <a:pt x="5267600" y="1490749"/>
                </a:cubicBezTo>
                <a:close/>
                <a:moveTo>
                  <a:pt x="5659678" y="177243"/>
                </a:moveTo>
                <a:cubicBezTo>
                  <a:pt x="5916667" y="175138"/>
                  <a:pt x="6203984" y="300020"/>
                  <a:pt x="6383548" y="575344"/>
                </a:cubicBezTo>
                <a:cubicBezTo>
                  <a:pt x="6435296" y="492604"/>
                  <a:pt x="6544178" y="467404"/>
                  <a:pt x="6627054" y="519152"/>
                </a:cubicBezTo>
                <a:cubicBezTo>
                  <a:pt x="6643225" y="529259"/>
                  <a:pt x="6657576" y="541892"/>
                  <a:pt x="6669603" y="556463"/>
                </a:cubicBezTo>
                <a:lnTo>
                  <a:pt x="6687549" y="587165"/>
                </a:lnTo>
                <a:lnTo>
                  <a:pt x="6699089" y="660903"/>
                </a:lnTo>
                <a:cubicBezTo>
                  <a:pt x="6685344" y="625194"/>
                  <a:pt x="6660279" y="594873"/>
                  <a:pt x="6627938" y="574660"/>
                </a:cubicBezTo>
                <a:cubicBezTo>
                  <a:pt x="6545062" y="522912"/>
                  <a:pt x="6436180" y="548112"/>
                  <a:pt x="6384432" y="630852"/>
                </a:cubicBezTo>
                <a:cubicBezTo>
                  <a:pt x="6097130" y="190333"/>
                  <a:pt x="5533980" y="134948"/>
                  <a:pt x="5260558" y="368616"/>
                </a:cubicBezTo>
                <a:cubicBezTo>
                  <a:pt x="5156762" y="457354"/>
                  <a:pt x="5087777" y="593732"/>
                  <a:pt x="5063367" y="747961"/>
                </a:cubicBezTo>
                <a:lnTo>
                  <a:pt x="5056178" y="872414"/>
                </a:lnTo>
                <a:lnTo>
                  <a:pt x="5053294" y="851530"/>
                </a:lnTo>
                <a:cubicBezTo>
                  <a:pt x="5044771" y="634436"/>
                  <a:pt x="5121279" y="431425"/>
                  <a:pt x="5259674" y="313108"/>
                </a:cubicBezTo>
                <a:cubicBezTo>
                  <a:pt x="5362207" y="225483"/>
                  <a:pt x="5505484" y="178505"/>
                  <a:pt x="5659678" y="177243"/>
                </a:cubicBezTo>
                <a:close/>
                <a:moveTo>
                  <a:pt x="7110381" y="101"/>
                </a:moveTo>
                <a:cubicBezTo>
                  <a:pt x="7210825" y="-1977"/>
                  <a:pt x="7290226" y="28417"/>
                  <a:pt x="7308248" y="35912"/>
                </a:cubicBezTo>
                <a:lnTo>
                  <a:pt x="7308248" y="91092"/>
                </a:lnTo>
                <a:lnTo>
                  <a:pt x="7284737" y="82371"/>
                </a:lnTo>
                <a:cubicBezTo>
                  <a:pt x="7250094" y="70758"/>
                  <a:pt x="7186598" y="54051"/>
                  <a:pt x="7111265" y="55609"/>
                </a:cubicBezTo>
                <a:cubicBezTo>
                  <a:pt x="7050999" y="56856"/>
                  <a:pt x="6983157" y="69793"/>
                  <a:pt x="6916453" y="106379"/>
                </a:cubicBezTo>
                <a:cubicBezTo>
                  <a:pt x="6783042" y="179552"/>
                  <a:pt x="6697160" y="325570"/>
                  <a:pt x="6685297" y="490992"/>
                </a:cubicBezTo>
                <a:lnTo>
                  <a:pt x="6685438" y="523812"/>
                </a:lnTo>
                <a:lnTo>
                  <a:pt x="6684773" y="519565"/>
                </a:lnTo>
                <a:cubicBezTo>
                  <a:pt x="6668969" y="320757"/>
                  <a:pt x="6759923" y="136240"/>
                  <a:pt x="6915569" y="50871"/>
                </a:cubicBezTo>
                <a:cubicBezTo>
                  <a:pt x="6982273" y="14285"/>
                  <a:pt x="7050115" y="1348"/>
                  <a:pt x="7110381" y="101"/>
                </a:cubicBez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3" name="Google Shape;773;p23"/>
          <p:cNvSpPr txBox="1"/>
          <p:nvPr>
            <p:ph type="title"/>
          </p:nvPr>
        </p:nvSpPr>
        <p:spPr>
          <a:xfrm>
            <a:off x="644200" y="974375"/>
            <a:ext cx="5581500" cy="763500"/>
          </a:xfrm>
          <a:prstGeom prst="rect">
            <a:avLst/>
          </a:prstGeom>
        </p:spPr>
        <p:txBody>
          <a:bodyPr anchorCtr="0" anchor="t" bIns="121900" lIns="121900" spcFirstLastPara="1" rIns="121900" wrap="square" tIns="121900">
            <a:noAutofit/>
          </a:bodyPr>
          <a:lstStyle>
            <a:lvl1pPr indent="0" lvl="0" marL="0" marR="0" rtl="0" algn="r">
              <a:lnSpc>
                <a:spcPct val="100000"/>
              </a:lnSpc>
              <a:spcBef>
                <a:spcPts val="0"/>
              </a:spcBef>
              <a:spcAft>
                <a:spcPts val="0"/>
              </a:spcAft>
              <a:buClr>
                <a:schemeClr val="dk1"/>
              </a:buClr>
              <a:buSzPts val="4000"/>
              <a:buFont typeface="Aldrich"/>
              <a:buNone/>
              <a:defRPr/>
            </a:lvl1pPr>
            <a:lvl2pPr lvl="1"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774" name="Google Shape;774;p23"/>
          <p:cNvSpPr txBox="1"/>
          <p:nvPr>
            <p:ph idx="1" type="body"/>
          </p:nvPr>
        </p:nvSpPr>
        <p:spPr>
          <a:xfrm>
            <a:off x="644050" y="2097700"/>
            <a:ext cx="5581500" cy="3565800"/>
          </a:xfrm>
          <a:prstGeom prst="rect">
            <a:avLst/>
          </a:prstGeom>
        </p:spPr>
        <p:txBody>
          <a:bodyPr anchorCtr="0" anchor="t" bIns="121900" lIns="121900" spcFirstLastPara="1" rIns="121900" wrap="square" tIns="121900">
            <a:noAutofit/>
          </a:bodyPr>
          <a:lstStyle>
            <a:lvl1pPr indent="-349250" lvl="0" marL="457200" rtl="0" algn="r">
              <a:spcBef>
                <a:spcPts val="0"/>
              </a:spcBef>
              <a:spcAft>
                <a:spcPts val="0"/>
              </a:spcAft>
              <a:buSzPts val="1900"/>
              <a:buChar char="●"/>
              <a:defRPr/>
            </a:lvl1pPr>
            <a:lvl2pPr indent="-349250" lvl="1" marL="914400" rtl="0" algn="r">
              <a:spcBef>
                <a:spcPts val="2100"/>
              </a:spcBef>
              <a:spcAft>
                <a:spcPts val="0"/>
              </a:spcAft>
              <a:buSzPts val="1900"/>
              <a:buChar char="○"/>
              <a:defRPr/>
            </a:lvl2pPr>
            <a:lvl3pPr indent="-349250" lvl="2" marL="1371600" rtl="0" algn="r">
              <a:spcBef>
                <a:spcPts val="2100"/>
              </a:spcBef>
              <a:spcAft>
                <a:spcPts val="0"/>
              </a:spcAft>
              <a:buSzPts val="1900"/>
              <a:buChar char="■"/>
              <a:defRPr/>
            </a:lvl3pPr>
            <a:lvl4pPr indent="-349250" lvl="3" marL="1828800" rtl="0" algn="r">
              <a:spcBef>
                <a:spcPts val="2100"/>
              </a:spcBef>
              <a:spcAft>
                <a:spcPts val="0"/>
              </a:spcAft>
              <a:buSzPts val="1900"/>
              <a:buChar char="●"/>
              <a:defRPr/>
            </a:lvl4pPr>
            <a:lvl5pPr indent="-349250" lvl="4" marL="2286000" rtl="0" algn="r">
              <a:spcBef>
                <a:spcPts val="2100"/>
              </a:spcBef>
              <a:spcAft>
                <a:spcPts val="0"/>
              </a:spcAft>
              <a:buSzPts val="1900"/>
              <a:buChar char="○"/>
              <a:defRPr/>
            </a:lvl5pPr>
            <a:lvl6pPr indent="-349250" lvl="5" marL="2743200" rtl="0" algn="r">
              <a:spcBef>
                <a:spcPts val="2100"/>
              </a:spcBef>
              <a:spcAft>
                <a:spcPts val="0"/>
              </a:spcAft>
              <a:buSzPts val="1900"/>
              <a:buChar char="■"/>
              <a:defRPr/>
            </a:lvl6pPr>
            <a:lvl7pPr indent="-349250" lvl="6" marL="3200400" rtl="0" algn="r">
              <a:spcBef>
                <a:spcPts val="2100"/>
              </a:spcBef>
              <a:spcAft>
                <a:spcPts val="0"/>
              </a:spcAft>
              <a:buSzPts val="1900"/>
              <a:buChar char="●"/>
              <a:defRPr/>
            </a:lvl7pPr>
            <a:lvl8pPr indent="-349250" lvl="7" marL="3657600" rtl="0" algn="r">
              <a:spcBef>
                <a:spcPts val="2100"/>
              </a:spcBef>
              <a:spcAft>
                <a:spcPts val="0"/>
              </a:spcAft>
              <a:buSzPts val="1900"/>
              <a:buChar char="○"/>
              <a:defRPr/>
            </a:lvl8pPr>
            <a:lvl9pPr indent="-349250" lvl="8" marL="4114800" rtl="0" algn="r">
              <a:spcBef>
                <a:spcPts val="2100"/>
              </a:spcBef>
              <a:spcAft>
                <a:spcPts val="2100"/>
              </a:spcAft>
              <a:buSzPts val="1900"/>
              <a:buChar char="■"/>
              <a:defRPr/>
            </a:lvl9pPr>
          </a:lstStyle>
          <a:p/>
        </p:txBody>
      </p:sp>
      <p:grpSp>
        <p:nvGrpSpPr>
          <p:cNvPr id="775" name="Google Shape;775;p23"/>
          <p:cNvGrpSpPr/>
          <p:nvPr/>
        </p:nvGrpSpPr>
        <p:grpSpPr>
          <a:xfrm>
            <a:off x="1115705" y="1117121"/>
            <a:ext cx="1218416" cy="478021"/>
            <a:chOff x="9875305" y="1414383"/>
            <a:chExt cx="1218416" cy="478021"/>
          </a:xfrm>
        </p:grpSpPr>
        <p:sp>
          <p:nvSpPr>
            <p:cNvPr id="776" name="Google Shape;776;p23"/>
            <p:cNvSpPr/>
            <p:nvPr/>
          </p:nvSpPr>
          <p:spPr>
            <a:xfrm>
              <a:off x="9875658" y="1414436"/>
              <a:ext cx="1218063" cy="477944"/>
            </a:xfrm>
            <a:custGeom>
              <a:rect b="b" l="l" r="r" t="t"/>
              <a:pathLst>
                <a:path extrusionOk="0" h="412911" w="1052322">
                  <a:moveTo>
                    <a:pt x="-305" y="412866"/>
                  </a:moveTo>
                  <a:cubicBezTo>
                    <a:pt x="10049" y="387443"/>
                    <a:pt x="28718" y="366288"/>
                    <a:pt x="52654" y="352858"/>
                  </a:cubicBezTo>
                  <a:cubicBezTo>
                    <a:pt x="105899" y="324283"/>
                    <a:pt x="160191" y="350191"/>
                    <a:pt x="165621" y="352858"/>
                  </a:cubicBezTo>
                  <a:cubicBezTo>
                    <a:pt x="156096" y="286183"/>
                    <a:pt x="183813" y="221127"/>
                    <a:pt x="236296" y="186933"/>
                  </a:cubicBezTo>
                  <a:cubicBezTo>
                    <a:pt x="302018" y="144070"/>
                    <a:pt x="396411" y="157024"/>
                    <a:pt x="455371" y="222270"/>
                  </a:cubicBezTo>
                  <a:cubicBezTo>
                    <a:pt x="450370" y="201077"/>
                    <a:pt x="463505" y="179837"/>
                    <a:pt x="484698" y="174836"/>
                  </a:cubicBezTo>
                  <a:cubicBezTo>
                    <a:pt x="500348" y="171150"/>
                    <a:pt x="516674" y="177331"/>
                    <a:pt x="525951" y="190457"/>
                  </a:cubicBezTo>
                  <a:cubicBezTo>
                    <a:pt x="542430" y="77395"/>
                    <a:pt x="630726" y="-615"/>
                    <a:pt x="713022" y="-43"/>
                  </a:cubicBezTo>
                  <a:cubicBezTo>
                    <a:pt x="814082" y="433"/>
                    <a:pt x="920382" y="118734"/>
                    <a:pt x="893140" y="264752"/>
                  </a:cubicBezTo>
                  <a:cubicBezTo>
                    <a:pt x="938746" y="265047"/>
                    <a:pt x="982199" y="284221"/>
                    <a:pt x="1013155" y="317711"/>
                  </a:cubicBezTo>
                  <a:cubicBezTo>
                    <a:pt x="1035558" y="343362"/>
                    <a:pt x="1049169" y="375499"/>
                    <a:pt x="1052017" y="409437"/>
                  </a:cubicBezTo>
                  <a:close/>
                </a:path>
              </a:pathLst>
            </a:custGeom>
            <a:gradFill>
              <a:gsLst>
                <a:gs pos="0">
                  <a:srgbClr val="FFFFFF"/>
                </a:gs>
                <a:gs pos="100000">
                  <a:srgbClr val="D8D8D8"/>
                </a:gs>
              </a:gsLst>
              <a:lin ang="5400012" scaled="0"/>
            </a:gradFill>
            <a:ln>
              <a:noFill/>
            </a:ln>
            <a:effectLst>
              <a:outerShdw blurRad="11430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777" name="Google Shape;777;p23"/>
            <p:cNvSpPr/>
            <p:nvPr/>
          </p:nvSpPr>
          <p:spPr>
            <a:xfrm>
              <a:off x="9875305" y="1414383"/>
              <a:ext cx="1122816" cy="478021"/>
            </a:xfrm>
            <a:custGeom>
              <a:rect b="b" l="l" r="r" t="t"/>
              <a:pathLst>
                <a:path extrusionOk="0" h="478021" w="1122816">
                  <a:moveTo>
                    <a:pt x="1059308" y="309292"/>
                  </a:moveTo>
                  <a:lnTo>
                    <a:pt x="1073269" y="310824"/>
                  </a:lnTo>
                  <a:cubicBezTo>
                    <a:pt x="1085970" y="313558"/>
                    <a:pt x="1098328" y="317577"/>
                    <a:pt x="1110155" y="322796"/>
                  </a:cubicBezTo>
                  <a:lnTo>
                    <a:pt x="1122816" y="331837"/>
                  </a:lnTo>
                  <a:lnTo>
                    <a:pt x="1098497" y="323944"/>
                  </a:lnTo>
                  <a:cubicBezTo>
                    <a:pt x="1085797" y="321209"/>
                    <a:pt x="1072753" y="319757"/>
                    <a:pt x="1059554" y="319672"/>
                  </a:cubicBezTo>
                  <a:close/>
                  <a:moveTo>
                    <a:pt x="561479" y="202458"/>
                  </a:moveTo>
                  <a:cubicBezTo>
                    <a:pt x="570538" y="200324"/>
                    <a:pt x="579793" y="201046"/>
                    <a:pt x="588125" y="204201"/>
                  </a:cubicBezTo>
                  <a:lnTo>
                    <a:pt x="604312" y="216730"/>
                  </a:lnTo>
                  <a:lnTo>
                    <a:pt x="586707" y="215578"/>
                  </a:lnTo>
                  <a:cubicBezTo>
                    <a:pt x="562173" y="221367"/>
                    <a:pt x="546967" y="245956"/>
                    <a:pt x="552756" y="270491"/>
                  </a:cubicBezTo>
                  <a:lnTo>
                    <a:pt x="528487" y="251472"/>
                  </a:lnTo>
                  <a:lnTo>
                    <a:pt x="533132" y="222885"/>
                  </a:lnTo>
                  <a:cubicBezTo>
                    <a:pt x="539277" y="212947"/>
                    <a:pt x="549212" y="205353"/>
                    <a:pt x="561479" y="202458"/>
                  </a:cubicBezTo>
                  <a:close/>
                  <a:moveTo>
                    <a:pt x="403654" y="189983"/>
                  </a:moveTo>
                  <a:cubicBezTo>
                    <a:pt x="426335" y="193477"/>
                    <a:pt x="448771" y="200883"/>
                    <a:pt x="469804" y="212135"/>
                  </a:cubicBezTo>
                  <a:lnTo>
                    <a:pt x="480213" y="220293"/>
                  </a:lnTo>
                  <a:lnTo>
                    <a:pt x="428882" y="203103"/>
                  </a:lnTo>
                  <a:cubicBezTo>
                    <a:pt x="383520" y="196115"/>
                    <a:pt x="337180" y="204771"/>
                    <a:pt x="299137" y="229582"/>
                  </a:cubicBezTo>
                  <a:cubicBezTo>
                    <a:pt x="238378" y="269168"/>
                    <a:pt x="206291" y="344482"/>
                    <a:pt x="217318" y="421671"/>
                  </a:cubicBezTo>
                  <a:cubicBezTo>
                    <a:pt x="211031" y="418583"/>
                    <a:pt x="148178" y="388590"/>
                    <a:pt x="86538" y="421671"/>
                  </a:cubicBezTo>
                  <a:cubicBezTo>
                    <a:pt x="72683" y="429445"/>
                    <a:pt x="60352" y="439454"/>
                    <a:pt x="49987" y="451199"/>
                  </a:cubicBezTo>
                  <a:lnTo>
                    <a:pt x="33428" y="477912"/>
                  </a:lnTo>
                  <a:lnTo>
                    <a:pt x="0" y="478021"/>
                  </a:lnTo>
                  <a:cubicBezTo>
                    <a:pt x="11987" y="448589"/>
                    <a:pt x="33599" y="424098"/>
                    <a:pt x="61310" y="408551"/>
                  </a:cubicBezTo>
                  <a:cubicBezTo>
                    <a:pt x="122950" y="375470"/>
                    <a:pt x="185803" y="405463"/>
                    <a:pt x="192090" y="408551"/>
                  </a:cubicBezTo>
                  <a:cubicBezTo>
                    <a:pt x="181063" y="331362"/>
                    <a:pt x="213150" y="256048"/>
                    <a:pt x="273909" y="216462"/>
                  </a:cubicBezTo>
                  <a:cubicBezTo>
                    <a:pt x="311952" y="191651"/>
                    <a:pt x="358292" y="182995"/>
                    <a:pt x="403654" y="189983"/>
                  </a:cubicBezTo>
                  <a:close/>
                  <a:moveTo>
                    <a:pt x="825806" y="3"/>
                  </a:moveTo>
                  <a:cubicBezTo>
                    <a:pt x="855055" y="141"/>
                    <a:pt x="884683" y="8804"/>
                    <a:pt x="912180" y="24362"/>
                  </a:cubicBezTo>
                  <a:lnTo>
                    <a:pt x="920472" y="30330"/>
                  </a:lnTo>
                  <a:lnTo>
                    <a:pt x="894878" y="19520"/>
                  </a:lnTo>
                  <a:cubicBezTo>
                    <a:pt x="880378" y="15392"/>
                    <a:pt x="865659" y="13192"/>
                    <a:pt x="851034" y="13123"/>
                  </a:cubicBezTo>
                  <a:cubicBezTo>
                    <a:pt x="755762" y="12461"/>
                    <a:pt x="653543" y="102772"/>
                    <a:pt x="634465" y="233662"/>
                  </a:cubicBezTo>
                  <a:cubicBezTo>
                    <a:pt x="629096" y="226064"/>
                    <a:pt x="621686" y="220476"/>
                    <a:pt x="613353" y="217321"/>
                  </a:cubicBezTo>
                  <a:lnTo>
                    <a:pt x="610322" y="217123"/>
                  </a:lnTo>
                  <a:lnTo>
                    <a:pt x="637727" y="130770"/>
                  </a:lnTo>
                  <a:cubicBezTo>
                    <a:pt x="678990" y="50182"/>
                    <a:pt x="754352" y="-493"/>
                    <a:pt x="825806" y="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spTree>
  </p:cSld>
  <p:clrMapOvr>
    <a:masterClrMapping/>
  </p:clrMapOvr>
</p:sldLayout>
</file>

<file path=ppt/slideLayouts/slideLayout2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7 Title and text right">
  <p:cSld name="CUSTOM_16">
    <p:spTree>
      <p:nvGrpSpPr>
        <p:cNvPr id="778" name="Shape 778"/>
        <p:cNvGrpSpPr/>
        <p:nvPr/>
      </p:nvGrpSpPr>
      <p:grpSpPr>
        <a:xfrm>
          <a:off x="0" y="0"/>
          <a:ext cx="0" cy="0"/>
          <a:chOff x="0" y="0"/>
          <a:chExt cx="0" cy="0"/>
        </a:xfrm>
      </p:grpSpPr>
      <p:sp>
        <p:nvSpPr>
          <p:cNvPr id="779" name="Google Shape;779;p24"/>
          <p:cNvSpPr/>
          <p:nvPr/>
        </p:nvSpPr>
        <p:spPr>
          <a:xfrm flipH="1">
            <a:off x="1971469" y="5258449"/>
            <a:ext cx="8565549" cy="1600410"/>
          </a:xfrm>
          <a:custGeom>
            <a:rect b="b" l="l" r="r" t="t"/>
            <a:pathLst>
              <a:path extrusionOk="0" h="2278164" w="12192952">
                <a:moveTo>
                  <a:pt x="-4" y="736841"/>
                </a:moveTo>
                <a:cubicBezTo>
                  <a:pt x="19046" y="656736"/>
                  <a:pt x="105628" y="326599"/>
                  <a:pt x="417953" y="133147"/>
                </a:cubicBezTo>
                <a:cubicBezTo>
                  <a:pt x="747041" y="-70688"/>
                  <a:pt x="1193573" y="-40494"/>
                  <a:pt x="1543332" y="212585"/>
                </a:cubicBezTo>
                <a:cubicBezTo>
                  <a:pt x="1701065" y="65615"/>
                  <a:pt x="1944715" y="65234"/>
                  <a:pt x="2096734" y="204584"/>
                </a:cubicBezTo>
                <a:cubicBezTo>
                  <a:pt x="2238180" y="334315"/>
                  <a:pt x="2267422" y="554819"/>
                  <a:pt x="2160266" y="723602"/>
                </a:cubicBezTo>
                <a:cubicBezTo>
                  <a:pt x="2180516" y="727603"/>
                  <a:pt x="2199023" y="737794"/>
                  <a:pt x="2213225" y="752747"/>
                </a:cubicBezTo>
                <a:cubicBezTo>
                  <a:pt x="2231532" y="772940"/>
                  <a:pt x="2241057" y="799611"/>
                  <a:pt x="2239704" y="826852"/>
                </a:cubicBezTo>
                <a:cubicBezTo>
                  <a:pt x="2504023" y="599300"/>
                  <a:pt x="2874260" y="544340"/>
                  <a:pt x="3183727" y="686549"/>
                </a:cubicBezTo>
                <a:cubicBezTo>
                  <a:pt x="3622639" y="888194"/>
                  <a:pt x="3684075" y="1369016"/>
                  <a:pt x="3686838" y="1393494"/>
                </a:cubicBezTo>
                <a:cubicBezTo>
                  <a:pt x="3709317" y="1393494"/>
                  <a:pt x="3886863" y="1397019"/>
                  <a:pt x="4005830" y="1547133"/>
                </a:cubicBezTo>
                <a:cubicBezTo>
                  <a:pt x="4113176" y="1682769"/>
                  <a:pt x="4091555" y="1836598"/>
                  <a:pt x="4087935" y="1862220"/>
                </a:cubicBezTo>
                <a:cubicBezTo>
                  <a:pt x="4108595" y="1849552"/>
                  <a:pt x="4133789" y="1846599"/>
                  <a:pt x="4156801" y="1854219"/>
                </a:cubicBezTo>
                <a:cubicBezTo>
                  <a:pt x="4181404" y="1863744"/>
                  <a:pt x="4200045" y="1884413"/>
                  <a:pt x="4207093" y="1909845"/>
                </a:cubicBezTo>
                <a:cubicBezTo>
                  <a:pt x="4237573" y="1868221"/>
                  <a:pt x="4399308" y="1655813"/>
                  <a:pt x="4696964" y="1610665"/>
                </a:cubicBezTo>
                <a:cubicBezTo>
                  <a:pt x="5036435" y="1559134"/>
                  <a:pt x="5276274" y="1766970"/>
                  <a:pt x="5308659" y="1796021"/>
                </a:cubicBezTo>
                <a:cubicBezTo>
                  <a:pt x="5346759" y="1766684"/>
                  <a:pt x="5703852" y="1500746"/>
                  <a:pt x="6149336" y="1629143"/>
                </a:cubicBezTo>
                <a:cubicBezTo>
                  <a:pt x="6507476" y="1732584"/>
                  <a:pt x="6674925" y="2019668"/>
                  <a:pt x="6707977" y="2079294"/>
                </a:cubicBezTo>
                <a:cubicBezTo>
                  <a:pt x="6854358" y="2060244"/>
                  <a:pt x="7003195" y="2077961"/>
                  <a:pt x="7140984" y="2130920"/>
                </a:cubicBezTo>
                <a:cubicBezTo>
                  <a:pt x="7226318" y="2164258"/>
                  <a:pt x="7305842" y="2210931"/>
                  <a:pt x="7376632" y="2269128"/>
                </a:cubicBezTo>
                <a:cubicBezTo>
                  <a:pt x="7459043" y="2158923"/>
                  <a:pt x="7572466" y="2075770"/>
                  <a:pt x="7702387" y="2030336"/>
                </a:cubicBezTo>
                <a:cubicBezTo>
                  <a:pt x="7947465" y="1945944"/>
                  <a:pt x="8157968" y="2032051"/>
                  <a:pt x="8208164" y="2054148"/>
                </a:cubicBezTo>
                <a:cubicBezTo>
                  <a:pt x="8210508" y="2001856"/>
                  <a:pt x="8234492" y="1952993"/>
                  <a:pt x="8274363" y="1919084"/>
                </a:cubicBezTo>
                <a:cubicBezTo>
                  <a:pt x="8305272" y="1894415"/>
                  <a:pt x="8343343" y="1880508"/>
                  <a:pt x="8382853" y="1879365"/>
                </a:cubicBezTo>
                <a:cubicBezTo>
                  <a:pt x="8388606" y="1670005"/>
                  <a:pt x="8548035" y="1497031"/>
                  <a:pt x="8756233" y="1474266"/>
                </a:cubicBezTo>
                <a:cubicBezTo>
                  <a:pt x="8689558" y="1208615"/>
                  <a:pt x="8789856" y="931341"/>
                  <a:pt x="9005121" y="778941"/>
                </a:cubicBezTo>
                <a:cubicBezTo>
                  <a:pt x="9192287" y="646640"/>
                  <a:pt x="9440509" y="627209"/>
                  <a:pt x="9653869" y="725983"/>
                </a:cubicBezTo>
                <a:cubicBezTo>
                  <a:pt x="9769312" y="571868"/>
                  <a:pt x="9987815" y="540531"/>
                  <a:pt x="10141930" y="655974"/>
                </a:cubicBezTo>
                <a:cubicBezTo>
                  <a:pt x="10238418" y="728364"/>
                  <a:pt x="10290710" y="845427"/>
                  <a:pt x="10280138" y="965632"/>
                </a:cubicBezTo>
                <a:cubicBezTo>
                  <a:pt x="10292901" y="953726"/>
                  <a:pt x="10310713" y="948773"/>
                  <a:pt x="10327763" y="952392"/>
                </a:cubicBezTo>
                <a:cubicBezTo>
                  <a:pt x="10348337" y="958107"/>
                  <a:pt x="10363100" y="976109"/>
                  <a:pt x="10364815" y="997350"/>
                </a:cubicBezTo>
                <a:cubicBezTo>
                  <a:pt x="10511881" y="776465"/>
                  <a:pt x="10768008" y="655593"/>
                  <a:pt x="11025469" y="686263"/>
                </a:cubicBezTo>
                <a:cubicBezTo>
                  <a:pt x="11382752" y="728840"/>
                  <a:pt x="11547534" y="1039736"/>
                  <a:pt x="11560393" y="1064882"/>
                </a:cubicBezTo>
                <a:cubicBezTo>
                  <a:pt x="11574776" y="1060215"/>
                  <a:pt x="11725461" y="1013828"/>
                  <a:pt x="11851572" y="1109935"/>
                </a:cubicBezTo>
                <a:cubicBezTo>
                  <a:pt x="11910056" y="1155465"/>
                  <a:pt x="11950442" y="1220140"/>
                  <a:pt x="11965872" y="1292625"/>
                </a:cubicBezTo>
                <a:cubicBezTo>
                  <a:pt x="11988923" y="1262526"/>
                  <a:pt x="12032071" y="1256811"/>
                  <a:pt x="12062170" y="1279862"/>
                </a:cubicBezTo>
                <a:cubicBezTo>
                  <a:pt x="12069504" y="1285481"/>
                  <a:pt x="12075600" y="1292530"/>
                  <a:pt x="12080172" y="1300530"/>
                </a:cubicBezTo>
                <a:cubicBezTo>
                  <a:pt x="12078934" y="1247000"/>
                  <a:pt x="12091697" y="1194042"/>
                  <a:pt x="12117224" y="1146987"/>
                </a:cubicBezTo>
                <a:cubicBezTo>
                  <a:pt x="12134941" y="1114793"/>
                  <a:pt x="12158372" y="1086027"/>
                  <a:pt x="12186471" y="1062215"/>
                </a:cubicBezTo>
                <a:cubicBezTo>
                  <a:pt x="12188662" y="1467218"/>
                  <a:pt x="12190852" y="1872221"/>
                  <a:pt x="12192948" y="2277224"/>
                </a:cubicBezTo>
                <a:lnTo>
                  <a:pt x="-4" y="2277224"/>
                </a:lnTo>
                <a:close/>
              </a:path>
            </a:pathLst>
          </a:custGeom>
          <a:solidFill>
            <a:srgbClr val="F2F2F2"/>
          </a:soli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0" name="Google Shape;780;p24"/>
          <p:cNvSpPr/>
          <p:nvPr/>
        </p:nvSpPr>
        <p:spPr>
          <a:xfrm flipH="1">
            <a:off x="1977525" y="5257512"/>
            <a:ext cx="8561298" cy="1600410"/>
          </a:xfrm>
          <a:custGeom>
            <a:rect b="b" l="l" r="r" t="t"/>
            <a:pathLst>
              <a:path extrusionOk="0" h="2278163" w="12186901">
                <a:moveTo>
                  <a:pt x="10929198" y="682704"/>
                </a:moveTo>
                <a:cubicBezTo>
                  <a:pt x="10961129" y="681903"/>
                  <a:pt x="10993290" y="683369"/>
                  <a:pt x="11025473" y="687202"/>
                </a:cubicBezTo>
                <a:cubicBezTo>
                  <a:pt x="11382756" y="729779"/>
                  <a:pt x="11547538" y="1040675"/>
                  <a:pt x="11560397" y="1065821"/>
                </a:cubicBezTo>
                <a:cubicBezTo>
                  <a:pt x="11574780" y="1061154"/>
                  <a:pt x="11725465" y="1014767"/>
                  <a:pt x="11851576" y="1110874"/>
                </a:cubicBezTo>
                <a:cubicBezTo>
                  <a:pt x="11910060" y="1156404"/>
                  <a:pt x="11950446" y="1221079"/>
                  <a:pt x="11965876" y="1293564"/>
                </a:cubicBezTo>
                <a:cubicBezTo>
                  <a:pt x="11988927" y="1263465"/>
                  <a:pt x="12032075" y="1257750"/>
                  <a:pt x="12062174" y="1280801"/>
                </a:cubicBezTo>
                <a:cubicBezTo>
                  <a:pt x="12069508" y="1286420"/>
                  <a:pt x="12075604" y="1293469"/>
                  <a:pt x="12080176" y="1301469"/>
                </a:cubicBezTo>
                <a:cubicBezTo>
                  <a:pt x="12078938" y="1247939"/>
                  <a:pt x="12091701" y="1194981"/>
                  <a:pt x="12117228" y="1147926"/>
                </a:cubicBezTo>
                <a:cubicBezTo>
                  <a:pt x="12134945" y="1115732"/>
                  <a:pt x="12158376" y="1086966"/>
                  <a:pt x="12186475" y="1063154"/>
                </a:cubicBezTo>
                <a:lnTo>
                  <a:pt x="12186901" y="1142995"/>
                </a:lnTo>
                <a:lnTo>
                  <a:pt x="12127863" y="1215268"/>
                </a:lnTo>
                <a:cubicBezTo>
                  <a:pt x="12102336" y="1262323"/>
                  <a:pt x="12089573" y="1315281"/>
                  <a:pt x="12090811" y="1368811"/>
                </a:cubicBezTo>
                <a:cubicBezTo>
                  <a:pt x="12086239" y="1360811"/>
                  <a:pt x="12080143" y="1353762"/>
                  <a:pt x="12072809" y="1348143"/>
                </a:cubicBezTo>
                <a:cubicBezTo>
                  <a:pt x="12042710" y="1325092"/>
                  <a:pt x="11999562" y="1330807"/>
                  <a:pt x="11976511" y="1360906"/>
                </a:cubicBezTo>
                <a:cubicBezTo>
                  <a:pt x="11961081" y="1288421"/>
                  <a:pt x="11920695" y="1223746"/>
                  <a:pt x="11862211" y="1178216"/>
                </a:cubicBezTo>
                <a:cubicBezTo>
                  <a:pt x="11736100" y="1082109"/>
                  <a:pt x="11585415" y="1128496"/>
                  <a:pt x="11571032" y="1133163"/>
                </a:cubicBezTo>
                <a:cubicBezTo>
                  <a:pt x="11558173" y="1108017"/>
                  <a:pt x="11393391" y="797121"/>
                  <a:pt x="11036108" y="754544"/>
                </a:cubicBezTo>
                <a:cubicBezTo>
                  <a:pt x="10778647" y="723874"/>
                  <a:pt x="10522520" y="844746"/>
                  <a:pt x="10375454" y="1065631"/>
                </a:cubicBezTo>
                <a:cubicBezTo>
                  <a:pt x="10373739" y="1044390"/>
                  <a:pt x="10358976" y="1026388"/>
                  <a:pt x="10338402" y="1020673"/>
                </a:cubicBezTo>
                <a:cubicBezTo>
                  <a:pt x="10321352" y="1017054"/>
                  <a:pt x="10303540" y="1022007"/>
                  <a:pt x="10290777" y="1033913"/>
                </a:cubicBezTo>
                <a:lnTo>
                  <a:pt x="10287902" y="962223"/>
                </a:lnTo>
                <a:lnTo>
                  <a:pt x="10302347" y="954129"/>
                </a:lnTo>
                <a:cubicBezTo>
                  <a:pt x="10310527" y="951855"/>
                  <a:pt x="10319242" y="951522"/>
                  <a:pt x="10327767" y="953331"/>
                </a:cubicBezTo>
                <a:cubicBezTo>
                  <a:pt x="10348341" y="959046"/>
                  <a:pt x="10363104" y="977048"/>
                  <a:pt x="10364819" y="998289"/>
                </a:cubicBezTo>
                <a:cubicBezTo>
                  <a:pt x="10493502" y="805015"/>
                  <a:pt x="10705684" y="688313"/>
                  <a:pt x="10929198" y="682704"/>
                </a:cubicBezTo>
                <a:close/>
                <a:moveTo>
                  <a:pt x="2818734" y="609388"/>
                </a:moveTo>
                <a:cubicBezTo>
                  <a:pt x="2943085" y="608558"/>
                  <a:pt x="3067681" y="634160"/>
                  <a:pt x="3183731" y="687488"/>
                </a:cubicBezTo>
                <a:cubicBezTo>
                  <a:pt x="3622643" y="889133"/>
                  <a:pt x="3684079" y="1369955"/>
                  <a:pt x="3686842" y="1394433"/>
                </a:cubicBezTo>
                <a:cubicBezTo>
                  <a:pt x="3709321" y="1394433"/>
                  <a:pt x="3886867" y="1397958"/>
                  <a:pt x="4005834" y="1548072"/>
                </a:cubicBezTo>
                <a:cubicBezTo>
                  <a:pt x="4059507" y="1615890"/>
                  <a:pt x="4080939" y="1688256"/>
                  <a:pt x="4088499" y="1746871"/>
                </a:cubicBezTo>
                <a:lnTo>
                  <a:pt x="4091516" y="1783808"/>
                </a:lnTo>
                <a:lnTo>
                  <a:pt x="4075094" y="1718265"/>
                </a:lnTo>
                <a:cubicBezTo>
                  <a:pt x="4062082" y="1684369"/>
                  <a:pt x="4043306" y="1649323"/>
                  <a:pt x="4016469" y="1615414"/>
                </a:cubicBezTo>
                <a:cubicBezTo>
                  <a:pt x="3897502" y="1465300"/>
                  <a:pt x="3719956" y="1461775"/>
                  <a:pt x="3697477" y="1461775"/>
                </a:cubicBezTo>
                <a:cubicBezTo>
                  <a:pt x="3694714" y="1437297"/>
                  <a:pt x="3633278" y="956475"/>
                  <a:pt x="3194366" y="754830"/>
                </a:cubicBezTo>
                <a:cubicBezTo>
                  <a:pt x="2884899" y="612621"/>
                  <a:pt x="2514662" y="667581"/>
                  <a:pt x="2250343" y="895133"/>
                </a:cubicBezTo>
                <a:cubicBezTo>
                  <a:pt x="2251696" y="867892"/>
                  <a:pt x="2242171" y="841221"/>
                  <a:pt x="2223864" y="821028"/>
                </a:cubicBezTo>
                <a:cubicBezTo>
                  <a:pt x="2209662" y="806075"/>
                  <a:pt x="2191155" y="795884"/>
                  <a:pt x="2170905" y="791883"/>
                </a:cubicBezTo>
                <a:lnTo>
                  <a:pt x="2193036" y="738107"/>
                </a:lnTo>
                <a:lnTo>
                  <a:pt x="2213229" y="753686"/>
                </a:lnTo>
                <a:cubicBezTo>
                  <a:pt x="2231536" y="773879"/>
                  <a:pt x="2241061" y="800550"/>
                  <a:pt x="2239708" y="827791"/>
                </a:cubicBezTo>
                <a:cubicBezTo>
                  <a:pt x="2404908" y="685571"/>
                  <a:pt x="2611481" y="610770"/>
                  <a:pt x="2818734" y="609388"/>
                </a:cubicBezTo>
                <a:close/>
                <a:moveTo>
                  <a:pt x="9950221" y="587697"/>
                </a:moveTo>
                <a:cubicBezTo>
                  <a:pt x="10017293" y="590972"/>
                  <a:pt x="10084141" y="613622"/>
                  <a:pt x="10141934" y="656913"/>
                </a:cubicBezTo>
                <a:cubicBezTo>
                  <a:pt x="10214300" y="711206"/>
                  <a:pt x="10261806" y="790627"/>
                  <a:pt x="10276576" y="877656"/>
                </a:cubicBezTo>
                <a:lnTo>
                  <a:pt x="10278065" y="914798"/>
                </a:lnTo>
                <a:lnTo>
                  <a:pt x="10261821" y="861154"/>
                </a:lnTo>
                <a:cubicBezTo>
                  <a:pt x="10238008" y="807814"/>
                  <a:pt x="10200813" y="760450"/>
                  <a:pt x="10152569" y="724255"/>
                </a:cubicBezTo>
                <a:cubicBezTo>
                  <a:pt x="9998454" y="608812"/>
                  <a:pt x="9779951" y="640149"/>
                  <a:pt x="9664508" y="794264"/>
                </a:cubicBezTo>
                <a:cubicBezTo>
                  <a:pt x="9451148" y="695490"/>
                  <a:pt x="9202926" y="714921"/>
                  <a:pt x="9015760" y="847222"/>
                </a:cubicBezTo>
                <a:cubicBezTo>
                  <a:pt x="8800495" y="999622"/>
                  <a:pt x="8700197" y="1276896"/>
                  <a:pt x="8766872" y="1542547"/>
                </a:cubicBezTo>
                <a:cubicBezTo>
                  <a:pt x="8558674" y="1565312"/>
                  <a:pt x="8399245" y="1738286"/>
                  <a:pt x="8393492" y="1947646"/>
                </a:cubicBezTo>
                <a:cubicBezTo>
                  <a:pt x="8353982" y="1948789"/>
                  <a:pt x="8315911" y="1962696"/>
                  <a:pt x="8285002" y="1987365"/>
                </a:cubicBezTo>
                <a:cubicBezTo>
                  <a:pt x="8245131" y="2021274"/>
                  <a:pt x="8221147" y="2070137"/>
                  <a:pt x="8218803" y="2122429"/>
                </a:cubicBezTo>
                <a:cubicBezTo>
                  <a:pt x="8168607" y="2100332"/>
                  <a:pt x="7958104" y="2014225"/>
                  <a:pt x="7713026" y="2098617"/>
                </a:cubicBezTo>
                <a:cubicBezTo>
                  <a:pt x="7615585" y="2132693"/>
                  <a:pt x="7527425" y="2187985"/>
                  <a:pt x="7454667" y="2259994"/>
                </a:cubicBezTo>
                <a:lnTo>
                  <a:pt x="7438850" y="2278163"/>
                </a:lnTo>
                <a:lnTo>
                  <a:pt x="7302383" y="2278163"/>
                </a:lnTo>
                <a:lnTo>
                  <a:pt x="7274901" y="2258983"/>
                </a:lnTo>
                <a:cubicBezTo>
                  <a:pt x="7235505" y="2235873"/>
                  <a:pt x="7194290" y="2215870"/>
                  <a:pt x="7151623" y="2199201"/>
                </a:cubicBezTo>
                <a:cubicBezTo>
                  <a:pt x="7013834" y="2146242"/>
                  <a:pt x="6864997" y="2128525"/>
                  <a:pt x="6718616" y="2147575"/>
                </a:cubicBezTo>
                <a:cubicBezTo>
                  <a:pt x="6685564" y="2087949"/>
                  <a:pt x="6518115" y="1800865"/>
                  <a:pt x="6159975" y="1697424"/>
                </a:cubicBezTo>
                <a:cubicBezTo>
                  <a:pt x="5714491" y="1569027"/>
                  <a:pt x="5357398" y="1834965"/>
                  <a:pt x="5319298" y="1864302"/>
                </a:cubicBezTo>
                <a:cubicBezTo>
                  <a:pt x="5286914" y="1835251"/>
                  <a:pt x="5047075" y="1627415"/>
                  <a:pt x="4707603" y="1678946"/>
                </a:cubicBezTo>
                <a:cubicBezTo>
                  <a:pt x="4409947" y="1724094"/>
                  <a:pt x="4248212" y="1936502"/>
                  <a:pt x="4217732" y="1978126"/>
                </a:cubicBezTo>
                <a:cubicBezTo>
                  <a:pt x="4210684" y="1952694"/>
                  <a:pt x="4192043" y="1932025"/>
                  <a:pt x="4167440" y="1922500"/>
                </a:cubicBezTo>
                <a:cubicBezTo>
                  <a:pt x="4144428" y="1914880"/>
                  <a:pt x="4119234" y="1917833"/>
                  <a:pt x="4098574" y="1930501"/>
                </a:cubicBezTo>
                <a:cubicBezTo>
                  <a:pt x="4099479" y="1924096"/>
                  <a:pt x="4101509" y="1909677"/>
                  <a:pt x="4102368" y="1889533"/>
                </a:cubicBezTo>
                <a:lnTo>
                  <a:pt x="4102481" y="1858128"/>
                </a:lnTo>
                <a:lnTo>
                  <a:pt x="4121490" y="1851551"/>
                </a:lnTo>
                <a:cubicBezTo>
                  <a:pt x="4133248" y="1850181"/>
                  <a:pt x="4145299" y="1851348"/>
                  <a:pt x="4156805" y="1855158"/>
                </a:cubicBezTo>
                <a:cubicBezTo>
                  <a:pt x="4181408" y="1864683"/>
                  <a:pt x="4200049" y="1885352"/>
                  <a:pt x="4207097" y="1910784"/>
                </a:cubicBezTo>
                <a:cubicBezTo>
                  <a:pt x="4237577" y="1869160"/>
                  <a:pt x="4399312" y="1656752"/>
                  <a:pt x="4696968" y="1611604"/>
                </a:cubicBezTo>
                <a:cubicBezTo>
                  <a:pt x="5036440" y="1560073"/>
                  <a:pt x="5276279" y="1767909"/>
                  <a:pt x="5308663" y="1796960"/>
                </a:cubicBezTo>
                <a:cubicBezTo>
                  <a:pt x="5346763" y="1767623"/>
                  <a:pt x="5703856" y="1501685"/>
                  <a:pt x="6149340" y="1630082"/>
                </a:cubicBezTo>
                <a:cubicBezTo>
                  <a:pt x="6507480" y="1733523"/>
                  <a:pt x="6674929" y="2020607"/>
                  <a:pt x="6707981" y="2080233"/>
                </a:cubicBezTo>
                <a:cubicBezTo>
                  <a:pt x="6854362" y="2061183"/>
                  <a:pt x="7003199" y="2078900"/>
                  <a:pt x="7140988" y="2131859"/>
                </a:cubicBezTo>
                <a:cubicBezTo>
                  <a:pt x="7226322" y="2165197"/>
                  <a:pt x="7305846" y="2211870"/>
                  <a:pt x="7376636" y="2270067"/>
                </a:cubicBezTo>
                <a:cubicBezTo>
                  <a:pt x="7459047" y="2159862"/>
                  <a:pt x="7572470" y="2076709"/>
                  <a:pt x="7702391" y="2031275"/>
                </a:cubicBezTo>
                <a:cubicBezTo>
                  <a:pt x="7947469" y="1946883"/>
                  <a:pt x="8157972" y="2032990"/>
                  <a:pt x="8208168" y="2055087"/>
                </a:cubicBezTo>
                <a:cubicBezTo>
                  <a:pt x="8210512" y="2002795"/>
                  <a:pt x="8234496" y="1953932"/>
                  <a:pt x="8274367" y="1920023"/>
                </a:cubicBezTo>
                <a:cubicBezTo>
                  <a:pt x="8305276" y="1895354"/>
                  <a:pt x="8343347" y="1881447"/>
                  <a:pt x="8382857" y="1880304"/>
                </a:cubicBezTo>
                <a:cubicBezTo>
                  <a:pt x="8388610" y="1670944"/>
                  <a:pt x="8548039" y="1497970"/>
                  <a:pt x="8756237" y="1475205"/>
                </a:cubicBezTo>
                <a:cubicBezTo>
                  <a:pt x="8689562" y="1209554"/>
                  <a:pt x="8789860" y="932280"/>
                  <a:pt x="9005125" y="779880"/>
                </a:cubicBezTo>
                <a:cubicBezTo>
                  <a:pt x="9192291" y="647579"/>
                  <a:pt x="9440513" y="628148"/>
                  <a:pt x="9653873" y="726922"/>
                </a:cubicBezTo>
                <a:cubicBezTo>
                  <a:pt x="9726025" y="630600"/>
                  <a:pt x="9838435" y="582239"/>
                  <a:pt x="9950221" y="587697"/>
                </a:cubicBezTo>
                <a:close/>
                <a:moveTo>
                  <a:pt x="972895" y="2463"/>
                </a:moveTo>
                <a:cubicBezTo>
                  <a:pt x="1169384" y="16167"/>
                  <a:pt x="1368457" y="86985"/>
                  <a:pt x="1543336" y="213524"/>
                </a:cubicBezTo>
                <a:cubicBezTo>
                  <a:pt x="1701069" y="66554"/>
                  <a:pt x="1944719" y="66173"/>
                  <a:pt x="2096738" y="205523"/>
                </a:cubicBezTo>
                <a:cubicBezTo>
                  <a:pt x="2167461" y="270389"/>
                  <a:pt x="2210133" y="357948"/>
                  <a:pt x="2221730" y="450388"/>
                </a:cubicBezTo>
                <a:lnTo>
                  <a:pt x="2220466" y="478549"/>
                </a:lnTo>
                <a:lnTo>
                  <a:pt x="2192042" y="384957"/>
                </a:lnTo>
                <a:cubicBezTo>
                  <a:pt x="2171084" y="343404"/>
                  <a:pt x="2142735" y="305298"/>
                  <a:pt x="2107373" y="272865"/>
                </a:cubicBezTo>
                <a:cubicBezTo>
                  <a:pt x="1955354" y="133515"/>
                  <a:pt x="1711704" y="133896"/>
                  <a:pt x="1553971" y="280866"/>
                </a:cubicBezTo>
                <a:cubicBezTo>
                  <a:pt x="1204212" y="27787"/>
                  <a:pt x="757680" y="-2407"/>
                  <a:pt x="428592" y="201428"/>
                </a:cubicBezTo>
                <a:cubicBezTo>
                  <a:pt x="116267" y="394880"/>
                  <a:pt x="29685" y="725017"/>
                  <a:pt x="10635" y="805122"/>
                </a:cubicBezTo>
                <a:lnTo>
                  <a:pt x="10635" y="2278163"/>
                </a:lnTo>
                <a:lnTo>
                  <a:pt x="0" y="2278163"/>
                </a:lnTo>
                <a:lnTo>
                  <a:pt x="0" y="737780"/>
                </a:lnTo>
                <a:cubicBezTo>
                  <a:pt x="19050" y="657675"/>
                  <a:pt x="105632" y="327538"/>
                  <a:pt x="417957" y="134086"/>
                </a:cubicBezTo>
                <a:cubicBezTo>
                  <a:pt x="582501" y="32169"/>
                  <a:pt x="776406" y="-11242"/>
                  <a:pt x="972895" y="246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1" name="Google Shape;781;p24"/>
          <p:cNvSpPr/>
          <p:nvPr/>
        </p:nvSpPr>
        <p:spPr>
          <a:xfrm flipH="1">
            <a:off x="9487668" y="5436975"/>
            <a:ext cx="2702379" cy="1421393"/>
          </a:xfrm>
          <a:custGeom>
            <a:rect b="b" l="l" r="r" t="t"/>
            <a:pathLst>
              <a:path extrusionOk="0" h="2526921" w="4804230">
                <a:moveTo>
                  <a:pt x="2433188" y="165"/>
                </a:moveTo>
                <a:cubicBezTo>
                  <a:pt x="2532639" y="2321"/>
                  <a:pt x="2630557" y="25609"/>
                  <a:pt x="2719395" y="71696"/>
                </a:cubicBezTo>
                <a:cubicBezTo>
                  <a:pt x="3030684" y="233404"/>
                  <a:pt x="3185115" y="651150"/>
                  <a:pt x="3026641" y="1023214"/>
                </a:cubicBezTo>
                <a:cubicBezTo>
                  <a:pt x="3099168" y="1035208"/>
                  <a:pt x="3163905" y="1075635"/>
                  <a:pt x="3206408" y="1135602"/>
                </a:cubicBezTo>
                <a:cubicBezTo>
                  <a:pt x="3250418" y="1201768"/>
                  <a:pt x="3264057" y="1283564"/>
                  <a:pt x="3243869" y="1360376"/>
                </a:cubicBezTo>
                <a:cubicBezTo>
                  <a:pt x="3327931" y="1323049"/>
                  <a:pt x="3426358" y="1360914"/>
                  <a:pt x="3463712" y="1445004"/>
                </a:cubicBezTo>
                <a:cubicBezTo>
                  <a:pt x="3469763" y="1458614"/>
                  <a:pt x="3473967" y="1473033"/>
                  <a:pt x="3476190" y="1487721"/>
                </a:cubicBezTo>
                <a:cubicBezTo>
                  <a:pt x="3577784" y="1355391"/>
                  <a:pt x="3767441" y="1330461"/>
                  <a:pt x="3899812" y="1431931"/>
                </a:cubicBezTo>
                <a:cubicBezTo>
                  <a:pt x="3985827" y="1497963"/>
                  <a:pt x="4029866" y="1605095"/>
                  <a:pt x="4015219" y="1712496"/>
                </a:cubicBezTo>
                <a:cubicBezTo>
                  <a:pt x="4131069" y="1641749"/>
                  <a:pt x="4282348" y="1678268"/>
                  <a:pt x="4353108" y="1794158"/>
                </a:cubicBezTo>
                <a:cubicBezTo>
                  <a:pt x="4406242" y="1881077"/>
                  <a:pt x="4400165" y="1991847"/>
                  <a:pt x="4337827" y="2072566"/>
                </a:cubicBezTo>
                <a:cubicBezTo>
                  <a:pt x="4360735" y="2069332"/>
                  <a:pt x="4535245" y="2047637"/>
                  <a:pt x="4674719" y="2177408"/>
                </a:cubicBezTo>
                <a:cubicBezTo>
                  <a:pt x="4805955" y="2299329"/>
                  <a:pt x="4806781" y="2462210"/>
                  <a:pt x="4803402" y="2514025"/>
                </a:cubicBezTo>
                <a:lnTo>
                  <a:pt x="4802249" y="2526921"/>
                </a:lnTo>
                <a:lnTo>
                  <a:pt x="0" y="2526921"/>
                </a:lnTo>
                <a:lnTo>
                  <a:pt x="0" y="101611"/>
                </a:lnTo>
                <a:cubicBezTo>
                  <a:pt x="56059" y="75470"/>
                  <a:pt x="312368" y="-37189"/>
                  <a:pt x="614089" y="64149"/>
                </a:cubicBezTo>
                <a:cubicBezTo>
                  <a:pt x="974833" y="185430"/>
                  <a:pt x="1106220" y="513159"/>
                  <a:pt x="1123604" y="558708"/>
                </a:cubicBezTo>
                <a:cubicBezTo>
                  <a:pt x="1139775" y="539437"/>
                  <a:pt x="1252971" y="408724"/>
                  <a:pt x="1438262" y="408858"/>
                </a:cubicBezTo>
                <a:cubicBezTo>
                  <a:pt x="1534343" y="409800"/>
                  <a:pt x="1627083" y="444299"/>
                  <a:pt x="1700499" y="506288"/>
                </a:cubicBezTo>
                <a:cubicBezTo>
                  <a:pt x="1822689" y="177413"/>
                  <a:pt x="2134837" y="-6304"/>
                  <a:pt x="2433188" y="165"/>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2" name="Google Shape;782;p24"/>
          <p:cNvSpPr/>
          <p:nvPr/>
        </p:nvSpPr>
        <p:spPr>
          <a:xfrm flipH="1">
            <a:off x="10304738" y="6000672"/>
            <a:ext cx="1885308" cy="857661"/>
          </a:xfrm>
          <a:custGeom>
            <a:rect b="b" l="l" r="r" t="t"/>
            <a:pathLst>
              <a:path extrusionOk="0" h="1524731" w="3351659">
                <a:moveTo>
                  <a:pt x="0" y="0"/>
                </a:moveTo>
                <a:cubicBezTo>
                  <a:pt x="147816" y="54848"/>
                  <a:pt x="263221" y="173029"/>
                  <a:pt x="314389" y="322204"/>
                </a:cubicBezTo>
                <a:cubicBezTo>
                  <a:pt x="467445" y="93253"/>
                  <a:pt x="777090" y="31804"/>
                  <a:pt x="1006014" y="184888"/>
                </a:cubicBezTo>
                <a:cubicBezTo>
                  <a:pt x="1089039" y="240408"/>
                  <a:pt x="1153480" y="319511"/>
                  <a:pt x="1190983" y="412089"/>
                </a:cubicBezTo>
                <a:cubicBezTo>
                  <a:pt x="1207827" y="408314"/>
                  <a:pt x="1383145" y="370987"/>
                  <a:pt x="1520733" y="494560"/>
                </a:cubicBezTo>
                <a:cubicBezTo>
                  <a:pt x="1593987" y="562478"/>
                  <a:pt x="1637108" y="656940"/>
                  <a:pt x="1640532" y="756796"/>
                </a:cubicBezTo>
                <a:cubicBezTo>
                  <a:pt x="1676647" y="744130"/>
                  <a:pt x="1950473" y="653169"/>
                  <a:pt x="2217426" y="816764"/>
                </a:cubicBezTo>
                <a:cubicBezTo>
                  <a:pt x="2461335" y="966344"/>
                  <a:pt x="2516182" y="1216721"/>
                  <a:pt x="2524672" y="1258765"/>
                </a:cubicBezTo>
                <a:cubicBezTo>
                  <a:pt x="2569681" y="1240843"/>
                  <a:pt x="2802944" y="1153521"/>
                  <a:pt x="3056557" y="1266312"/>
                </a:cubicBezTo>
                <a:cubicBezTo>
                  <a:pt x="3156261" y="1311287"/>
                  <a:pt x="3243244" y="1379229"/>
                  <a:pt x="3310738" y="1464000"/>
                </a:cubicBezTo>
                <a:lnTo>
                  <a:pt x="3351659" y="1524731"/>
                </a:lnTo>
                <a:lnTo>
                  <a:pt x="0" y="1524731"/>
                </a:ln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3" name="Google Shape;783;p24"/>
          <p:cNvSpPr/>
          <p:nvPr/>
        </p:nvSpPr>
        <p:spPr>
          <a:xfrm flipH="1">
            <a:off x="9493047" y="5437729"/>
            <a:ext cx="2702379" cy="1421393"/>
          </a:xfrm>
          <a:custGeom>
            <a:rect b="b" l="l" r="r" t="t"/>
            <a:pathLst>
              <a:path extrusionOk="0" h="2526921" w="4804230">
                <a:moveTo>
                  <a:pt x="4380517" y="2069334"/>
                </a:moveTo>
                <a:cubicBezTo>
                  <a:pt x="4445800" y="2067951"/>
                  <a:pt x="4570114" y="2080080"/>
                  <a:pt x="4674719" y="2177408"/>
                </a:cubicBezTo>
                <a:cubicBezTo>
                  <a:pt x="4789551" y="2284089"/>
                  <a:pt x="4804537" y="2422130"/>
                  <a:pt x="4804226" y="2489685"/>
                </a:cubicBezTo>
                <a:lnTo>
                  <a:pt x="4803567" y="2509158"/>
                </a:lnTo>
                <a:lnTo>
                  <a:pt x="4790425" y="2427515"/>
                </a:lnTo>
                <a:cubicBezTo>
                  <a:pt x="4774237" y="2365077"/>
                  <a:pt x="4741221" y="2293877"/>
                  <a:pt x="4675603" y="2232916"/>
                </a:cubicBezTo>
                <a:cubicBezTo>
                  <a:pt x="4536129" y="2103145"/>
                  <a:pt x="4361619" y="2124840"/>
                  <a:pt x="4338711" y="2128074"/>
                </a:cubicBezTo>
                <a:lnTo>
                  <a:pt x="4370933" y="2069855"/>
                </a:lnTo>
                <a:close/>
                <a:moveTo>
                  <a:pt x="4154383" y="1676688"/>
                </a:moveTo>
                <a:cubicBezTo>
                  <a:pt x="4233206" y="1680300"/>
                  <a:pt x="4308883" y="1721727"/>
                  <a:pt x="4353108" y="1794158"/>
                </a:cubicBezTo>
                <a:cubicBezTo>
                  <a:pt x="4379675" y="1837618"/>
                  <a:pt x="4391440" y="1887040"/>
                  <a:pt x="4388770" y="1935687"/>
                </a:cubicBezTo>
                <a:lnTo>
                  <a:pt x="4385779" y="1950163"/>
                </a:lnTo>
                <a:lnTo>
                  <a:pt x="4382787" y="1918485"/>
                </a:lnTo>
                <a:cubicBezTo>
                  <a:pt x="4376859" y="1894616"/>
                  <a:pt x="4367276" y="1871396"/>
                  <a:pt x="4353992" y="1849666"/>
                </a:cubicBezTo>
                <a:cubicBezTo>
                  <a:pt x="4283232" y="1733776"/>
                  <a:pt x="4131953" y="1697257"/>
                  <a:pt x="4016103" y="1768004"/>
                </a:cubicBezTo>
                <a:lnTo>
                  <a:pt x="4016273" y="1711990"/>
                </a:lnTo>
                <a:lnTo>
                  <a:pt x="4060097" y="1690940"/>
                </a:lnTo>
                <a:cubicBezTo>
                  <a:pt x="4090821" y="1679848"/>
                  <a:pt x="4122853" y="1675243"/>
                  <a:pt x="4154383" y="1676688"/>
                </a:cubicBezTo>
                <a:close/>
                <a:moveTo>
                  <a:pt x="3308430" y="1346027"/>
                </a:moveTo>
                <a:cubicBezTo>
                  <a:pt x="3373328" y="1344871"/>
                  <a:pt x="3435697" y="1381937"/>
                  <a:pt x="3463712" y="1445004"/>
                </a:cubicBezTo>
                <a:cubicBezTo>
                  <a:pt x="3469763" y="1458614"/>
                  <a:pt x="3473967" y="1473033"/>
                  <a:pt x="3476190" y="1487721"/>
                </a:cubicBezTo>
                <a:cubicBezTo>
                  <a:pt x="3577784" y="1355391"/>
                  <a:pt x="3767441" y="1330461"/>
                  <a:pt x="3899812" y="1431931"/>
                </a:cubicBezTo>
                <a:cubicBezTo>
                  <a:pt x="3964323" y="1481455"/>
                  <a:pt x="4005223" y="1554098"/>
                  <a:pt x="4015462" y="1632634"/>
                </a:cubicBezTo>
                <a:lnTo>
                  <a:pt x="4015305" y="1684229"/>
                </a:lnTo>
                <a:lnTo>
                  <a:pt x="3996148" y="1612208"/>
                </a:lnTo>
                <a:cubicBezTo>
                  <a:pt x="3976217" y="1563746"/>
                  <a:pt x="3943704" y="1520455"/>
                  <a:pt x="3900696" y="1487439"/>
                </a:cubicBezTo>
                <a:cubicBezTo>
                  <a:pt x="3768325" y="1385969"/>
                  <a:pt x="3578668" y="1410899"/>
                  <a:pt x="3477074" y="1543229"/>
                </a:cubicBezTo>
                <a:cubicBezTo>
                  <a:pt x="3474851" y="1528541"/>
                  <a:pt x="3470647" y="1514122"/>
                  <a:pt x="3464596" y="1500512"/>
                </a:cubicBezTo>
                <a:cubicBezTo>
                  <a:pt x="3427242" y="1416422"/>
                  <a:pt x="3328815" y="1378557"/>
                  <a:pt x="3244753" y="1415884"/>
                </a:cubicBezTo>
                <a:lnTo>
                  <a:pt x="3247337" y="1359605"/>
                </a:lnTo>
                <a:close/>
                <a:moveTo>
                  <a:pt x="3043783" y="1027828"/>
                </a:moveTo>
                <a:lnTo>
                  <a:pt x="3079350" y="1037402"/>
                </a:lnTo>
                <a:cubicBezTo>
                  <a:pt x="3130147" y="1056643"/>
                  <a:pt x="3174531" y="1090627"/>
                  <a:pt x="3206408" y="1135602"/>
                </a:cubicBezTo>
                <a:cubicBezTo>
                  <a:pt x="3228413" y="1168685"/>
                  <a:pt x="3242825" y="1205676"/>
                  <a:pt x="3249213" y="1243997"/>
                </a:cubicBezTo>
                <a:lnTo>
                  <a:pt x="3247022" y="1291718"/>
                </a:lnTo>
                <a:lnTo>
                  <a:pt x="3207292" y="1191110"/>
                </a:lnTo>
                <a:cubicBezTo>
                  <a:pt x="3164789" y="1131143"/>
                  <a:pt x="3100052" y="1090716"/>
                  <a:pt x="3027525" y="1078722"/>
                </a:cubicBezTo>
                <a:close/>
                <a:moveTo>
                  <a:pt x="2433188" y="165"/>
                </a:moveTo>
                <a:cubicBezTo>
                  <a:pt x="2532639" y="2321"/>
                  <a:pt x="2630557" y="25609"/>
                  <a:pt x="2719395" y="71696"/>
                </a:cubicBezTo>
                <a:cubicBezTo>
                  <a:pt x="2952862" y="192977"/>
                  <a:pt x="3098096" y="458280"/>
                  <a:pt x="3089265" y="740315"/>
                </a:cubicBezTo>
                <a:lnTo>
                  <a:pt x="3087663" y="753253"/>
                </a:lnTo>
                <a:lnTo>
                  <a:pt x="3082031" y="656789"/>
                </a:lnTo>
                <a:cubicBezTo>
                  <a:pt x="3048118" y="429354"/>
                  <a:pt x="2914835" y="228272"/>
                  <a:pt x="2720279" y="127204"/>
                </a:cubicBezTo>
                <a:cubicBezTo>
                  <a:pt x="2631441" y="81117"/>
                  <a:pt x="2533523" y="57829"/>
                  <a:pt x="2434072" y="55673"/>
                </a:cubicBezTo>
                <a:cubicBezTo>
                  <a:pt x="2135721" y="49204"/>
                  <a:pt x="1823573" y="232921"/>
                  <a:pt x="1701383" y="561796"/>
                </a:cubicBezTo>
                <a:cubicBezTo>
                  <a:pt x="1627967" y="499807"/>
                  <a:pt x="1535227" y="465308"/>
                  <a:pt x="1439146" y="464366"/>
                </a:cubicBezTo>
                <a:cubicBezTo>
                  <a:pt x="1253855" y="464232"/>
                  <a:pt x="1140659" y="594945"/>
                  <a:pt x="1124488" y="614216"/>
                </a:cubicBezTo>
                <a:cubicBezTo>
                  <a:pt x="1107104" y="568667"/>
                  <a:pt x="975717" y="240938"/>
                  <a:pt x="614973" y="119657"/>
                </a:cubicBezTo>
                <a:cubicBezTo>
                  <a:pt x="313252" y="18319"/>
                  <a:pt x="56943" y="130978"/>
                  <a:pt x="884" y="157119"/>
                </a:cubicBezTo>
                <a:lnTo>
                  <a:pt x="884" y="2526921"/>
                </a:lnTo>
                <a:lnTo>
                  <a:pt x="0" y="2526921"/>
                </a:lnTo>
                <a:lnTo>
                  <a:pt x="0" y="101611"/>
                </a:lnTo>
                <a:cubicBezTo>
                  <a:pt x="56059" y="75470"/>
                  <a:pt x="312368" y="-37189"/>
                  <a:pt x="614089" y="64149"/>
                </a:cubicBezTo>
                <a:cubicBezTo>
                  <a:pt x="974833" y="185430"/>
                  <a:pt x="1106220" y="513159"/>
                  <a:pt x="1123604" y="558708"/>
                </a:cubicBezTo>
                <a:cubicBezTo>
                  <a:pt x="1139775" y="539437"/>
                  <a:pt x="1252971" y="408724"/>
                  <a:pt x="1438262" y="408858"/>
                </a:cubicBezTo>
                <a:cubicBezTo>
                  <a:pt x="1534343" y="409800"/>
                  <a:pt x="1627083" y="444299"/>
                  <a:pt x="1700499" y="506288"/>
                </a:cubicBezTo>
                <a:cubicBezTo>
                  <a:pt x="1822689" y="177413"/>
                  <a:pt x="2134837" y="-6304"/>
                  <a:pt x="2433188" y="165"/>
                </a:cubicBez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4" name="Google Shape;784;p24"/>
          <p:cNvSpPr/>
          <p:nvPr/>
        </p:nvSpPr>
        <p:spPr>
          <a:xfrm flipH="1">
            <a:off x="10310118" y="5992380"/>
            <a:ext cx="1885308" cy="857661"/>
          </a:xfrm>
          <a:custGeom>
            <a:rect b="b" l="l" r="r" t="t"/>
            <a:pathLst>
              <a:path extrusionOk="0" h="1524731" w="3351659">
                <a:moveTo>
                  <a:pt x="0" y="0"/>
                </a:moveTo>
                <a:cubicBezTo>
                  <a:pt x="147816" y="54848"/>
                  <a:pt x="263221" y="173029"/>
                  <a:pt x="314389" y="322204"/>
                </a:cubicBezTo>
                <a:cubicBezTo>
                  <a:pt x="467445" y="93253"/>
                  <a:pt x="777090" y="31804"/>
                  <a:pt x="1006014" y="184888"/>
                </a:cubicBezTo>
                <a:cubicBezTo>
                  <a:pt x="1089039" y="240408"/>
                  <a:pt x="1153480" y="319511"/>
                  <a:pt x="1190983" y="412089"/>
                </a:cubicBezTo>
                <a:cubicBezTo>
                  <a:pt x="1207827" y="408314"/>
                  <a:pt x="1383145" y="370987"/>
                  <a:pt x="1520733" y="494560"/>
                </a:cubicBezTo>
                <a:cubicBezTo>
                  <a:pt x="1593987" y="562478"/>
                  <a:pt x="1637108" y="656940"/>
                  <a:pt x="1640532" y="756796"/>
                </a:cubicBezTo>
                <a:cubicBezTo>
                  <a:pt x="1676647" y="744130"/>
                  <a:pt x="1950473" y="653169"/>
                  <a:pt x="2217426" y="816764"/>
                </a:cubicBezTo>
                <a:cubicBezTo>
                  <a:pt x="2461335" y="966344"/>
                  <a:pt x="2516182" y="1216721"/>
                  <a:pt x="2524672" y="1258765"/>
                </a:cubicBezTo>
                <a:cubicBezTo>
                  <a:pt x="2569681" y="1240843"/>
                  <a:pt x="2802944" y="1153521"/>
                  <a:pt x="3056557" y="1266312"/>
                </a:cubicBezTo>
                <a:cubicBezTo>
                  <a:pt x="3156261" y="1311287"/>
                  <a:pt x="3243244" y="1379229"/>
                  <a:pt x="3310738" y="1464000"/>
                </a:cubicBezTo>
                <a:lnTo>
                  <a:pt x="3351659" y="1524731"/>
                </a:lnTo>
                <a:lnTo>
                  <a:pt x="3315141" y="1524731"/>
                </a:lnTo>
                <a:lnTo>
                  <a:pt x="3311622" y="1519508"/>
                </a:lnTo>
                <a:cubicBezTo>
                  <a:pt x="3244128" y="1434737"/>
                  <a:pt x="3157145" y="1366795"/>
                  <a:pt x="3057441" y="1321820"/>
                </a:cubicBezTo>
                <a:cubicBezTo>
                  <a:pt x="2803828" y="1209029"/>
                  <a:pt x="2570565" y="1296351"/>
                  <a:pt x="2525556" y="1314273"/>
                </a:cubicBezTo>
                <a:cubicBezTo>
                  <a:pt x="2517066" y="1272229"/>
                  <a:pt x="2462219" y="1021852"/>
                  <a:pt x="2218310" y="872272"/>
                </a:cubicBezTo>
                <a:cubicBezTo>
                  <a:pt x="1951357" y="708677"/>
                  <a:pt x="1677531" y="799638"/>
                  <a:pt x="1641416" y="812304"/>
                </a:cubicBezTo>
                <a:cubicBezTo>
                  <a:pt x="1637992" y="712448"/>
                  <a:pt x="1594871" y="617986"/>
                  <a:pt x="1521617" y="550068"/>
                </a:cubicBezTo>
                <a:cubicBezTo>
                  <a:pt x="1384029" y="426495"/>
                  <a:pt x="1208711" y="463822"/>
                  <a:pt x="1191867" y="467597"/>
                </a:cubicBezTo>
                <a:cubicBezTo>
                  <a:pt x="1154364" y="375019"/>
                  <a:pt x="1089923" y="295916"/>
                  <a:pt x="1006898" y="240396"/>
                </a:cubicBezTo>
                <a:cubicBezTo>
                  <a:pt x="777974" y="87312"/>
                  <a:pt x="468329" y="148761"/>
                  <a:pt x="315273" y="377712"/>
                </a:cubicBezTo>
                <a:cubicBezTo>
                  <a:pt x="264105" y="228537"/>
                  <a:pt x="148700" y="110356"/>
                  <a:pt x="884" y="55508"/>
                </a:cubicBezTo>
                <a:lnTo>
                  <a:pt x="884" y="1524731"/>
                </a:lnTo>
                <a:lnTo>
                  <a:pt x="0" y="1524731"/>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5" name="Google Shape;785;p24"/>
          <p:cNvSpPr/>
          <p:nvPr/>
        </p:nvSpPr>
        <p:spPr>
          <a:xfrm flipH="1">
            <a:off x="-4808" y="4355782"/>
            <a:ext cx="4220805" cy="2507364"/>
          </a:xfrm>
          <a:custGeom>
            <a:rect b="b" l="l" r="r" t="t"/>
            <a:pathLst>
              <a:path extrusionOk="0" h="4341756" w="7308753">
                <a:moveTo>
                  <a:pt x="7110886" y="101"/>
                </a:moveTo>
                <a:cubicBezTo>
                  <a:pt x="7211330" y="-1977"/>
                  <a:pt x="7290731" y="28417"/>
                  <a:pt x="7308753" y="35912"/>
                </a:cubicBezTo>
                <a:lnTo>
                  <a:pt x="7308753" y="4341756"/>
                </a:lnTo>
                <a:lnTo>
                  <a:pt x="45625" y="4341756"/>
                </a:lnTo>
                <a:lnTo>
                  <a:pt x="7570" y="4185900"/>
                </a:lnTo>
                <a:cubicBezTo>
                  <a:pt x="-43691" y="3817116"/>
                  <a:pt x="169077" y="3450821"/>
                  <a:pt x="533756" y="3321826"/>
                </a:cubicBezTo>
                <a:cubicBezTo>
                  <a:pt x="685331" y="3268193"/>
                  <a:pt x="849518" y="3261590"/>
                  <a:pt x="1004959" y="3302555"/>
                </a:cubicBezTo>
                <a:cubicBezTo>
                  <a:pt x="1059537" y="2969706"/>
                  <a:pt x="1312610" y="2705851"/>
                  <a:pt x="1634409" y="2643190"/>
                </a:cubicBezTo>
                <a:cubicBezTo>
                  <a:pt x="1925484" y="2586592"/>
                  <a:pt x="2227340" y="2703156"/>
                  <a:pt x="2413574" y="2942889"/>
                </a:cubicBezTo>
                <a:cubicBezTo>
                  <a:pt x="2578274" y="2864865"/>
                  <a:pt x="2773806" y="2894511"/>
                  <a:pt x="2907997" y="3017814"/>
                </a:cubicBezTo>
                <a:cubicBezTo>
                  <a:pt x="2861601" y="2573655"/>
                  <a:pt x="3184035" y="2175987"/>
                  <a:pt x="3628152" y="2129632"/>
                </a:cubicBezTo>
                <a:cubicBezTo>
                  <a:pt x="3857508" y="2105645"/>
                  <a:pt x="4086177" y="2180838"/>
                  <a:pt x="4256646" y="2336078"/>
                </a:cubicBezTo>
                <a:cubicBezTo>
                  <a:pt x="4256646" y="2319639"/>
                  <a:pt x="4249503" y="1977086"/>
                  <a:pt x="4541387" y="1789101"/>
                </a:cubicBezTo>
                <a:cubicBezTo>
                  <a:pt x="4827879" y="1604484"/>
                  <a:pt x="5131081" y="1743418"/>
                  <a:pt x="5147793" y="1751638"/>
                </a:cubicBezTo>
                <a:cubicBezTo>
                  <a:pt x="5146175" y="1746382"/>
                  <a:pt x="5112217" y="1629413"/>
                  <a:pt x="5192801" y="1541821"/>
                </a:cubicBezTo>
                <a:cubicBezTo>
                  <a:pt x="5235829" y="1497217"/>
                  <a:pt x="5295648" y="1472692"/>
                  <a:pt x="5357609" y="1474442"/>
                </a:cubicBezTo>
                <a:cubicBezTo>
                  <a:pt x="4954146" y="1125154"/>
                  <a:pt x="4983389" y="549741"/>
                  <a:pt x="5260179" y="313108"/>
                </a:cubicBezTo>
                <a:cubicBezTo>
                  <a:pt x="5533601" y="79440"/>
                  <a:pt x="6096751" y="134825"/>
                  <a:pt x="6384053" y="575344"/>
                </a:cubicBezTo>
                <a:cubicBezTo>
                  <a:pt x="6435801" y="492604"/>
                  <a:pt x="6544683" y="467404"/>
                  <a:pt x="6627559" y="519152"/>
                </a:cubicBezTo>
                <a:cubicBezTo>
                  <a:pt x="6659900" y="539365"/>
                  <a:pt x="6684965" y="569686"/>
                  <a:pt x="6698710" y="605395"/>
                </a:cubicBezTo>
                <a:cubicBezTo>
                  <a:pt x="6644807" y="375500"/>
                  <a:pt x="6738193" y="148435"/>
                  <a:pt x="6916074" y="50871"/>
                </a:cubicBezTo>
                <a:cubicBezTo>
                  <a:pt x="6982778" y="14285"/>
                  <a:pt x="7050620" y="1348"/>
                  <a:pt x="7110886" y="101"/>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6" name="Google Shape;786;p24"/>
          <p:cNvSpPr/>
          <p:nvPr/>
        </p:nvSpPr>
        <p:spPr>
          <a:xfrm flipH="1">
            <a:off x="-5111" y="5104138"/>
            <a:ext cx="3979931" cy="1761861"/>
          </a:xfrm>
          <a:custGeom>
            <a:rect b="b" l="l" r="r" t="t"/>
            <a:pathLst>
              <a:path extrusionOk="0" h="3050841" w="6891656">
                <a:moveTo>
                  <a:pt x="6674374" y="68"/>
                </a:moveTo>
                <a:cubicBezTo>
                  <a:pt x="6790387" y="-2243"/>
                  <a:pt x="6881348" y="54229"/>
                  <a:pt x="6891656" y="60898"/>
                </a:cubicBezTo>
                <a:lnTo>
                  <a:pt x="6891656" y="3050841"/>
                </a:lnTo>
                <a:lnTo>
                  <a:pt x="0" y="3050841"/>
                </a:lnTo>
                <a:lnTo>
                  <a:pt x="16887" y="3016614"/>
                </a:lnTo>
                <a:cubicBezTo>
                  <a:pt x="75476" y="2904075"/>
                  <a:pt x="261498" y="2601557"/>
                  <a:pt x="643651" y="2490837"/>
                </a:cubicBezTo>
                <a:cubicBezTo>
                  <a:pt x="995906" y="2388690"/>
                  <a:pt x="1287656" y="2515362"/>
                  <a:pt x="1362984" y="2550803"/>
                </a:cubicBezTo>
                <a:cubicBezTo>
                  <a:pt x="1373765" y="2534228"/>
                  <a:pt x="1451924" y="2419415"/>
                  <a:pt x="1602717" y="2400953"/>
                </a:cubicBezTo>
                <a:cubicBezTo>
                  <a:pt x="1694217" y="2390846"/>
                  <a:pt x="1785972" y="2417798"/>
                  <a:pt x="1857407" y="2475878"/>
                </a:cubicBezTo>
                <a:cubicBezTo>
                  <a:pt x="1830456" y="2250296"/>
                  <a:pt x="1926268" y="2034953"/>
                  <a:pt x="2097140" y="1936850"/>
                </a:cubicBezTo>
                <a:cubicBezTo>
                  <a:pt x="2329326" y="1802901"/>
                  <a:pt x="2680233" y="1896423"/>
                  <a:pt x="2846388" y="2191540"/>
                </a:cubicBezTo>
                <a:cubicBezTo>
                  <a:pt x="2861279" y="2151788"/>
                  <a:pt x="2892044" y="2120120"/>
                  <a:pt x="2931286" y="2104083"/>
                </a:cubicBezTo>
                <a:cubicBezTo>
                  <a:pt x="2976120" y="2088183"/>
                  <a:pt x="3025790" y="2093706"/>
                  <a:pt x="3066043" y="2119040"/>
                </a:cubicBezTo>
                <a:cubicBezTo>
                  <a:pt x="2866332" y="1750616"/>
                  <a:pt x="3021977" y="1311848"/>
                  <a:pt x="3330705" y="1165098"/>
                </a:cubicBezTo>
                <a:cubicBezTo>
                  <a:pt x="3659915" y="1008510"/>
                  <a:pt x="4131160" y="1199192"/>
                  <a:pt x="4259854" y="1629605"/>
                </a:cubicBezTo>
                <a:cubicBezTo>
                  <a:pt x="4338551" y="1538914"/>
                  <a:pt x="4459698" y="1504550"/>
                  <a:pt x="4561979" y="1542148"/>
                </a:cubicBezTo>
                <a:cubicBezTo>
                  <a:pt x="4669784" y="1582575"/>
                  <a:pt x="4710212" y="1685259"/>
                  <a:pt x="4716814" y="1701969"/>
                </a:cubicBezTo>
                <a:cubicBezTo>
                  <a:pt x="4770205" y="1637152"/>
                  <a:pt x="4866004" y="1627987"/>
                  <a:pt x="4930808" y="1681351"/>
                </a:cubicBezTo>
                <a:cubicBezTo>
                  <a:pt x="4931078" y="1681620"/>
                  <a:pt x="4931348" y="1681756"/>
                  <a:pt x="4931618" y="1682025"/>
                </a:cubicBezTo>
                <a:cubicBezTo>
                  <a:pt x="4845400" y="1466414"/>
                  <a:pt x="4950349" y="1221695"/>
                  <a:pt x="5165824" y="1135585"/>
                </a:cubicBezTo>
                <a:cubicBezTo>
                  <a:pt x="5263522" y="1096505"/>
                  <a:pt x="5372272" y="1095428"/>
                  <a:pt x="5470645" y="1132621"/>
                </a:cubicBezTo>
                <a:cubicBezTo>
                  <a:pt x="5365938" y="812303"/>
                  <a:pt x="5540718" y="467865"/>
                  <a:pt x="5861036" y="363294"/>
                </a:cubicBezTo>
                <a:cubicBezTo>
                  <a:pt x="6017892" y="311951"/>
                  <a:pt x="6188764" y="326506"/>
                  <a:pt x="6334706" y="403316"/>
                </a:cubicBezTo>
                <a:cubicBezTo>
                  <a:pt x="6321231" y="238104"/>
                  <a:pt x="6411248" y="85963"/>
                  <a:pt x="6552069" y="25997"/>
                </a:cubicBezTo>
                <a:cubicBezTo>
                  <a:pt x="6594248" y="8141"/>
                  <a:pt x="6635703" y="839"/>
                  <a:pt x="6674374" y="68"/>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7" name="Google Shape;787;p24"/>
          <p:cNvSpPr/>
          <p:nvPr/>
        </p:nvSpPr>
        <p:spPr>
          <a:xfrm flipH="1">
            <a:off x="-12100" y="5104721"/>
            <a:ext cx="3979931" cy="1761861"/>
          </a:xfrm>
          <a:custGeom>
            <a:rect b="b" l="l" r="r" t="t"/>
            <a:pathLst>
              <a:path extrusionOk="0" h="3050841" w="6891656">
                <a:moveTo>
                  <a:pt x="2288798" y="1878635"/>
                </a:moveTo>
                <a:cubicBezTo>
                  <a:pt x="2493233" y="1862262"/>
                  <a:pt x="2721772" y="1970203"/>
                  <a:pt x="2846388" y="2191540"/>
                </a:cubicBezTo>
                <a:cubicBezTo>
                  <a:pt x="2861279" y="2151788"/>
                  <a:pt x="2892044" y="2120120"/>
                  <a:pt x="2931286" y="2104083"/>
                </a:cubicBezTo>
                <a:cubicBezTo>
                  <a:pt x="2964912" y="2092158"/>
                  <a:pt x="3001258" y="2092284"/>
                  <a:pt x="3034311" y="2103779"/>
                </a:cubicBezTo>
                <a:lnTo>
                  <a:pt x="3038234" y="2105666"/>
                </a:lnTo>
                <a:lnTo>
                  <a:pt x="3066927" y="2174548"/>
                </a:lnTo>
                <a:cubicBezTo>
                  <a:pt x="3026674" y="2149214"/>
                  <a:pt x="2977004" y="2143691"/>
                  <a:pt x="2932170" y="2159591"/>
                </a:cubicBezTo>
                <a:cubicBezTo>
                  <a:pt x="2892928" y="2175628"/>
                  <a:pt x="2862163" y="2207296"/>
                  <a:pt x="2847272" y="2247048"/>
                </a:cubicBezTo>
                <a:cubicBezTo>
                  <a:pt x="2681117" y="1951931"/>
                  <a:pt x="2330210" y="1858409"/>
                  <a:pt x="2098024" y="1992358"/>
                </a:cubicBezTo>
                <a:cubicBezTo>
                  <a:pt x="1927152" y="2090461"/>
                  <a:pt x="1831340" y="2305804"/>
                  <a:pt x="1858291" y="2531386"/>
                </a:cubicBezTo>
                <a:cubicBezTo>
                  <a:pt x="1786856" y="2473306"/>
                  <a:pt x="1695101" y="2446354"/>
                  <a:pt x="1603601" y="2456461"/>
                </a:cubicBezTo>
                <a:cubicBezTo>
                  <a:pt x="1452808" y="2474923"/>
                  <a:pt x="1374649" y="2589736"/>
                  <a:pt x="1363868" y="2606311"/>
                </a:cubicBezTo>
                <a:cubicBezTo>
                  <a:pt x="1288540" y="2570870"/>
                  <a:pt x="996790" y="2444198"/>
                  <a:pt x="644535" y="2546345"/>
                </a:cubicBezTo>
                <a:cubicBezTo>
                  <a:pt x="310151" y="2643225"/>
                  <a:pt x="125930" y="2886951"/>
                  <a:pt x="45850" y="3021761"/>
                </a:cubicBezTo>
                <a:lnTo>
                  <a:pt x="29636" y="3050841"/>
                </a:lnTo>
                <a:lnTo>
                  <a:pt x="0" y="3050841"/>
                </a:lnTo>
                <a:lnTo>
                  <a:pt x="16887" y="3016614"/>
                </a:lnTo>
                <a:cubicBezTo>
                  <a:pt x="75476" y="2904075"/>
                  <a:pt x="261498" y="2601557"/>
                  <a:pt x="643651" y="2490837"/>
                </a:cubicBezTo>
                <a:cubicBezTo>
                  <a:pt x="995906" y="2388690"/>
                  <a:pt x="1287656" y="2515362"/>
                  <a:pt x="1362984" y="2550803"/>
                </a:cubicBezTo>
                <a:cubicBezTo>
                  <a:pt x="1373765" y="2534228"/>
                  <a:pt x="1451924" y="2419415"/>
                  <a:pt x="1602717" y="2400953"/>
                </a:cubicBezTo>
                <a:cubicBezTo>
                  <a:pt x="1694217" y="2390846"/>
                  <a:pt x="1785972" y="2417798"/>
                  <a:pt x="1857407" y="2475878"/>
                </a:cubicBezTo>
                <a:cubicBezTo>
                  <a:pt x="1830456" y="2250296"/>
                  <a:pt x="1926268" y="2034953"/>
                  <a:pt x="2097140" y="1936850"/>
                </a:cubicBezTo>
                <a:cubicBezTo>
                  <a:pt x="2155187" y="1903363"/>
                  <a:pt x="2220653" y="1884093"/>
                  <a:pt x="2288798" y="1878635"/>
                </a:cubicBezTo>
                <a:close/>
                <a:moveTo>
                  <a:pt x="3596672" y="1111090"/>
                </a:moveTo>
                <a:cubicBezTo>
                  <a:pt x="3874128" y="1118834"/>
                  <a:pt x="4163333" y="1306796"/>
                  <a:pt x="4259854" y="1629605"/>
                </a:cubicBezTo>
                <a:cubicBezTo>
                  <a:pt x="4338551" y="1538914"/>
                  <a:pt x="4459698" y="1504550"/>
                  <a:pt x="4561979" y="1542148"/>
                </a:cubicBezTo>
                <a:cubicBezTo>
                  <a:pt x="4669784" y="1582575"/>
                  <a:pt x="4710212" y="1685259"/>
                  <a:pt x="4716814" y="1701969"/>
                </a:cubicBezTo>
                <a:cubicBezTo>
                  <a:pt x="4756857" y="1653356"/>
                  <a:pt x="4820755" y="1636048"/>
                  <a:pt x="4877540" y="1652945"/>
                </a:cubicBezTo>
                <a:lnTo>
                  <a:pt x="4913735" y="1672247"/>
                </a:lnTo>
                <a:lnTo>
                  <a:pt x="4932502" y="1737533"/>
                </a:lnTo>
                <a:cubicBezTo>
                  <a:pt x="4932232" y="1737264"/>
                  <a:pt x="4931962" y="1737128"/>
                  <a:pt x="4931692" y="1736859"/>
                </a:cubicBezTo>
                <a:cubicBezTo>
                  <a:pt x="4866888" y="1683495"/>
                  <a:pt x="4771089" y="1692660"/>
                  <a:pt x="4717698" y="1757477"/>
                </a:cubicBezTo>
                <a:cubicBezTo>
                  <a:pt x="4711096" y="1740767"/>
                  <a:pt x="4670668" y="1638083"/>
                  <a:pt x="4562863" y="1597656"/>
                </a:cubicBezTo>
                <a:cubicBezTo>
                  <a:pt x="4460582" y="1560058"/>
                  <a:pt x="4339435" y="1594422"/>
                  <a:pt x="4260738" y="1685113"/>
                </a:cubicBezTo>
                <a:cubicBezTo>
                  <a:pt x="4132044" y="1254700"/>
                  <a:pt x="3660799" y="1064018"/>
                  <a:pt x="3331589" y="1220606"/>
                </a:cubicBezTo>
                <a:cubicBezTo>
                  <a:pt x="3138634" y="1312325"/>
                  <a:pt x="3005477" y="1518113"/>
                  <a:pt x="2981502" y="1749504"/>
                </a:cubicBezTo>
                <a:lnTo>
                  <a:pt x="2980923" y="1841369"/>
                </a:lnTo>
                <a:lnTo>
                  <a:pt x="2979729" y="1835195"/>
                </a:lnTo>
                <a:cubicBezTo>
                  <a:pt x="2953723" y="1549483"/>
                  <a:pt x="3099159" y="1275161"/>
                  <a:pt x="3330705" y="1165098"/>
                </a:cubicBezTo>
                <a:cubicBezTo>
                  <a:pt x="3413008" y="1125951"/>
                  <a:pt x="3504187" y="1108509"/>
                  <a:pt x="3596672" y="1111090"/>
                </a:cubicBezTo>
                <a:close/>
                <a:moveTo>
                  <a:pt x="5317981" y="1105501"/>
                </a:moveTo>
                <a:cubicBezTo>
                  <a:pt x="5343830" y="1105248"/>
                  <a:pt x="5369699" y="1107379"/>
                  <a:pt x="5395254" y="1111898"/>
                </a:cubicBezTo>
                <a:lnTo>
                  <a:pt x="5458658" y="1129326"/>
                </a:lnTo>
                <a:lnTo>
                  <a:pt x="5471529" y="1188129"/>
                </a:lnTo>
                <a:cubicBezTo>
                  <a:pt x="5373156" y="1150936"/>
                  <a:pt x="5264406" y="1152013"/>
                  <a:pt x="5166708" y="1191093"/>
                </a:cubicBezTo>
                <a:cubicBezTo>
                  <a:pt x="5058971" y="1234148"/>
                  <a:pt x="4978864" y="1316856"/>
                  <a:pt x="4936470" y="1415750"/>
                </a:cubicBezTo>
                <a:lnTo>
                  <a:pt x="4905003" y="1561359"/>
                </a:lnTo>
                <a:lnTo>
                  <a:pt x="4901538" y="1517792"/>
                </a:lnTo>
                <a:cubicBezTo>
                  <a:pt x="4904782" y="1353968"/>
                  <a:pt x="5004218" y="1200168"/>
                  <a:pt x="5165824" y="1135585"/>
                </a:cubicBezTo>
                <a:cubicBezTo>
                  <a:pt x="5214673" y="1116045"/>
                  <a:pt x="5266285" y="1106006"/>
                  <a:pt x="5317981" y="1105501"/>
                </a:cubicBezTo>
                <a:close/>
                <a:moveTo>
                  <a:pt x="6674374" y="68"/>
                </a:moveTo>
                <a:cubicBezTo>
                  <a:pt x="6790387" y="-2243"/>
                  <a:pt x="6881348" y="54229"/>
                  <a:pt x="6891656" y="60898"/>
                </a:cubicBezTo>
                <a:lnTo>
                  <a:pt x="6891656" y="115898"/>
                </a:lnTo>
                <a:lnTo>
                  <a:pt x="6870555" y="103763"/>
                </a:lnTo>
                <a:cubicBezTo>
                  <a:pt x="6835186" y="85175"/>
                  <a:pt x="6762268" y="53843"/>
                  <a:pt x="6675258" y="55576"/>
                </a:cubicBezTo>
                <a:cubicBezTo>
                  <a:pt x="6636587" y="56347"/>
                  <a:pt x="6595132" y="63649"/>
                  <a:pt x="6552953" y="81505"/>
                </a:cubicBezTo>
                <a:cubicBezTo>
                  <a:pt x="6412132" y="141471"/>
                  <a:pt x="6322115" y="293612"/>
                  <a:pt x="6335590" y="458824"/>
                </a:cubicBezTo>
                <a:cubicBezTo>
                  <a:pt x="6189648" y="382014"/>
                  <a:pt x="6018776" y="367459"/>
                  <a:pt x="5861920" y="418802"/>
                </a:cubicBezTo>
                <a:cubicBezTo>
                  <a:pt x="5621682" y="497231"/>
                  <a:pt x="5463308" y="710584"/>
                  <a:pt x="5443310" y="947493"/>
                </a:cubicBezTo>
                <a:lnTo>
                  <a:pt x="5444277" y="1012150"/>
                </a:lnTo>
                <a:lnTo>
                  <a:pt x="5444219" y="1011887"/>
                </a:lnTo>
                <a:cubicBezTo>
                  <a:pt x="5411907" y="729942"/>
                  <a:pt x="5580758" y="454794"/>
                  <a:pt x="5861036" y="363294"/>
                </a:cubicBezTo>
                <a:cubicBezTo>
                  <a:pt x="6017892" y="311951"/>
                  <a:pt x="6188764" y="326506"/>
                  <a:pt x="6334706" y="403316"/>
                </a:cubicBezTo>
                <a:cubicBezTo>
                  <a:pt x="6321231" y="238104"/>
                  <a:pt x="6411248" y="85963"/>
                  <a:pt x="6552069" y="25997"/>
                </a:cubicBezTo>
                <a:cubicBezTo>
                  <a:pt x="6594248" y="8141"/>
                  <a:pt x="6635703" y="839"/>
                  <a:pt x="6674374" y="68"/>
                </a:cubicBez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8" name="Google Shape;788;p24"/>
          <p:cNvSpPr/>
          <p:nvPr/>
        </p:nvSpPr>
        <p:spPr>
          <a:xfrm flipH="1">
            <a:off x="-4808" y="4355783"/>
            <a:ext cx="4220513" cy="2363319"/>
          </a:xfrm>
          <a:custGeom>
            <a:rect b="b" l="l" r="r" t="t"/>
            <a:pathLst>
              <a:path extrusionOk="0" h="4092327" w="7308248">
                <a:moveTo>
                  <a:pt x="4854246" y="1693950"/>
                </a:moveTo>
                <a:cubicBezTo>
                  <a:pt x="4982439" y="1691032"/>
                  <a:pt x="5086385" y="1726416"/>
                  <a:pt x="5128184" y="1743316"/>
                </a:cubicBezTo>
                <a:lnTo>
                  <a:pt x="5140873" y="1748844"/>
                </a:lnTo>
                <a:lnTo>
                  <a:pt x="5143190" y="1784463"/>
                </a:lnTo>
                <a:cubicBezTo>
                  <a:pt x="5145342" y="1797536"/>
                  <a:pt x="5147768" y="1805832"/>
                  <a:pt x="5148172" y="1807146"/>
                </a:cubicBezTo>
                <a:cubicBezTo>
                  <a:pt x="5131460" y="1798926"/>
                  <a:pt x="4828258" y="1659992"/>
                  <a:pt x="4541766" y="1844609"/>
                </a:cubicBezTo>
                <a:cubicBezTo>
                  <a:pt x="4249882" y="2032594"/>
                  <a:pt x="4257025" y="2375147"/>
                  <a:pt x="4257025" y="2391586"/>
                </a:cubicBezTo>
                <a:cubicBezTo>
                  <a:pt x="4086556" y="2236346"/>
                  <a:pt x="3857887" y="2161153"/>
                  <a:pt x="3628531" y="2185140"/>
                </a:cubicBezTo>
                <a:cubicBezTo>
                  <a:pt x="3184414" y="2231495"/>
                  <a:pt x="2861980" y="2629163"/>
                  <a:pt x="2908376" y="3073322"/>
                </a:cubicBezTo>
                <a:cubicBezTo>
                  <a:pt x="2774185" y="2950019"/>
                  <a:pt x="2578653" y="2920373"/>
                  <a:pt x="2413953" y="2998397"/>
                </a:cubicBezTo>
                <a:cubicBezTo>
                  <a:pt x="2227719" y="2758664"/>
                  <a:pt x="1925863" y="2642100"/>
                  <a:pt x="1634788" y="2698698"/>
                </a:cubicBezTo>
                <a:cubicBezTo>
                  <a:pt x="1312989" y="2761359"/>
                  <a:pt x="1059916" y="3025214"/>
                  <a:pt x="1005338" y="3358063"/>
                </a:cubicBezTo>
                <a:cubicBezTo>
                  <a:pt x="849897" y="3317098"/>
                  <a:pt x="685710" y="3323701"/>
                  <a:pt x="534135" y="3377334"/>
                </a:cubicBezTo>
                <a:cubicBezTo>
                  <a:pt x="260626" y="3474080"/>
                  <a:pt x="72567" y="3704308"/>
                  <a:pt x="17257" y="3968956"/>
                </a:cubicBezTo>
                <a:lnTo>
                  <a:pt x="2265" y="4092327"/>
                </a:lnTo>
                <a:lnTo>
                  <a:pt x="0" y="4048182"/>
                </a:lnTo>
                <a:cubicBezTo>
                  <a:pt x="11370" y="3729250"/>
                  <a:pt x="214157" y="3434697"/>
                  <a:pt x="533251" y="3321826"/>
                </a:cubicBezTo>
                <a:cubicBezTo>
                  <a:pt x="684826" y="3268193"/>
                  <a:pt x="849013" y="3261590"/>
                  <a:pt x="1004454" y="3302555"/>
                </a:cubicBezTo>
                <a:cubicBezTo>
                  <a:pt x="1059032" y="2969706"/>
                  <a:pt x="1312105" y="2705851"/>
                  <a:pt x="1633904" y="2643190"/>
                </a:cubicBezTo>
                <a:cubicBezTo>
                  <a:pt x="1924979" y="2586592"/>
                  <a:pt x="2226835" y="2703156"/>
                  <a:pt x="2413069" y="2942889"/>
                </a:cubicBezTo>
                <a:cubicBezTo>
                  <a:pt x="2577769" y="2864865"/>
                  <a:pt x="2773301" y="2894511"/>
                  <a:pt x="2907492" y="3017814"/>
                </a:cubicBezTo>
                <a:cubicBezTo>
                  <a:pt x="2861096" y="2573655"/>
                  <a:pt x="3183530" y="2175987"/>
                  <a:pt x="3627647" y="2129632"/>
                </a:cubicBezTo>
                <a:cubicBezTo>
                  <a:pt x="3857003" y="2105645"/>
                  <a:pt x="4085672" y="2180838"/>
                  <a:pt x="4256141" y="2336078"/>
                </a:cubicBezTo>
                <a:cubicBezTo>
                  <a:pt x="4256141" y="2319639"/>
                  <a:pt x="4248998" y="1977086"/>
                  <a:pt x="4540882" y="1789101"/>
                </a:cubicBezTo>
                <a:cubicBezTo>
                  <a:pt x="4648316" y="1719870"/>
                  <a:pt x="4758101" y="1696138"/>
                  <a:pt x="4854246" y="1693950"/>
                </a:cubicBezTo>
                <a:close/>
                <a:moveTo>
                  <a:pt x="5309774" y="1478396"/>
                </a:moveTo>
                <a:lnTo>
                  <a:pt x="5357988" y="1529950"/>
                </a:lnTo>
                <a:cubicBezTo>
                  <a:pt x="5296027" y="1528200"/>
                  <a:pt x="5236208" y="1552725"/>
                  <a:pt x="5193180" y="1597329"/>
                </a:cubicBezTo>
                <a:cubicBezTo>
                  <a:pt x="5173034" y="1619227"/>
                  <a:pt x="5160047" y="1642961"/>
                  <a:pt x="5151924" y="1666327"/>
                </a:cubicBezTo>
                <a:lnTo>
                  <a:pt x="5141855" y="1722024"/>
                </a:lnTo>
                <a:lnTo>
                  <a:pt x="5138966" y="1677606"/>
                </a:lnTo>
                <a:cubicBezTo>
                  <a:pt x="5140347" y="1636758"/>
                  <a:pt x="5152004" y="1585617"/>
                  <a:pt x="5192296" y="1541821"/>
                </a:cubicBezTo>
                <a:cubicBezTo>
                  <a:pt x="5213810" y="1519519"/>
                  <a:pt x="5239522" y="1502237"/>
                  <a:pt x="5267600" y="1490749"/>
                </a:cubicBezTo>
                <a:close/>
                <a:moveTo>
                  <a:pt x="5659678" y="177243"/>
                </a:moveTo>
                <a:cubicBezTo>
                  <a:pt x="5916667" y="175138"/>
                  <a:pt x="6203984" y="300020"/>
                  <a:pt x="6383548" y="575344"/>
                </a:cubicBezTo>
                <a:cubicBezTo>
                  <a:pt x="6435296" y="492604"/>
                  <a:pt x="6544178" y="467404"/>
                  <a:pt x="6627054" y="519152"/>
                </a:cubicBezTo>
                <a:cubicBezTo>
                  <a:pt x="6643225" y="529259"/>
                  <a:pt x="6657576" y="541892"/>
                  <a:pt x="6669603" y="556463"/>
                </a:cubicBezTo>
                <a:lnTo>
                  <a:pt x="6687549" y="587165"/>
                </a:lnTo>
                <a:lnTo>
                  <a:pt x="6699089" y="660903"/>
                </a:lnTo>
                <a:cubicBezTo>
                  <a:pt x="6685344" y="625194"/>
                  <a:pt x="6660279" y="594873"/>
                  <a:pt x="6627938" y="574660"/>
                </a:cubicBezTo>
                <a:cubicBezTo>
                  <a:pt x="6545062" y="522912"/>
                  <a:pt x="6436180" y="548112"/>
                  <a:pt x="6384432" y="630852"/>
                </a:cubicBezTo>
                <a:cubicBezTo>
                  <a:pt x="6097130" y="190333"/>
                  <a:pt x="5533980" y="134948"/>
                  <a:pt x="5260558" y="368616"/>
                </a:cubicBezTo>
                <a:cubicBezTo>
                  <a:pt x="5156762" y="457354"/>
                  <a:pt x="5087777" y="593732"/>
                  <a:pt x="5063367" y="747961"/>
                </a:cubicBezTo>
                <a:lnTo>
                  <a:pt x="5056178" y="872414"/>
                </a:lnTo>
                <a:lnTo>
                  <a:pt x="5053294" y="851530"/>
                </a:lnTo>
                <a:cubicBezTo>
                  <a:pt x="5044771" y="634436"/>
                  <a:pt x="5121279" y="431425"/>
                  <a:pt x="5259674" y="313108"/>
                </a:cubicBezTo>
                <a:cubicBezTo>
                  <a:pt x="5362207" y="225483"/>
                  <a:pt x="5505484" y="178505"/>
                  <a:pt x="5659678" y="177243"/>
                </a:cubicBezTo>
                <a:close/>
                <a:moveTo>
                  <a:pt x="7110381" y="101"/>
                </a:moveTo>
                <a:cubicBezTo>
                  <a:pt x="7210825" y="-1977"/>
                  <a:pt x="7290226" y="28417"/>
                  <a:pt x="7308248" y="35912"/>
                </a:cubicBezTo>
                <a:lnTo>
                  <a:pt x="7308248" y="91092"/>
                </a:lnTo>
                <a:lnTo>
                  <a:pt x="7284737" y="82371"/>
                </a:lnTo>
                <a:cubicBezTo>
                  <a:pt x="7250094" y="70758"/>
                  <a:pt x="7186598" y="54051"/>
                  <a:pt x="7111265" y="55609"/>
                </a:cubicBezTo>
                <a:cubicBezTo>
                  <a:pt x="7050999" y="56856"/>
                  <a:pt x="6983157" y="69793"/>
                  <a:pt x="6916453" y="106379"/>
                </a:cubicBezTo>
                <a:cubicBezTo>
                  <a:pt x="6783042" y="179552"/>
                  <a:pt x="6697160" y="325570"/>
                  <a:pt x="6685297" y="490992"/>
                </a:cubicBezTo>
                <a:lnTo>
                  <a:pt x="6685438" y="523812"/>
                </a:lnTo>
                <a:lnTo>
                  <a:pt x="6684773" y="519565"/>
                </a:lnTo>
                <a:cubicBezTo>
                  <a:pt x="6668969" y="320757"/>
                  <a:pt x="6759923" y="136240"/>
                  <a:pt x="6915569" y="50871"/>
                </a:cubicBezTo>
                <a:cubicBezTo>
                  <a:pt x="6982273" y="14285"/>
                  <a:pt x="7050115" y="1348"/>
                  <a:pt x="7110381" y="101"/>
                </a:cubicBez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pic>
        <p:nvPicPr>
          <p:cNvPr id="789" name="Google Shape;789;p24"/>
          <p:cNvPicPr preferRelativeResize="0"/>
          <p:nvPr/>
        </p:nvPicPr>
        <p:blipFill>
          <a:blip r:embed="rId2">
            <a:alphaModFix/>
          </a:blip>
          <a:stretch>
            <a:fillRect/>
          </a:stretch>
        </p:blipFill>
        <p:spPr>
          <a:xfrm>
            <a:off x="10206676" y="326950"/>
            <a:ext cx="1638025" cy="1638025"/>
          </a:xfrm>
          <a:prstGeom prst="rect">
            <a:avLst/>
          </a:prstGeom>
          <a:noFill/>
          <a:ln>
            <a:noFill/>
          </a:ln>
          <a:effectLst>
            <a:outerShdw blurRad="142875" rotWithShape="0" algn="bl" dir="5400000" dist="19050">
              <a:srgbClr val="000000">
                <a:alpha val="67000"/>
              </a:srgbClr>
            </a:outerShdw>
          </a:effectLst>
        </p:spPr>
      </p:pic>
      <p:grpSp>
        <p:nvGrpSpPr>
          <p:cNvPr id="790" name="Google Shape;790;p24"/>
          <p:cNvGrpSpPr/>
          <p:nvPr/>
        </p:nvGrpSpPr>
        <p:grpSpPr>
          <a:xfrm>
            <a:off x="9849206" y="1117121"/>
            <a:ext cx="1218416" cy="478021"/>
            <a:chOff x="9875305" y="1414383"/>
            <a:chExt cx="1218416" cy="478021"/>
          </a:xfrm>
        </p:grpSpPr>
        <p:sp>
          <p:nvSpPr>
            <p:cNvPr id="791" name="Google Shape;791;p24"/>
            <p:cNvSpPr/>
            <p:nvPr/>
          </p:nvSpPr>
          <p:spPr>
            <a:xfrm>
              <a:off x="9875658" y="1414436"/>
              <a:ext cx="1218063" cy="477944"/>
            </a:xfrm>
            <a:custGeom>
              <a:rect b="b" l="l" r="r" t="t"/>
              <a:pathLst>
                <a:path extrusionOk="0" h="412911" w="1052322">
                  <a:moveTo>
                    <a:pt x="-305" y="412866"/>
                  </a:moveTo>
                  <a:cubicBezTo>
                    <a:pt x="10049" y="387443"/>
                    <a:pt x="28718" y="366288"/>
                    <a:pt x="52654" y="352858"/>
                  </a:cubicBezTo>
                  <a:cubicBezTo>
                    <a:pt x="105899" y="324283"/>
                    <a:pt x="160191" y="350191"/>
                    <a:pt x="165621" y="352858"/>
                  </a:cubicBezTo>
                  <a:cubicBezTo>
                    <a:pt x="156096" y="286183"/>
                    <a:pt x="183813" y="221127"/>
                    <a:pt x="236296" y="186933"/>
                  </a:cubicBezTo>
                  <a:cubicBezTo>
                    <a:pt x="302018" y="144070"/>
                    <a:pt x="396411" y="157024"/>
                    <a:pt x="455371" y="222270"/>
                  </a:cubicBezTo>
                  <a:cubicBezTo>
                    <a:pt x="450370" y="201077"/>
                    <a:pt x="463505" y="179837"/>
                    <a:pt x="484698" y="174836"/>
                  </a:cubicBezTo>
                  <a:cubicBezTo>
                    <a:pt x="500348" y="171150"/>
                    <a:pt x="516674" y="177331"/>
                    <a:pt x="525951" y="190457"/>
                  </a:cubicBezTo>
                  <a:cubicBezTo>
                    <a:pt x="542430" y="77395"/>
                    <a:pt x="630726" y="-615"/>
                    <a:pt x="713022" y="-43"/>
                  </a:cubicBezTo>
                  <a:cubicBezTo>
                    <a:pt x="814082" y="433"/>
                    <a:pt x="920382" y="118734"/>
                    <a:pt x="893140" y="264752"/>
                  </a:cubicBezTo>
                  <a:cubicBezTo>
                    <a:pt x="938746" y="265047"/>
                    <a:pt x="982199" y="284221"/>
                    <a:pt x="1013155" y="317711"/>
                  </a:cubicBezTo>
                  <a:cubicBezTo>
                    <a:pt x="1035558" y="343362"/>
                    <a:pt x="1049169" y="375499"/>
                    <a:pt x="1052017" y="409437"/>
                  </a:cubicBezTo>
                  <a:close/>
                </a:path>
              </a:pathLst>
            </a:custGeom>
            <a:gradFill>
              <a:gsLst>
                <a:gs pos="0">
                  <a:srgbClr val="FFFFFF"/>
                </a:gs>
                <a:gs pos="100000">
                  <a:srgbClr val="D8D8D8"/>
                </a:gs>
              </a:gsLst>
              <a:lin ang="5400012" scaled="0"/>
            </a:gradFill>
            <a:ln>
              <a:noFill/>
            </a:ln>
            <a:effectLst>
              <a:outerShdw blurRad="11430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792" name="Google Shape;792;p24"/>
            <p:cNvSpPr/>
            <p:nvPr/>
          </p:nvSpPr>
          <p:spPr>
            <a:xfrm>
              <a:off x="9875305" y="1414383"/>
              <a:ext cx="1122816" cy="478021"/>
            </a:xfrm>
            <a:custGeom>
              <a:rect b="b" l="l" r="r" t="t"/>
              <a:pathLst>
                <a:path extrusionOk="0" h="478021" w="1122816">
                  <a:moveTo>
                    <a:pt x="1059308" y="309292"/>
                  </a:moveTo>
                  <a:lnTo>
                    <a:pt x="1073269" y="310824"/>
                  </a:lnTo>
                  <a:cubicBezTo>
                    <a:pt x="1085970" y="313558"/>
                    <a:pt x="1098328" y="317577"/>
                    <a:pt x="1110155" y="322796"/>
                  </a:cubicBezTo>
                  <a:lnTo>
                    <a:pt x="1122816" y="331837"/>
                  </a:lnTo>
                  <a:lnTo>
                    <a:pt x="1098497" y="323944"/>
                  </a:lnTo>
                  <a:cubicBezTo>
                    <a:pt x="1085797" y="321209"/>
                    <a:pt x="1072753" y="319757"/>
                    <a:pt x="1059554" y="319672"/>
                  </a:cubicBezTo>
                  <a:close/>
                  <a:moveTo>
                    <a:pt x="561479" y="202458"/>
                  </a:moveTo>
                  <a:cubicBezTo>
                    <a:pt x="570538" y="200324"/>
                    <a:pt x="579793" y="201046"/>
                    <a:pt x="588125" y="204201"/>
                  </a:cubicBezTo>
                  <a:lnTo>
                    <a:pt x="604312" y="216730"/>
                  </a:lnTo>
                  <a:lnTo>
                    <a:pt x="586707" y="215578"/>
                  </a:lnTo>
                  <a:cubicBezTo>
                    <a:pt x="562173" y="221367"/>
                    <a:pt x="546967" y="245956"/>
                    <a:pt x="552756" y="270491"/>
                  </a:cubicBezTo>
                  <a:lnTo>
                    <a:pt x="528487" y="251472"/>
                  </a:lnTo>
                  <a:lnTo>
                    <a:pt x="533132" y="222885"/>
                  </a:lnTo>
                  <a:cubicBezTo>
                    <a:pt x="539277" y="212947"/>
                    <a:pt x="549212" y="205353"/>
                    <a:pt x="561479" y="202458"/>
                  </a:cubicBezTo>
                  <a:close/>
                  <a:moveTo>
                    <a:pt x="403654" y="189983"/>
                  </a:moveTo>
                  <a:cubicBezTo>
                    <a:pt x="426335" y="193477"/>
                    <a:pt x="448771" y="200883"/>
                    <a:pt x="469804" y="212135"/>
                  </a:cubicBezTo>
                  <a:lnTo>
                    <a:pt x="480213" y="220293"/>
                  </a:lnTo>
                  <a:lnTo>
                    <a:pt x="428882" y="203103"/>
                  </a:lnTo>
                  <a:cubicBezTo>
                    <a:pt x="383520" y="196115"/>
                    <a:pt x="337180" y="204771"/>
                    <a:pt x="299137" y="229582"/>
                  </a:cubicBezTo>
                  <a:cubicBezTo>
                    <a:pt x="238378" y="269168"/>
                    <a:pt x="206291" y="344482"/>
                    <a:pt x="217318" y="421671"/>
                  </a:cubicBezTo>
                  <a:cubicBezTo>
                    <a:pt x="211031" y="418583"/>
                    <a:pt x="148178" y="388590"/>
                    <a:pt x="86538" y="421671"/>
                  </a:cubicBezTo>
                  <a:cubicBezTo>
                    <a:pt x="72683" y="429445"/>
                    <a:pt x="60352" y="439454"/>
                    <a:pt x="49987" y="451199"/>
                  </a:cubicBezTo>
                  <a:lnTo>
                    <a:pt x="33428" y="477912"/>
                  </a:lnTo>
                  <a:lnTo>
                    <a:pt x="0" y="478021"/>
                  </a:lnTo>
                  <a:cubicBezTo>
                    <a:pt x="11987" y="448589"/>
                    <a:pt x="33599" y="424098"/>
                    <a:pt x="61310" y="408551"/>
                  </a:cubicBezTo>
                  <a:cubicBezTo>
                    <a:pt x="122950" y="375470"/>
                    <a:pt x="185803" y="405463"/>
                    <a:pt x="192090" y="408551"/>
                  </a:cubicBezTo>
                  <a:cubicBezTo>
                    <a:pt x="181063" y="331362"/>
                    <a:pt x="213150" y="256048"/>
                    <a:pt x="273909" y="216462"/>
                  </a:cubicBezTo>
                  <a:cubicBezTo>
                    <a:pt x="311952" y="191651"/>
                    <a:pt x="358292" y="182995"/>
                    <a:pt x="403654" y="189983"/>
                  </a:cubicBezTo>
                  <a:close/>
                  <a:moveTo>
                    <a:pt x="825806" y="3"/>
                  </a:moveTo>
                  <a:cubicBezTo>
                    <a:pt x="855055" y="141"/>
                    <a:pt x="884683" y="8804"/>
                    <a:pt x="912180" y="24362"/>
                  </a:cubicBezTo>
                  <a:lnTo>
                    <a:pt x="920472" y="30330"/>
                  </a:lnTo>
                  <a:lnTo>
                    <a:pt x="894878" y="19520"/>
                  </a:lnTo>
                  <a:cubicBezTo>
                    <a:pt x="880378" y="15392"/>
                    <a:pt x="865659" y="13192"/>
                    <a:pt x="851034" y="13123"/>
                  </a:cubicBezTo>
                  <a:cubicBezTo>
                    <a:pt x="755762" y="12461"/>
                    <a:pt x="653543" y="102772"/>
                    <a:pt x="634465" y="233662"/>
                  </a:cubicBezTo>
                  <a:cubicBezTo>
                    <a:pt x="629096" y="226064"/>
                    <a:pt x="621686" y="220476"/>
                    <a:pt x="613353" y="217321"/>
                  </a:cubicBezTo>
                  <a:lnTo>
                    <a:pt x="610322" y="217123"/>
                  </a:lnTo>
                  <a:lnTo>
                    <a:pt x="637727" y="130770"/>
                  </a:lnTo>
                  <a:cubicBezTo>
                    <a:pt x="678990" y="50182"/>
                    <a:pt x="754352" y="-493"/>
                    <a:pt x="825806" y="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sp>
        <p:nvSpPr>
          <p:cNvPr id="793" name="Google Shape;793;p24"/>
          <p:cNvSpPr txBox="1"/>
          <p:nvPr>
            <p:ph type="title"/>
          </p:nvPr>
        </p:nvSpPr>
        <p:spPr>
          <a:xfrm>
            <a:off x="5978200" y="974375"/>
            <a:ext cx="55815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794" name="Google Shape;794;p24"/>
          <p:cNvSpPr txBox="1"/>
          <p:nvPr>
            <p:ph idx="1" type="body"/>
          </p:nvPr>
        </p:nvSpPr>
        <p:spPr>
          <a:xfrm>
            <a:off x="5978300" y="2508425"/>
            <a:ext cx="5581500" cy="31068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Tree>
  </p:cSld>
  <p:clrMapOvr>
    <a:masterClrMapping/>
  </p:clrMapOvr>
</p:sldLayout>
</file>

<file path=ppt/slideLayouts/slideLayout2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7 Title and text right 1">
  <p:cSld name="CUSTOM_16_1">
    <p:spTree>
      <p:nvGrpSpPr>
        <p:cNvPr id="795" name="Shape 795"/>
        <p:cNvGrpSpPr/>
        <p:nvPr/>
      </p:nvGrpSpPr>
      <p:grpSpPr>
        <a:xfrm>
          <a:off x="0" y="0"/>
          <a:ext cx="0" cy="0"/>
          <a:chOff x="0" y="0"/>
          <a:chExt cx="0" cy="0"/>
        </a:xfrm>
      </p:grpSpPr>
      <p:grpSp>
        <p:nvGrpSpPr>
          <p:cNvPr id="796" name="Google Shape;796;p25"/>
          <p:cNvGrpSpPr/>
          <p:nvPr/>
        </p:nvGrpSpPr>
        <p:grpSpPr>
          <a:xfrm>
            <a:off x="10463505" y="401987"/>
            <a:ext cx="1124365" cy="1487955"/>
            <a:chOff x="2256777" y="2198862"/>
            <a:chExt cx="2823618" cy="3736703"/>
          </a:xfrm>
        </p:grpSpPr>
        <p:grpSp>
          <p:nvGrpSpPr>
            <p:cNvPr id="797" name="Google Shape;797;p25"/>
            <p:cNvGrpSpPr/>
            <p:nvPr/>
          </p:nvGrpSpPr>
          <p:grpSpPr>
            <a:xfrm>
              <a:off x="3294899" y="5120706"/>
              <a:ext cx="748973" cy="454603"/>
              <a:chOff x="5910230" y="3314449"/>
              <a:chExt cx="375256" cy="227768"/>
            </a:xfrm>
          </p:grpSpPr>
          <p:sp>
            <p:nvSpPr>
              <p:cNvPr id="798" name="Google Shape;798;p25"/>
              <p:cNvSpPr/>
              <p:nvPr/>
            </p:nvSpPr>
            <p:spPr>
              <a:xfrm rot="-788041">
                <a:off x="5936369" y="3312998"/>
                <a:ext cx="9535" cy="231160"/>
              </a:xfrm>
              <a:custGeom>
                <a:rect b="b" l="l" r="r" t="t"/>
                <a:pathLst>
                  <a:path extrusionOk="0" h="230885" w="9524">
                    <a:moveTo>
                      <a:pt x="-431" y="-319"/>
                    </a:moveTo>
                    <a:lnTo>
                      <a:pt x="9094" y="-319"/>
                    </a:lnTo>
                    <a:lnTo>
                      <a:pt x="9094" y="230567"/>
                    </a:lnTo>
                    <a:lnTo>
                      <a:pt x="-431" y="230567"/>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9" name="Google Shape;799;p25"/>
              <p:cNvSpPr/>
              <p:nvPr/>
            </p:nvSpPr>
            <p:spPr>
              <a:xfrm rot="-4611959">
                <a:off x="6139000" y="3423321"/>
                <a:ext cx="231160" cy="9535"/>
              </a:xfrm>
              <a:custGeom>
                <a:rect b="b" l="l" r="r" t="t"/>
                <a:pathLst>
                  <a:path extrusionOk="0" h="9524" w="230885">
                    <a:moveTo>
                      <a:pt x="-431" y="-319"/>
                    </a:moveTo>
                    <a:lnTo>
                      <a:pt x="230455" y="-319"/>
                    </a:lnTo>
                    <a:lnTo>
                      <a:pt x="230455" y="9206"/>
                    </a:lnTo>
                    <a:lnTo>
                      <a:pt x="-431" y="9206"/>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800" name="Google Shape;800;p25"/>
            <p:cNvSpPr/>
            <p:nvPr/>
          </p:nvSpPr>
          <p:spPr>
            <a:xfrm>
              <a:off x="3376049" y="5519665"/>
              <a:ext cx="585689" cy="415900"/>
            </a:xfrm>
            <a:custGeom>
              <a:rect b="b" l="l" r="r" t="t"/>
              <a:pathLst>
                <a:path extrusionOk="0" h="194119" w="273367">
                  <a:moveTo>
                    <a:pt x="273368" y="0"/>
                  </a:moveTo>
                  <a:lnTo>
                    <a:pt x="234125" y="194119"/>
                  </a:lnTo>
                  <a:lnTo>
                    <a:pt x="39243" y="194119"/>
                  </a:lnTo>
                  <a:lnTo>
                    <a:pt x="0" y="0"/>
                  </a:lnTo>
                  <a:lnTo>
                    <a:pt x="273368" y="0"/>
                  </a:lnTo>
                  <a:close/>
                </a:path>
              </a:pathLst>
            </a:custGeom>
            <a:solidFill>
              <a:schemeClr val="accent1"/>
            </a:solidFill>
            <a:ln>
              <a:noFill/>
            </a:ln>
            <a:effectLst>
              <a:outerShdw blurRad="2540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1" name="Google Shape;801;p25"/>
            <p:cNvSpPr/>
            <p:nvPr/>
          </p:nvSpPr>
          <p:spPr>
            <a:xfrm>
              <a:off x="2256777" y="2203261"/>
              <a:ext cx="2823618" cy="3023507"/>
            </a:xfrm>
            <a:custGeom>
              <a:rect b="b" l="l" r="r" t="t"/>
              <a:pathLst>
                <a:path extrusionOk="0" h="3023507" w="2823618">
                  <a:moveTo>
                    <a:pt x="1352512" y="192"/>
                  </a:moveTo>
                  <a:cubicBezTo>
                    <a:pt x="1376236" y="-205"/>
                    <a:pt x="1396240" y="73"/>
                    <a:pt x="1411904" y="483"/>
                  </a:cubicBezTo>
                  <a:cubicBezTo>
                    <a:pt x="1537215" y="-2797"/>
                    <a:pt x="1940079" y="2382"/>
                    <a:pt x="2304277" y="293914"/>
                  </a:cubicBezTo>
                  <a:cubicBezTo>
                    <a:pt x="2791372" y="683831"/>
                    <a:pt x="2817780" y="1272419"/>
                    <a:pt x="2822095" y="1379779"/>
                  </a:cubicBezTo>
                  <a:cubicBezTo>
                    <a:pt x="2854201" y="2097474"/>
                    <a:pt x="2369177" y="2553500"/>
                    <a:pt x="2294266" y="2622543"/>
                  </a:cubicBezTo>
                  <a:cubicBezTo>
                    <a:pt x="2048354" y="2843720"/>
                    <a:pt x="1740252" y="2983722"/>
                    <a:pt x="1411904" y="3023507"/>
                  </a:cubicBezTo>
                  <a:cubicBezTo>
                    <a:pt x="1083486" y="2983807"/>
                    <a:pt x="775298" y="2843788"/>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gradFill>
              <a:gsLst>
                <a:gs pos="0">
                  <a:schemeClr val="accent2"/>
                </a:gs>
                <a:gs pos="100000">
                  <a:schemeClr val="accent1"/>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2" name="Google Shape;802;p25"/>
            <p:cNvSpPr/>
            <p:nvPr/>
          </p:nvSpPr>
          <p:spPr>
            <a:xfrm>
              <a:off x="3376049" y="5519665"/>
              <a:ext cx="585633" cy="415859"/>
            </a:xfrm>
            <a:custGeom>
              <a:rect b="b" l="l" r="r" t="t"/>
              <a:pathLst>
                <a:path extrusionOk="0" h="415859" w="585633">
                  <a:moveTo>
                    <a:pt x="0" y="0"/>
                  </a:moveTo>
                  <a:lnTo>
                    <a:pt x="585633" y="0"/>
                  </a:lnTo>
                  <a:lnTo>
                    <a:pt x="575636" y="49454"/>
                  </a:lnTo>
                  <a:lnTo>
                    <a:pt x="31288" y="49454"/>
                  </a:lnTo>
                  <a:lnTo>
                    <a:pt x="105361" y="415859"/>
                  </a:lnTo>
                  <a:lnTo>
                    <a:pt x="84070" y="415859"/>
                  </a:lnTo>
                  <a:lnTo>
                    <a:pt x="0" y="0"/>
                  </a:ln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3" name="Google Shape;803;p25"/>
            <p:cNvSpPr/>
            <p:nvPr/>
          </p:nvSpPr>
          <p:spPr>
            <a:xfrm>
              <a:off x="2710203" y="2203261"/>
              <a:ext cx="1916798" cy="3023507"/>
            </a:xfrm>
            <a:custGeom>
              <a:rect b="b" l="l" r="r" t="t"/>
              <a:pathLst>
                <a:path extrusionOk="0" h="3023507" w="1916798">
                  <a:moveTo>
                    <a:pt x="998748" y="192"/>
                  </a:moveTo>
                  <a:cubicBezTo>
                    <a:pt x="1111384" y="2972"/>
                    <a:pt x="1347878" y="38824"/>
                    <a:pt x="1564153" y="293914"/>
                  </a:cubicBezTo>
                  <a:cubicBezTo>
                    <a:pt x="1894695" y="683831"/>
                    <a:pt x="1912472" y="1272419"/>
                    <a:pt x="1915752" y="1379779"/>
                  </a:cubicBezTo>
                  <a:cubicBezTo>
                    <a:pt x="1937673" y="2097474"/>
                    <a:pt x="1608513" y="2553500"/>
                    <a:pt x="1557593" y="2622543"/>
                  </a:cubicBezTo>
                  <a:cubicBezTo>
                    <a:pt x="1323713" y="2935995"/>
                    <a:pt x="1062387" y="3004692"/>
                    <a:pt x="958479" y="3023507"/>
                  </a:cubicBezTo>
                  <a:lnTo>
                    <a:pt x="958479" y="483"/>
                  </a:lnTo>
                  <a:cubicBezTo>
                    <a:pt x="969094" y="73"/>
                    <a:pt x="982657" y="-205"/>
                    <a:pt x="998748" y="192"/>
                  </a:cubicBezTo>
                  <a:close/>
                  <a:moveTo>
                    <a:pt x="918150" y="192"/>
                  </a:moveTo>
                  <a:cubicBezTo>
                    <a:pt x="934257" y="-205"/>
                    <a:pt x="947839" y="73"/>
                    <a:pt x="958476" y="483"/>
                  </a:cubicBezTo>
                  <a:lnTo>
                    <a:pt x="958476" y="3023507"/>
                  </a:lnTo>
                  <a:cubicBezTo>
                    <a:pt x="854394" y="3004692"/>
                    <a:pt x="593069" y="2935995"/>
                    <a:pt x="359188" y="2622715"/>
                  </a:cubicBez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gradFill>
              <a:gsLst>
                <a:gs pos="0">
                  <a:schemeClr val="accent3"/>
                </a:gs>
                <a:gs pos="100000">
                  <a:schemeClr val="accent2"/>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4" name="Google Shape;804;p25"/>
            <p:cNvSpPr/>
            <p:nvPr/>
          </p:nvSpPr>
          <p:spPr>
            <a:xfrm>
              <a:off x="2711213" y="2222437"/>
              <a:ext cx="1593165" cy="3015570"/>
            </a:xfrm>
            <a:custGeom>
              <a:rect b="b" l="l" r="r" t="t"/>
              <a:pathLst>
                <a:path extrusionOk="0" h="3015570" w="1593165">
                  <a:moveTo>
                    <a:pt x="998748" y="192"/>
                  </a:moveTo>
                  <a:cubicBezTo>
                    <a:pt x="1111384" y="2972"/>
                    <a:pt x="1347878" y="38824"/>
                    <a:pt x="1564153" y="293914"/>
                  </a:cubicBezTo>
                  <a:lnTo>
                    <a:pt x="1593165" y="334631"/>
                  </a:lnTo>
                  <a:lnTo>
                    <a:pt x="1519727" y="257623"/>
                  </a:lnTo>
                  <a:cubicBezTo>
                    <a:pt x="1328034" y="79832"/>
                    <a:pt x="1134648" y="52079"/>
                    <a:pt x="1036092" y="49646"/>
                  </a:cubicBezTo>
                  <a:cubicBezTo>
                    <a:pt x="1020001" y="49249"/>
                    <a:pt x="1006438" y="49527"/>
                    <a:pt x="995823" y="49937"/>
                  </a:cubicBezTo>
                  <a:lnTo>
                    <a:pt x="995823" y="3015569"/>
                  </a:lnTo>
                  <a:lnTo>
                    <a:pt x="995820" y="3015570"/>
                  </a:lnTo>
                  <a:lnTo>
                    <a:pt x="995820" y="49937"/>
                  </a:lnTo>
                  <a:lnTo>
                    <a:pt x="958479" y="49668"/>
                  </a:lnTo>
                  <a:lnTo>
                    <a:pt x="958479" y="483"/>
                  </a:lnTo>
                  <a:cubicBezTo>
                    <a:pt x="969094" y="73"/>
                    <a:pt x="982657" y="-205"/>
                    <a:pt x="998748" y="192"/>
                  </a:cubicBezTo>
                  <a:close/>
                  <a:moveTo>
                    <a:pt x="918150" y="192"/>
                  </a:moveTo>
                  <a:cubicBezTo>
                    <a:pt x="934257" y="-205"/>
                    <a:pt x="947839" y="73"/>
                    <a:pt x="958476" y="483"/>
                  </a:cubicBezTo>
                  <a:lnTo>
                    <a:pt x="958476" y="49668"/>
                  </a:lnTo>
                  <a:lnTo>
                    <a:pt x="955494" y="49646"/>
                  </a:lnTo>
                  <a:cubicBezTo>
                    <a:pt x="842746" y="52426"/>
                    <a:pt x="606270" y="88278"/>
                    <a:pt x="390146" y="343368"/>
                  </a:cubicBezTo>
                  <a:cubicBezTo>
                    <a:pt x="59605" y="733803"/>
                    <a:pt x="41482" y="1322045"/>
                    <a:pt x="38374" y="1429405"/>
                  </a:cubicBezTo>
                  <a:cubicBezTo>
                    <a:pt x="19345" y="2057390"/>
                    <a:pt x="268847" y="2485032"/>
                    <a:pt x="365631" y="2628383"/>
                  </a:cubicBezTo>
                  <a:lnTo>
                    <a:pt x="375174" y="2641905"/>
                  </a:lnTo>
                  <a:lnTo>
                    <a:pt x="359188" y="2622715"/>
                  </a:ln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5" name="Google Shape;805;p25"/>
            <p:cNvSpPr/>
            <p:nvPr/>
          </p:nvSpPr>
          <p:spPr>
            <a:xfrm>
              <a:off x="3150463" y="2198862"/>
              <a:ext cx="1036590" cy="3027906"/>
            </a:xfrm>
            <a:custGeom>
              <a:rect b="b" l="l" r="r" t="t"/>
              <a:pathLst>
                <a:path extrusionOk="0" h="3027906" w="1036590">
                  <a:moveTo>
                    <a:pt x="496386" y="4591"/>
                  </a:moveTo>
                  <a:cubicBezTo>
                    <a:pt x="505103" y="4194"/>
                    <a:pt x="512455" y="4472"/>
                    <a:pt x="518216" y="4882"/>
                  </a:cubicBezTo>
                  <a:lnTo>
                    <a:pt x="518216" y="3027906"/>
                  </a:lnTo>
                  <a:cubicBezTo>
                    <a:pt x="461429" y="3009091"/>
                    <a:pt x="320582" y="2940394"/>
                    <a:pt x="194235" y="2627114"/>
                  </a:cubicBez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cubicBezTo>
                    <a:pt x="1024815" y="683831"/>
                    <a:pt x="1034481" y="1272419"/>
                    <a:pt x="1036035" y="1379779"/>
                  </a:cubicBezTo>
                  <a:cubicBezTo>
                    <a:pt x="1047773" y="2097474"/>
                    <a:pt x="869815" y="2553500"/>
                    <a:pt x="842370" y="2622543"/>
                  </a:cubicBezTo>
                  <a:cubicBezTo>
                    <a:pt x="715678" y="2935995"/>
                    <a:pt x="574486" y="3004692"/>
                    <a:pt x="518217" y="3023507"/>
                  </a:cubicBezTo>
                  <a:lnTo>
                    <a:pt x="518217" y="483"/>
                  </a:lnTo>
                  <a:cubicBezTo>
                    <a:pt x="523956" y="73"/>
                    <a:pt x="531289" y="-205"/>
                    <a:pt x="539990" y="192"/>
                  </a:cubicBezTo>
                  <a:close/>
                </a:path>
              </a:pathLst>
            </a:custGeom>
            <a:gradFill>
              <a:gsLst>
                <a:gs pos="0">
                  <a:schemeClr val="accent4"/>
                </a:gs>
                <a:gs pos="50000">
                  <a:schemeClr val="accent3"/>
                </a:gs>
                <a:gs pos="52000">
                  <a:schemeClr val="accent4"/>
                </a:gs>
                <a:gs pos="100000">
                  <a:schemeClr val="accent3"/>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6" name="Google Shape;806;p25"/>
            <p:cNvSpPr/>
            <p:nvPr/>
          </p:nvSpPr>
          <p:spPr>
            <a:xfrm>
              <a:off x="3169640" y="2199871"/>
              <a:ext cx="864956" cy="3015976"/>
            </a:xfrm>
            <a:custGeom>
              <a:rect b="b" l="l" r="r" t="t"/>
              <a:pathLst>
                <a:path extrusionOk="0" h="3015976" w="864956">
                  <a:moveTo>
                    <a:pt x="496386" y="4591"/>
                  </a:moveTo>
                  <a:cubicBezTo>
                    <a:pt x="505103" y="4194"/>
                    <a:pt x="512455" y="4472"/>
                    <a:pt x="518216" y="4882"/>
                  </a:cubicBezTo>
                  <a:lnTo>
                    <a:pt x="518216" y="54080"/>
                  </a:lnTo>
                  <a:lnTo>
                    <a:pt x="515562" y="54045"/>
                  </a:lnTo>
                  <a:cubicBezTo>
                    <a:pt x="454545" y="56825"/>
                    <a:pt x="326641" y="92677"/>
                    <a:pt x="209440" y="347767"/>
                  </a:cubicBezTo>
                  <a:cubicBezTo>
                    <a:pt x="31829" y="738202"/>
                    <a:pt x="21473" y="1326444"/>
                    <a:pt x="19747" y="1433804"/>
                  </a:cubicBezTo>
                  <a:cubicBezTo>
                    <a:pt x="10816" y="1972077"/>
                    <a:pt x="108683" y="2363159"/>
                    <a:pt x="169826" y="2554185"/>
                  </a:cubicBezTo>
                  <a:lnTo>
                    <a:pt x="196316" y="2631739"/>
                  </a:lnTo>
                  <a:lnTo>
                    <a:pt x="194235" y="2627114"/>
                  </a:ln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lnTo>
                    <a:pt x="864956" y="342697"/>
                  </a:lnTo>
                  <a:lnTo>
                    <a:pt x="776562" y="190249"/>
                  </a:lnTo>
                  <a:cubicBezTo>
                    <a:pt x="688220" y="72419"/>
                    <a:pt x="604844" y="51731"/>
                    <a:pt x="559166" y="49646"/>
                  </a:cubicBezTo>
                  <a:cubicBezTo>
                    <a:pt x="550465" y="49249"/>
                    <a:pt x="543132" y="49527"/>
                    <a:pt x="537393" y="49937"/>
                  </a:cubicBezTo>
                  <a:lnTo>
                    <a:pt x="537393" y="3015976"/>
                  </a:lnTo>
                  <a:lnTo>
                    <a:pt x="537392" y="3015976"/>
                  </a:lnTo>
                  <a:lnTo>
                    <a:pt x="537392" y="54336"/>
                  </a:lnTo>
                  <a:lnTo>
                    <a:pt x="518217" y="54081"/>
                  </a:lnTo>
                  <a:lnTo>
                    <a:pt x="518217" y="483"/>
                  </a:lnTo>
                  <a:cubicBezTo>
                    <a:pt x="523956" y="73"/>
                    <a:pt x="531289" y="-205"/>
                    <a:pt x="53999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7" name="Google Shape;807;p25"/>
            <p:cNvSpPr/>
            <p:nvPr/>
          </p:nvSpPr>
          <p:spPr>
            <a:xfrm>
              <a:off x="2257788" y="2204270"/>
              <a:ext cx="2049602" cy="2904841"/>
            </a:xfrm>
            <a:custGeom>
              <a:rect b="b" l="l" r="r" t="t"/>
              <a:pathLst>
                <a:path extrusionOk="0" h="2904841" w="2049602">
                  <a:moveTo>
                    <a:pt x="1352512" y="192"/>
                  </a:moveTo>
                  <a:cubicBezTo>
                    <a:pt x="1376236" y="-205"/>
                    <a:pt x="1396240" y="73"/>
                    <a:pt x="1411904" y="483"/>
                  </a:cubicBezTo>
                  <a:cubicBezTo>
                    <a:pt x="1505888" y="-1977"/>
                    <a:pt x="1755994" y="321"/>
                    <a:pt x="2028820" y="124614"/>
                  </a:cubicBezTo>
                  <a:lnTo>
                    <a:pt x="2049602" y="135611"/>
                  </a:lnTo>
                  <a:lnTo>
                    <a:pt x="1949422" y="96315"/>
                  </a:lnTo>
                  <a:cubicBezTo>
                    <a:pt x="1731466" y="23911"/>
                    <a:pt x="1544728" y="22657"/>
                    <a:pt x="1466408" y="24707"/>
                  </a:cubicBezTo>
                  <a:cubicBezTo>
                    <a:pt x="1450744" y="24297"/>
                    <a:pt x="1430740" y="24019"/>
                    <a:pt x="1407016" y="24416"/>
                  </a:cubicBezTo>
                  <a:cubicBezTo>
                    <a:pt x="1240944" y="27196"/>
                    <a:pt x="892536" y="63048"/>
                    <a:pt x="573861" y="318138"/>
                  </a:cubicBezTo>
                  <a:cubicBezTo>
                    <a:pt x="86768" y="708055"/>
                    <a:pt x="60360" y="1296643"/>
                    <a:pt x="56043" y="1404003"/>
                  </a:cubicBezTo>
                  <a:cubicBezTo>
                    <a:pt x="23767" y="2121698"/>
                    <a:pt x="508789" y="2577724"/>
                    <a:pt x="583873" y="2646767"/>
                  </a:cubicBezTo>
                  <a:cubicBezTo>
                    <a:pt x="676097" y="2729734"/>
                    <a:pt x="777075" y="2801279"/>
                    <a:pt x="884593" y="2860394"/>
                  </a:cubicBezTo>
                  <a:lnTo>
                    <a:pt x="973281" y="2904841"/>
                  </a:lnTo>
                  <a:lnTo>
                    <a:pt x="939703" y="2891105"/>
                  </a:lnTo>
                  <a:cubicBezTo>
                    <a:pt x="790863" y="2823482"/>
                    <a:pt x="652334" y="2733166"/>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808" name="Google Shape;808;p25"/>
          <p:cNvSpPr/>
          <p:nvPr/>
        </p:nvSpPr>
        <p:spPr>
          <a:xfrm flipH="1">
            <a:off x="1971469" y="5258449"/>
            <a:ext cx="8565549" cy="1600410"/>
          </a:xfrm>
          <a:custGeom>
            <a:rect b="b" l="l" r="r" t="t"/>
            <a:pathLst>
              <a:path extrusionOk="0" h="2278164" w="12192952">
                <a:moveTo>
                  <a:pt x="-4" y="736841"/>
                </a:moveTo>
                <a:cubicBezTo>
                  <a:pt x="19046" y="656736"/>
                  <a:pt x="105628" y="326599"/>
                  <a:pt x="417953" y="133147"/>
                </a:cubicBezTo>
                <a:cubicBezTo>
                  <a:pt x="747041" y="-70688"/>
                  <a:pt x="1193573" y="-40494"/>
                  <a:pt x="1543332" y="212585"/>
                </a:cubicBezTo>
                <a:cubicBezTo>
                  <a:pt x="1701065" y="65615"/>
                  <a:pt x="1944715" y="65234"/>
                  <a:pt x="2096734" y="204584"/>
                </a:cubicBezTo>
                <a:cubicBezTo>
                  <a:pt x="2238180" y="334315"/>
                  <a:pt x="2267422" y="554819"/>
                  <a:pt x="2160266" y="723602"/>
                </a:cubicBezTo>
                <a:cubicBezTo>
                  <a:pt x="2180516" y="727603"/>
                  <a:pt x="2199023" y="737794"/>
                  <a:pt x="2213225" y="752747"/>
                </a:cubicBezTo>
                <a:cubicBezTo>
                  <a:pt x="2231532" y="772940"/>
                  <a:pt x="2241057" y="799611"/>
                  <a:pt x="2239704" y="826852"/>
                </a:cubicBezTo>
                <a:cubicBezTo>
                  <a:pt x="2504023" y="599300"/>
                  <a:pt x="2874260" y="544340"/>
                  <a:pt x="3183727" y="686549"/>
                </a:cubicBezTo>
                <a:cubicBezTo>
                  <a:pt x="3622639" y="888194"/>
                  <a:pt x="3684075" y="1369016"/>
                  <a:pt x="3686838" y="1393494"/>
                </a:cubicBezTo>
                <a:cubicBezTo>
                  <a:pt x="3709317" y="1393494"/>
                  <a:pt x="3886863" y="1397019"/>
                  <a:pt x="4005830" y="1547133"/>
                </a:cubicBezTo>
                <a:cubicBezTo>
                  <a:pt x="4113176" y="1682769"/>
                  <a:pt x="4091555" y="1836598"/>
                  <a:pt x="4087935" y="1862220"/>
                </a:cubicBezTo>
                <a:cubicBezTo>
                  <a:pt x="4108595" y="1849552"/>
                  <a:pt x="4133789" y="1846599"/>
                  <a:pt x="4156801" y="1854219"/>
                </a:cubicBezTo>
                <a:cubicBezTo>
                  <a:pt x="4181404" y="1863744"/>
                  <a:pt x="4200045" y="1884413"/>
                  <a:pt x="4207093" y="1909845"/>
                </a:cubicBezTo>
                <a:cubicBezTo>
                  <a:pt x="4237573" y="1868221"/>
                  <a:pt x="4399308" y="1655813"/>
                  <a:pt x="4696964" y="1610665"/>
                </a:cubicBezTo>
                <a:cubicBezTo>
                  <a:pt x="5036435" y="1559134"/>
                  <a:pt x="5276274" y="1766970"/>
                  <a:pt x="5308659" y="1796021"/>
                </a:cubicBezTo>
                <a:cubicBezTo>
                  <a:pt x="5346759" y="1766684"/>
                  <a:pt x="5703852" y="1500746"/>
                  <a:pt x="6149336" y="1629143"/>
                </a:cubicBezTo>
                <a:cubicBezTo>
                  <a:pt x="6507476" y="1732584"/>
                  <a:pt x="6674925" y="2019668"/>
                  <a:pt x="6707977" y="2079294"/>
                </a:cubicBezTo>
                <a:cubicBezTo>
                  <a:pt x="6854358" y="2060244"/>
                  <a:pt x="7003195" y="2077961"/>
                  <a:pt x="7140984" y="2130920"/>
                </a:cubicBezTo>
                <a:cubicBezTo>
                  <a:pt x="7226318" y="2164258"/>
                  <a:pt x="7305842" y="2210931"/>
                  <a:pt x="7376632" y="2269128"/>
                </a:cubicBezTo>
                <a:cubicBezTo>
                  <a:pt x="7459043" y="2158923"/>
                  <a:pt x="7572466" y="2075770"/>
                  <a:pt x="7702387" y="2030336"/>
                </a:cubicBezTo>
                <a:cubicBezTo>
                  <a:pt x="7947465" y="1945944"/>
                  <a:pt x="8157968" y="2032051"/>
                  <a:pt x="8208164" y="2054148"/>
                </a:cubicBezTo>
                <a:cubicBezTo>
                  <a:pt x="8210508" y="2001856"/>
                  <a:pt x="8234492" y="1952993"/>
                  <a:pt x="8274363" y="1919084"/>
                </a:cubicBezTo>
                <a:cubicBezTo>
                  <a:pt x="8305272" y="1894415"/>
                  <a:pt x="8343343" y="1880508"/>
                  <a:pt x="8382853" y="1879365"/>
                </a:cubicBezTo>
                <a:cubicBezTo>
                  <a:pt x="8388606" y="1670005"/>
                  <a:pt x="8548035" y="1497031"/>
                  <a:pt x="8756233" y="1474266"/>
                </a:cubicBezTo>
                <a:cubicBezTo>
                  <a:pt x="8689558" y="1208615"/>
                  <a:pt x="8789856" y="931341"/>
                  <a:pt x="9005121" y="778941"/>
                </a:cubicBezTo>
                <a:cubicBezTo>
                  <a:pt x="9192287" y="646640"/>
                  <a:pt x="9440509" y="627209"/>
                  <a:pt x="9653869" y="725983"/>
                </a:cubicBezTo>
                <a:cubicBezTo>
                  <a:pt x="9769312" y="571868"/>
                  <a:pt x="9987815" y="540531"/>
                  <a:pt x="10141930" y="655974"/>
                </a:cubicBezTo>
                <a:cubicBezTo>
                  <a:pt x="10238418" y="728364"/>
                  <a:pt x="10290710" y="845427"/>
                  <a:pt x="10280138" y="965632"/>
                </a:cubicBezTo>
                <a:cubicBezTo>
                  <a:pt x="10292901" y="953726"/>
                  <a:pt x="10310713" y="948773"/>
                  <a:pt x="10327763" y="952392"/>
                </a:cubicBezTo>
                <a:cubicBezTo>
                  <a:pt x="10348337" y="958107"/>
                  <a:pt x="10363100" y="976109"/>
                  <a:pt x="10364815" y="997350"/>
                </a:cubicBezTo>
                <a:cubicBezTo>
                  <a:pt x="10511881" y="776465"/>
                  <a:pt x="10768008" y="655593"/>
                  <a:pt x="11025469" y="686263"/>
                </a:cubicBezTo>
                <a:cubicBezTo>
                  <a:pt x="11382752" y="728840"/>
                  <a:pt x="11547534" y="1039736"/>
                  <a:pt x="11560393" y="1064882"/>
                </a:cubicBezTo>
                <a:cubicBezTo>
                  <a:pt x="11574776" y="1060215"/>
                  <a:pt x="11725461" y="1013828"/>
                  <a:pt x="11851572" y="1109935"/>
                </a:cubicBezTo>
                <a:cubicBezTo>
                  <a:pt x="11910056" y="1155465"/>
                  <a:pt x="11950442" y="1220140"/>
                  <a:pt x="11965872" y="1292625"/>
                </a:cubicBezTo>
                <a:cubicBezTo>
                  <a:pt x="11988923" y="1262526"/>
                  <a:pt x="12032071" y="1256811"/>
                  <a:pt x="12062170" y="1279862"/>
                </a:cubicBezTo>
                <a:cubicBezTo>
                  <a:pt x="12069504" y="1285481"/>
                  <a:pt x="12075600" y="1292530"/>
                  <a:pt x="12080172" y="1300530"/>
                </a:cubicBezTo>
                <a:cubicBezTo>
                  <a:pt x="12078934" y="1247000"/>
                  <a:pt x="12091697" y="1194042"/>
                  <a:pt x="12117224" y="1146987"/>
                </a:cubicBezTo>
                <a:cubicBezTo>
                  <a:pt x="12134941" y="1114793"/>
                  <a:pt x="12158372" y="1086027"/>
                  <a:pt x="12186471" y="1062215"/>
                </a:cubicBezTo>
                <a:cubicBezTo>
                  <a:pt x="12188662" y="1467218"/>
                  <a:pt x="12190852" y="1872221"/>
                  <a:pt x="12192948" y="2277224"/>
                </a:cubicBezTo>
                <a:lnTo>
                  <a:pt x="-4" y="2277224"/>
                </a:lnTo>
                <a:close/>
              </a:path>
            </a:pathLst>
          </a:custGeom>
          <a:solidFill>
            <a:srgbClr val="F2F2F2"/>
          </a:soli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9" name="Google Shape;809;p25"/>
          <p:cNvSpPr/>
          <p:nvPr/>
        </p:nvSpPr>
        <p:spPr>
          <a:xfrm flipH="1">
            <a:off x="1977525" y="5257512"/>
            <a:ext cx="8561298" cy="1600410"/>
          </a:xfrm>
          <a:custGeom>
            <a:rect b="b" l="l" r="r" t="t"/>
            <a:pathLst>
              <a:path extrusionOk="0" h="2278163" w="12186901">
                <a:moveTo>
                  <a:pt x="10929198" y="682704"/>
                </a:moveTo>
                <a:cubicBezTo>
                  <a:pt x="10961129" y="681903"/>
                  <a:pt x="10993290" y="683369"/>
                  <a:pt x="11025473" y="687202"/>
                </a:cubicBezTo>
                <a:cubicBezTo>
                  <a:pt x="11382756" y="729779"/>
                  <a:pt x="11547538" y="1040675"/>
                  <a:pt x="11560397" y="1065821"/>
                </a:cubicBezTo>
                <a:cubicBezTo>
                  <a:pt x="11574780" y="1061154"/>
                  <a:pt x="11725465" y="1014767"/>
                  <a:pt x="11851576" y="1110874"/>
                </a:cubicBezTo>
                <a:cubicBezTo>
                  <a:pt x="11910060" y="1156404"/>
                  <a:pt x="11950446" y="1221079"/>
                  <a:pt x="11965876" y="1293564"/>
                </a:cubicBezTo>
                <a:cubicBezTo>
                  <a:pt x="11988927" y="1263465"/>
                  <a:pt x="12032075" y="1257750"/>
                  <a:pt x="12062174" y="1280801"/>
                </a:cubicBezTo>
                <a:cubicBezTo>
                  <a:pt x="12069508" y="1286420"/>
                  <a:pt x="12075604" y="1293469"/>
                  <a:pt x="12080176" y="1301469"/>
                </a:cubicBezTo>
                <a:cubicBezTo>
                  <a:pt x="12078938" y="1247939"/>
                  <a:pt x="12091701" y="1194981"/>
                  <a:pt x="12117228" y="1147926"/>
                </a:cubicBezTo>
                <a:cubicBezTo>
                  <a:pt x="12134945" y="1115732"/>
                  <a:pt x="12158376" y="1086966"/>
                  <a:pt x="12186475" y="1063154"/>
                </a:cubicBezTo>
                <a:lnTo>
                  <a:pt x="12186901" y="1142995"/>
                </a:lnTo>
                <a:lnTo>
                  <a:pt x="12127863" y="1215268"/>
                </a:lnTo>
                <a:cubicBezTo>
                  <a:pt x="12102336" y="1262323"/>
                  <a:pt x="12089573" y="1315281"/>
                  <a:pt x="12090811" y="1368811"/>
                </a:cubicBezTo>
                <a:cubicBezTo>
                  <a:pt x="12086239" y="1360811"/>
                  <a:pt x="12080143" y="1353762"/>
                  <a:pt x="12072809" y="1348143"/>
                </a:cubicBezTo>
                <a:cubicBezTo>
                  <a:pt x="12042710" y="1325092"/>
                  <a:pt x="11999562" y="1330807"/>
                  <a:pt x="11976511" y="1360906"/>
                </a:cubicBezTo>
                <a:cubicBezTo>
                  <a:pt x="11961081" y="1288421"/>
                  <a:pt x="11920695" y="1223746"/>
                  <a:pt x="11862211" y="1178216"/>
                </a:cubicBezTo>
                <a:cubicBezTo>
                  <a:pt x="11736100" y="1082109"/>
                  <a:pt x="11585415" y="1128496"/>
                  <a:pt x="11571032" y="1133163"/>
                </a:cubicBezTo>
                <a:cubicBezTo>
                  <a:pt x="11558173" y="1108017"/>
                  <a:pt x="11393391" y="797121"/>
                  <a:pt x="11036108" y="754544"/>
                </a:cubicBezTo>
                <a:cubicBezTo>
                  <a:pt x="10778647" y="723874"/>
                  <a:pt x="10522520" y="844746"/>
                  <a:pt x="10375454" y="1065631"/>
                </a:cubicBezTo>
                <a:cubicBezTo>
                  <a:pt x="10373739" y="1044390"/>
                  <a:pt x="10358976" y="1026388"/>
                  <a:pt x="10338402" y="1020673"/>
                </a:cubicBezTo>
                <a:cubicBezTo>
                  <a:pt x="10321352" y="1017054"/>
                  <a:pt x="10303540" y="1022007"/>
                  <a:pt x="10290777" y="1033913"/>
                </a:cubicBezTo>
                <a:lnTo>
                  <a:pt x="10287902" y="962223"/>
                </a:lnTo>
                <a:lnTo>
                  <a:pt x="10302347" y="954129"/>
                </a:lnTo>
                <a:cubicBezTo>
                  <a:pt x="10310527" y="951855"/>
                  <a:pt x="10319242" y="951522"/>
                  <a:pt x="10327767" y="953331"/>
                </a:cubicBezTo>
                <a:cubicBezTo>
                  <a:pt x="10348341" y="959046"/>
                  <a:pt x="10363104" y="977048"/>
                  <a:pt x="10364819" y="998289"/>
                </a:cubicBezTo>
                <a:cubicBezTo>
                  <a:pt x="10493502" y="805015"/>
                  <a:pt x="10705684" y="688313"/>
                  <a:pt x="10929198" y="682704"/>
                </a:cubicBezTo>
                <a:close/>
                <a:moveTo>
                  <a:pt x="2818734" y="609388"/>
                </a:moveTo>
                <a:cubicBezTo>
                  <a:pt x="2943085" y="608558"/>
                  <a:pt x="3067681" y="634160"/>
                  <a:pt x="3183731" y="687488"/>
                </a:cubicBezTo>
                <a:cubicBezTo>
                  <a:pt x="3622643" y="889133"/>
                  <a:pt x="3684079" y="1369955"/>
                  <a:pt x="3686842" y="1394433"/>
                </a:cubicBezTo>
                <a:cubicBezTo>
                  <a:pt x="3709321" y="1394433"/>
                  <a:pt x="3886867" y="1397958"/>
                  <a:pt x="4005834" y="1548072"/>
                </a:cubicBezTo>
                <a:cubicBezTo>
                  <a:pt x="4059507" y="1615890"/>
                  <a:pt x="4080939" y="1688256"/>
                  <a:pt x="4088499" y="1746871"/>
                </a:cubicBezTo>
                <a:lnTo>
                  <a:pt x="4091516" y="1783808"/>
                </a:lnTo>
                <a:lnTo>
                  <a:pt x="4075094" y="1718265"/>
                </a:lnTo>
                <a:cubicBezTo>
                  <a:pt x="4062082" y="1684369"/>
                  <a:pt x="4043306" y="1649323"/>
                  <a:pt x="4016469" y="1615414"/>
                </a:cubicBezTo>
                <a:cubicBezTo>
                  <a:pt x="3897502" y="1465300"/>
                  <a:pt x="3719956" y="1461775"/>
                  <a:pt x="3697477" y="1461775"/>
                </a:cubicBezTo>
                <a:cubicBezTo>
                  <a:pt x="3694714" y="1437297"/>
                  <a:pt x="3633278" y="956475"/>
                  <a:pt x="3194366" y="754830"/>
                </a:cubicBezTo>
                <a:cubicBezTo>
                  <a:pt x="2884899" y="612621"/>
                  <a:pt x="2514662" y="667581"/>
                  <a:pt x="2250343" y="895133"/>
                </a:cubicBezTo>
                <a:cubicBezTo>
                  <a:pt x="2251696" y="867892"/>
                  <a:pt x="2242171" y="841221"/>
                  <a:pt x="2223864" y="821028"/>
                </a:cubicBezTo>
                <a:cubicBezTo>
                  <a:pt x="2209662" y="806075"/>
                  <a:pt x="2191155" y="795884"/>
                  <a:pt x="2170905" y="791883"/>
                </a:cubicBezTo>
                <a:lnTo>
                  <a:pt x="2193036" y="738107"/>
                </a:lnTo>
                <a:lnTo>
                  <a:pt x="2213229" y="753686"/>
                </a:lnTo>
                <a:cubicBezTo>
                  <a:pt x="2231536" y="773879"/>
                  <a:pt x="2241061" y="800550"/>
                  <a:pt x="2239708" y="827791"/>
                </a:cubicBezTo>
                <a:cubicBezTo>
                  <a:pt x="2404908" y="685571"/>
                  <a:pt x="2611481" y="610770"/>
                  <a:pt x="2818734" y="609388"/>
                </a:cubicBezTo>
                <a:close/>
                <a:moveTo>
                  <a:pt x="9950221" y="587697"/>
                </a:moveTo>
                <a:cubicBezTo>
                  <a:pt x="10017293" y="590972"/>
                  <a:pt x="10084141" y="613622"/>
                  <a:pt x="10141934" y="656913"/>
                </a:cubicBezTo>
                <a:cubicBezTo>
                  <a:pt x="10214300" y="711206"/>
                  <a:pt x="10261806" y="790627"/>
                  <a:pt x="10276576" y="877656"/>
                </a:cubicBezTo>
                <a:lnTo>
                  <a:pt x="10278065" y="914798"/>
                </a:lnTo>
                <a:lnTo>
                  <a:pt x="10261821" y="861154"/>
                </a:lnTo>
                <a:cubicBezTo>
                  <a:pt x="10238008" y="807814"/>
                  <a:pt x="10200813" y="760450"/>
                  <a:pt x="10152569" y="724255"/>
                </a:cubicBezTo>
                <a:cubicBezTo>
                  <a:pt x="9998454" y="608812"/>
                  <a:pt x="9779951" y="640149"/>
                  <a:pt x="9664508" y="794264"/>
                </a:cubicBezTo>
                <a:cubicBezTo>
                  <a:pt x="9451148" y="695490"/>
                  <a:pt x="9202926" y="714921"/>
                  <a:pt x="9015760" y="847222"/>
                </a:cubicBezTo>
                <a:cubicBezTo>
                  <a:pt x="8800495" y="999622"/>
                  <a:pt x="8700197" y="1276896"/>
                  <a:pt x="8766872" y="1542547"/>
                </a:cubicBezTo>
                <a:cubicBezTo>
                  <a:pt x="8558674" y="1565312"/>
                  <a:pt x="8399245" y="1738286"/>
                  <a:pt x="8393492" y="1947646"/>
                </a:cubicBezTo>
                <a:cubicBezTo>
                  <a:pt x="8353982" y="1948789"/>
                  <a:pt x="8315911" y="1962696"/>
                  <a:pt x="8285002" y="1987365"/>
                </a:cubicBezTo>
                <a:cubicBezTo>
                  <a:pt x="8245131" y="2021274"/>
                  <a:pt x="8221147" y="2070137"/>
                  <a:pt x="8218803" y="2122429"/>
                </a:cubicBezTo>
                <a:cubicBezTo>
                  <a:pt x="8168607" y="2100332"/>
                  <a:pt x="7958104" y="2014225"/>
                  <a:pt x="7713026" y="2098617"/>
                </a:cubicBezTo>
                <a:cubicBezTo>
                  <a:pt x="7615585" y="2132693"/>
                  <a:pt x="7527425" y="2187985"/>
                  <a:pt x="7454667" y="2259994"/>
                </a:cubicBezTo>
                <a:lnTo>
                  <a:pt x="7438850" y="2278163"/>
                </a:lnTo>
                <a:lnTo>
                  <a:pt x="7302383" y="2278163"/>
                </a:lnTo>
                <a:lnTo>
                  <a:pt x="7274901" y="2258983"/>
                </a:lnTo>
                <a:cubicBezTo>
                  <a:pt x="7235505" y="2235873"/>
                  <a:pt x="7194290" y="2215870"/>
                  <a:pt x="7151623" y="2199201"/>
                </a:cubicBezTo>
                <a:cubicBezTo>
                  <a:pt x="7013834" y="2146242"/>
                  <a:pt x="6864997" y="2128525"/>
                  <a:pt x="6718616" y="2147575"/>
                </a:cubicBezTo>
                <a:cubicBezTo>
                  <a:pt x="6685564" y="2087949"/>
                  <a:pt x="6518115" y="1800865"/>
                  <a:pt x="6159975" y="1697424"/>
                </a:cubicBezTo>
                <a:cubicBezTo>
                  <a:pt x="5714491" y="1569027"/>
                  <a:pt x="5357398" y="1834965"/>
                  <a:pt x="5319298" y="1864302"/>
                </a:cubicBezTo>
                <a:cubicBezTo>
                  <a:pt x="5286914" y="1835251"/>
                  <a:pt x="5047075" y="1627415"/>
                  <a:pt x="4707603" y="1678946"/>
                </a:cubicBezTo>
                <a:cubicBezTo>
                  <a:pt x="4409947" y="1724094"/>
                  <a:pt x="4248212" y="1936502"/>
                  <a:pt x="4217732" y="1978126"/>
                </a:cubicBezTo>
                <a:cubicBezTo>
                  <a:pt x="4210684" y="1952694"/>
                  <a:pt x="4192043" y="1932025"/>
                  <a:pt x="4167440" y="1922500"/>
                </a:cubicBezTo>
                <a:cubicBezTo>
                  <a:pt x="4144428" y="1914880"/>
                  <a:pt x="4119234" y="1917833"/>
                  <a:pt x="4098574" y="1930501"/>
                </a:cubicBezTo>
                <a:cubicBezTo>
                  <a:pt x="4099479" y="1924096"/>
                  <a:pt x="4101509" y="1909677"/>
                  <a:pt x="4102368" y="1889533"/>
                </a:cubicBezTo>
                <a:lnTo>
                  <a:pt x="4102481" y="1858128"/>
                </a:lnTo>
                <a:lnTo>
                  <a:pt x="4121490" y="1851551"/>
                </a:lnTo>
                <a:cubicBezTo>
                  <a:pt x="4133248" y="1850181"/>
                  <a:pt x="4145299" y="1851348"/>
                  <a:pt x="4156805" y="1855158"/>
                </a:cubicBezTo>
                <a:cubicBezTo>
                  <a:pt x="4181408" y="1864683"/>
                  <a:pt x="4200049" y="1885352"/>
                  <a:pt x="4207097" y="1910784"/>
                </a:cubicBezTo>
                <a:cubicBezTo>
                  <a:pt x="4237577" y="1869160"/>
                  <a:pt x="4399312" y="1656752"/>
                  <a:pt x="4696968" y="1611604"/>
                </a:cubicBezTo>
                <a:cubicBezTo>
                  <a:pt x="5036440" y="1560073"/>
                  <a:pt x="5276279" y="1767909"/>
                  <a:pt x="5308663" y="1796960"/>
                </a:cubicBezTo>
                <a:cubicBezTo>
                  <a:pt x="5346763" y="1767623"/>
                  <a:pt x="5703856" y="1501685"/>
                  <a:pt x="6149340" y="1630082"/>
                </a:cubicBezTo>
                <a:cubicBezTo>
                  <a:pt x="6507480" y="1733523"/>
                  <a:pt x="6674929" y="2020607"/>
                  <a:pt x="6707981" y="2080233"/>
                </a:cubicBezTo>
                <a:cubicBezTo>
                  <a:pt x="6854362" y="2061183"/>
                  <a:pt x="7003199" y="2078900"/>
                  <a:pt x="7140988" y="2131859"/>
                </a:cubicBezTo>
                <a:cubicBezTo>
                  <a:pt x="7226322" y="2165197"/>
                  <a:pt x="7305846" y="2211870"/>
                  <a:pt x="7376636" y="2270067"/>
                </a:cubicBezTo>
                <a:cubicBezTo>
                  <a:pt x="7459047" y="2159862"/>
                  <a:pt x="7572470" y="2076709"/>
                  <a:pt x="7702391" y="2031275"/>
                </a:cubicBezTo>
                <a:cubicBezTo>
                  <a:pt x="7947469" y="1946883"/>
                  <a:pt x="8157972" y="2032990"/>
                  <a:pt x="8208168" y="2055087"/>
                </a:cubicBezTo>
                <a:cubicBezTo>
                  <a:pt x="8210512" y="2002795"/>
                  <a:pt x="8234496" y="1953932"/>
                  <a:pt x="8274367" y="1920023"/>
                </a:cubicBezTo>
                <a:cubicBezTo>
                  <a:pt x="8305276" y="1895354"/>
                  <a:pt x="8343347" y="1881447"/>
                  <a:pt x="8382857" y="1880304"/>
                </a:cubicBezTo>
                <a:cubicBezTo>
                  <a:pt x="8388610" y="1670944"/>
                  <a:pt x="8548039" y="1497970"/>
                  <a:pt x="8756237" y="1475205"/>
                </a:cubicBezTo>
                <a:cubicBezTo>
                  <a:pt x="8689562" y="1209554"/>
                  <a:pt x="8789860" y="932280"/>
                  <a:pt x="9005125" y="779880"/>
                </a:cubicBezTo>
                <a:cubicBezTo>
                  <a:pt x="9192291" y="647579"/>
                  <a:pt x="9440513" y="628148"/>
                  <a:pt x="9653873" y="726922"/>
                </a:cubicBezTo>
                <a:cubicBezTo>
                  <a:pt x="9726025" y="630600"/>
                  <a:pt x="9838435" y="582239"/>
                  <a:pt x="9950221" y="587697"/>
                </a:cubicBezTo>
                <a:close/>
                <a:moveTo>
                  <a:pt x="972895" y="2463"/>
                </a:moveTo>
                <a:cubicBezTo>
                  <a:pt x="1169384" y="16167"/>
                  <a:pt x="1368457" y="86985"/>
                  <a:pt x="1543336" y="213524"/>
                </a:cubicBezTo>
                <a:cubicBezTo>
                  <a:pt x="1701069" y="66554"/>
                  <a:pt x="1944719" y="66173"/>
                  <a:pt x="2096738" y="205523"/>
                </a:cubicBezTo>
                <a:cubicBezTo>
                  <a:pt x="2167461" y="270389"/>
                  <a:pt x="2210133" y="357948"/>
                  <a:pt x="2221730" y="450388"/>
                </a:cubicBezTo>
                <a:lnTo>
                  <a:pt x="2220466" y="478549"/>
                </a:lnTo>
                <a:lnTo>
                  <a:pt x="2192042" y="384957"/>
                </a:lnTo>
                <a:cubicBezTo>
                  <a:pt x="2171084" y="343404"/>
                  <a:pt x="2142735" y="305298"/>
                  <a:pt x="2107373" y="272865"/>
                </a:cubicBezTo>
                <a:cubicBezTo>
                  <a:pt x="1955354" y="133515"/>
                  <a:pt x="1711704" y="133896"/>
                  <a:pt x="1553971" y="280866"/>
                </a:cubicBezTo>
                <a:cubicBezTo>
                  <a:pt x="1204212" y="27787"/>
                  <a:pt x="757680" y="-2407"/>
                  <a:pt x="428592" y="201428"/>
                </a:cubicBezTo>
                <a:cubicBezTo>
                  <a:pt x="116267" y="394880"/>
                  <a:pt x="29685" y="725017"/>
                  <a:pt x="10635" y="805122"/>
                </a:cubicBezTo>
                <a:lnTo>
                  <a:pt x="10635" y="2278163"/>
                </a:lnTo>
                <a:lnTo>
                  <a:pt x="0" y="2278163"/>
                </a:lnTo>
                <a:lnTo>
                  <a:pt x="0" y="737780"/>
                </a:lnTo>
                <a:cubicBezTo>
                  <a:pt x="19050" y="657675"/>
                  <a:pt x="105632" y="327538"/>
                  <a:pt x="417957" y="134086"/>
                </a:cubicBezTo>
                <a:cubicBezTo>
                  <a:pt x="582501" y="32169"/>
                  <a:pt x="776406" y="-11242"/>
                  <a:pt x="972895" y="246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0" name="Google Shape;810;p25"/>
          <p:cNvSpPr/>
          <p:nvPr/>
        </p:nvSpPr>
        <p:spPr>
          <a:xfrm flipH="1">
            <a:off x="9487668" y="5436975"/>
            <a:ext cx="2702379" cy="1421393"/>
          </a:xfrm>
          <a:custGeom>
            <a:rect b="b" l="l" r="r" t="t"/>
            <a:pathLst>
              <a:path extrusionOk="0" h="2526921" w="4804230">
                <a:moveTo>
                  <a:pt x="2433188" y="165"/>
                </a:moveTo>
                <a:cubicBezTo>
                  <a:pt x="2532639" y="2321"/>
                  <a:pt x="2630557" y="25609"/>
                  <a:pt x="2719395" y="71696"/>
                </a:cubicBezTo>
                <a:cubicBezTo>
                  <a:pt x="3030684" y="233404"/>
                  <a:pt x="3185115" y="651150"/>
                  <a:pt x="3026641" y="1023214"/>
                </a:cubicBezTo>
                <a:cubicBezTo>
                  <a:pt x="3099168" y="1035208"/>
                  <a:pt x="3163905" y="1075635"/>
                  <a:pt x="3206408" y="1135602"/>
                </a:cubicBezTo>
                <a:cubicBezTo>
                  <a:pt x="3250418" y="1201768"/>
                  <a:pt x="3264057" y="1283564"/>
                  <a:pt x="3243869" y="1360376"/>
                </a:cubicBezTo>
                <a:cubicBezTo>
                  <a:pt x="3327931" y="1323049"/>
                  <a:pt x="3426358" y="1360914"/>
                  <a:pt x="3463712" y="1445004"/>
                </a:cubicBezTo>
                <a:cubicBezTo>
                  <a:pt x="3469763" y="1458614"/>
                  <a:pt x="3473967" y="1473033"/>
                  <a:pt x="3476190" y="1487721"/>
                </a:cubicBezTo>
                <a:cubicBezTo>
                  <a:pt x="3577784" y="1355391"/>
                  <a:pt x="3767441" y="1330461"/>
                  <a:pt x="3899812" y="1431931"/>
                </a:cubicBezTo>
                <a:cubicBezTo>
                  <a:pt x="3985827" y="1497963"/>
                  <a:pt x="4029866" y="1605095"/>
                  <a:pt x="4015219" y="1712496"/>
                </a:cubicBezTo>
                <a:cubicBezTo>
                  <a:pt x="4131069" y="1641749"/>
                  <a:pt x="4282348" y="1678268"/>
                  <a:pt x="4353108" y="1794158"/>
                </a:cubicBezTo>
                <a:cubicBezTo>
                  <a:pt x="4406242" y="1881077"/>
                  <a:pt x="4400165" y="1991847"/>
                  <a:pt x="4337827" y="2072566"/>
                </a:cubicBezTo>
                <a:cubicBezTo>
                  <a:pt x="4360735" y="2069332"/>
                  <a:pt x="4535245" y="2047637"/>
                  <a:pt x="4674719" y="2177408"/>
                </a:cubicBezTo>
                <a:cubicBezTo>
                  <a:pt x="4805955" y="2299329"/>
                  <a:pt x="4806781" y="2462210"/>
                  <a:pt x="4803402" y="2514025"/>
                </a:cubicBezTo>
                <a:lnTo>
                  <a:pt x="4802249" y="2526921"/>
                </a:lnTo>
                <a:lnTo>
                  <a:pt x="0" y="2526921"/>
                </a:lnTo>
                <a:lnTo>
                  <a:pt x="0" y="101611"/>
                </a:lnTo>
                <a:cubicBezTo>
                  <a:pt x="56059" y="75470"/>
                  <a:pt x="312368" y="-37189"/>
                  <a:pt x="614089" y="64149"/>
                </a:cubicBezTo>
                <a:cubicBezTo>
                  <a:pt x="974833" y="185430"/>
                  <a:pt x="1106220" y="513159"/>
                  <a:pt x="1123604" y="558708"/>
                </a:cubicBezTo>
                <a:cubicBezTo>
                  <a:pt x="1139775" y="539437"/>
                  <a:pt x="1252971" y="408724"/>
                  <a:pt x="1438262" y="408858"/>
                </a:cubicBezTo>
                <a:cubicBezTo>
                  <a:pt x="1534343" y="409800"/>
                  <a:pt x="1627083" y="444299"/>
                  <a:pt x="1700499" y="506288"/>
                </a:cubicBezTo>
                <a:cubicBezTo>
                  <a:pt x="1822689" y="177413"/>
                  <a:pt x="2134837" y="-6304"/>
                  <a:pt x="2433188" y="165"/>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1" name="Google Shape;811;p25"/>
          <p:cNvSpPr/>
          <p:nvPr/>
        </p:nvSpPr>
        <p:spPr>
          <a:xfrm flipH="1">
            <a:off x="10304738" y="6000672"/>
            <a:ext cx="1885308" cy="857661"/>
          </a:xfrm>
          <a:custGeom>
            <a:rect b="b" l="l" r="r" t="t"/>
            <a:pathLst>
              <a:path extrusionOk="0" h="1524731" w="3351659">
                <a:moveTo>
                  <a:pt x="0" y="0"/>
                </a:moveTo>
                <a:cubicBezTo>
                  <a:pt x="147816" y="54848"/>
                  <a:pt x="263221" y="173029"/>
                  <a:pt x="314389" y="322204"/>
                </a:cubicBezTo>
                <a:cubicBezTo>
                  <a:pt x="467445" y="93253"/>
                  <a:pt x="777090" y="31804"/>
                  <a:pt x="1006014" y="184888"/>
                </a:cubicBezTo>
                <a:cubicBezTo>
                  <a:pt x="1089039" y="240408"/>
                  <a:pt x="1153480" y="319511"/>
                  <a:pt x="1190983" y="412089"/>
                </a:cubicBezTo>
                <a:cubicBezTo>
                  <a:pt x="1207827" y="408314"/>
                  <a:pt x="1383145" y="370987"/>
                  <a:pt x="1520733" y="494560"/>
                </a:cubicBezTo>
                <a:cubicBezTo>
                  <a:pt x="1593987" y="562478"/>
                  <a:pt x="1637108" y="656940"/>
                  <a:pt x="1640532" y="756796"/>
                </a:cubicBezTo>
                <a:cubicBezTo>
                  <a:pt x="1676647" y="744130"/>
                  <a:pt x="1950473" y="653169"/>
                  <a:pt x="2217426" y="816764"/>
                </a:cubicBezTo>
                <a:cubicBezTo>
                  <a:pt x="2461335" y="966344"/>
                  <a:pt x="2516182" y="1216721"/>
                  <a:pt x="2524672" y="1258765"/>
                </a:cubicBezTo>
                <a:cubicBezTo>
                  <a:pt x="2569681" y="1240843"/>
                  <a:pt x="2802944" y="1153521"/>
                  <a:pt x="3056557" y="1266312"/>
                </a:cubicBezTo>
                <a:cubicBezTo>
                  <a:pt x="3156261" y="1311287"/>
                  <a:pt x="3243244" y="1379229"/>
                  <a:pt x="3310738" y="1464000"/>
                </a:cubicBezTo>
                <a:lnTo>
                  <a:pt x="3351659" y="1524731"/>
                </a:lnTo>
                <a:lnTo>
                  <a:pt x="0" y="1524731"/>
                </a:ln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2" name="Google Shape;812;p25"/>
          <p:cNvSpPr/>
          <p:nvPr/>
        </p:nvSpPr>
        <p:spPr>
          <a:xfrm flipH="1">
            <a:off x="9493047" y="5437729"/>
            <a:ext cx="2702379" cy="1421393"/>
          </a:xfrm>
          <a:custGeom>
            <a:rect b="b" l="l" r="r" t="t"/>
            <a:pathLst>
              <a:path extrusionOk="0" h="2526921" w="4804230">
                <a:moveTo>
                  <a:pt x="4380517" y="2069334"/>
                </a:moveTo>
                <a:cubicBezTo>
                  <a:pt x="4445800" y="2067951"/>
                  <a:pt x="4570114" y="2080080"/>
                  <a:pt x="4674719" y="2177408"/>
                </a:cubicBezTo>
                <a:cubicBezTo>
                  <a:pt x="4789551" y="2284089"/>
                  <a:pt x="4804537" y="2422130"/>
                  <a:pt x="4804226" y="2489685"/>
                </a:cubicBezTo>
                <a:lnTo>
                  <a:pt x="4803567" y="2509158"/>
                </a:lnTo>
                <a:lnTo>
                  <a:pt x="4790425" y="2427515"/>
                </a:lnTo>
                <a:cubicBezTo>
                  <a:pt x="4774237" y="2365077"/>
                  <a:pt x="4741221" y="2293877"/>
                  <a:pt x="4675603" y="2232916"/>
                </a:cubicBezTo>
                <a:cubicBezTo>
                  <a:pt x="4536129" y="2103145"/>
                  <a:pt x="4361619" y="2124840"/>
                  <a:pt x="4338711" y="2128074"/>
                </a:cubicBezTo>
                <a:lnTo>
                  <a:pt x="4370933" y="2069855"/>
                </a:lnTo>
                <a:close/>
                <a:moveTo>
                  <a:pt x="4154383" y="1676688"/>
                </a:moveTo>
                <a:cubicBezTo>
                  <a:pt x="4233206" y="1680300"/>
                  <a:pt x="4308883" y="1721727"/>
                  <a:pt x="4353108" y="1794158"/>
                </a:cubicBezTo>
                <a:cubicBezTo>
                  <a:pt x="4379675" y="1837618"/>
                  <a:pt x="4391440" y="1887040"/>
                  <a:pt x="4388770" y="1935687"/>
                </a:cubicBezTo>
                <a:lnTo>
                  <a:pt x="4385779" y="1950163"/>
                </a:lnTo>
                <a:lnTo>
                  <a:pt x="4382787" y="1918485"/>
                </a:lnTo>
                <a:cubicBezTo>
                  <a:pt x="4376859" y="1894616"/>
                  <a:pt x="4367276" y="1871396"/>
                  <a:pt x="4353992" y="1849666"/>
                </a:cubicBezTo>
                <a:cubicBezTo>
                  <a:pt x="4283232" y="1733776"/>
                  <a:pt x="4131953" y="1697257"/>
                  <a:pt x="4016103" y="1768004"/>
                </a:cubicBezTo>
                <a:lnTo>
                  <a:pt x="4016273" y="1711990"/>
                </a:lnTo>
                <a:lnTo>
                  <a:pt x="4060097" y="1690940"/>
                </a:lnTo>
                <a:cubicBezTo>
                  <a:pt x="4090821" y="1679848"/>
                  <a:pt x="4122853" y="1675243"/>
                  <a:pt x="4154383" y="1676688"/>
                </a:cubicBezTo>
                <a:close/>
                <a:moveTo>
                  <a:pt x="3308430" y="1346027"/>
                </a:moveTo>
                <a:cubicBezTo>
                  <a:pt x="3373328" y="1344871"/>
                  <a:pt x="3435697" y="1381937"/>
                  <a:pt x="3463712" y="1445004"/>
                </a:cubicBezTo>
                <a:cubicBezTo>
                  <a:pt x="3469763" y="1458614"/>
                  <a:pt x="3473967" y="1473033"/>
                  <a:pt x="3476190" y="1487721"/>
                </a:cubicBezTo>
                <a:cubicBezTo>
                  <a:pt x="3577784" y="1355391"/>
                  <a:pt x="3767441" y="1330461"/>
                  <a:pt x="3899812" y="1431931"/>
                </a:cubicBezTo>
                <a:cubicBezTo>
                  <a:pt x="3964323" y="1481455"/>
                  <a:pt x="4005223" y="1554098"/>
                  <a:pt x="4015462" y="1632634"/>
                </a:cubicBezTo>
                <a:lnTo>
                  <a:pt x="4015305" y="1684229"/>
                </a:lnTo>
                <a:lnTo>
                  <a:pt x="3996148" y="1612208"/>
                </a:lnTo>
                <a:cubicBezTo>
                  <a:pt x="3976217" y="1563746"/>
                  <a:pt x="3943704" y="1520455"/>
                  <a:pt x="3900696" y="1487439"/>
                </a:cubicBezTo>
                <a:cubicBezTo>
                  <a:pt x="3768325" y="1385969"/>
                  <a:pt x="3578668" y="1410899"/>
                  <a:pt x="3477074" y="1543229"/>
                </a:cubicBezTo>
                <a:cubicBezTo>
                  <a:pt x="3474851" y="1528541"/>
                  <a:pt x="3470647" y="1514122"/>
                  <a:pt x="3464596" y="1500512"/>
                </a:cubicBezTo>
                <a:cubicBezTo>
                  <a:pt x="3427242" y="1416422"/>
                  <a:pt x="3328815" y="1378557"/>
                  <a:pt x="3244753" y="1415884"/>
                </a:cubicBezTo>
                <a:lnTo>
                  <a:pt x="3247337" y="1359605"/>
                </a:lnTo>
                <a:close/>
                <a:moveTo>
                  <a:pt x="3043783" y="1027828"/>
                </a:moveTo>
                <a:lnTo>
                  <a:pt x="3079350" y="1037402"/>
                </a:lnTo>
                <a:cubicBezTo>
                  <a:pt x="3130147" y="1056643"/>
                  <a:pt x="3174531" y="1090627"/>
                  <a:pt x="3206408" y="1135602"/>
                </a:cubicBezTo>
                <a:cubicBezTo>
                  <a:pt x="3228413" y="1168685"/>
                  <a:pt x="3242825" y="1205676"/>
                  <a:pt x="3249213" y="1243997"/>
                </a:cubicBezTo>
                <a:lnTo>
                  <a:pt x="3247022" y="1291718"/>
                </a:lnTo>
                <a:lnTo>
                  <a:pt x="3207292" y="1191110"/>
                </a:lnTo>
                <a:cubicBezTo>
                  <a:pt x="3164789" y="1131143"/>
                  <a:pt x="3100052" y="1090716"/>
                  <a:pt x="3027525" y="1078722"/>
                </a:cubicBezTo>
                <a:close/>
                <a:moveTo>
                  <a:pt x="2433188" y="165"/>
                </a:moveTo>
                <a:cubicBezTo>
                  <a:pt x="2532639" y="2321"/>
                  <a:pt x="2630557" y="25609"/>
                  <a:pt x="2719395" y="71696"/>
                </a:cubicBezTo>
                <a:cubicBezTo>
                  <a:pt x="2952862" y="192977"/>
                  <a:pt x="3098096" y="458280"/>
                  <a:pt x="3089265" y="740315"/>
                </a:cubicBezTo>
                <a:lnTo>
                  <a:pt x="3087663" y="753253"/>
                </a:lnTo>
                <a:lnTo>
                  <a:pt x="3082031" y="656789"/>
                </a:lnTo>
                <a:cubicBezTo>
                  <a:pt x="3048118" y="429354"/>
                  <a:pt x="2914835" y="228272"/>
                  <a:pt x="2720279" y="127204"/>
                </a:cubicBezTo>
                <a:cubicBezTo>
                  <a:pt x="2631441" y="81117"/>
                  <a:pt x="2533523" y="57829"/>
                  <a:pt x="2434072" y="55673"/>
                </a:cubicBezTo>
                <a:cubicBezTo>
                  <a:pt x="2135721" y="49204"/>
                  <a:pt x="1823573" y="232921"/>
                  <a:pt x="1701383" y="561796"/>
                </a:cubicBezTo>
                <a:cubicBezTo>
                  <a:pt x="1627967" y="499807"/>
                  <a:pt x="1535227" y="465308"/>
                  <a:pt x="1439146" y="464366"/>
                </a:cubicBezTo>
                <a:cubicBezTo>
                  <a:pt x="1253855" y="464232"/>
                  <a:pt x="1140659" y="594945"/>
                  <a:pt x="1124488" y="614216"/>
                </a:cubicBezTo>
                <a:cubicBezTo>
                  <a:pt x="1107104" y="568667"/>
                  <a:pt x="975717" y="240938"/>
                  <a:pt x="614973" y="119657"/>
                </a:cubicBezTo>
                <a:cubicBezTo>
                  <a:pt x="313252" y="18319"/>
                  <a:pt x="56943" y="130978"/>
                  <a:pt x="884" y="157119"/>
                </a:cubicBezTo>
                <a:lnTo>
                  <a:pt x="884" y="2526921"/>
                </a:lnTo>
                <a:lnTo>
                  <a:pt x="0" y="2526921"/>
                </a:lnTo>
                <a:lnTo>
                  <a:pt x="0" y="101611"/>
                </a:lnTo>
                <a:cubicBezTo>
                  <a:pt x="56059" y="75470"/>
                  <a:pt x="312368" y="-37189"/>
                  <a:pt x="614089" y="64149"/>
                </a:cubicBezTo>
                <a:cubicBezTo>
                  <a:pt x="974833" y="185430"/>
                  <a:pt x="1106220" y="513159"/>
                  <a:pt x="1123604" y="558708"/>
                </a:cubicBezTo>
                <a:cubicBezTo>
                  <a:pt x="1139775" y="539437"/>
                  <a:pt x="1252971" y="408724"/>
                  <a:pt x="1438262" y="408858"/>
                </a:cubicBezTo>
                <a:cubicBezTo>
                  <a:pt x="1534343" y="409800"/>
                  <a:pt x="1627083" y="444299"/>
                  <a:pt x="1700499" y="506288"/>
                </a:cubicBezTo>
                <a:cubicBezTo>
                  <a:pt x="1822689" y="177413"/>
                  <a:pt x="2134837" y="-6304"/>
                  <a:pt x="2433188" y="165"/>
                </a:cubicBez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3" name="Google Shape;813;p25"/>
          <p:cNvSpPr/>
          <p:nvPr/>
        </p:nvSpPr>
        <p:spPr>
          <a:xfrm flipH="1">
            <a:off x="10310118" y="5992380"/>
            <a:ext cx="1885308" cy="857661"/>
          </a:xfrm>
          <a:custGeom>
            <a:rect b="b" l="l" r="r" t="t"/>
            <a:pathLst>
              <a:path extrusionOk="0" h="1524731" w="3351659">
                <a:moveTo>
                  <a:pt x="0" y="0"/>
                </a:moveTo>
                <a:cubicBezTo>
                  <a:pt x="147816" y="54848"/>
                  <a:pt x="263221" y="173029"/>
                  <a:pt x="314389" y="322204"/>
                </a:cubicBezTo>
                <a:cubicBezTo>
                  <a:pt x="467445" y="93253"/>
                  <a:pt x="777090" y="31804"/>
                  <a:pt x="1006014" y="184888"/>
                </a:cubicBezTo>
                <a:cubicBezTo>
                  <a:pt x="1089039" y="240408"/>
                  <a:pt x="1153480" y="319511"/>
                  <a:pt x="1190983" y="412089"/>
                </a:cubicBezTo>
                <a:cubicBezTo>
                  <a:pt x="1207827" y="408314"/>
                  <a:pt x="1383145" y="370987"/>
                  <a:pt x="1520733" y="494560"/>
                </a:cubicBezTo>
                <a:cubicBezTo>
                  <a:pt x="1593987" y="562478"/>
                  <a:pt x="1637108" y="656940"/>
                  <a:pt x="1640532" y="756796"/>
                </a:cubicBezTo>
                <a:cubicBezTo>
                  <a:pt x="1676647" y="744130"/>
                  <a:pt x="1950473" y="653169"/>
                  <a:pt x="2217426" y="816764"/>
                </a:cubicBezTo>
                <a:cubicBezTo>
                  <a:pt x="2461335" y="966344"/>
                  <a:pt x="2516182" y="1216721"/>
                  <a:pt x="2524672" y="1258765"/>
                </a:cubicBezTo>
                <a:cubicBezTo>
                  <a:pt x="2569681" y="1240843"/>
                  <a:pt x="2802944" y="1153521"/>
                  <a:pt x="3056557" y="1266312"/>
                </a:cubicBezTo>
                <a:cubicBezTo>
                  <a:pt x="3156261" y="1311287"/>
                  <a:pt x="3243244" y="1379229"/>
                  <a:pt x="3310738" y="1464000"/>
                </a:cubicBezTo>
                <a:lnTo>
                  <a:pt x="3351659" y="1524731"/>
                </a:lnTo>
                <a:lnTo>
                  <a:pt x="3315141" y="1524731"/>
                </a:lnTo>
                <a:lnTo>
                  <a:pt x="3311622" y="1519508"/>
                </a:lnTo>
                <a:cubicBezTo>
                  <a:pt x="3244128" y="1434737"/>
                  <a:pt x="3157145" y="1366795"/>
                  <a:pt x="3057441" y="1321820"/>
                </a:cubicBezTo>
                <a:cubicBezTo>
                  <a:pt x="2803828" y="1209029"/>
                  <a:pt x="2570565" y="1296351"/>
                  <a:pt x="2525556" y="1314273"/>
                </a:cubicBezTo>
                <a:cubicBezTo>
                  <a:pt x="2517066" y="1272229"/>
                  <a:pt x="2462219" y="1021852"/>
                  <a:pt x="2218310" y="872272"/>
                </a:cubicBezTo>
                <a:cubicBezTo>
                  <a:pt x="1951357" y="708677"/>
                  <a:pt x="1677531" y="799638"/>
                  <a:pt x="1641416" y="812304"/>
                </a:cubicBezTo>
                <a:cubicBezTo>
                  <a:pt x="1637992" y="712448"/>
                  <a:pt x="1594871" y="617986"/>
                  <a:pt x="1521617" y="550068"/>
                </a:cubicBezTo>
                <a:cubicBezTo>
                  <a:pt x="1384029" y="426495"/>
                  <a:pt x="1208711" y="463822"/>
                  <a:pt x="1191867" y="467597"/>
                </a:cubicBezTo>
                <a:cubicBezTo>
                  <a:pt x="1154364" y="375019"/>
                  <a:pt x="1089923" y="295916"/>
                  <a:pt x="1006898" y="240396"/>
                </a:cubicBezTo>
                <a:cubicBezTo>
                  <a:pt x="777974" y="87312"/>
                  <a:pt x="468329" y="148761"/>
                  <a:pt x="315273" y="377712"/>
                </a:cubicBezTo>
                <a:cubicBezTo>
                  <a:pt x="264105" y="228537"/>
                  <a:pt x="148700" y="110356"/>
                  <a:pt x="884" y="55508"/>
                </a:cubicBezTo>
                <a:lnTo>
                  <a:pt x="884" y="1524731"/>
                </a:lnTo>
                <a:lnTo>
                  <a:pt x="0" y="1524731"/>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4" name="Google Shape;814;p25"/>
          <p:cNvSpPr/>
          <p:nvPr/>
        </p:nvSpPr>
        <p:spPr>
          <a:xfrm flipH="1">
            <a:off x="-4808" y="4355782"/>
            <a:ext cx="4220805" cy="2507364"/>
          </a:xfrm>
          <a:custGeom>
            <a:rect b="b" l="l" r="r" t="t"/>
            <a:pathLst>
              <a:path extrusionOk="0" h="4341756" w="7308753">
                <a:moveTo>
                  <a:pt x="7110886" y="101"/>
                </a:moveTo>
                <a:cubicBezTo>
                  <a:pt x="7211330" y="-1977"/>
                  <a:pt x="7290731" y="28417"/>
                  <a:pt x="7308753" y="35912"/>
                </a:cubicBezTo>
                <a:lnTo>
                  <a:pt x="7308753" y="4341756"/>
                </a:lnTo>
                <a:lnTo>
                  <a:pt x="45625" y="4341756"/>
                </a:lnTo>
                <a:lnTo>
                  <a:pt x="7570" y="4185900"/>
                </a:lnTo>
                <a:cubicBezTo>
                  <a:pt x="-43691" y="3817116"/>
                  <a:pt x="169077" y="3450821"/>
                  <a:pt x="533756" y="3321826"/>
                </a:cubicBezTo>
                <a:cubicBezTo>
                  <a:pt x="685331" y="3268193"/>
                  <a:pt x="849518" y="3261590"/>
                  <a:pt x="1004959" y="3302555"/>
                </a:cubicBezTo>
                <a:cubicBezTo>
                  <a:pt x="1059537" y="2969706"/>
                  <a:pt x="1312610" y="2705851"/>
                  <a:pt x="1634409" y="2643190"/>
                </a:cubicBezTo>
                <a:cubicBezTo>
                  <a:pt x="1925484" y="2586592"/>
                  <a:pt x="2227340" y="2703156"/>
                  <a:pt x="2413574" y="2942889"/>
                </a:cubicBezTo>
                <a:cubicBezTo>
                  <a:pt x="2578274" y="2864865"/>
                  <a:pt x="2773806" y="2894511"/>
                  <a:pt x="2907997" y="3017814"/>
                </a:cubicBezTo>
                <a:cubicBezTo>
                  <a:pt x="2861601" y="2573655"/>
                  <a:pt x="3184035" y="2175987"/>
                  <a:pt x="3628152" y="2129632"/>
                </a:cubicBezTo>
                <a:cubicBezTo>
                  <a:pt x="3857508" y="2105645"/>
                  <a:pt x="4086177" y="2180838"/>
                  <a:pt x="4256646" y="2336078"/>
                </a:cubicBezTo>
                <a:cubicBezTo>
                  <a:pt x="4256646" y="2319639"/>
                  <a:pt x="4249503" y="1977086"/>
                  <a:pt x="4541387" y="1789101"/>
                </a:cubicBezTo>
                <a:cubicBezTo>
                  <a:pt x="4827879" y="1604484"/>
                  <a:pt x="5131081" y="1743418"/>
                  <a:pt x="5147793" y="1751638"/>
                </a:cubicBezTo>
                <a:cubicBezTo>
                  <a:pt x="5146175" y="1746382"/>
                  <a:pt x="5112217" y="1629413"/>
                  <a:pt x="5192801" y="1541821"/>
                </a:cubicBezTo>
                <a:cubicBezTo>
                  <a:pt x="5235829" y="1497217"/>
                  <a:pt x="5295648" y="1472692"/>
                  <a:pt x="5357609" y="1474442"/>
                </a:cubicBezTo>
                <a:cubicBezTo>
                  <a:pt x="4954146" y="1125154"/>
                  <a:pt x="4983389" y="549741"/>
                  <a:pt x="5260179" y="313108"/>
                </a:cubicBezTo>
                <a:cubicBezTo>
                  <a:pt x="5533601" y="79440"/>
                  <a:pt x="6096751" y="134825"/>
                  <a:pt x="6384053" y="575344"/>
                </a:cubicBezTo>
                <a:cubicBezTo>
                  <a:pt x="6435801" y="492604"/>
                  <a:pt x="6544683" y="467404"/>
                  <a:pt x="6627559" y="519152"/>
                </a:cubicBezTo>
                <a:cubicBezTo>
                  <a:pt x="6659900" y="539365"/>
                  <a:pt x="6684965" y="569686"/>
                  <a:pt x="6698710" y="605395"/>
                </a:cubicBezTo>
                <a:cubicBezTo>
                  <a:pt x="6644807" y="375500"/>
                  <a:pt x="6738193" y="148435"/>
                  <a:pt x="6916074" y="50871"/>
                </a:cubicBezTo>
                <a:cubicBezTo>
                  <a:pt x="6982778" y="14285"/>
                  <a:pt x="7050620" y="1348"/>
                  <a:pt x="7110886" y="101"/>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5" name="Google Shape;815;p25"/>
          <p:cNvSpPr/>
          <p:nvPr/>
        </p:nvSpPr>
        <p:spPr>
          <a:xfrm flipH="1">
            <a:off x="-5111" y="5104138"/>
            <a:ext cx="3979931" cy="1761861"/>
          </a:xfrm>
          <a:custGeom>
            <a:rect b="b" l="l" r="r" t="t"/>
            <a:pathLst>
              <a:path extrusionOk="0" h="3050841" w="6891656">
                <a:moveTo>
                  <a:pt x="6674374" y="68"/>
                </a:moveTo>
                <a:cubicBezTo>
                  <a:pt x="6790387" y="-2243"/>
                  <a:pt x="6881348" y="54229"/>
                  <a:pt x="6891656" y="60898"/>
                </a:cubicBezTo>
                <a:lnTo>
                  <a:pt x="6891656" y="3050841"/>
                </a:lnTo>
                <a:lnTo>
                  <a:pt x="0" y="3050841"/>
                </a:lnTo>
                <a:lnTo>
                  <a:pt x="16887" y="3016614"/>
                </a:lnTo>
                <a:cubicBezTo>
                  <a:pt x="75476" y="2904075"/>
                  <a:pt x="261498" y="2601557"/>
                  <a:pt x="643651" y="2490837"/>
                </a:cubicBezTo>
                <a:cubicBezTo>
                  <a:pt x="995906" y="2388690"/>
                  <a:pt x="1287656" y="2515362"/>
                  <a:pt x="1362984" y="2550803"/>
                </a:cubicBezTo>
                <a:cubicBezTo>
                  <a:pt x="1373765" y="2534228"/>
                  <a:pt x="1451924" y="2419415"/>
                  <a:pt x="1602717" y="2400953"/>
                </a:cubicBezTo>
                <a:cubicBezTo>
                  <a:pt x="1694217" y="2390846"/>
                  <a:pt x="1785972" y="2417798"/>
                  <a:pt x="1857407" y="2475878"/>
                </a:cubicBezTo>
                <a:cubicBezTo>
                  <a:pt x="1830456" y="2250296"/>
                  <a:pt x="1926268" y="2034953"/>
                  <a:pt x="2097140" y="1936850"/>
                </a:cubicBezTo>
                <a:cubicBezTo>
                  <a:pt x="2329326" y="1802901"/>
                  <a:pt x="2680233" y="1896423"/>
                  <a:pt x="2846388" y="2191540"/>
                </a:cubicBezTo>
                <a:cubicBezTo>
                  <a:pt x="2861279" y="2151788"/>
                  <a:pt x="2892044" y="2120120"/>
                  <a:pt x="2931286" y="2104083"/>
                </a:cubicBezTo>
                <a:cubicBezTo>
                  <a:pt x="2976120" y="2088183"/>
                  <a:pt x="3025790" y="2093706"/>
                  <a:pt x="3066043" y="2119040"/>
                </a:cubicBezTo>
                <a:cubicBezTo>
                  <a:pt x="2866332" y="1750616"/>
                  <a:pt x="3021977" y="1311848"/>
                  <a:pt x="3330705" y="1165098"/>
                </a:cubicBezTo>
                <a:cubicBezTo>
                  <a:pt x="3659915" y="1008510"/>
                  <a:pt x="4131160" y="1199192"/>
                  <a:pt x="4259854" y="1629605"/>
                </a:cubicBezTo>
                <a:cubicBezTo>
                  <a:pt x="4338551" y="1538914"/>
                  <a:pt x="4459698" y="1504550"/>
                  <a:pt x="4561979" y="1542148"/>
                </a:cubicBezTo>
                <a:cubicBezTo>
                  <a:pt x="4669784" y="1582575"/>
                  <a:pt x="4710212" y="1685259"/>
                  <a:pt x="4716814" y="1701969"/>
                </a:cubicBezTo>
                <a:cubicBezTo>
                  <a:pt x="4770205" y="1637152"/>
                  <a:pt x="4866004" y="1627987"/>
                  <a:pt x="4930808" y="1681351"/>
                </a:cubicBezTo>
                <a:cubicBezTo>
                  <a:pt x="4931078" y="1681620"/>
                  <a:pt x="4931348" y="1681756"/>
                  <a:pt x="4931618" y="1682025"/>
                </a:cubicBezTo>
                <a:cubicBezTo>
                  <a:pt x="4845400" y="1466414"/>
                  <a:pt x="4950349" y="1221695"/>
                  <a:pt x="5165824" y="1135585"/>
                </a:cubicBezTo>
                <a:cubicBezTo>
                  <a:pt x="5263522" y="1096505"/>
                  <a:pt x="5372272" y="1095428"/>
                  <a:pt x="5470645" y="1132621"/>
                </a:cubicBezTo>
                <a:cubicBezTo>
                  <a:pt x="5365938" y="812303"/>
                  <a:pt x="5540718" y="467865"/>
                  <a:pt x="5861036" y="363294"/>
                </a:cubicBezTo>
                <a:cubicBezTo>
                  <a:pt x="6017892" y="311951"/>
                  <a:pt x="6188764" y="326506"/>
                  <a:pt x="6334706" y="403316"/>
                </a:cubicBezTo>
                <a:cubicBezTo>
                  <a:pt x="6321231" y="238104"/>
                  <a:pt x="6411248" y="85963"/>
                  <a:pt x="6552069" y="25997"/>
                </a:cubicBezTo>
                <a:cubicBezTo>
                  <a:pt x="6594248" y="8141"/>
                  <a:pt x="6635703" y="839"/>
                  <a:pt x="6674374" y="68"/>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6" name="Google Shape;816;p25"/>
          <p:cNvSpPr/>
          <p:nvPr/>
        </p:nvSpPr>
        <p:spPr>
          <a:xfrm flipH="1">
            <a:off x="-12100" y="5104721"/>
            <a:ext cx="3979931" cy="1761861"/>
          </a:xfrm>
          <a:custGeom>
            <a:rect b="b" l="l" r="r" t="t"/>
            <a:pathLst>
              <a:path extrusionOk="0" h="3050841" w="6891656">
                <a:moveTo>
                  <a:pt x="2288798" y="1878635"/>
                </a:moveTo>
                <a:cubicBezTo>
                  <a:pt x="2493233" y="1862262"/>
                  <a:pt x="2721772" y="1970203"/>
                  <a:pt x="2846388" y="2191540"/>
                </a:cubicBezTo>
                <a:cubicBezTo>
                  <a:pt x="2861279" y="2151788"/>
                  <a:pt x="2892044" y="2120120"/>
                  <a:pt x="2931286" y="2104083"/>
                </a:cubicBezTo>
                <a:cubicBezTo>
                  <a:pt x="2964912" y="2092158"/>
                  <a:pt x="3001258" y="2092284"/>
                  <a:pt x="3034311" y="2103779"/>
                </a:cubicBezTo>
                <a:lnTo>
                  <a:pt x="3038234" y="2105666"/>
                </a:lnTo>
                <a:lnTo>
                  <a:pt x="3066927" y="2174548"/>
                </a:lnTo>
                <a:cubicBezTo>
                  <a:pt x="3026674" y="2149214"/>
                  <a:pt x="2977004" y="2143691"/>
                  <a:pt x="2932170" y="2159591"/>
                </a:cubicBezTo>
                <a:cubicBezTo>
                  <a:pt x="2892928" y="2175628"/>
                  <a:pt x="2862163" y="2207296"/>
                  <a:pt x="2847272" y="2247048"/>
                </a:cubicBezTo>
                <a:cubicBezTo>
                  <a:pt x="2681117" y="1951931"/>
                  <a:pt x="2330210" y="1858409"/>
                  <a:pt x="2098024" y="1992358"/>
                </a:cubicBezTo>
                <a:cubicBezTo>
                  <a:pt x="1927152" y="2090461"/>
                  <a:pt x="1831340" y="2305804"/>
                  <a:pt x="1858291" y="2531386"/>
                </a:cubicBezTo>
                <a:cubicBezTo>
                  <a:pt x="1786856" y="2473306"/>
                  <a:pt x="1695101" y="2446354"/>
                  <a:pt x="1603601" y="2456461"/>
                </a:cubicBezTo>
                <a:cubicBezTo>
                  <a:pt x="1452808" y="2474923"/>
                  <a:pt x="1374649" y="2589736"/>
                  <a:pt x="1363868" y="2606311"/>
                </a:cubicBezTo>
                <a:cubicBezTo>
                  <a:pt x="1288540" y="2570870"/>
                  <a:pt x="996790" y="2444198"/>
                  <a:pt x="644535" y="2546345"/>
                </a:cubicBezTo>
                <a:cubicBezTo>
                  <a:pt x="310151" y="2643225"/>
                  <a:pt x="125930" y="2886951"/>
                  <a:pt x="45850" y="3021761"/>
                </a:cubicBezTo>
                <a:lnTo>
                  <a:pt x="29636" y="3050841"/>
                </a:lnTo>
                <a:lnTo>
                  <a:pt x="0" y="3050841"/>
                </a:lnTo>
                <a:lnTo>
                  <a:pt x="16887" y="3016614"/>
                </a:lnTo>
                <a:cubicBezTo>
                  <a:pt x="75476" y="2904075"/>
                  <a:pt x="261498" y="2601557"/>
                  <a:pt x="643651" y="2490837"/>
                </a:cubicBezTo>
                <a:cubicBezTo>
                  <a:pt x="995906" y="2388690"/>
                  <a:pt x="1287656" y="2515362"/>
                  <a:pt x="1362984" y="2550803"/>
                </a:cubicBezTo>
                <a:cubicBezTo>
                  <a:pt x="1373765" y="2534228"/>
                  <a:pt x="1451924" y="2419415"/>
                  <a:pt x="1602717" y="2400953"/>
                </a:cubicBezTo>
                <a:cubicBezTo>
                  <a:pt x="1694217" y="2390846"/>
                  <a:pt x="1785972" y="2417798"/>
                  <a:pt x="1857407" y="2475878"/>
                </a:cubicBezTo>
                <a:cubicBezTo>
                  <a:pt x="1830456" y="2250296"/>
                  <a:pt x="1926268" y="2034953"/>
                  <a:pt x="2097140" y="1936850"/>
                </a:cubicBezTo>
                <a:cubicBezTo>
                  <a:pt x="2155187" y="1903363"/>
                  <a:pt x="2220653" y="1884093"/>
                  <a:pt x="2288798" y="1878635"/>
                </a:cubicBezTo>
                <a:close/>
                <a:moveTo>
                  <a:pt x="3596672" y="1111090"/>
                </a:moveTo>
                <a:cubicBezTo>
                  <a:pt x="3874128" y="1118834"/>
                  <a:pt x="4163333" y="1306796"/>
                  <a:pt x="4259854" y="1629605"/>
                </a:cubicBezTo>
                <a:cubicBezTo>
                  <a:pt x="4338551" y="1538914"/>
                  <a:pt x="4459698" y="1504550"/>
                  <a:pt x="4561979" y="1542148"/>
                </a:cubicBezTo>
                <a:cubicBezTo>
                  <a:pt x="4669784" y="1582575"/>
                  <a:pt x="4710212" y="1685259"/>
                  <a:pt x="4716814" y="1701969"/>
                </a:cubicBezTo>
                <a:cubicBezTo>
                  <a:pt x="4756857" y="1653356"/>
                  <a:pt x="4820755" y="1636048"/>
                  <a:pt x="4877540" y="1652945"/>
                </a:cubicBezTo>
                <a:lnTo>
                  <a:pt x="4913735" y="1672247"/>
                </a:lnTo>
                <a:lnTo>
                  <a:pt x="4932502" y="1737533"/>
                </a:lnTo>
                <a:cubicBezTo>
                  <a:pt x="4932232" y="1737264"/>
                  <a:pt x="4931962" y="1737128"/>
                  <a:pt x="4931692" y="1736859"/>
                </a:cubicBezTo>
                <a:cubicBezTo>
                  <a:pt x="4866888" y="1683495"/>
                  <a:pt x="4771089" y="1692660"/>
                  <a:pt x="4717698" y="1757477"/>
                </a:cubicBezTo>
                <a:cubicBezTo>
                  <a:pt x="4711096" y="1740767"/>
                  <a:pt x="4670668" y="1638083"/>
                  <a:pt x="4562863" y="1597656"/>
                </a:cubicBezTo>
                <a:cubicBezTo>
                  <a:pt x="4460582" y="1560058"/>
                  <a:pt x="4339435" y="1594422"/>
                  <a:pt x="4260738" y="1685113"/>
                </a:cubicBezTo>
                <a:cubicBezTo>
                  <a:pt x="4132044" y="1254700"/>
                  <a:pt x="3660799" y="1064018"/>
                  <a:pt x="3331589" y="1220606"/>
                </a:cubicBezTo>
                <a:cubicBezTo>
                  <a:pt x="3138634" y="1312325"/>
                  <a:pt x="3005477" y="1518113"/>
                  <a:pt x="2981502" y="1749504"/>
                </a:cubicBezTo>
                <a:lnTo>
                  <a:pt x="2980923" y="1841369"/>
                </a:lnTo>
                <a:lnTo>
                  <a:pt x="2979729" y="1835195"/>
                </a:lnTo>
                <a:cubicBezTo>
                  <a:pt x="2953723" y="1549483"/>
                  <a:pt x="3099159" y="1275161"/>
                  <a:pt x="3330705" y="1165098"/>
                </a:cubicBezTo>
                <a:cubicBezTo>
                  <a:pt x="3413008" y="1125951"/>
                  <a:pt x="3504187" y="1108509"/>
                  <a:pt x="3596672" y="1111090"/>
                </a:cubicBezTo>
                <a:close/>
                <a:moveTo>
                  <a:pt x="5317981" y="1105501"/>
                </a:moveTo>
                <a:cubicBezTo>
                  <a:pt x="5343830" y="1105248"/>
                  <a:pt x="5369699" y="1107379"/>
                  <a:pt x="5395254" y="1111898"/>
                </a:cubicBezTo>
                <a:lnTo>
                  <a:pt x="5458658" y="1129326"/>
                </a:lnTo>
                <a:lnTo>
                  <a:pt x="5471529" y="1188129"/>
                </a:lnTo>
                <a:cubicBezTo>
                  <a:pt x="5373156" y="1150936"/>
                  <a:pt x="5264406" y="1152013"/>
                  <a:pt x="5166708" y="1191093"/>
                </a:cubicBezTo>
                <a:cubicBezTo>
                  <a:pt x="5058971" y="1234148"/>
                  <a:pt x="4978864" y="1316856"/>
                  <a:pt x="4936470" y="1415750"/>
                </a:cubicBezTo>
                <a:lnTo>
                  <a:pt x="4905003" y="1561359"/>
                </a:lnTo>
                <a:lnTo>
                  <a:pt x="4901538" y="1517792"/>
                </a:lnTo>
                <a:cubicBezTo>
                  <a:pt x="4904782" y="1353968"/>
                  <a:pt x="5004218" y="1200168"/>
                  <a:pt x="5165824" y="1135585"/>
                </a:cubicBezTo>
                <a:cubicBezTo>
                  <a:pt x="5214673" y="1116045"/>
                  <a:pt x="5266285" y="1106006"/>
                  <a:pt x="5317981" y="1105501"/>
                </a:cubicBezTo>
                <a:close/>
                <a:moveTo>
                  <a:pt x="6674374" y="68"/>
                </a:moveTo>
                <a:cubicBezTo>
                  <a:pt x="6790387" y="-2243"/>
                  <a:pt x="6881348" y="54229"/>
                  <a:pt x="6891656" y="60898"/>
                </a:cubicBezTo>
                <a:lnTo>
                  <a:pt x="6891656" y="115898"/>
                </a:lnTo>
                <a:lnTo>
                  <a:pt x="6870555" y="103763"/>
                </a:lnTo>
                <a:cubicBezTo>
                  <a:pt x="6835186" y="85175"/>
                  <a:pt x="6762268" y="53843"/>
                  <a:pt x="6675258" y="55576"/>
                </a:cubicBezTo>
                <a:cubicBezTo>
                  <a:pt x="6636587" y="56347"/>
                  <a:pt x="6595132" y="63649"/>
                  <a:pt x="6552953" y="81505"/>
                </a:cubicBezTo>
                <a:cubicBezTo>
                  <a:pt x="6412132" y="141471"/>
                  <a:pt x="6322115" y="293612"/>
                  <a:pt x="6335590" y="458824"/>
                </a:cubicBezTo>
                <a:cubicBezTo>
                  <a:pt x="6189648" y="382014"/>
                  <a:pt x="6018776" y="367459"/>
                  <a:pt x="5861920" y="418802"/>
                </a:cubicBezTo>
                <a:cubicBezTo>
                  <a:pt x="5621682" y="497231"/>
                  <a:pt x="5463308" y="710584"/>
                  <a:pt x="5443310" y="947493"/>
                </a:cubicBezTo>
                <a:lnTo>
                  <a:pt x="5444277" y="1012150"/>
                </a:lnTo>
                <a:lnTo>
                  <a:pt x="5444219" y="1011887"/>
                </a:lnTo>
                <a:cubicBezTo>
                  <a:pt x="5411907" y="729942"/>
                  <a:pt x="5580758" y="454794"/>
                  <a:pt x="5861036" y="363294"/>
                </a:cubicBezTo>
                <a:cubicBezTo>
                  <a:pt x="6017892" y="311951"/>
                  <a:pt x="6188764" y="326506"/>
                  <a:pt x="6334706" y="403316"/>
                </a:cubicBezTo>
                <a:cubicBezTo>
                  <a:pt x="6321231" y="238104"/>
                  <a:pt x="6411248" y="85963"/>
                  <a:pt x="6552069" y="25997"/>
                </a:cubicBezTo>
                <a:cubicBezTo>
                  <a:pt x="6594248" y="8141"/>
                  <a:pt x="6635703" y="839"/>
                  <a:pt x="6674374" y="68"/>
                </a:cubicBez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7" name="Google Shape;817;p25"/>
          <p:cNvSpPr/>
          <p:nvPr/>
        </p:nvSpPr>
        <p:spPr>
          <a:xfrm flipH="1">
            <a:off x="-4808" y="4355783"/>
            <a:ext cx="4220513" cy="2363319"/>
          </a:xfrm>
          <a:custGeom>
            <a:rect b="b" l="l" r="r" t="t"/>
            <a:pathLst>
              <a:path extrusionOk="0" h="4092327" w="7308248">
                <a:moveTo>
                  <a:pt x="4854246" y="1693950"/>
                </a:moveTo>
                <a:cubicBezTo>
                  <a:pt x="4982439" y="1691032"/>
                  <a:pt x="5086385" y="1726416"/>
                  <a:pt x="5128184" y="1743316"/>
                </a:cubicBezTo>
                <a:lnTo>
                  <a:pt x="5140873" y="1748844"/>
                </a:lnTo>
                <a:lnTo>
                  <a:pt x="5143190" y="1784463"/>
                </a:lnTo>
                <a:cubicBezTo>
                  <a:pt x="5145342" y="1797536"/>
                  <a:pt x="5147768" y="1805832"/>
                  <a:pt x="5148172" y="1807146"/>
                </a:cubicBezTo>
                <a:cubicBezTo>
                  <a:pt x="5131460" y="1798926"/>
                  <a:pt x="4828258" y="1659992"/>
                  <a:pt x="4541766" y="1844609"/>
                </a:cubicBezTo>
                <a:cubicBezTo>
                  <a:pt x="4249882" y="2032594"/>
                  <a:pt x="4257025" y="2375147"/>
                  <a:pt x="4257025" y="2391586"/>
                </a:cubicBezTo>
                <a:cubicBezTo>
                  <a:pt x="4086556" y="2236346"/>
                  <a:pt x="3857887" y="2161153"/>
                  <a:pt x="3628531" y="2185140"/>
                </a:cubicBezTo>
                <a:cubicBezTo>
                  <a:pt x="3184414" y="2231495"/>
                  <a:pt x="2861980" y="2629163"/>
                  <a:pt x="2908376" y="3073322"/>
                </a:cubicBezTo>
                <a:cubicBezTo>
                  <a:pt x="2774185" y="2950019"/>
                  <a:pt x="2578653" y="2920373"/>
                  <a:pt x="2413953" y="2998397"/>
                </a:cubicBezTo>
                <a:cubicBezTo>
                  <a:pt x="2227719" y="2758664"/>
                  <a:pt x="1925863" y="2642100"/>
                  <a:pt x="1634788" y="2698698"/>
                </a:cubicBezTo>
                <a:cubicBezTo>
                  <a:pt x="1312989" y="2761359"/>
                  <a:pt x="1059916" y="3025214"/>
                  <a:pt x="1005338" y="3358063"/>
                </a:cubicBezTo>
                <a:cubicBezTo>
                  <a:pt x="849897" y="3317098"/>
                  <a:pt x="685710" y="3323701"/>
                  <a:pt x="534135" y="3377334"/>
                </a:cubicBezTo>
                <a:cubicBezTo>
                  <a:pt x="260626" y="3474080"/>
                  <a:pt x="72567" y="3704308"/>
                  <a:pt x="17257" y="3968956"/>
                </a:cubicBezTo>
                <a:lnTo>
                  <a:pt x="2265" y="4092327"/>
                </a:lnTo>
                <a:lnTo>
                  <a:pt x="0" y="4048182"/>
                </a:lnTo>
                <a:cubicBezTo>
                  <a:pt x="11370" y="3729250"/>
                  <a:pt x="214157" y="3434697"/>
                  <a:pt x="533251" y="3321826"/>
                </a:cubicBezTo>
                <a:cubicBezTo>
                  <a:pt x="684826" y="3268193"/>
                  <a:pt x="849013" y="3261590"/>
                  <a:pt x="1004454" y="3302555"/>
                </a:cubicBezTo>
                <a:cubicBezTo>
                  <a:pt x="1059032" y="2969706"/>
                  <a:pt x="1312105" y="2705851"/>
                  <a:pt x="1633904" y="2643190"/>
                </a:cubicBezTo>
                <a:cubicBezTo>
                  <a:pt x="1924979" y="2586592"/>
                  <a:pt x="2226835" y="2703156"/>
                  <a:pt x="2413069" y="2942889"/>
                </a:cubicBezTo>
                <a:cubicBezTo>
                  <a:pt x="2577769" y="2864865"/>
                  <a:pt x="2773301" y="2894511"/>
                  <a:pt x="2907492" y="3017814"/>
                </a:cubicBezTo>
                <a:cubicBezTo>
                  <a:pt x="2861096" y="2573655"/>
                  <a:pt x="3183530" y="2175987"/>
                  <a:pt x="3627647" y="2129632"/>
                </a:cubicBezTo>
                <a:cubicBezTo>
                  <a:pt x="3857003" y="2105645"/>
                  <a:pt x="4085672" y="2180838"/>
                  <a:pt x="4256141" y="2336078"/>
                </a:cubicBezTo>
                <a:cubicBezTo>
                  <a:pt x="4256141" y="2319639"/>
                  <a:pt x="4248998" y="1977086"/>
                  <a:pt x="4540882" y="1789101"/>
                </a:cubicBezTo>
                <a:cubicBezTo>
                  <a:pt x="4648316" y="1719870"/>
                  <a:pt x="4758101" y="1696138"/>
                  <a:pt x="4854246" y="1693950"/>
                </a:cubicBezTo>
                <a:close/>
                <a:moveTo>
                  <a:pt x="5309774" y="1478396"/>
                </a:moveTo>
                <a:lnTo>
                  <a:pt x="5357988" y="1529950"/>
                </a:lnTo>
                <a:cubicBezTo>
                  <a:pt x="5296027" y="1528200"/>
                  <a:pt x="5236208" y="1552725"/>
                  <a:pt x="5193180" y="1597329"/>
                </a:cubicBezTo>
                <a:cubicBezTo>
                  <a:pt x="5173034" y="1619227"/>
                  <a:pt x="5160047" y="1642961"/>
                  <a:pt x="5151924" y="1666327"/>
                </a:cubicBezTo>
                <a:lnTo>
                  <a:pt x="5141855" y="1722024"/>
                </a:lnTo>
                <a:lnTo>
                  <a:pt x="5138966" y="1677606"/>
                </a:lnTo>
                <a:cubicBezTo>
                  <a:pt x="5140347" y="1636758"/>
                  <a:pt x="5152004" y="1585617"/>
                  <a:pt x="5192296" y="1541821"/>
                </a:cubicBezTo>
                <a:cubicBezTo>
                  <a:pt x="5213810" y="1519519"/>
                  <a:pt x="5239522" y="1502237"/>
                  <a:pt x="5267600" y="1490749"/>
                </a:cubicBezTo>
                <a:close/>
                <a:moveTo>
                  <a:pt x="5659678" y="177243"/>
                </a:moveTo>
                <a:cubicBezTo>
                  <a:pt x="5916667" y="175138"/>
                  <a:pt x="6203984" y="300020"/>
                  <a:pt x="6383548" y="575344"/>
                </a:cubicBezTo>
                <a:cubicBezTo>
                  <a:pt x="6435296" y="492604"/>
                  <a:pt x="6544178" y="467404"/>
                  <a:pt x="6627054" y="519152"/>
                </a:cubicBezTo>
                <a:cubicBezTo>
                  <a:pt x="6643225" y="529259"/>
                  <a:pt x="6657576" y="541892"/>
                  <a:pt x="6669603" y="556463"/>
                </a:cubicBezTo>
                <a:lnTo>
                  <a:pt x="6687549" y="587165"/>
                </a:lnTo>
                <a:lnTo>
                  <a:pt x="6699089" y="660903"/>
                </a:lnTo>
                <a:cubicBezTo>
                  <a:pt x="6685344" y="625194"/>
                  <a:pt x="6660279" y="594873"/>
                  <a:pt x="6627938" y="574660"/>
                </a:cubicBezTo>
                <a:cubicBezTo>
                  <a:pt x="6545062" y="522912"/>
                  <a:pt x="6436180" y="548112"/>
                  <a:pt x="6384432" y="630852"/>
                </a:cubicBezTo>
                <a:cubicBezTo>
                  <a:pt x="6097130" y="190333"/>
                  <a:pt x="5533980" y="134948"/>
                  <a:pt x="5260558" y="368616"/>
                </a:cubicBezTo>
                <a:cubicBezTo>
                  <a:pt x="5156762" y="457354"/>
                  <a:pt x="5087777" y="593732"/>
                  <a:pt x="5063367" y="747961"/>
                </a:cubicBezTo>
                <a:lnTo>
                  <a:pt x="5056178" y="872414"/>
                </a:lnTo>
                <a:lnTo>
                  <a:pt x="5053294" y="851530"/>
                </a:lnTo>
                <a:cubicBezTo>
                  <a:pt x="5044771" y="634436"/>
                  <a:pt x="5121279" y="431425"/>
                  <a:pt x="5259674" y="313108"/>
                </a:cubicBezTo>
                <a:cubicBezTo>
                  <a:pt x="5362207" y="225483"/>
                  <a:pt x="5505484" y="178505"/>
                  <a:pt x="5659678" y="177243"/>
                </a:cubicBezTo>
                <a:close/>
                <a:moveTo>
                  <a:pt x="7110381" y="101"/>
                </a:moveTo>
                <a:cubicBezTo>
                  <a:pt x="7210825" y="-1977"/>
                  <a:pt x="7290226" y="28417"/>
                  <a:pt x="7308248" y="35912"/>
                </a:cubicBezTo>
                <a:lnTo>
                  <a:pt x="7308248" y="91092"/>
                </a:lnTo>
                <a:lnTo>
                  <a:pt x="7284737" y="82371"/>
                </a:lnTo>
                <a:cubicBezTo>
                  <a:pt x="7250094" y="70758"/>
                  <a:pt x="7186598" y="54051"/>
                  <a:pt x="7111265" y="55609"/>
                </a:cubicBezTo>
                <a:cubicBezTo>
                  <a:pt x="7050999" y="56856"/>
                  <a:pt x="6983157" y="69793"/>
                  <a:pt x="6916453" y="106379"/>
                </a:cubicBezTo>
                <a:cubicBezTo>
                  <a:pt x="6783042" y="179552"/>
                  <a:pt x="6697160" y="325570"/>
                  <a:pt x="6685297" y="490992"/>
                </a:cubicBezTo>
                <a:lnTo>
                  <a:pt x="6685438" y="523812"/>
                </a:lnTo>
                <a:lnTo>
                  <a:pt x="6684773" y="519565"/>
                </a:lnTo>
                <a:cubicBezTo>
                  <a:pt x="6668969" y="320757"/>
                  <a:pt x="6759923" y="136240"/>
                  <a:pt x="6915569" y="50871"/>
                </a:cubicBezTo>
                <a:cubicBezTo>
                  <a:pt x="6982273" y="14285"/>
                  <a:pt x="7050115" y="1348"/>
                  <a:pt x="7110381" y="101"/>
                </a:cubicBez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818" name="Google Shape;818;p25"/>
          <p:cNvGrpSpPr/>
          <p:nvPr/>
        </p:nvGrpSpPr>
        <p:grpSpPr>
          <a:xfrm>
            <a:off x="9849206" y="1117121"/>
            <a:ext cx="1218416" cy="478021"/>
            <a:chOff x="9875305" y="1414383"/>
            <a:chExt cx="1218416" cy="478021"/>
          </a:xfrm>
        </p:grpSpPr>
        <p:sp>
          <p:nvSpPr>
            <p:cNvPr id="819" name="Google Shape;819;p25"/>
            <p:cNvSpPr/>
            <p:nvPr/>
          </p:nvSpPr>
          <p:spPr>
            <a:xfrm>
              <a:off x="9875658" y="1414436"/>
              <a:ext cx="1218063" cy="477944"/>
            </a:xfrm>
            <a:custGeom>
              <a:rect b="b" l="l" r="r" t="t"/>
              <a:pathLst>
                <a:path extrusionOk="0" h="412911" w="1052322">
                  <a:moveTo>
                    <a:pt x="-305" y="412866"/>
                  </a:moveTo>
                  <a:cubicBezTo>
                    <a:pt x="10049" y="387443"/>
                    <a:pt x="28718" y="366288"/>
                    <a:pt x="52654" y="352858"/>
                  </a:cubicBezTo>
                  <a:cubicBezTo>
                    <a:pt x="105899" y="324283"/>
                    <a:pt x="160191" y="350191"/>
                    <a:pt x="165621" y="352858"/>
                  </a:cubicBezTo>
                  <a:cubicBezTo>
                    <a:pt x="156096" y="286183"/>
                    <a:pt x="183813" y="221127"/>
                    <a:pt x="236296" y="186933"/>
                  </a:cubicBezTo>
                  <a:cubicBezTo>
                    <a:pt x="302018" y="144070"/>
                    <a:pt x="396411" y="157024"/>
                    <a:pt x="455371" y="222270"/>
                  </a:cubicBezTo>
                  <a:cubicBezTo>
                    <a:pt x="450370" y="201077"/>
                    <a:pt x="463505" y="179837"/>
                    <a:pt x="484698" y="174836"/>
                  </a:cubicBezTo>
                  <a:cubicBezTo>
                    <a:pt x="500348" y="171150"/>
                    <a:pt x="516674" y="177331"/>
                    <a:pt x="525951" y="190457"/>
                  </a:cubicBezTo>
                  <a:cubicBezTo>
                    <a:pt x="542430" y="77395"/>
                    <a:pt x="630726" y="-615"/>
                    <a:pt x="713022" y="-43"/>
                  </a:cubicBezTo>
                  <a:cubicBezTo>
                    <a:pt x="814082" y="433"/>
                    <a:pt x="920382" y="118734"/>
                    <a:pt x="893140" y="264752"/>
                  </a:cubicBezTo>
                  <a:cubicBezTo>
                    <a:pt x="938746" y="265047"/>
                    <a:pt x="982199" y="284221"/>
                    <a:pt x="1013155" y="317711"/>
                  </a:cubicBezTo>
                  <a:cubicBezTo>
                    <a:pt x="1035558" y="343362"/>
                    <a:pt x="1049169" y="375499"/>
                    <a:pt x="1052017" y="409437"/>
                  </a:cubicBezTo>
                  <a:close/>
                </a:path>
              </a:pathLst>
            </a:custGeom>
            <a:gradFill>
              <a:gsLst>
                <a:gs pos="0">
                  <a:srgbClr val="FFFFFF"/>
                </a:gs>
                <a:gs pos="100000">
                  <a:srgbClr val="D8D8D8"/>
                </a:gs>
              </a:gsLst>
              <a:lin ang="5400012" scaled="0"/>
            </a:gradFill>
            <a:ln>
              <a:noFill/>
            </a:ln>
            <a:effectLst>
              <a:outerShdw blurRad="11430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820" name="Google Shape;820;p25"/>
            <p:cNvSpPr/>
            <p:nvPr/>
          </p:nvSpPr>
          <p:spPr>
            <a:xfrm>
              <a:off x="9875305" y="1414383"/>
              <a:ext cx="1122816" cy="478021"/>
            </a:xfrm>
            <a:custGeom>
              <a:rect b="b" l="l" r="r" t="t"/>
              <a:pathLst>
                <a:path extrusionOk="0" h="478021" w="1122816">
                  <a:moveTo>
                    <a:pt x="1059308" y="309292"/>
                  </a:moveTo>
                  <a:lnTo>
                    <a:pt x="1073269" y="310824"/>
                  </a:lnTo>
                  <a:cubicBezTo>
                    <a:pt x="1085970" y="313558"/>
                    <a:pt x="1098328" y="317577"/>
                    <a:pt x="1110155" y="322796"/>
                  </a:cubicBezTo>
                  <a:lnTo>
                    <a:pt x="1122816" y="331837"/>
                  </a:lnTo>
                  <a:lnTo>
                    <a:pt x="1098497" y="323944"/>
                  </a:lnTo>
                  <a:cubicBezTo>
                    <a:pt x="1085797" y="321209"/>
                    <a:pt x="1072753" y="319757"/>
                    <a:pt x="1059554" y="319672"/>
                  </a:cubicBezTo>
                  <a:close/>
                  <a:moveTo>
                    <a:pt x="561479" y="202458"/>
                  </a:moveTo>
                  <a:cubicBezTo>
                    <a:pt x="570538" y="200324"/>
                    <a:pt x="579793" y="201046"/>
                    <a:pt x="588125" y="204201"/>
                  </a:cubicBezTo>
                  <a:lnTo>
                    <a:pt x="604312" y="216730"/>
                  </a:lnTo>
                  <a:lnTo>
                    <a:pt x="586707" y="215578"/>
                  </a:lnTo>
                  <a:cubicBezTo>
                    <a:pt x="562173" y="221367"/>
                    <a:pt x="546967" y="245956"/>
                    <a:pt x="552756" y="270491"/>
                  </a:cubicBezTo>
                  <a:lnTo>
                    <a:pt x="528487" y="251472"/>
                  </a:lnTo>
                  <a:lnTo>
                    <a:pt x="533132" y="222885"/>
                  </a:lnTo>
                  <a:cubicBezTo>
                    <a:pt x="539277" y="212947"/>
                    <a:pt x="549212" y="205353"/>
                    <a:pt x="561479" y="202458"/>
                  </a:cubicBezTo>
                  <a:close/>
                  <a:moveTo>
                    <a:pt x="403654" y="189983"/>
                  </a:moveTo>
                  <a:cubicBezTo>
                    <a:pt x="426335" y="193477"/>
                    <a:pt x="448771" y="200883"/>
                    <a:pt x="469804" y="212135"/>
                  </a:cubicBezTo>
                  <a:lnTo>
                    <a:pt x="480213" y="220293"/>
                  </a:lnTo>
                  <a:lnTo>
                    <a:pt x="428882" y="203103"/>
                  </a:lnTo>
                  <a:cubicBezTo>
                    <a:pt x="383520" y="196115"/>
                    <a:pt x="337180" y="204771"/>
                    <a:pt x="299137" y="229582"/>
                  </a:cubicBezTo>
                  <a:cubicBezTo>
                    <a:pt x="238378" y="269168"/>
                    <a:pt x="206291" y="344482"/>
                    <a:pt x="217318" y="421671"/>
                  </a:cubicBezTo>
                  <a:cubicBezTo>
                    <a:pt x="211031" y="418583"/>
                    <a:pt x="148178" y="388590"/>
                    <a:pt x="86538" y="421671"/>
                  </a:cubicBezTo>
                  <a:cubicBezTo>
                    <a:pt x="72683" y="429445"/>
                    <a:pt x="60352" y="439454"/>
                    <a:pt x="49987" y="451199"/>
                  </a:cubicBezTo>
                  <a:lnTo>
                    <a:pt x="33428" y="477912"/>
                  </a:lnTo>
                  <a:lnTo>
                    <a:pt x="0" y="478021"/>
                  </a:lnTo>
                  <a:cubicBezTo>
                    <a:pt x="11987" y="448589"/>
                    <a:pt x="33599" y="424098"/>
                    <a:pt x="61310" y="408551"/>
                  </a:cubicBezTo>
                  <a:cubicBezTo>
                    <a:pt x="122950" y="375470"/>
                    <a:pt x="185803" y="405463"/>
                    <a:pt x="192090" y="408551"/>
                  </a:cubicBezTo>
                  <a:cubicBezTo>
                    <a:pt x="181063" y="331362"/>
                    <a:pt x="213150" y="256048"/>
                    <a:pt x="273909" y="216462"/>
                  </a:cubicBezTo>
                  <a:cubicBezTo>
                    <a:pt x="311952" y="191651"/>
                    <a:pt x="358292" y="182995"/>
                    <a:pt x="403654" y="189983"/>
                  </a:cubicBezTo>
                  <a:close/>
                  <a:moveTo>
                    <a:pt x="825806" y="3"/>
                  </a:moveTo>
                  <a:cubicBezTo>
                    <a:pt x="855055" y="141"/>
                    <a:pt x="884683" y="8804"/>
                    <a:pt x="912180" y="24362"/>
                  </a:cubicBezTo>
                  <a:lnTo>
                    <a:pt x="920472" y="30330"/>
                  </a:lnTo>
                  <a:lnTo>
                    <a:pt x="894878" y="19520"/>
                  </a:lnTo>
                  <a:cubicBezTo>
                    <a:pt x="880378" y="15392"/>
                    <a:pt x="865659" y="13192"/>
                    <a:pt x="851034" y="13123"/>
                  </a:cubicBezTo>
                  <a:cubicBezTo>
                    <a:pt x="755762" y="12461"/>
                    <a:pt x="653543" y="102772"/>
                    <a:pt x="634465" y="233662"/>
                  </a:cubicBezTo>
                  <a:cubicBezTo>
                    <a:pt x="629096" y="226064"/>
                    <a:pt x="621686" y="220476"/>
                    <a:pt x="613353" y="217321"/>
                  </a:cubicBezTo>
                  <a:lnTo>
                    <a:pt x="610322" y="217123"/>
                  </a:lnTo>
                  <a:lnTo>
                    <a:pt x="637727" y="130770"/>
                  </a:lnTo>
                  <a:cubicBezTo>
                    <a:pt x="678990" y="50182"/>
                    <a:pt x="754352" y="-493"/>
                    <a:pt x="825806" y="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sp>
        <p:nvSpPr>
          <p:cNvPr id="821" name="Google Shape;821;p25"/>
          <p:cNvSpPr txBox="1"/>
          <p:nvPr>
            <p:ph type="title"/>
          </p:nvPr>
        </p:nvSpPr>
        <p:spPr>
          <a:xfrm>
            <a:off x="5978200" y="974375"/>
            <a:ext cx="55815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822" name="Google Shape;822;p25"/>
          <p:cNvSpPr txBox="1"/>
          <p:nvPr>
            <p:ph idx="1" type="body"/>
          </p:nvPr>
        </p:nvSpPr>
        <p:spPr>
          <a:xfrm>
            <a:off x="5978300" y="2508425"/>
            <a:ext cx="5581500" cy="31068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spcBef>
                <a:spcPts val="2100"/>
              </a:spcBef>
              <a:spcAft>
                <a:spcPts val="0"/>
              </a:spcAft>
              <a:buSzPts val="1900"/>
              <a:buChar char="○"/>
              <a:defRPr/>
            </a:lvl2pPr>
            <a:lvl3pPr indent="-349250" lvl="2" marL="1371600" rtl="0">
              <a:spcBef>
                <a:spcPts val="2100"/>
              </a:spcBef>
              <a:spcAft>
                <a:spcPts val="0"/>
              </a:spcAft>
              <a:buSzPts val="1900"/>
              <a:buChar char="■"/>
              <a:defRPr/>
            </a:lvl3pPr>
            <a:lvl4pPr indent="-349250" lvl="3" marL="1828800" rtl="0">
              <a:spcBef>
                <a:spcPts val="2100"/>
              </a:spcBef>
              <a:spcAft>
                <a:spcPts val="0"/>
              </a:spcAft>
              <a:buSzPts val="1900"/>
              <a:buChar char="●"/>
              <a:defRPr/>
            </a:lvl4pPr>
            <a:lvl5pPr indent="-349250" lvl="4" marL="2286000" rtl="0">
              <a:spcBef>
                <a:spcPts val="2100"/>
              </a:spcBef>
              <a:spcAft>
                <a:spcPts val="0"/>
              </a:spcAft>
              <a:buSzPts val="1900"/>
              <a:buChar char="○"/>
              <a:defRPr/>
            </a:lvl5pPr>
            <a:lvl6pPr indent="-349250" lvl="5" marL="2743200" rtl="0">
              <a:spcBef>
                <a:spcPts val="2100"/>
              </a:spcBef>
              <a:spcAft>
                <a:spcPts val="0"/>
              </a:spcAft>
              <a:buSzPts val="1900"/>
              <a:buChar char="■"/>
              <a:defRPr/>
            </a:lvl6pPr>
            <a:lvl7pPr indent="-349250" lvl="6" marL="3200400" rtl="0">
              <a:spcBef>
                <a:spcPts val="2100"/>
              </a:spcBef>
              <a:spcAft>
                <a:spcPts val="0"/>
              </a:spcAft>
              <a:buSzPts val="1900"/>
              <a:buChar char="●"/>
              <a:defRPr/>
            </a:lvl7pPr>
            <a:lvl8pPr indent="-349250" lvl="7" marL="3657600" rtl="0">
              <a:spcBef>
                <a:spcPts val="2100"/>
              </a:spcBef>
              <a:spcAft>
                <a:spcPts val="0"/>
              </a:spcAft>
              <a:buSzPts val="1900"/>
              <a:buChar char="○"/>
              <a:defRPr/>
            </a:lvl8pPr>
            <a:lvl9pPr indent="-349250" lvl="8" marL="4114800" rtl="0">
              <a:spcBef>
                <a:spcPts val="2100"/>
              </a:spcBef>
              <a:spcAft>
                <a:spcPts val="2100"/>
              </a:spcAft>
              <a:buSzPts val="1900"/>
              <a:buChar char="■"/>
              <a:defRPr/>
            </a:lvl9pPr>
          </a:lstStyle>
          <a:p/>
        </p:txBody>
      </p:sp>
    </p:spTree>
  </p:cSld>
  <p:clrMapOvr>
    <a:masterClrMapping/>
  </p:clrMapOvr>
</p:sldLayout>
</file>

<file path=ppt/slideLayouts/slideLayout2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8 Custom Layout 1">
  <p:cSld name="CUSTOM_17">
    <p:spTree>
      <p:nvGrpSpPr>
        <p:cNvPr id="823" name="Shape 823"/>
        <p:cNvGrpSpPr/>
        <p:nvPr/>
      </p:nvGrpSpPr>
      <p:grpSpPr>
        <a:xfrm>
          <a:off x="0" y="0"/>
          <a:ext cx="0" cy="0"/>
          <a:chOff x="0" y="0"/>
          <a:chExt cx="0" cy="0"/>
        </a:xfrm>
      </p:grpSpPr>
      <p:sp>
        <p:nvSpPr>
          <p:cNvPr id="824" name="Google Shape;824;p26"/>
          <p:cNvSpPr/>
          <p:nvPr/>
        </p:nvSpPr>
        <p:spPr>
          <a:xfrm>
            <a:off x="-7827" y="4186850"/>
            <a:ext cx="4018661" cy="2660324"/>
          </a:xfrm>
          <a:custGeom>
            <a:rect b="b" l="l" r="r" t="t"/>
            <a:pathLst>
              <a:path extrusionOk="0" h="4528211" w="6840274">
                <a:moveTo>
                  <a:pt x="1186196" y="384"/>
                </a:moveTo>
                <a:cubicBezTo>
                  <a:pt x="1214762" y="1365"/>
                  <a:pt x="1243048" y="4230"/>
                  <a:pt x="1270892" y="9048"/>
                </a:cubicBezTo>
                <a:cubicBezTo>
                  <a:pt x="1697668" y="82760"/>
                  <a:pt x="2073100" y="623943"/>
                  <a:pt x="1915301" y="1215256"/>
                </a:cubicBezTo>
                <a:cubicBezTo>
                  <a:pt x="2077668" y="1212158"/>
                  <a:pt x="2211766" y="1341389"/>
                  <a:pt x="2214825" y="1503772"/>
                </a:cubicBezTo>
                <a:cubicBezTo>
                  <a:pt x="2214837" y="1504984"/>
                  <a:pt x="2214852" y="1506197"/>
                  <a:pt x="2214864" y="1507411"/>
                </a:cubicBezTo>
                <a:cubicBezTo>
                  <a:pt x="2244106" y="1496899"/>
                  <a:pt x="2495834" y="1368880"/>
                  <a:pt x="2682201" y="1503637"/>
                </a:cubicBezTo>
                <a:cubicBezTo>
                  <a:pt x="2861294" y="1633273"/>
                  <a:pt x="2790680" y="1868693"/>
                  <a:pt x="2791894" y="1882033"/>
                </a:cubicBezTo>
                <a:cubicBezTo>
                  <a:pt x="2940571" y="1889311"/>
                  <a:pt x="3055223" y="2015714"/>
                  <a:pt x="3047999" y="2164351"/>
                </a:cubicBezTo>
                <a:cubicBezTo>
                  <a:pt x="3047716" y="2170144"/>
                  <a:pt x="3047245" y="2175939"/>
                  <a:pt x="3046584" y="2181733"/>
                </a:cubicBezTo>
                <a:cubicBezTo>
                  <a:pt x="3051571" y="2178903"/>
                  <a:pt x="3151830" y="2125405"/>
                  <a:pt x="3248719" y="2181733"/>
                </a:cubicBezTo>
                <a:cubicBezTo>
                  <a:pt x="3300049" y="2212998"/>
                  <a:pt x="3335504" y="2264879"/>
                  <a:pt x="3346149" y="2324037"/>
                </a:cubicBezTo>
                <a:cubicBezTo>
                  <a:pt x="3461313" y="2217713"/>
                  <a:pt x="3626767" y="2185776"/>
                  <a:pt x="3773193" y="2241701"/>
                </a:cubicBezTo>
                <a:cubicBezTo>
                  <a:pt x="3983819" y="2323633"/>
                  <a:pt x="4025997" y="2544904"/>
                  <a:pt x="4027885" y="2556358"/>
                </a:cubicBezTo>
                <a:cubicBezTo>
                  <a:pt x="4064269" y="2539917"/>
                  <a:pt x="4335669" y="2421601"/>
                  <a:pt x="4619871" y="2563903"/>
                </a:cubicBezTo>
                <a:cubicBezTo>
                  <a:pt x="4855561" y="2681413"/>
                  <a:pt x="4939515" y="2897561"/>
                  <a:pt x="4956764" y="2945941"/>
                </a:cubicBezTo>
                <a:cubicBezTo>
                  <a:pt x="4973608" y="2931386"/>
                  <a:pt x="5080067" y="2842716"/>
                  <a:pt x="5226277" y="2863603"/>
                </a:cubicBezTo>
                <a:cubicBezTo>
                  <a:pt x="5353219" y="2881526"/>
                  <a:pt x="5460754" y="2974913"/>
                  <a:pt x="5503473" y="3103336"/>
                </a:cubicBezTo>
                <a:cubicBezTo>
                  <a:pt x="5638230" y="3026525"/>
                  <a:pt x="5802634" y="3043235"/>
                  <a:pt x="5907744" y="3140799"/>
                </a:cubicBezTo>
                <a:cubicBezTo>
                  <a:pt x="6039401" y="3262080"/>
                  <a:pt x="6007194" y="3444542"/>
                  <a:pt x="6005038" y="3455455"/>
                </a:cubicBezTo>
                <a:cubicBezTo>
                  <a:pt x="6057863" y="3452761"/>
                  <a:pt x="6379123" y="3441979"/>
                  <a:pt x="6619395" y="3687642"/>
                </a:cubicBezTo>
                <a:cubicBezTo>
                  <a:pt x="6777061" y="3849350"/>
                  <a:pt x="6853771" y="4073518"/>
                  <a:pt x="6838326" y="4302102"/>
                </a:cubicBezTo>
                <a:lnTo>
                  <a:pt x="6792115" y="4528211"/>
                </a:lnTo>
                <a:lnTo>
                  <a:pt x="0" y="4528211"/>
                </a:lnTo>
                <a:lnTo>
                  <a:pt x="1751" y="1035357"/>
                </a:lnTo>
                <a:cubicBezTo>
                  <a:pt x="29134" y="1001398"/>
                  <a:pt x="67095" y="977681"/>
                  <a:pt x="109556" y="967978"/>
                </a:cubicBezTo>
                <a:cubicBezTo>
                  <a:pt x="161519" y="957466"/>
                  <a:pt x="215503" y="968383"/>
                  <a:pt x="259406" y="998028"/>
                </a:cubicBezTo>
                <a:cubicBezTo>
                  <a:pt x="266229" y="394907"/>
                  <a:pt x="757702" y="-14330"/>
                  <a:pt x="1186196" y="384"/>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5" name="Google Shape;825;p26"/>
          <p:cNvSpPr/>
          <p:nvPr/>
        </p:nvSpPr>
        <p:spPr>
          <a:xfrm>
            <a:off x="-12099" y="4187641"/>
            <a:ext cx="4018661" cy="2660324"/>
          </a:xfrm>
          <a:custGeom>
            <a:rect b="b" l="l" r="r" t="t"/>
            <a:pathLst>
              <a:path extrusionOk="0" h="4528211" w="6840274">
                <a:moveTo>
                  <a:pt x="6036748" y="3454583"/>
                </a:moveTo>
                <a:cubicBezTo>
                  <a:pt x="6136913" y="3454073"/>
                  <a:pt x="6409157" y="3472687"/>
                  <a:pt x="6619395" y="3687642"/>
                </a:cubicBezTo>
                <a:cubicBezTo>
                  <a:pt x="6777061" y="3849350"/>
                  <a:pt x="6853771" y="4073518"/>
                  <a:pt x="6838326" y="4302102"/>
                </a:cubicBezTo>
                <a:lnTo>
                  <a:pt x="6837531" y="4305992"/>
                </a:lnTo>
                <a:lnTo>
                  <a:pt x="6833690" y="4187907"/>
                </a:lnTo>
                <a:cubicBezTo>
                  <a:pt x="6811240" y="4020846"/>
                  <a:pt x="6738529" y="3864431"/>
                  <a:pt x="6620279" y="3743150"/>
                </a:cubicBezTo>
                <a:cubicBezTo>
                  <a:pt x="6380007" y="3497487"/>
                  <a:pt x="6058747" y="3508269"/>
                  <a:pt x="6005922" y="3510963"/>
                </a:cubicBezTo>
                <a:cubicBezTo>
                  <a:pt x="6006461" y="3508235"/>
                  <a:pt x="6008878" y="3494785"/>
                  <a:pt x="6010144" y="3474249"/>
                </a:cubicBezTo>
                <a:lnTo>
                  <a:pt x="6010492" y="3455305"/>
                </a:lnTo>
                <a:close/>
                <a:moveTo>
                  <a:pt x="3176962" y="2157572"/>
                </a:moveTo>
                <a:cubicBezTo>
                  <a:pt x="3200064" y="2160433"/>
                  <a:pt x="3224497" y="2167651"/>
                  <a:pt x="3248719" y="2181733"/>
                </a:cubicBezTo>
                <a:cubicBezTo>
                  <a:pt x="3300049" y="2212998"/>
                  <a:pt x="3335504" y="2264879"/>
                  <a:pt x="3346149" y="2324037"/>
                </a:cubicBezTo>
                <a:cubicBezTo>
                  <a:pt x="3461313" y="2217713"/>
                  <a:pt x="3626767" y="2185776"/>
                  <a:pt x="3773193" y="2241701"/>
                </a:cubicBezTo>
                <a:cubicBezTo>
                  <a:pt x="3983819" y="2323633"/>
                  <a:pt x="4025997" y="2544904"/>
                  <a:pt x="4027885" y="2556358"/>
                </a:cubicBezTo>
                <a:cubicBezTo>
                  <a:pt x="4064269" y="2539917"/>
                  <a:pt x="4335669" y="2421601"/>
                  <a:pt x="4619871" y="2563903"/>
                </a:cubicBezTo>
                <a:cubicBezTo>
                  <a:pt x="4855561" y="2681413"/>
                  <a:pt x="4939515" y="2897561"/>
                  <a:pt x="4956764" y="2945941"/>
                </a:cubicBezTo>
                <a:cubicBezTo>
                  <a:pt x="4973608" y="2931386"/>
                  <a:pt x="5080067" y="2842716"/>
                  <a:pt x="5226277" y="2863603"/>
                </a:cubicBezTo>
                <a:cubicBezTo>
                  <a:pt x="5353219" y="2881526"/>
                  <a:pt x="5460754" y="2974913"/>
                  <a:pt x="5503473" y="3103336"/>
                </a:cubicBezTo>
                <a:cubicBezTo>
                  <a:pt x="5638230" y="3026525"/>
                  <a:pt x="5802634" y="3043235"/>
                  <a:pt x="5907744" y="3140799"/>
                </a:cubicBezTo>
                <a:cubicBezTo>
                  <a:pt x="5990030" y="3216600"/>
                  <a:pt x="6008306" y="3316299"/>
                  <a:pt x="6009916" y="3383079"/>
                </a:cubicBezTo>
                <a:lnTo>
                  <a:pt x="6009263" y="3418572"/>
                </a:lnTo>
                <a:lnTo>
                  <a:pt x="6007455" y="3395023"/>
                </a:lnTo>
                <a:cubicBezTo>
                  <a:pt x="5999319" y="3332884"/>
                  <a:pt x="5974457" y="3256948"/>
                  <a:pt x="5908628" y="3196307"/>
                </a:cubicBezTo>
                <a:cubicBezTo>
                  <a:pt x="5803518" y="3098743"/>
                  <a:pt x="5639114" y="3082033"/>
                  <a:pt x="5504357" y="3158844"/>
                </a:cubicBezTo>
                <a:cubicBezTo>
                  <a:pt x="5461638" y="3030421"/>
                  <a:pt x="5354103" y="2937034"/>
                  <a:pt x="5227161" y="2919111"/>
                </a:cubicBezTo>
                <a:cubicBezTo>
                  <a:pt x="5080951" y="2898224"/>
                  <a:pt x="4974492" y="2986894"/>
                  <a:pt x="4957648" y="3001449"/>
                </a:cubicBezTo>
                <a:cubicBezTo>
                  <a:pt x="4940399" y="2953069"/>
                  <a:pt x="4856445" y="2736921"/>
                  <a:pt x="4620755" y="2619411"/>
                </a:cubicBezTo>
                <a:cubicBezTo>
                  <a:pt x="4336553" y="2477109"/>
                  <a:pt x="4065153" y="2595425"/>
                  <a:pt x="4028769" y="2611866"/>
                </a:cubicBezTo>
                <a:cubicBezTo>
                  <a:pt x="4026881" y="2600412"/>
                  <a:pt x="3984703" y="2379141"/>
                  <a:pt x="3774077" y="2297209"/>
                </a:cubicBezTo>
                <a:cubicBezTo>
                  <a:pt x="3627651" y="2241284"/>
                  <a:pt x="3462197" y="2273221"/>
                  <a:pt x="3347033" y="2379545"/>
                </a:cubicBezTo>
                <a:cubicBezTo>
                  <a:pt x="3336388" y="2320387"/>
                  <a:pt x="3300933" y="2268506"/>
                  <a:pt x="3249603" y="2237241"/>
                </a:cubicBezTo>
                <a:cubicBezTo>
                  <a:pt x="3152714" y="2180913"/>
                  <a:pt x="3052455" y="2234411"/>
                  <a:pt x="3047468" y="2237241"/>
                </a:cubicBezTo>
                <a:cubicBezTo>
                  <a:pt x="3048129" y="2231447"/>
                  <a:pt x="3048600" y="2225652"/>
                  <a:pt x="3048883" y="2219859"/>
                </a:cubicBezTo>
                <a:lnTo>
                  <a:pt x="3046895" y="2181592"/>
                </a:lnTo>
                <a:lnTo>
                  <a:pt x="3066647" y="2172618"/>
                </a:lnTo>
                <a:cubicBezTo>
                  <a:pt x="3089876" y="2163552"/>
                  <a:pt x="3130757" y="2151849"/>
                  <a:pt x="3176962" y="2157572"/>
                </a:cubicBezTo>
                <a:close/>
                <a:moveTo>
                  <a:pt x="2801065" y="1883413"/>
                </a:moveTo>
                <a:lnTo>
                  <a:pt x="2845882" y="1890157"/>
                </a:lnTo>
                <a:cubicBezTo>
                  <a:pt x="2967330" y="1921259"/>
                  <a:pt x="3054320" y="2034294"/>
                  <a:pt x="3047999" y="2164351"/>
                </a:cubicBezTo>
                <a:lnTo>
                  <a:pt x="3046778" y="2179350"/>
                </a:lnTo>
                <a:lnTo>
                  <a:pt x="3046051" y="2165352"/>
                </a:lnTo>
                <a:cubicBezTo>
                  <a:pt x="3026913" y="2041483"/>
                  <a:pt x="2922871" y="1943910"/>
                  <a:pt x="2792778" y="1937541"/>
                </a:cubicBezTo>
                <a:cubicBezTo>
                  <a:pt x="2792475" y="1934206"/>
                  <a:pt x="2796660" y="1916991"/>
                  <a:pt x="2800312" y="1891019"/>
                </a:cubicBezTo>
                <a:close/>
                <a:moveTo>
                  <a:pt x="1927785" y="1216276"/>
                </a:moveTo>
                <a:lnTo>
                  <a:pt x="1974663" y="1220104"/>
                </a:lnTo>
                <a:cubicBezTo>
                  <a:pt x="2109145" y="1244984"/>
                  <a:pt x="2212149" y="1361687"/>
                  <a:pt x="2214825" y="1503772"/>
                </a:cubicBezTo>
                <a:cubicBezTo>
                  <a:pt x="2214837" y="1504984"/>
                  <a:pt x="2214852" y="1506197"/>
                  <a:pt x="2214864" y="1507411"/>
                </a:cubicBezTo>
                <a:cubicBezTo>
                  <a:pt x="2244106" y="1496899"/>
                  <a:pt x="2495834" y="1368880"/>
                  <a:pt x="2682201" y="1503637"/>
                </a:cubicBezTo>
                <a:cubicBezTo>
                  <a:pt x="2771748" y="1568455"/>
                  <a:pt x="2798867" y="1659719"/>
                  <a:pt x="2803752" y="1736446"/>
                </a:cubicBezTo>
                <a:lnTo>
                  <a:pt x="2803866" y="1786523"/>
                </a:lnTo>
                <a:lnTo>
                  <a:pt x="2796176" y="1732324"/>
                </a:lnTo>
                <a:cubicBezTo>
                  <a:pt x="2782290" y="1671248"/>
                  <a:pt x="2750245" y="1607759"/>
                  <a:pt x="2683085" y="1559145"/>
                </a:cubicBezTo>
                <a:cubicBezTo>
                  <a:pt x="2496718" y="1424388"/>
                  <a:pt x="2244990" y="1552407"/>
                  <a:pt x="2215748" y="1562919"/>
                </a:cubicBezTo>
                <a:cubicBezTo>
                  <a:pt x="2215736" y="1561705"/>
                  <a:pt x="2215721" y="1560492"/>
                  <a:pt x="2215709" y="1559280"/>
                </a:cubicBezTo>
                <a:cubicBezTo>
                  <a:pt x="2212650" y="1396897"/>
                  <a:pt x="2078552" y="1267666"/>
                  <a:pt x="1916185" y="1270764"/>
                </a:cubicBezTo>
                <a:close/>
                <a:moveTo>
                  <a:pt x="1186196" y="384"/>
                </a:moveTo>
                <a:cubicBezTo>
                  <a:pt x="1214762" y="1365"/>
                  <a:pt x="1243048" y="4230"/>
                  <a:pt x="1270892" y="9048"/>
                </a:cubicBezTo>
                <a:cubicBezTo>
                  <a:pt x="1644321" y="73546"/>
                  <a:pt x="1978440" y="495952"/>
                  <a:pt x="1950422" y="996679"/>
                </a:cubicBezTo>
                <a:lnTo>
                  <a:pt x="1949311" y="1006996"/>
                </a:lnTo>
                <a:lnTo>
                  <a:pt x="1942083" y="843200"/>
                </a:lnTo>
                <a:cubicBezTo>
                  <a:pt x="1883059" y="438077"/>
                  <a:pt x="1591858" y="119840"/>
                  <a:pt x="1271776" y="64556"/>
                </a:cubicBezTo>
                <a:cubicBezTo>
                  <a:pt x="1243932" y="59738"/>
                  <a:pt x="1215646" y="56873"/>
                  <a:pt x="1187080" y="55892"/>
                </a:cubicBezTo>
                <a:cubicBezTo>
                  <a:pt x="758586" y="41178"/>
                  <a:pt x="267113" y="450415"/>
                  <a:pt x="260290" y="1053536"/>
                </a:cubicBezTo>
                <a:cubicBezTo>
                  <a:pt x="216387" y="1023891"/>
                  <a:pt x="162403" y="1012974"/>
                  <a:pt x="110440" y="1023486"/>
                </a:cubicBezTo>
                <a:cubicBezTo>
                  <a:pt x="67979" y="1033189"/>
                  <a:pt x="30018" y="1056906"/>
                  <a:pt x="2635" y="1090865"/>
                </a:cubicBezTo>
                <a:lnTo>
                  <a:pt x="912" y="4528211"/>
                </a:lnTo>
                <a:lnTo>
                  <a:pt x="0" y="4528211"/>
                </a:lnTo>
                <a:lnTo>
                  <a:pt x="1751" y="1035357"/>
                </a:lnTo>
                <a:cubicBezTo>
                  <a:pt x="29134" y="1001398"/>
                  <a:pt x="67095" y="977681"/>
                  <a:pt x="109556" y="967978"/>
                </a:cubicBezTo>
                <a:cubicBezTo>
                  <a:pt x="161519" y="957466"/>
                  <a:pt x="215503" y="968383"/>
                  <a:pt x="259406" y="998028"/>
                </a:cubicBezTo>
                <a:cubicBezTo>
                  <a:pt x="266229" y="394907"/>
                  <a:pt x="757702" y="-14330"/>
                  <a:pt x="1186196" y="384"/>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6" name="Google Shape;826;p26"/>
          <p:cNvSpPr txBox="1"/>
          <p:nvPr>
            <p:ph idx="1" type="subTitle"/>
          </p:nvPr>
        </p:nvSpPr>
        <p:spPr>
          <a:xfrm>
            <a:off x="6130600" y="2516825"/>
            <a:ext cx="55815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827" name="Google Shape;827;p26"/>
          <p:cNvSpPr txBox="1"/>
          <p:nvPr>
            <p:ph type="title"/>
          </p:nvPr>
        </p:nvSpPr>
        <p:spPr>
          <a:xfrm>
            <a:off x="6130600" y="1583975"/>
            <a:ext cx="5581500" cy="763500"/>
          </a:xfrm>
          <a:prstGeom prst="rect">
            <a:avLst/>
          </a:prstGeom>
        </p:spPr>
        <p:txBody>
          <a:bodyPr anchorCtr="0" anchor="b"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7000"/>
              <a:buFont typeface="Aldrich"/>
              <a:buNone/>
              <a:defRPr sz="7000"/>
            </a:lvl1pPr>
            <a:lvl2pPr lvl="1"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9pPr>
          </a:lstStyle>
          <a:p/>
        </p:txBody>
      </p:sp>
      <p:sp>
        <p:nvSpPr>
          <p:cNvPr id="828" name="Google Shape;828;p26"/>
          <p:cNvSpPr txBox="1"/>
          <p:nvPr>
            <p:ph idx="2" type="body"/>
          </p:nvPr>
        </p:nvSpPr>
        <p:spPr>
          <a:xfrm>
            <a:off x="6130650" y="3381625"/>
            <a:ext cx="5581500" cy="1341600"/>
          </a:xfrm>
          <a:prstGeom prst="rect">
            <a:avLst/>
          </a:prstGeom>
        </p:spPr>
        <p:txBody>
          <a:bodyPr anchorCtr="0" anchor="t" bIns="121900" lIns="121900" spcFirstLastPara="1" rIns="121900" wrap="square" tIns="121900">
            <a:noAutofit/>
          </a:bodyPr>
          <a:lstStyle>
            <a:lvl1pPr indent="-349250" lvl="0" marL="457200">
              <a:lnSpc>
                <a:spcPct val="100000"/>
              </a:lnSpc>
              <a:spcBef>
                <a:spcPts val="0"/>
              </a:spcBef>
              <a:spcAft>
                <a:spcPts val="0"/>
              </a:spcAft>
              <a:buSzPts val="1900"/>
              <a:buChar char="●"/>
              <a:defRPr/>
            </a:lvl1pPr>
            <a:lvl2pPr indent="-349250" lvl="1" marL="914400">
              <a:lnSpc>
                <a:spcPct val="100000"/>
              </a:lnSpc>
              <a:spcBef>
                <a:spcPts val="0"/>
              </a:spcBef>
              <a:spcAft>
                <a:spcPts val="0"/>
              </a:spcAft>
              <a:buSzPts val="1900"/>
              <a:buChar char="○"/>
              <a:defRPr/>
            </a:lvl2pPr>
            <a:lvl3pPr indent="-349250" lvl="2" marL="1371600">
              <a:lnSpc>
                <a:spcPct val="100000"/>
              </a:lnSpc>
              <a:spcBef>
                <a:spcPts val="0"/>
              </a:spcBef>
              <a:spcAft>
                <a:spcPts val="0"/>
              </a:spcAft>
              <a:buSzPts val="1900"/>
              <a:buChar char="■"/>
              <a:defRPr/>
            </a:lvl3pPr>
            <a:lvl4pPr indent="-349250" lvl="3" marL="1828800">
              <a:lnSpc>
                <a:spcPct val="100000"/>
              </a:lnSpc>
              <a:spcBef>
                <a:spcPts val="0"/>
              </a:spcBef>
              <a:spcAft>
                <a:spcPts val="0"/>
              </a:spcAft>
              <a:buSzPts val="1900"/>
              <a:buChar char="●"/>
              <a:defRPr/>
            </a:lvl4pPr>
            <a:lvl5pPr indent="-349250" lvl="4" marL="2286000">
              <a:lnSpc>
                <a:spcPct val="100000"/>
              </a:lnSpc>
              <a:spcBef>
                <a:spcPts val="0"/>
              </a:spcBef>
              <a:spcAft>
                <a:spcPts val="0"/>
              </a:spcAft>
              <a:buSzPts val="1900"/>
              <a:buChar char="○"/>
              <a:defRPr/>
            </a:lvl5pPr>
            <a:lvl6pPr indent="-349250" lvl="5" marL="2743200">
              <a:lnSpc>
                <a:spcPct val="100000"/>
              </a:lnSpc>
              <a:spcBef>
                <a:spcPts val="0"/>
              </a:spcBef>
              <a:spcAft>
                <a:spcPts val="0"/>
              </a:spcAft>
              <a:buSzPts val="1900"/>
              <a:buChar char="■"/>
              <a:defRPr/>
            </a:lvl6pPr>
            <a:lvl7pPr indent="-349250" lvl="6" marL="3200400">
              <a:lnSpc>
                <a:spcPct val="100000"/>
              </a:lnSpc>
              <a:spcBef>
                <a:spcPts val="0"/>
              </a:spcBef>
              <a:spcAft>
                <a:spcPts val="0"/>
              </a:spcAft>
              <a:buSzPts val="1900"/>
              <a:buChar char="●"/>
              <a:defRPr/>
            </a:lvl7pPr>
            <a:lvl8pPr indent="-349250" lvl="7" marL="3657600">
              <a:lnSpc>
                <a:spcPct val="100000"/>
              </a:lnSpc>
              <a:spcBef>
                <a:spcPts val="0"/>
              </a:spcBef>
              <a:spcAft>
                <a:spcPts val="0"/>
              </a:spcAft>
              <a:buSzPts val="1900"/>
              <a:buChar char="○"/>
              <a:defRPr/>
            </a:lvl8pPr>
            <a:lvl9pPr indent="-349250" lvl="8" marL="4114800">
              <a:lnSpc>
                <a:spcPct val="100000"/>
              </a:lnSpc>
              <a:spcBef>
                <a:spcPts val="0"/>
              </a:spcBef>
              <a:spcAft>
                <a:spcPts val="0"/>
              </a:spcAft>
              <a:buSzPts val="1900"/>
              <a:buChar char="■"/>
              <a:defRPr/>
            </a:lvl9pPr>
          </a:lstStyle>
          <a:p/>
        </p:txBody>
      </p:sp>
      <p:grpSp>
        <p:nvGrpSpPr>
          <p:cNvPr id="829" name="Google Shape;829;p26"/>
          <p:cNvGrpSpPr/>
          <p:nvPr/>
        </p:nvGrpSpPr>
        <p:grpSpPr>
          <a:xfrm>
            <a:off x="1027089" y="576763"/>
            <a:ext cx="4192226" cy="5547883"/>
            <a:chOff x="2256777" y="2198862"/>
            <a:chExt cx="2823618" cy="3736703"/>
          </a:xfrm>
        </p:grpSpPr>
        <p:grpSp>
          <p:nvGrpSpPr>
            <p:cNvPr id="830" name="Google Shape;830;p26"/>
            <p:cNvGrpSpPr/>
            <p:nvPr/>
          </p:nvGrpSpPr>
          <p:grpSpPr>
            <a:xfrm>
              <a:off x="3294899" y="5120706"/>
              <a:ext cx="748973" cy="454603"/>
              <a:chOff x="5910230" y="3314449"/>
              <a:chExt cx="375256" cy="227768"/>
            </a:xfrm>
          </p:grpSpPr>
          <p:sp>
            <p:nvSpPr>
              <p:cNvPr id="831" name="Google Shape;831;p26"/>
              <p:cNvSpPr/>
              <p:nvPr/>
            </p:nvSpPr>
            <p:spPr>
              <a:xfrm rot="-788041">
                <a:off x="5936369" y="3312998"/>
                <a:ext cx="9535" cy="231160"/>
              </a:xfrm>
              <a:custGeom>
                <a:rect b="b" l="l" r="r" t="t"/>
                <a:pathLst>
                  <a:path extrusionOk="0" h="230885" w="9524">
                    <a:moveTo>
                      <a:pt x="-431" y="-319"/>
                    </a:moveTo>
                    <a:lnTo>
                      <a:pt x="9094" y="-319"/>
                    </a:lnTo>
                    <a:lnTo>
                      <a:pt x="9094" y="230567"/>
                    </a:lnTo>
                    <a:lnTo>
                      <a:pt x="-431" y="230567"/>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2" name="Google Shape;832;p26"/>
              <p:cNvSpPr/>
              <p:nvPr/>
            </p:nvSpPr>
            <p:spPr>
              <a:xfrm rot="-4611959">
                <a:off x="6139000" y="3423321"/>
                <a:ext cx="231160" cy="9535"/>
              </a:xfrm>
              <a:custGeom>
                <a:rect b="b" l="l" r="r" t="t"/>
                <a:pathLst>
                  <a:path extrusionOk="0" h="9524" w="230885">
                    <a:moveTo>
                      <a:pt x="-431" y="-319"/>
                    </a:moveTo>
                    <a:lnTo>
                      <a:pt x="230455" y="-319"/>
                    </a:lnTo>
                    <a:lnTo>
                      <a:pt x="230455" y="9206"/>
                    </a:lnTo>
                    <a:lnTo>
                      <a:pt x="-431" y="9206"/>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833" name="Google Shape;833;p26"/>
            <p:cNvSpPr/>
            <p:nvPr/>
          </p:nvSpPr>
          <p:spPr>
            <a:xfrm>
              <a:off x="3376049" y="5519665"/>
              <a:ext cx="585689" cy="415900"/>
            </a:xfrm>
            <a:custGeom>
              <a:rect b="b" l="l" r="r" t="t"/>
              <a:pathLst>
                <a:path extrusionOk="0" h="194119" w="273367">
                  <a:moveTo>
                    <a:pt x="273368" y="0"/>
                  </a:moveTo>
                  <a:lnTo>
                    <a:pt x="234125" y="194119"/>
                  </a:lnTo>
                  <a:lnTo>
                    <a:pt x="39243" y="194119"/>
                  </a:lnTo>
                  <a:lnTo>
                    <a:pt x="0" y="0"/>
                  </a:lnTo>
                  <a:lnTo>
                    <a:pt x="273368" y="0"/>
                  </a:lnTo>
                  <a:close/>
                </a:path>
              </a:pathLst>
            </a:custGeom>
            <a:solidFill>
              <a:schemeClr val="accent1"/>
            </a:solidFill>
            <a:ln>
              <a:noFill/>
            </a:ln>
            <a:effectLst>
              <a:outerShdw blurRad="2540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4" name="Google Shape;834;p26"/>
            <p:cNvSpPr/>
            <p:nvPr/>
          </p:nvSpPr>
          <p:spPr>
            <a:xfrm>
              <a:off x="2256777" y="2203261"/>
              <a:ext cx="2823618" cy="3023507"/>
            </a:xfrm>
            <a:custGeom>
              <a:rect b="b" l="l" r="r" t="t"/>
              <a:pathLst>
                <a:path extrusionOk="0" h="3023507" w="2823618">
                  <a:moveTo>
                    <a:pt x="1352512" y="192"/>
                  </a:moveTo>
                  <a:cubicBezTo>
                    <a:pt x="1376236" y="-205"/>
                    <a:pt x="1396240" y="73"/>
                    <a:pt x="1411904" y="483"/>
                  </a:cubicBezTo>
                  <a:cubicBezTo>
                    <a:pt x="1537215" y="-2797"/>
                    <a:pt x="1940079" y="2382"/>
                    <a:pt x="2304277" y="293914"/>
                  </a:cubicBezTo>
                  <a:cubicBezTo>
                    <a:pt x="2791372" y="683831"/>
                    <a:pt x="2817780" y="1272419"/>
                    <a:pt x="2822095" y="1379779"/>
                  </a:cubicBezTo>
                  <a:cubicBezTo>
                    <a:pt x="2854201" y="2097474"/>
                    <a:pt x="2369177" y="2553500"/>
                    <a:pt x="2294266" y="2622543"/>
                  </a:cubicBezTo>
                  <a:cubicBezTo>
                    <a:pt x="2048354" y="2843720"/>
                    <a:pt x="1740252" y="2983722"/>
                    <a:pt x="1411904" y="3023507"/>
                  </a:cubicBezTo>
                  <a:cubicBezTo>
                    <a:pt x="1083486" y="2983807"/>
                    <a:pt x="775298" y="2843788"/>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gradFill>
              <a:gsLst>
                <a:gs pos="0">
                  <a:schemeClr val="accent2"/>
                </a:gs>
                <a:gs pos="100000">
                  <a:schemeClr val="accent1"/>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5" name="Google Shape;835;p26"/>
            <p:cNvSpPr/>
            <p:nvPr/>
          </p:nvSpPr>
          <p:spPr>
            <a:xfrm>
              <a:off x="3376049" y="5519665"/>
              <a:ext cx="585633" cy="415859"/>
            </a:xfrm>
            <a:custGeom>
              <a:rect b="b" l="l" r="r" t="t"/>
              <a:pathLst>
                <a:path extrusionOk="0" h="415859" w="585633">
                  <a:moveTo>
                    <a:pt x="0" y="0"/>
                  </a:moveTo>
                  <a:lnTo>
                    <a:pt x="585633" y="0"/>
                  </a:lnTo>
                  <a:lnTo>
                    <a:pt x="575636" y="49454"/>
                  </a:lnTo>
                  <a:lnTo>
                    <a:pt x="31288" y="49454"/>
                  </a:lnTo>
                  <a:lnTo>
                    <a:pt x="105361" y="415859"/>
                  </a:lnTo>
                  <a:lnTo>
                    <a:pt x="84070" y="415859"/>
                  </a:lnTo>
                  <a:lnTo>
                    <a:pt x="0" y="0"/>
                  </a:ln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6" name="Google Shape;836;p26"/>
            <p:cNvSpPr/>
            <p:nvPr/>
          </p:nvSpPr>
          <p:spPr>
            <a:xfrm>
              <a:off x="2710203" y="2203261"/>
              <a:ext cx="1916798" cy="3023507"/>
            </a:xfrm>
            <a:custGeom>
              <a:rect b="b" l="l" r="r" t="t"/>
              <a:pathLst>
                <a:path extrusionOk="0" h="3023507" w="1916798">
                  <a:moveTo>
                    <a:pt x="998748" y="192"/>
                  </a:moveTo>
                  <a:cubicBezTo>
                    <a:pt x="1111384" y="2972"/>
                    <a:pt x="1347878" y="38824"/>
                    <a:pt x="1564153" y="293914"/>
                  </a:cubicBezTo>
                  <a:cubicBezTo>
                    <a:pt x="1894695" y="683831"/>
                    <a:pt x="1912472" y="1272419"/>
                    <a:pt x="1915752" y="1379779"/>
                  </a:cubicBezTo>
                  <a:cubicBezTo>
                    <a:pt x="1937673" y="2097474"/>
                    <a:pt x="1608513" y="2553500"/>
                    <a:pt x="1557593" y="2622543"/>
                  </a:cubicBezTo>
                  <a:cubicBezTo>
                    <a:pt x="1323713" y="2935995"/>
                    <a:pt x="1062387" y="3004692"/>
                    <a:pt x="958479" y="3023507"/>
                  </a:cubicBezTo>
                  <a:lnTo>
                    <a:pt x="958479" y="483"/>
                  </a:lnTo>
                  <a:cubicBezTo>
                    <a:pt x="969094" y="73"/>
                    <a:pt x="982657" y="-205"/>
                    <a:pt x="998748" y="192"/>
                  </a:cubicBezTo>
                  <a:close/>
                  <a:moveTo>
                    <a:pt x="918150" y="192"/>
                  </a:moveTo>
                  <a:cubicBezTo>
                    <a:pt x="934257" y="-205"/>
                    <a:pt x="947839" y="73"/>
                    <a:pt x="958476" y="483"/>
                  </a:cubicBezTo>
                  <a:lnTo>
                    <a:pt x="958476" y="3023507"/>
                  </a:lnTo>
                  <a:cubicBezTo>
                    <a:pt x="854394" y="3004692"/>
                    <a:pt x="593069" y="2935995"/>
                    <a:pt x="359188" y="2622715"/>
                  </a:cubicBez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gradFill>
              <a:gsLst>
                <a:gs pos="0">
                  <a:schemeClr val="accent3"/>
                </a:gs>
                <a:gs pos="100000">
                  <a:schemeClr val="accent2"/>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7" name="Google Shape;837;p26"/>
            <p:cNvSpPr/>
            <p:nvPr/>
          </p:nvSpPr>
          <p:spPr>
            <a:xfrm>
              <a:off x="2711213" y="2222437"/>
              <a:ext cx="1593165" cy="3015570"/>
            </a:xfrm>
            <a:custGeom>
              <a:rect b="b" l="l" r="r" t="t"/>
              <a:pathLst>
                <a:path extrusionOk="0" h="3015570" w="1593165">
                  <a:moveTo>
                    <a:pt x="998748" y="192"/>
                  </a:moveTo>
                  <a:cubicBezTo>
                    <a:pt x="1111384" y="2972"/>
                    <a:pt x="1347878" y="38824"/>
                    <a:pt x="1564153" y="293914"/>
                  </a:cubicBezTo>
                  <a:lnTo>
                    <a:pt x="1593165" y="334631"/>
                  </a:lnTo>
                  <a:lnTo>
                    <a:pt x="1519727" y="257623"/>
                  </a:lnTo>
                  <a:cubicBezTo>
                    <a:pt x="1328034" y="79832"/>
                    <a:pt x="1134648" y="52079"/>
                    <a:pt x="1036092" y="49646"/>
                  </a:cubicBezTo>
                  <a:cubicBezTo>
                    <a:pt x="1020001" y="49249"/>
                    <a:pt x="1006438" y="49527"/>
                    <a:pt x="995823" y="49937"/>
                  </a:cubicBezTo>
                  <a:lnTo>
                    <a:pt x="995823" y="3015569"/>
                  </a:lnTo>
                  <a:lnTo>
                    <a:pt x="995820" y="3015570"/>
                  </a:lnTo>
                  <a:lnTo>
                    <a:pt x="995820" y="49937"/>
                  </a:lnTo>
                  <a:lnTo>
                    <a:pt x="958479" y="49668"/>
                  </a:lnTo>
                  <a:lnTo>
                    <a:pt x="958479" y="483"/>
                  </a:lnTo>
                  <a:cubicBezTo>
                    <a:pt x="969094" y="73"/>
                    <a:pt x="982657" y="-205"/>
                    <a:pt x="998748" y="192"/>
                  </a:cubicBezTo>
                  <a:close/>
                  <a:moveTo>
                    <a:pt x="918150" y="192"/>
                  </a:moveTo>
                  <a:cubicBezTo>
                    <a:pt x="934257" y="-205"/>
                    <a:pt x="947839" y="73"/>
                    <a:pt x="958476" y="483"/>
                  </a:cubicBezTo>
                  <a:lnTo>
                    <a:pt x="958476" y="49668"/>
                  </a:lnTo>
                  <a:lnTo>
                    <a:pt x="955494" y="49646"/>
                  </a:lnTo>
                  <a:cubicBezTo>
                    <a:pt x="842746" y="52426"/>
                    <a:pt x="606270" y="88278"/>
                    <a:pt x="390146" y="343368"/>
                  </a:cubicBezTo>
                  <a:cubicBezTo>
                    <a:pt x="59605" y="733803"/>
                    <a:pt x="41482" y="1322045"/>
                    <a:pt x="38374" y="1429405"/>
                  </a:cubicBezTo>
                  <a:cubicBezTo>
                    <a:pt x="19345" y="2057390"/>
                    <a:pt x="268847" y="2485032"/>
                    <a:pt x="365631" y="2628383"/>
                  </a:cubicBezTo>
                  <a:lnTo>
                    <a:pt x="375174" y="2641905"/>
                  </a:lnTo>
                  <a:lnTo>
                    <a:pt x="359188" y="2622715"/>
                  </a:ln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8" name="Google Shape;838;p26"/>
            <p:cNvSpPr/>
            <p:nvPr/>
          </p:nvSpPr>
          <p:spPr>
            <a:xfrm>
              <a:off x="3150463" y="2198862"/>
              <a:ext cx="1036590" cy="3027906"/>
            </a:xfrm>
            <a:custGeom>
              <a:rect b="b" l="l" r="r" t="t"/>
              <a:pathLst>
                <a:path extrusionOk="0" h="3027906" w="1036590">
                  <a:moveTo>
                    <a:pt x="496386" y="4591"/>
                  </a:moveTo>
                  <a:cubicBezTo>
                    <a:pt x="505103" y="4194"/>
                    <a:pt x="512455" y="4472"/>
                    <a:pt x="518216" y="4882"/>
                  </a:cubicBezTo>
                  <a:lnTo>
                    <a:pt x="518216" y="3027906"/>
                  </a:lnTo>
                  <a:cubicBezTo>
                    <a:pt x="461429" y="3009091"/>
                    <a:pt x="320582" y="2940394"/>
                    <a:pt x="194235" y="2627114"/>
                  </a:cubicBez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cubicBezTo>
                    <a:pt x="1024815" y="683831"/>
                    <a:pt x="1034481" y="1272419"/>
                    <a:pt x="1036035" y="1379779"/>
                  </a:cubicBezTo>
                  <a:cubicBezTo>
                    <a:pt x="1047773" y="2097474"/>
                    <a:pt x="869815" y="2553500"/>
                    <a:pt x="842370" y="2622543"/>
                  </a:cubicBezTo>
                  <a:cubicBezTo>
                    <a:pt x="715678" y="2935995"/>
                    <a:pt x="574486" y="3004692"/>
                    <a:pt x="518217" y="3023507"/>
                  </a:cubicBezTo>
                  <a:lnTo>
                    <a:pt x="518217" y="483"/>
                  </a:lnTo>
                  <a:cubicBezTo>
                    <a:pt x="523956" y="73"/>
                    <a:pt x="531289" y="-205"/>
                    <a:pt x="539990" y="192"/>
                  </a:cubicBezTo>
                  <a:close/>
                </a:path>
              </a:pathLst>
            </a:custGeom>
            <a:gradFill>
              <a:gsLst>
                <a:gs pos="0">
                  <a:schemeClr val="accent4"/>
                </a:gs>
                <a:gs pos="50000">
                  <a:schemeClr val="accent3"/>
                </a:gs>
                <a:gs pos="52000">
                  <a:schemeClr val="accent4"/>
                </a:gs>
                <a:gs pos="100000">
                  <a:schemeClr val="accent3"/>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9" name="Google Shape;839;p26"/>
            <p:cNvSpPr/>
            <p:nvPr/>
          </p:nvSpPr>
          <p:spPr>
            <a:xfrm>
              <a:off x="3169640" y="2199871"/>
              <a:ext cx="864956" cy="3015976"/>
            </a:xfrm>
            <a:custGeom>
              <a:rect b="b" l="l" r="r" t="t"/>
              <a:pathLst>
                <a:path extrusionOk="0" h="3015976" w="864956">
                  <a:moveTo>
                    <a:pt x="496386" y="4591"/>
                  </a:moveTo>
                  <a:cubicBezTo>
                    <a:pt x="505103" y="4194"/>
                    <a:pt x="512455" y="4472"/>
                    <a:pt x="518216" y="4882"/>
                  </a:cubicBezTo>
                  <a:lnTo>
                    <a:pt x="518216" y="54080"/>
                  </a:lnTo>
                  <a:lnTo>
                    <a:pt x="515562" y="54045"/>
                  </a:lnTo>
                  <a:cubicBezTo>
                    <a:pt x="454545" y="56825"/>
                    <a:pt x="326641" y="92677"/>
                    <a:pt x="209440" y="347767"/>
                  </a:cubicBezTo>
                  <a:cubicBezTo>
                    <a:pt x="31829" y="738202"/>
                    <a:pt x="21473" y="1326444"/>
                    <a:pt x="19747" y="1433804"/>
                  </a:cubicBezTo>
                  <a:cubicBezTo>
                    <a:pt x="10816" y="1972077"/>
                    <a:pt x="108683" y="2363159"/>
                    <a:pt x="169826" y="2554185"/>
                  </a:cubicBezTo>
                  <a:lnTo>
                    <a:pt x="196316" y="2631739"/>
                  </a:lnTo>
                  <a:lnTo>
                    <a:pt x="194235" y="2627114"/>
                  </a:ln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lnTo>
                    <a:pt x="864956" y="342697"/>
                  </a:lnTo>
                  <a:lnTo>
                    <a:pt x="776562" y="190249"/>
                  </a:lnTo>
                  <a:cubicBezTo>
                    <a:pt x="688220" y="72419"/>
                    <a:pt x="604844" y="51731"/>
                    <a:pt x="559166" y="49646"/>
                  </a:cubicBezTo>
                  <a:cubicBezTo>
                    <a:pt x="550465" y="49249"/>
                    <a:pt x="543132" y="49527"/>
                    <a:pt x="537393" y="49937"/>
                  </a:cubicBezTo>
                  <a:lnTo>
                    <a:pt x="537393" y="3015976"/>
                  </a:lnTo>
                  <a:lnTo>
                    <a:pt x="537392" y="3015976"/>
                  </a:lnTo>
                  <a:lnTo>
                    <a:pt x="537392" y="54336"/>
                  </a:lnTo>
                  <a:lnTo>
                    <a:pt x="518217" y="54081"/>
                  </a:lnTo>
                  <a:lnTo>
                    <a:pt x="518217" y="483"/>
                  </a:lnTo>
                  <a:cubicBezTo>
                    <a:pt x="523956" y="73"/>
                    <a:pt x="531289" y="-205"/>
                    <a:pt x="53999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0" name="Google Shape;840;p26"/>
            <p:cNvSpPr/>
            <p:nvPr/>
          </p:nvSpPr>
          <p:spPr>
            <a:xfrm>
              <a:off x="2257788" y="2204270"/>
              <a:ext cx="2049602" cy="2904841"/>
            </a:xfrm>
            <a:custGeom>
              <a:rect b="b" l="l" r="r" t="t"/>
              <a:pathLst>
                <a:path extrusionOk="0" h="2904841" w="2049602">
                  <a:moveTo>
                    <a:pt x="1352512" y="192"/>
                  </a:moveTo>
                  <a:cubicBezTo>
                    <a:pt x="1376236" y="-205"/>
                    <a:pt x="1396240" y="73"/>
                    <a:pt x="1411904" y="483"/>
                  </a:cubicBezTo>
                  <a:cubicBezTo>
                    <a:pt x="1505888" y="-1977"/>
                    <a:pt x="1755994" y="321"/>
                    <a:pt x="2028820" y="124614"/>
                  </a:cubicBezTo>
                  <a:lnTo>
                    <a:pt x="2049602" y="135611"/>
                  </a:lnTo>
                  <a:lnTo>
                    <a:pt x="1949422" y="96315"/>
                  </a:lnTo>
                  <a:cubicBezTo>
                    <a:pt x="1731466" y="23911"/>
                    <a:pt x="1544728" y="22657"/>
                    <a:pt x="1466408" y="24707"/>
                  </a:cubicBezTo>
                  <a:cubicBezTo>
                    <a:pt x="1450744" y="24297"/>
                    <a:pt x="1430740" y="24019"/>
                    <a:pt x="1407016" y="24416"/>
                  </a:cubicBezTo>
                  <a:cubicBezTo>
                    <a:pt x="1240944" y="27196"/>
                    <a:pt x="892536" y="63048"/>
                    <a:pt x="573861" y="318138"/>
                  </a:cubicBezTo>
                  <a:cubicBezTo>
                    <a:pt x="86768" y="708055"/>
                    <a:pt x="60360" y="1296643"/>
                    <a:pt x="56043" y="1404003"/>
                  </a:cubicBezTo>
                  <a:cubicBezTo>
                    <a:pt x="23767" y="2121698"/>
                    <a:pt x="508789" y="2577724"/>
                    <a:pt x="583873" y="2646767"/>
                  </a:cubicBezTo>
                  <a:cubicBezTo>
                    <a:pt x="676097" y="2729734"/>
                    <a:pt x="777075" y="2801279"/>
                    <a:pt x="884593" y="2860394"/>
                  </a:cubicBezTo>
                  <a:lnTo>
                    <a:pt x="973281" y="2904841"/>
                  </a:lnTo>
                  <a:lnTo>
                    <a:pt x="939703" y="2891105"/>
                  </a:lnTo>
                  <a:cubicBezTo>
                    <a:pt x="790863" y="2823482"/>
                    <a:pt x="652334" y="2733166"/>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pic>
        <p:nvPicPr>
          <p:cNvPr id="841" name="Google Shape;841;p26"/>
          <p:cNvPicPr preferRelativeResize="0"/>
          <p:nvPr/>
        </p:nvPicPr>
        <p:blipFill rotWithShape="1">
          <a:blip r:embed="rId2">
            <a:alphaModFix/>
          </a:blip>
          <a:srcRect b="22218" l="28443" r="0" t="48971"/>
          <a:stretch/>
        </p:blipFill>
        <p:spPr>
          <a:xfrm>
            <a:off x="2677817" y="3023831"/>
            <a:ext cx="2888608" cy="1163032"/>
          </a:xfrm>
          <a:prstGeom prst="rect">
            <a:avLst/>
          </a:prstGeom>
          <a:noFill/>
          <a:ln>
            <a:noFill/>
          </a:ln>
          <a:effectLst>
            <a:outerShdw blurRad="142875" rotWithShape="0" algn="bl" dir="5400000" dist="19050">
              <a:srgbClr val="000000">
                <a:alpha val="67000"/>
              </a:srgbClr>
            </a:outerShdw>
          </a:effectLst>
        </p:spPr>
      </p:pic>
      <p:sp>
        <p:nvSpPr>
          <p:cNvPr id="842" name="Google Shape;842;p26"/>
          <p:cNvSpPr/>
          <p:nvPr/>
        </p:nvSpPr>
        <p:spPr>
          <a:xfrm>
            <a:off x="-6456" y="5367560"/>
            <a:ext cx="2822485" cy="1484566"/>
          </a:xfrm>
          <a:custGeom>
            <a:rect b="b" l="l" r="r" t="t"/>
            <a:pathLst>
              <a:path extrusionOk="0" h="2526921" w="4804230">
                <a:moveTo>
                  <a:pt x="2433188" y="165"/>
                </a:moveTo>
                <a:cubicBezTo>
                  <a:pt x="2532639" y="2321"/>
                  <a:pt x="2630557" y="25609"/>
                  <a:pt x="2719395" y="71696"/>
                </a:cubicBezTo>
                <a:cubicBezTo>
                  <a:pt x="3030684" y="233404"/>
                  <a:pt x="3185115" y="651150"/>
                  <a:pt x="3026641" y="1023214"/>
                </a:cubicBezTo>
                <a:cubicBezTo>
                  <a:pt x="3099168" y="1035208"/>
                  <a:pt x="3163905" y="1075635"/>
                  <a:pt x="3206408" y="1135602"/>
                </a:cubicBezTo>
                <a:cubicBezTo>
                  <a:pt x="3250418" y="1201768"/>
                  <a:pt x="3264057" y="1283564"/>
                  <a:pt x="3243869" y="1360376"/>
                </a:cubicBezTo>
                <a:cubicBezTo>
                  <a:pt x="3327931" y="1323049"/>
                  <a:pt x="3426358" y="1360914"/>
                  <a:pt x="3463712" y="1445004"/>
                </a:cubicBezTo>
                <a:cubicBezTo>
                  <a:pt x="3469763" y="1458614"/>
                  <a:pt x="3473967" y="1473033"/>
                  <a:pt x="3476190" y="1487721"/>
                </a:cubicBezTo>
                <a:cubicBezTo>
                  <a:pt x="3577784" y="1355391"/>
                  <a:pt x="3767441" y="1330461"/>
                  <a:pt x="3899812" y="1431931"/>
                </a:cubicBezTo>
                <a:cubicBezTo>
                  <a:pt x="3985827" y="1497963"/>
                  <a:pt x="4029866" y="1605095"/>
                  <a:pt x="4015219" y="1712496"/>
                </a:cubicBezTo>
                <a:cubicBezTo>
                  <a:pt x="4131069" y="1641749"/>
                  <a:pt x="4282348" y="1678268"/>
                  <a:pt x="4353108" y="1794158"/>
                </a:cubicBezTo>
                <a:cubicBezTo>
                  <a:pt x="4406242" y="1881077"/>
                  <a:pt x="4400165" y="1991847"/>
                  <a:pt x="4337827" y="2072566"/>
                </a:cubicBezTo>
                <a:cubicBezTo>
                  <a:pt x="4360735" y="2069332"/>
                  <a:pt x="4535245" y="2047637"/>
                  <a:pt x="4674719" y="2177408"/>
                </a:cubicBezTo>
                <a:cubicBezTo>
                  <a:pt x="4805955" y="2299329"/>
                  <a:pt x="4806781" y="2462210"/>
                  <a:pt x="4803402" y="2514025"/>
                </a:cubicBezTo>
                <a:lnTo>
                  <a:pt x="4802249" y="2526921"/>
                </a:lnTo>
                <a:lnTo>
                  <a:pt x="0" y="2526921"/>
                </a:lnTo>
                <a:lnTo>
                  <a:pt x="0" y="101611"/>
                </a:lnTo>
                <a:cubicBezTo>
                  <a:pt x="56059" y="75470"/>
                  <a:pt x="312368" y="-37189"/>
                  <a:pt x="614089" y="64149"/>
                </a:cubicBezTo>
                <a:cubicBezTo>
                  <a:pt x="974833" y="185430"/>
                  <a:pt x="1106220" y="513159"/>
                  <a:pt x="1123604" y="558708"/>
                </a:cubicBezTo>
                <a:cubicBezTo>
                  <a:pt x="1139775" y="539437"/>
                  <a:pt x="1252971" y="408724"/>
                  <a:pt x="1438262" y="408858"/>
                </a:cubicBezTo>
                <a:cubicBezTo>
                  <a:pt x="1534343" y="409800"/>
                  <a:pt x="1627083" y="444299"/>
                  <a:pt x="1700499" y="506288"/>
                </a:cubicBezTo>
                <a:cubicBezTo>
                  <a:pt x="1822689" y="177413"/>
                  <a:pt x="2134837" y="-6304"/>
                  <a:pt x="2433188" y="165"/>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3" name="Google Shape;843;p26"/>
          <p:cNvSpPr/>
          <p:nvPr/>
        </p:nvSpPr>
        <p:spPr>
          <a:xfrm>
            <a:off x="-6455" y="5958826"/>
            <a:ext cx="1969100" cy="895779"/>
          </a:xfrm>
          <a:custGeom>
            <a:rect b="b" l="l" r="r" t="t"/>
            <a:pathLst>
              <a:path extrusionOk="0" h="1524731" w="3351659">
                <a:moveTo>
                  <a:pt x="0" y="0"/>
                </a:moveTo>
                <a:cubicBezTo>
                  <a:pt x="147816" y="54848"/>
                  <a:pt x="263221" y="173029"/>
                  <a:pt x="314389" y="322204"/>
                </a:cubicBezTo>
                <a:cubicBezTo>
                  <a:pt x="467445" y="93253"/>
                  <a:pt x="777090" y="31804"/>
                  <a:pt x="1006014" y="184888"/>
                </a:cubicBezTo>
                <a:cubicBezTo>
                  <a:pt x="1089039" y="240408"/>
                  <a:pt x="1153480" y="319511"/>
                  <a:pt x="1190983" y="412089"/>
                </a:cubicBezTo>
                <a:cubicBezTo>
                  <a:pt x="1207827" y="408314"/>
                  <a:pt x="1383145" y="370987"/>
                  <a:pt x="1520733" y="494560"/>
                </a:cubicBezTo>
                <a:cubicBezTo>
                  <a:pt x="1593987" y="562478"/>
                  <a:pt x="1637108" y="656940"/>
                  <a:pt x="1640532" y="756796"/>
                </a:cubicBezTo>
                <a:cubicBezTo>
                  <a:pt x="1676647" y="744130"/>
                  <a:pt x="1950473" y="653169"/>
                  <a:pt x="2217426" y="816764"/>
                </a:cubicBezTo>
                <a:cubicBezTo>
                  <a:pt x="2461335" y="966344"/>
                  <a:pt x="2516182" y="1216721"/>
                  <a:pt x="2524672" y="1258765"/>
                </a:cubicBezTo>
                <a:cubicBezTo>
                  <a:pt x="2569681" y="1240843"/>
                  <a:pt x="2802944" y="1153521"/>
                  <a:pt x="3056557" y="1266312"/>
                </a:cubicBezTo>
                <a:cubicBezTo>
                  <a:pt x="3156261" y="1311287"/>
                  <a:pt x="3243244" y="1379229"/>
                  <a:pt x="3310738" y="1464000"/>
                </a:cubicBezTo>
                <a:lnTo>
                  <a:pt x="3351659" y="1524731"/>
                </a:lnTo>
                <a:lnTo>
                  <a:pt x="0" y="1524731"/>
                </a:ln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4" name="Google Shape;844;p26"/>
          <p:cNvSpPr/>
          <p:nvPr/>
        </p:nvSpPr>
        <p:spPr>
          <a:xfrm>
            <a:off x="-12099" y="5368351"/>
            <a:ext cx="2822485" cy="1484566"/>
          </a:xfrm>
          <a:custGeom>
            <a:rect b="b" l="l" r="r" t="t"/>
            <a:pathLst>
              <a:path extrusionOk="0" h="2526921" w="4804230">
                <a:moveTo>
                  <a:pt x="4380517" y="2069334"/>
                </a:moveTo>
                <a:cubicBezTo>
                  <a:pt x="4445800" y="2067951"/>
                  <a:pt x="4570114" y="2080080"/>
                  <a:pt x="4674719" y="2177408"/>
                </a:cubicBezTo>
                <a:cubicBezTo>
                  <a:pt x="4789551" y="2284089"/>
                  <a:pt x="4804537" y="2422130"/>
                  <a:pt x="4804226" y="2489685"/>
                </a:cubicBezTo>
                <a:lnTo>
                  <a:pt x="4803567" y="2509158"/>
                </a:lnTo>
                <a:lnTo>
                  <a:pt x="4790425" y="2427515"/>
                </a:lnTo>
                <a:cubicBezTo>
                  <a:pt x="4774237" y="2365077"/>
                  <a:pt x="4741221" y="2293877"/>
                  <a:pt x="4675603" y="2232916"/>
                </a:cubicBezTo>
                <a:cubicBezTo>
                  <a:pt x="4536129" y="2103145"/>
                  <a:pt x="4361619" y="2124840"/>
                  <a:pt x="4338711" y="2128074"/>
                </a:cubicBezTo>
                <a:lnTo>
                  <a:pt x="4370933" y="2069855"/>
                </a:lnTo>
                <a:close/>
                <a:moveTo>
                  <a:pt x="4154383" y="1676688"/>
                </a:moveTo>
                <a:cubicBezTo>
                  <a:pt x="4233206" y="1680300"/>
                  <a:pt x="4308883" y="1721727"/>
                  <a:pt x="4353108" y="1794158"/>
                </a:cubicBezTo>
                <a:cubicBezTo>
                  <a:pt x="4379675" y="1837618"/>
                  <a:pt x="4391440" y="1887040"/>
                  <a:pt x="4388770" y="1935687"/>
                </a:cubicBezTo>
                <a:lnTo>
                  <a:pt x="4385779" y="1950163"/>
                </a:lnTo>
                <a:lnTo>
                  <a:pt x="4382787" y="1918485"/>
                </a:lnTo>
                <a:cubicBezTo>
                  <a:pt x="4376859" y="1894616"/>
                  <a:pt x="4367276" y="1871396"/>
                  <a:pt x="4353992" y="1849666"/>
                </a:cubicBezTo>
                <a:cubicBezTo>
                  <a:pt x="4283232" y="1733776"/>
                  <a:pt x="4131953" y="1697257"/>
                  <a:pt x="4016103" y="1768004"/>
                </a:cubicBezTo>
                <a:lnTo>
                  <a:pt x="4016273" y="1711990"/>
                </a:lnTo>
                <a:lnTo>
                  <a:pt x="4060097" y="1690940"/>
                </a:lnTo>
                <a:cubicBezTo>
                  <a:pt x="4090821" y="1679848"/>
                  <a:pt x="4122853" y="1675243"/>
                  <a:pt x="4154383" y="1676688"/>
                </a:cubicBezTo>
                <a:close/>
                <a:moveTo>
                  <a:pt x="3308430" y="1346027"/>
                </a:moveTo>
                <a:cubicBezTo>
                  <a:pt x="3373328" y="1344871"/>
                  <a:pt x="3435697" y="1381937"/>
                  <a:pt x="3463712" y="1445004"/>
                </a:cubicBezTo>
                <a:cubicBezTo>
                  <a:pt x="3469763" y="1458614"/>
                  <a:pt x="3473967" y="1473033"/>
                  <a:pt x="3476190" y="1487721"/>
                </a:cubicBezTo>
                <a:cubicBezTo>
                  <a:pt x="3577784" y="1355391"/>
                  <a:pt x="3767441" y="1330461"/>
                  <a:pt x="3899812" y="1431931"/>
                </a:cubicBezTo>
                <a:cubicBezTo>
                  <a:pt x="3964323" y="1481455"/>
                  <a:pt x="4005223" y="1554098"/>
                  <a:pt x="4015462" y="1632634"/>
                </a:cubicBezTo>
                <a:lnTo>
                  <a:pt x="4015305" y="1684229"/>
                </a:lnTo>
                <a:lnTo>
                  <a:pt x="3996148" y="1612208"/>
                </a:lnTo>
                <a:cubicBezTo>
                  <a:pt x="3976217" y="1563746"/>
                  <a:pt x="3943704" y="1520455"/>
                  <a:pt x="3900696" y="1487439"/>
                </a:cubicBezTo>
                <a:cubicBezTo>
                  <a:pt x="3768325" y="1385969"/>
                  <a:pt x="3578668" y="1410899"/>
                  <a:pt x="3477074" y="1543229"/>
                </a:cubicBezTo>
                <a:cubicBezTo>
                  <a:pt x="3474851" y="1528541"/>
                  <a:pt x="3470647" y="1514122"/>
                  <a:pt x="3464596" y="1500512"/>
                </a:cubicBezTo>
                <a:cubicBezTo>
                  <a:pt x="3427242" y="1416422"/>
                  <a:pt x="3328815" y="1378557"/>
                  <a:pt x="3244753" y="1415884"/>
                </a:cubicBezTo>
                <a:lnTo>
                  <a:pt x="3247337" y="1359605"/>
                </a:lnTo>
                <a:close/>
                <a:moveTo>
                  <a:pt x="3043783" y="1027828"/>
                </a:moveTo>
                <a:lnTo>
                  <a:pt x="3079350" y="1037402"/>
                </a:lnTo>
                <a:cubicBezTo>
                  <a:pt x="3130147" y="1056643"/>
                  <a:pt x="3174531" y="1090627"/>
                  <a:pt x="3206408" y="1135602"/>
                </a:cubicBezTo>
                <a:cubicBezTo>
                  <a:pt x="3228413" y="1168685"/>
                  <a:pt x="3242825" y="1205676"/>
                  <a:pt x="3249213" y="1243997"/>
                </a:cubicBezTo>
                <a:lnTo>
                  <a:pt x="3247022" y="1291718"/>
                </a:lnTo>
                <a:lnTo>
                  <a:pt x="3207292" y="1191110"/>
                </a:lnTo>
                <a:cubicBezTo>
                  <a:pt x="3164789" y="1131143"/>
                  <a:pt x="3100052" y="1090716"/>
                  <a:pt x="3027525" y="1078722"/>
                </a:cubicBezTo>
                <a:close/>
                <a:moveTo>
                  <a:pt x="2433188" y="165"/>
                </a:moveTo>
                <a:cubicBezTo>
                  <a:pt x="2532639" y="2321"/>
                  <a:pt x="2630557" y="25609"/>
                  <a:pt x="2719395" y="71696"/>
                </a:cubicBezTo>
                <a:cubicBezTo>
                  <a:pt x="2952862" y="192977"/>
                  <a:pt x="3098096" y="458280"/>
                  <a:pt x="3089265" y="740315"/>
                </a:cubicBezTo>
                <a:lnTo>
                  <a:pt x="3087663" y="753253"/>
                </a:lnTo>
                <a:lnTo>
                  <a:pt x="3082031" y="656789"/>
                </a:lnTo>
                <a:cubicBezTo>
                  <a:pt x="3048118" y="429354"/>
                  <a:pt x="2914835" y="228272"/>
                  <a:pt x="2720279" y="127204"/>
                </a:cubicBezTo>
                <a:cubicBezTo>
                  <a:pt x="2631441" y="81117"/>
                  <a:pt x="2533523" y="57829"/>
                  <a:pt x="2434072" y="55673"/>
                </a:cubicBezTo>
                <a:cubicBezTo>
                  <a:pt x="2135721" y="49204"/>
                  <a:pt x="1823573" y="232921"/>
                  <a:pt x="1701383" y="561796"/>
                </a:cubicBezTo>
                <a:cubicBezTo>
                  <a:pt x="1627967" y="499807"/>
                  <a:pt x="1535227" y="465308"/>
                  <a:pt x="1439146" y="464366"/>
                </a:cubicBezTo>
                <a:cubicBezTo>
                  <a:pt x="1253855" y="464232"/>
                  <a:pt x="1140659" y="594945"/>
                  <a:pt x="1124488" y="614216"/>
                </a:cubicBezTo>
                <a:cubicBezTo>
                  <a:pt x="1107104" y="568667"/>
                  <a:pt x="975717" y="240938"/>
                  <a:pt x="614973" y="119657"/>
                </a:cubicBezTo>
                <a:cubicBezTo>
                  <a:pt x="313252" y="18319"/>
                  <a:pt x="56943" y="130978"/>
                  <a:pt x="884" y="157119"/>
                </a:cubicBezTo>
                <a:lnTo>
                  <a:pt x="884" y="2526921"/>
                </a:lnTo>
                <a:lnTo>
                  <a:pt x="0" y="2526921"/>
                </a:lnTo>
                <a:lnTo>
                  <a:pt x="0" y="101611"/>
                </a:lnTo>
                <a:cubicBezTo>
                  <a:pt x="56059" y="75470"/>
                  <a:pt x="312368" y="-37189"/>
                  <a:pt x="614089" y="64149"/>
                </a:cubicBezTo>
                <a:cubicBezTo>
                  <a:pt x="974833" y="185430"/>
                  <a:pt x="1106220" y="513159"/>
                  <a:pt x="1123604" y="558708"/>
                </a:cubicBezTo>
                <a:cubicBezTo>
                  <a:pt x="1139775" y="539437"/>
                  <a:pt x="1252971" y="408724"/>
                  <a:pt x="1438262" y="408858"/>
                </a:cubicBezTo>
                <a:cubicBezTo>
                  <a:pt x="1534343" y="409800"/>
                  <a:pt x="1627083" y="444299"/>
                  <a:pt x="1700499" y="506288"/>
                </a:cubicBezTo>
                <a:cubicBezTo>
                  <a:pt x="1822689" y="177413"/>
                  <a:pt x="2134837" y="-6304"/>
                  <a:pt x="2433188" y="165"/>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5" name="Google Shape;845;p26"/>
          <p:cNvSpPr/>
          <p:nvPr/>
        </p:nvSpPr>
        <p:spPr>
          <a:xfrm>
            <a:off x="-12099" y="5950128"/>
            <a:ext cx="1969100" cy="895779"/>
          </a:xfrm>
          <a:custGeom>
            <a:rect b="b" l="l" r="r" t="t"/>
            <a:pathLst>
              <a:path extrusionOk="0" h="1524731" w="3351659">
                <a:moveTo>
                  <a:pt x="0" y="0"/>
                </a:moveTo>
                <a:cubicBezTo>
                  <a:pt x="147816" y="54848"/>
                  <a:pt x="263221" y="173029"/>
                  <a:pt x="314389" y="322204"/>
                </a:cubicBezTo>
                <a:cubicBezTo>
                  <a:pt x="467445" y="93253"/>
                  <a:pt x="777090" y="31804"/>
                  <a:pt x="1006014" y="184888"/>
                </a:cubicBezTo>
                <a:cubicBezTo>
                  <a:pt x="1089039" y="240408"/>
                  <a:pt x="1153480" y="319511"/>
                  <a:pt x="1190983" y="412089"/>
                </a:cubicBezTo>
                <a:cubicBezTo>
                  <a:pt x="1207827" y="408314"/>
                  <a:pt x="1383145" y="370987"/>
                  <a:pt x="1520733" y="494560"/>
                </a:cubicBezTo>
                <a:cubicBezTo>
                  <a:pt x="1593987" y="562478"/>
                  <a:pt x="1637108" y="656940"/>
                  <a:pt x="1640532" y="756796"/>
                </a:cubicBezTo>
                <a:cubicBezTo>
                  <a:pt x="1676647" y="744130"/>
                  <a:pt x="1950473" y="653169"/>
                  <a:pt x="2217426" y="816764"/>
                </a:cubicBezTo>
                <a:cubicBezTo>
                  <a:pt x="2461335" y="966344"/>
                  <a:pt x="2516182" y="1216721"/>
                  <a:pt x="2524672" y="1258765"/>
                </a:cubicBezTo>
                <a:cubicBezTo>
                  <a:pt x="2569681" y="1240843"/>
                  <a:pt x="2802944" y="1153521"/>
                  <a:pt x="3056557" y="1266312"/>
                </a:cubicBezTo>
                <a:cubicBezTo>
                  <a:pt x="3156261" y="1311287"/>
                  <a:pt x="3243244" y="1379229"/>
                  <a:pt x="3310738" y="1464000"/>
                </a:cubicBezTo>
                <a:lnTo>
                  <a:pt x="3351659" y="1524731"/>
                </a:lnTo>
                <a:lnTo>
                  <a:pt x="3315141" y="1524731"/>
                </a:lnTo>
                <a:lnTo>
                  <a:pt x="3311622" y="1519508"/>
                </a:lnTo>
                <a:cubicBezTo>
                  <a:pt x="3244128" y="1434737"/>
                  <a:pt x="3157145" y="1366795"/>
                  <a:pt x="3057441" y="1321820"/>
                </a:cubicBezTo>
                <a:cubicBezTo>
                  <a:pt x="2803828" y="1209029"/>
                  <a:pt x="2570565" y="1296351"/>
                  <a:pt x="2525556" y="1314273"/>
                </a:cubicBezTo>
                <a:cubicBezTo>
                  <a:pt x="2517066" y="1272229"/>
                  <a:pt x="2462219" y="1021852"/>
                  <a:pt x="2218310" y="872272"/>
                </a:cubicBezTo>
                <a:cubicBezTo>
                  <a:pt x="1951357" y="708677"/>
                  <a:pt x="1677531" y="799638"/>
                  <a:pt x="1641416" y="812304"/>
                </a:cubicBezTo>
                <a:cubicBezTo>
                  <a:pt x="1637992" y="712448"/>
                  <a:pt x="1594871" y="617986"/>
                  <a:pt x="1521617" y="550068"/>
                </a:cubicBezTo>
                <a:cubicBezTo>
                  <a:pt x="1384029" y="426495"/>
                  <a:pt x="1208711" y="463822"/>
                  <a:pt x="1191867" y="467597"/>
                </a:cubicBezTo>
                <a:cubicBezTo>
                  <a:pt x="1154364" y="375019"/>
                  <a:pt x="1089923" y="295916"/>
                  <a:pt x="1006898" y="240396"/>
                </a:cubicBezTo>
                <a:cubicBezTo>
                  <a:pt x="777974" y="87312"/>
                  <a:pt x="468329" y="148761"/>
                  <a:pt x="315273" y="377712"/>
                </a:cubicBezTo>
                <a:cubicBezTo>
                  <a:pt x="264105" y="228537"/>
                  <a:pt x="148700" y="110356"/>
                  <a:pt x="884" y="55508"/>
                </a:cubicBezTo>
                <a:lnTo>
                  <a:pt x="884" y="1524731"/>
                </a:lnTo>
                <a:lnTo>
                  <a:pt x="0" y="1524731"/>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2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8 Custom Layout 1 1">
  <p:cSld name="CUSTOM_17_1">
    <p:spTree>
      <p:nvGrpSpPr>
        <p:cNvPr id="846" name="Shape 846"/>
        <p:cNvGrpSpPr/>
        <p:nvPr/>
      </p:nvGrpSpPr>
      <p:grpSpPr>
        <a:xfrm>
          <a:off x="0" y="0"/>
          <a:ext cx="0" cy="0"/>
          <a:chOff x="0" y="0"/>
          <a:chExt cx="0" cy="0"/>
        </a:xfrm>
      </p:grpSpPr>
      <p:sp>
        <p:nvSpPr>
          <p:cNvPr id="847" name="Google Shape;847;p27"/>
          <p:cNvSpPr/>
          <p:nvPr/>
        </p:nvSpPr>
        <p:spPr>
          <a:xfrm>
            <a:off x="-7827" y="4186850"/>
            <a:ext cx="4018661" cy="2660324"/>
          </a:xfrm>
          <a:custGeom>
            <a:rect b="b" l="l" r="r" t="t"/>
            <a:pathLst>
              <a:path extrusionOk="0" h="4528211" w="6840274">
                <a:moveTo>
                  <a:pt x="1186196" y="384"/>
                </a:moveTo>
                <a:cubicBezTo>
                  <a:pt x="1214762" y="1365"/>
                  <a:pt x="1243048" y="4230"/>
                  <a:pt x="1270892" y="9048"/>
                </a:cubicBezTo>
                <a:cubicBezTo>
                  <a:pt x="1697668" y="82760"/>
                  <a:pt x="2073100" y="623943"/>
                  <a:pt x="1915301" y="1215256"/>
                </a:cubicBezTo>
                <a:cubicBezTo>
                  <a:pt x="2077668" y="1212158"/>
                  <a:pt x="2211766" y="1341389"/>
                  <a:pt x="2214825" y="1503772"/>
                </a:cubicBezTo>
                <a:cubicBezTo>
                  <a:pt x="2214837" y="1504984"/>
                  <a:pt x="2214852" y="1506197"/>
                  <a:pt x="2214864" y="1507411"/>
                </a:cubicBezTo>
                <a:cubicBezTo>
                  <a:pt x="2244106" y="1496899"/>
                  <a:pt x="2495834" y="1368880"/>
                  <a:pt x="2682201" y="1503637"/>
                </a:cubicBezTo>
                <a:cubicBezTo>
                  <a:pt x="2861294" y="1633273"/>
                  <a:pt x="2790680" y="1868693"/>
                  <a:pt x="2791894" y="1882033"/>
                </a:cubicBezTo>
                <a:cubicBezTo>
                  <a:pt x="2940571" y="1889311"/>
                  <a:pt x="3055223" y="2015714"/>
                  <a:pt x="3047999" y="2164351"/>
                </a:cubicBezTo>
                <a:cubicBezTo>
                  <a:pt x="3047716" y="2170144"/>
                  <a:pt x="3047245" y="2175939"/>
                  <a:pt x="3046584" y="2181733"/>
                </a:cubicBezTo>
                <a:cubicBezTo>
                  <a:pt x="3051571" y="2178903"/>
                  <a:pt x="3151830" y="2125405"/>
                  <a:pt x="3248719" y="2181733"/>
                </a:cubicBezTo>
                <a:cubicBezTo>
                  <a:pt x="3300049" y="2212998"/>
                  <a:pt x="3335504" y="2264879"/>
                  <a:pt x="3346149" y="2324037"/>
                </a:cubicBezTo>
                <a:cubicBezTo>
                  <a:pt x="3461313" y="2217713"/>
                  <a:pt x="3626767" y="2185776"/>
                  <a:pt x="3773193" y="2241701"/>
                </a:cubicBezTo>
                <a:cubicBezTo>
                  <a:pt x="3983819" y="2323633"/>
                  <a:pt x="4025997" y="2544904"/>
                  <a:pt x="4027885" y="2556358"/>
                </a:cubicBezTo>
                <a:cubicBezTo>
                  <a:pt x="4064269" y="2539917"/>
                  <a:pt x="4335669" y="2421601"/>
                  <a:pt x="4619871" y="2563903"/>
                </a:cubicBezTo>
                <a:cubicBezTo>
                  <a:pt x="4855561" y="2681413"/>
                  <a:pt x="4939515" y="2897561"/>
                  <a:pt x="4956764" y="2945941"/>
                </a:cubicBezTo>
                <a:cubicBezTo>
                  <a:pt x="4973608" y="2931386"/>
                  <a:pt x="5080067" y="2842716"/>
                  <a:pt x="5226277" y="2863603"/>
                </a:cubicBezTo>
                <a:cubicBezTo>
                  <a:pt x="5353219" y="2881526"/>
                  <a:pt x="5460754" y="2974913"/>
                  <a:pt x="5503473" y="3103336"/>
                </a:cubicBezTo>
                <a:cubicBezTo>
                  <a:pt x="5638230" y="3026525"/>
                  <a:pt x="5802634" y="3043235"/>
                  <a:pt x="5907744" y="3140799"/>
                </a:cubicBezTo>
                <a:cubicBezTo>
                  <a:pt x="6039401" y="3262080"/>
                  <a:pt x="6007194" y="3444542"/>
                  <a:pt x="6005038" y="3455455"/>
                </a:cubicBezTo>
                <a:cubicBezTo>
                  <a:pt x="6057863" y="3452761"/>
                  <a:pt x="6379123" y="3441979"/>
                  <a:pt x="6619395" y="3687642"/>
                </a:cubicBezTo>
                <a:cubicBezTo>
                  <a:pt x="6777061" y="3849350"/>
                  <a:pt x="6853771" y="4073518"/>
                  <a:pt x="6838326" y="4302102"/>
                </a:cubicBezTo>
                <a:lnTo>
                  <a:pt x="6792115" y="4528211"/>
                </a:lnTo>
                <a:lnTo>
                  <a:pt x="0" y="4528211"/>
                </a:lnTo>
                <a:lnTo>
                  <a:pt x="1751" y="1035357"/>
                </a:lnTo>
                <a:cubicBezTo>
                  <a:pt x="29134" y="1001398"/>
                  <a:pt x="67095" y="977681"/>
                  <a:pt x="109556" y="967978"/>
                </a:cubicBezTo>
                <a:cubicBezTo>
                  <a:pt x="161519" y="957466"/>
                  <a:pt x="215503" y="968383"/>
                  <a:pt x="259406" y="998028"/>
                </a:cubicBezTo>
                <a:cubicBezTo>
                  <a:pt x="266229" y="394907"/>
                  <a:pt x="757702" y="-14330"/>
                  <a:pt x="1186196" y="384"/>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8" name="Google Shape;848;p27"/>
          <p:cNvSpPr/>
          <p:nvPr/>
        </p:nvSpPr>
        <p:spPr>
          <a:xfrm>
            <a:off x="-12099" y="4187641"/>
            <a:ext cx="4018661" cy="2660324"/>
          </a:xfrm>
          <a:custGeom>
            <a:rect b="b" l="l" r="r" t="t"/>
            <a:pathLst>
              <a:path extrusionOk="0" h="4528211" w="6840274">
                <a:moveTo>
                  <a:pt x="6036748" y="3454583"/>
                </a:moveTo>
                <a:cubicBezTo>
                  <a:pt x="6136913" y="3454073"/>
                  <a:pt x="6409157" y="3472687"/>
                  <a:pt x="6619395" y="3687642"/>
                </a:cubicBezTo>
                <a:cubicBezTo>
                  <a:pt x="6777061" y="3849350"/>
                  <a:pt x="6853771" y="4073518"/>
                  <a:pt x="6838326" y="4302102"/>
                </a:cubicBezTo>
                <a:lnTo>
                  <a:pt x="6837531" y="4305992"/>
                </a:lnTo>
                <a:lnTo>
                  <a:pt x="6833690" y="4187907"/>
                </a:lnTo>
                <a:cubicBezTo>
                  <a:pt x="6811240" y="4020846"/>
                  <a:pt x="6738529" y="3864431"/>
                  <a:pt x="6620279" y="3743150"/>
                </a:cubicBezTo>
                <a:cubicBezTo>
                  <a:pt x="6380007" y="3497487"/>
                  <a:pt x="6058747" y="3508269"/>
                  <a:pt x="6005922" y="3510963"/>
                </a:cubicBezTo>
                <a:cubicBezTo>
                  <a:pt x="6006461" y="3508235"/>
                  <a:pt x="6008878" y="3494785"/>
                  <a:pt x="6010144" y="3474249"/>
                </a:cubicBezTo>
                <a:lnTo>
                  <a:pt x="6010492" y="3455305"/>
                </a:lnTo>
                <a:close/>
                <a:moveTo>
                  <a:pt x="3176962" y="2157572"/>
                </a:moveTo>
                <a:cubicBezTo>
                  <a:pt x="3200064" y="2160433"/>
                  <a:pt x="3224497" y="2167651"/>
                  <a:pt x="3248719" y="2181733"/>
                </a:cubicBezTo>
                <a:cubicBezTo>
                  <a:pt x="3300049" y="2212998"/>
                  <a:pt x="3335504" y="2264879"/>
                  <a:pt x="3346149" y="2324037"/>
                </a:cubicBezTo>
                <a:cubicBezTo>
                  <a:pt x="3461313" y="2217713"/>
                  <a:pt x="3626767" y="2185776"/>
                  <a:pt x="3773193" y="2241701"/>
                </a:cubicBezTo>
                <a:cubicBezTo>
                  <a:pt x="3983819" y="2323633"/>
                  <a:pt x="4025997" y="2544904"/>
                  <a:pt x="4027885" y="2556358"/>
                </a:cubicBezTo>
                <a:cubicBezTo>
                  <a:pt x="4064269" y="2539917"/>
                  <a:pt x="4335669" y="2421601"/>
                  <a:pt x="4619871" y="2563903"/>
                </a:cubicBezTo>
                <a:cubicBezTo>
                  <a:pt x="4855561" y="2681413"/>
                  <a:pt x="4939515" y="2897561"/>
                  <a:pt x="4956764" y="2945941"/>
                </a:cubicBezTo>
                <a:cubicBezTo>
                  <a:pt x="4973608" y="2931386"/>
                  <a:pt x="5080067" y="2842716"/>
                  <a:pt x="5226277" y="2863603"/>
                </a:cubicBezTo>
                <a:cubicBezTo>
                  <a:pt x="5353219" y="2881526"/>
                  <a:pt x="5460754" y="2974913"/>
                  <a:pt x="5503473" y="3103336"/>
                </a:cubicBezTo>
                <a:cubicBezTo>
                  <a:pt x="5638230" y="3026525"/>
                  <a:pt x="5802634" y="3043235"/>
                  <a:pt x="5907744" y="3140799"/>
                </a:cubicBezTo>
                <a:cubicBezTo>
                  <a:pt x="5990030" y="3216600"/>
                  <a:pt x="6008306" y="3316299"/>
                  <a:pt x="6009916" y="3383079"/>
                </a:cubicBezTo>
                <a:lnTo>
                  <a:pt x="6009263" y="3418572"/>
                </a:lnTo>
                <a:lnTo>
                  <a:pt x="6007455" y="3395023"/>
                </a:lnTo>
                <a:cubicBezTo>
                  <a:pt x="5999319" y="3332884"/>
                  <a:pt x="5974457" y="3256948"/>
                  <a:pt x="5908628" y="3196307"/>
                </a:cubicBezTo>
                <a:cubicBezTo>
                  <a:pt x="5803518" y="3098743"/>
                  <a:pt x="5639114" y="3082033"/>
                  <a:pt x="5504357" y="3158844"/>
                </a:cubicBezTo>
                <a:cubicBezTo>
                  <a:pt x="5461638" y="3030421"/>
                  <a:pt x="5354103" y="2937034"/>
                  <a:pt x="5227161" y="2919111"/>
                </a:cubicBezTo>
                <a:cubicBezTo>
                  <a:pt x="5080951" y="2898224"/>
                  <a:pt x="4974492" y="2986894"/>
                  <a:pt x="4957648" y="3001449"/>
                </a:cubicBezTo>
                <a:cubicBezTo>
                  <a:pt x="4940399" y="2953069"/>
                  <a:pt x="4856445" y="2736921"/>
                  <a:pt x="4620755" y="2619411"/>
                </a:cubicBezTo>
                <a:cubicBezTo>
                  <a:pt x="4336553" y="2477109"/>
                  <a:pt x="4065153" y="2595425"/>
                  <a:pt x="4028769" y="2611866"/>
                </a:cubicBezTo>
                <a:cubicBezTo>
                  <a:pt x="4026881" y="2600412"/>
                  <a:pt x="3984703" y="2379141"/>
                  <a:pt x="3774077" y="2297209"/>
                </a:cubicBezTo>
                <a:cubicBezTo>
                  <a:pt x="3627651" y="2241284"/>
                  <a:pt x="3462197" y="2273221"/>
                  <a:pt x="3347033" y="2379545"/>
                </a:cubicBezTo>
                <a:cubicBezTo>
                  <a:pt x="3336388" y="2320387"/>
                  <a:pt x="3300933" y="2268506"/>
                  <a:pt x="3249603" y="2237241"/>
                </a:cubicBezTo>
                <a:cubicBezTo>
                  <a:pt x="3152714" y="2180913"/>
                  <a:pt x="3052455" y="2234411"/>
                  <a:pt x="3047468" y="2237241"/>
                </a:cubicBezTo>
                <a:cubicBezTo>
                  <a:pt x="3048129" y="2231447"/>
                  <a:pt x="3048600" y="2225652"/>
                  <a:pt x="3048883" y="2219859"/>
                </a:cubicBezTo>
                <a:lnTo>
                  <a:pt x="3046895" y="2181592"/>
                </a:lnTo>
                <a:lnTo>
                  <a:pt x="3066647" y="2172618"/>
                </a:lnTo>
                <a:cubicBezTo>
                  <a:pt x="3089876" y="2163552"/>
                  <a:pt x="3130757" y="2151849"/>
                  <a:pt x="3176962" y="2157572"/>
                </a:cubicBezTo>
                <a:close/>
                <a:moveTo>
                  <a:pt x="2801065" y="1883413"/>
                </a:moveTo>
                <a:lnTo>
                  <a:pt x="2845882" y="1890157"/>
                </a:lnTo>
                <a:cubicBezTo>
                  <a:pt x="2967330" y="1921259"/>
                  <a:pt x="3054320" y="2034294"/>
                  <a:pt x="3047999" y="2164351"/>
                </a:cubicBezTo>
                <a:lnTo>
                  <a:pt x="3046778" y="2179350"/>
                </a:lnTo>
                <a:lnTo>
                  <a:pt x="3046051" y="2165352"/>
                </a:lnTo>
                <a:cubicBezTo>
                  <a:pt x="3026913" y="2041483"/>
                  <a:pt x="2922871" y="1943910"/>
                  <a:pt x="2792778" y="1937541"/>
                </a:cubicBezTo>
                <a:cubicBezTo>
                  <a:pt x="2792475" y="1934206"/>
                  <a:pt x="2796660" y="1916991"/>
                  <a:pt x="2800312" y="1891019"/>
                </a:cubicBezTo>
                <a:close/>
                <a:moveTo>
                  <a:pt x="1927785" y="1216276"/>
                </a:moveTo>
                <a:lnTo>
                  <a:pt x="1974663" y="1220104"/>
                </a:lnTo>
                <a:cubicBezTo>
                  <a:pt x="2109145" y="1244984"/>
                  <a:pt x="2212149" y="1361687"/>
                  <a:pt x="2214825" y="1503772"/>
                </a:cubicBezTo>
                <a:cubicBezTo>
                  <a:pt x="2214837" y="1504984"/>
                  <a:pt x="2214852" y="1506197"/>
                  <a:pt x="2214864" y="1507411"/>
                </a:cubicBezTo>
                <a:cubicBezTo>
                  <a:pt x="2244106" y="1496899"/>
                  <a:pt x="2495834" y="1368880"/>
                  <a:pt x="2682201" y="1503637"/>
                </a:cubicBezTo>
                <a:cubicBezTo>
                  <a:pt x="2771748" y="1568455"/>
                  <a:pt x="2798867" y="1659719"/>
                  <a:pt x="2803752" y="1736446"/>
                </a:cubicBezTo>
                <a:lnTo>
                  <a:pt x="2803866" y="1786523"/>
                </a:lnTo>
                <a:lnTo>
                  <a:pt x="2796176" y="1732324"/>
                </a:lnTo>
                <a:cubicBezTo>
                  <a:pt x="2782290" y="1671248"/>
                  <a:pt x="2750245" y="1607759"/>
                  <a:pt x="2683085" y="1559145"/>
                </a:cubicBezTo>
                <a:cubicBezTo>
                  <a:pt x="2496718" y="1424388"/>
                  <a:pt x="2244990" y="1552407"/>
                  <a:pt x="2215748" y="1562919"/>
                </a:cubicBezTo>
                <a:cubicBezTo>
                  <a:pt x="2215736" y="1561705"/>
                  <a:pt x="2215721" y="1560492"/>
                  <a:pt x="2215709" y="1559280"/>
                </a:cubicBezTo>
                <a:cubicBezTo>
                  <a:pt x="2212650" y="1396897"/>
                  <a:pt x="2078552" y="1267666"/>
                  <a:pt x="1916185" y="1270764"/>
                </a:cubicBezTo>
                <a:close/>
                <a:moveTo>
                  <a:pt x="1186196" y="384"/>
                </a:moveTo>
                <a:cubicBezTo>
                  <a:pt x="1214762" y="1365"/>
                  <a:pt x="1243048" y="4230"/>
                  <a:pt x="1270892" y="9048"/>
                </a:cubicBezTo>
                <a:cubicBezTo>
                  <a:pt x="1644321" y="73546"/>
                  <a:pt x="1978440" y="495952"/>
                  <a:pt x="1950422" y="996679"/>
                </a:cubicBezTo>
                <a:lnTo>
                  <a:pt x="1949311" y="1006996"/>
                </a:lnTo>
                <a:lnTo>
                  <a:pt x="1942083" y="843200"/>
                </a:lnTo>
                <a:cubicBezTo>
                  <a:pt x="1883059" y="438077"/>
                  <a:pt x="1591858" y="119840"/>
                  <a:pt x="1271776" y="64556"/>
                </a:cubicBezTo>
                <a:cubicBezTo>
                  <a:pt x="1243932" y="59738"/>
                  <a:pt x="1215646" y="56873"/>
                  <a:pt x="1187080" y="55892"/>
                </a:cubicBezTo>
                <a:cubicBezTo>
                  <a:pt x="758586" y="41178"/>
                  <a:pt x="267113" y="450415"/>
                  <a:pt x="260290" y="1053536"/>
                </a:cubicBezTo>
                <a:cubicBezTo>
                  <a:pt x="216387" y="1023891"/>
                  <a:pt x="162403" y="1012974"/>
                  <a:pt x="110440" y="1023486"/>
                </a:cubicBezTo>
                <a:cubicBezTo>
                  <a:pt x="67979" y="1033189"/>
                  <a:pt x="30018" y="1056906"/>
                  <a:pt x="2635" y="1090865"/>
                </a:cubicBezTo>
                <a:lnTo>
                  <a:pt x="912" y="4528211"/>
                </a:lnTo>
                <a:lnTo>
                  <a:pt x="0" y="4528211"/>
                </a:lnTo>
                <a:lnTo>
                  <a:pt x="1751" y="1035357"/>
                </a:lnTo>
                <a:cubicBezTo>
                  <a:pt x="29134" y="1001398"/>
                  <a:pt x="67095" y="977681"/>
                  <a:pt x="109556" y="967978"/>
                </a:cubicBezTo>
                <a:cubicBezTo>
                  <a:pt x="161519" y="957466"/>
                  <a:pt x="215503" y="968383"/>
                  <a:pt x="259406" y="998028"/>
                </a:cubicBezTo>
                <a:cubicBezTo>
                  <a:pt x="266229" y="394907"/>
                  <a:pt x="757702" y="-14330"/>
                  <a:pt x="1186196" y="384"/>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9" name="Google Shape;849;p27"/>
          <p:cNvSpPr txBox="1"/>
          <p:nvPr>
            <p:ph idx="1" type="subTitle"/>
          </p:nvPr>
        </p:nvSpPr>
        <p:spPr>
          <a:xfrm>
            <a:off x="6130600" y="2516825"/>
            <a:ext cx="55815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850" name="Google Shape;850;p27"/>
          <p:cNvSpPr txBox="1"/>
          <p:nvPr>
            <p:ph type="title"/>
          </p:nvPr>
        </p:nvSpPr>
        <p:spPr>
          <a:xfrm>
            <a:off x="6130600" y="1583975"/>
            <a:ext cx="5581500" cy="763500"/>
          </a:xfrm>
          <a:prstGeom prst="rect">
            <a:avLst/>
          </a:prstGeom>
        </p:spPr>
        <p:txBody>
          <a:bodyPr anchorCtr="0" anchor="b"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7000"/>
              <a:buFont typeface="Aldrich"/>
              <a:buNone/>
              <a:defRPr sz="7000"/>
            </a:lvl1pPr>
            <a:lvl2pPr lvl="1"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9pPr>
          </a:lstStyle>
          <a:p/>
        </p:txBody>
      </p:sp>
      <p:sp>
        <p:nvSpPr>
          <p:cNvPr id="851" name="Google Shape;851;p27"/>
          <p:cNvSpPr txBox="1"/>
          <p:nvPr>
            <p:ph idx="2" type="body"/>
          </p:nvPr>
        </p:nvSpPr>
        <p:spPr>
          <a:xfrm>
            <a:off x="6130650" y="3381625"/>
            <a:ext cx="5581500" cy="1341600"/>
          </a:xfrm>
          <a:prstGeom prst="rect">
            <a:avLst/>
          </a:prstGeom>
        </p:spPr>
        <p:txBody>
          <a:bodyPr anchorCtr="0" anchor="t" bIns="121900" lIns="121900" spcFirstLastPara="1" rIns="121900" wrap="square" tIns="121900">
            <a:noAutofit/>
          </a:bodyPr>
          <a:lstStyle>
            <a:lvl1pPr indent="-349250" lvl="0" marL="457200" rtl="0">
              <a:lnSpc>
                <a:spcPct val="100000"/>
              </a:lnSpc>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0"/>
              </a:spcBef>
              <a:spcAft>
                <a:spcPts val="0"/>
              </a:spcAft>
              <a:buSzPts val="1900"/>
              <a:buChar char="■"/>
              <a:defRPr/>
            </a:lvl3pPr>
            <a:lvl4pPr indent="-349250" lvl="3" marL="1828800" rtl="0">
              <a:lnSpc>
                <a:spcPct val="100000"/>
              </a:lnSpc>
              <a:spcBef>
                <a:spcPts val="0"/>
              </a:spcBef>
              <a:spcAft>
                <a:spcPts val="0"/>
              </a:spcAft>
              <a:buSzPts val="1900"/>
              <a:buChar char="●"/>
              <a:defRPr/>
            </a:lvl4pPr>
            <a:lvl5pPr indent="-349250" lvl="4" marL="2286000" rtl="0">
              <a:lnSpc>
                <a:spcPct val="100000"/>
              </a:lnSpc>
              <a:spcBef>
                <a:spcPts val="0"/>
              </a:spcBef>
              <a:spcAft>
                <a:spcPts val="0"/>
              </a:spcAft>
              <a:buSzPts val="1900"/>
              <a:buChar char="○"/>
              <a:defRPr/>
            </a:lvl5pPr>
            <a:lvl6pPr indent="-349250" lvl="5" marL="2743200" rtl="0">
              <a:lnSpc>
                <a:spcPct val="100000"/>
              </a:lnSpc>
              <a:spcBef>
                <a:spcPts val="0"/>
              </a:spcBef>
              <a:spcAft>
                <a:spcPts val="0"/>
              </a:spcAft>
              <a:buSzPts val="1900"/>
              <a:buChar char="■"/>
              <a:defRPr/>
            </a:lvl6pPr>
            <a:lvl7pPr indent="-349250" lvl="6" marL="3200400" rtl="0">
              <a:lnSpc>
                <a:spcPct val="100000"/>
              </a:lnSpc>
              <a:spcBef>
                <a:spcPts val="0"/>
              </a:spcBef>
              <a:spcAft>
                <a:spcPts val="0"/>
              </a:spcAft>
              <a:buSzPts val="1900"/>
              <a:buChar char="●"/>
              <a:defRPr/>
            </a:lvl7pPr>
            <a:lvl8pPr indent="-349250" lvl="7" marL="3657600" rtl="0">
              <a:lnSpc>
                <a:spcPct val="100000"/>
              </a:lnSpc>
              <a:spcBef>
                <a:spcPts val="0"/>
              </a:spcBef>
              <a:spcAft>
                <a:spcPts val="0"/>
              </a:spcAft>
              <a:buSzPts val="1900"/>
              <a:buChar char="○"/>
              <a:defRPr/>
            </a:lvl8pPr>
            <a:lvl9pPr indent="-349250" lvl="8" marL="4114800" rtl="0">
              <a:lnSpc>
                <a:spcPct val="100000"/>
              </a:lnSpc>
              <a:spcBef>
                <a:spcPts val="0"/>
              </a:spcBef>
              <a:spcAft>
                <a:spcPts val="0"/>
              </a:spcAft>
              <a:buSzPts val="1900"/>
              <a:buChar char="■"/>
              <a:defRPr/>
            </a:lvl9pPr>
          </a:lstStyle>
          <a:p/>
        </p:txBody>
      </p:sp>
      <p:grpSp>
        <p:nvGrpSpPr>
          <p:cNvPr id="852" name="Google Shape;852;p27"/>
          <p:cNvGrpSpPr/>
          <p:nvPr/>
        </p:nvGrpSpPr>
        <p:grpSpPr>
          <a:xfrm>
            <a:off x="1027089" y="576763"/>
            <a:ext cx="4192226" cy="5547883"/>
            <a:chOff x="2256777" y="2198862"/>
            <a:chExt cx="2823618" cy="3736703"/>
          </a:xfrm>
        </p:grpSpPr>
        <p:grpSp>
          <p:nvGrpSpPr>
            <p:cNvPr id="853" name="Google Shape;853;p27"/>
            <p:cNvGrpSpPr/>
            <p:nvPr/>
          </p:nvGrpSpPr>
          <p:grpSpPr>
            <a:xfrm>
              <a:off x="3294899" y="5120706"/>
              <a:ext cx="748973" cy="454603"/>
              <a:chOff x="5910230" y="3314449"/>
              <a:chExt cx="375256" cy="227768"/>
            </a:xfrm>
          </p:grpSpPr>
          <p:sp>
            <p:nvSpPr>
              <p:cNvPr id="854" name="Google Shape;854;p27"/>
              <p:cNvSpPr/>
              <p:nvPr/>
            </p:nvSpPr>
            <p:spPr>
              <a:xfrm rot="-788041">
                <a:off x="5936369" y="3312998"/>
                <a:ext cx="9535" cy="231160"/>
              </a:xfrm>
              <a:custGeom>
                <a:rect b="b" l="l" r="r" t="t"/>
                <a:pathLst>
                  <a:path extrusionOk="0" h="230885" w="9524">
                    <a:moveTo>
                      <a:pt x="-431" y="-319"/>
                    </a:moveTo>
                    <a:lnTo>
                      <a:pt x="9094" y="-319"/>
                    </a:lnTo>
                    <a:lnTo>
                      <a:pt x="9094" y="230567"/>
                    </a:lnTo>
                    <a:lnTo>
                      <a:pt x="-431" y="230567"/>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5" name="Google Shape;855;p27"/>
              <p:cNvSpPr/>
              <p:nvPr/>
            </p:nvSpPr>
            <p:spPr>
              <a:xfrm rot="-4611959">
                <a:off x="6139000" y="3423321"/>
                <a:ext cx="231160" cy="9535"/>
              </a:xfrm>
              <a:custGeom>
                <a:rect b="b" l="l" r="r" t="t"/>
                <a:pathLst>
                  <a:path extrusionOk="0" h="9524" w="230885">
                    <a:moveTo>
                      <a:pt x="-431" y="-319"/>
                    </a:moveTo>
                    <a:lnTo>
                      <a:pt x="230455" y="-319"/>
                    </a:lnTo>
                    <a:lnTo>
                      <a:pt x="230455" y="9206"/>
                    </a:lnTo>
                    <a:lnTo>
                      <a:pt x="-431" y="9206"/>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856" name="Google Shape;856;p27"/>
            <p:cNvSpPr/>
            <p:nvPr/>
          </p:nvSpPr>
          <p:spPr>
            <a:xfrm>
              <a:off x="3376049" y="5519665"/>
              <a:ext cx="585689" cy="415900"/>
            </a:xfrm>
            <a:custGeom>
              <a:rect b="b" l="l" r="r" t="t"/>
              <a:pathLst>
                <a:path extrusionOk="0" h="194119" w="273367">
                  <a:moveTo>
                    <a:pt x="273368" y="0"/>
                  </a:moveTo>
                  <a:lnTo>
                    <a:pt x="234125" y="194119"/>
                  </a:lnTo>
                  <a:lnTo>
                    <a:pt x="39243" y="194119"/>
                  </a:lnTo>
                  <a:lnTo>
                    <a:pt x="0" y="0"/>
                  </a:lnTo>
                  <a:lnTo>
                    <a:pt x="273368" y="0"/>
                  </a:lnTo>
                  <a:close/>
                </a:path>
              </a:pathLst>
            </a:custGeom>
            <a:solidFill>
              <a:schemeClr val="accent1"/>
            </a:solidFill>
            <a:ln>
              <a:noFill/>
            </a:ln>
            <a:effectLst>
              <a:outerShdw blurRad="2540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7" name="Google Shape;857;p27"/>
            <p:cNvSpPr/>
            <p:nvPr/>
          </p:nvSpPr>
          <p:spPr>
            <a:xfrm>
              <a:off x="2256777" y="2203261"/>
              <a:ext cx="2823618" cy="3023507"/>
            </a:xfrm>
            <a:custGeom>
              <a:rect b="b" l="l" r="r" t="t"/>
              <a:pathLst>
                <a:path extrusionOk="0" h="3023507" w="2823618">
                  <a:moveTo>
                    <a:pt x="1352512" y="192"/>
                  </a:moveTo>
                  <a:cubicBezTo>
                    <a:pt x="1376236" y="-205"/>
                    <a:pt x="1396240" y="73"/>
                    <a:pt x="1411904" y="483"/>
                  </a:cubicBezTo>
                  <a:cubicBezTo>
                    <a:pt x="1537215" y="-2797"/>
                    <a:pt x="1940079" y="2382"/>
                    <a:pt x="2304277" y="293914"/>
                  </a:cubicBezTo>
                  <a:cubicBezTo>
                    <a:pt x="2791372" y="683831"/>
                    <a:pt x="2817780" y="1272419"/>
                    <a:pt x="2822095" y="1379779"/>
                  </a:cubicBezTo>
                  <a:cubicBezTo>
                    <a:pt x="2854201" y="2097474"/>
                    <a:pt x="2369177" y="2553500"/>
                    <a:pt x="2294266" y="2622543"/>
                  </a:cubicBezTo>
                  <a:cubicBezTo>
                    <a:pt x="2048354" y="2843720"/>
                    <a:pt x="1740252" y="2983722"/>
                    <a:pt x="1411904" y="3023507"/>
                  </a:cubicBezTo>
                  <a:cubicBezTo>
                    <a:pt x="1083486" y="2983807"/>
                    <a:pt x="775298" y="2843788"/>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gradFill>
              <a:gsLst>
                <a:gs pos="0">
                  <a:schemeClr val="accent2"/>
                </a:gs>
                <a:gs pos="100000">
                  <a:schemeClr val="accent1"/>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8" name="Google Shape;858;p27"/>
            <p:cNvSpPr/>
            <p:nvPr/>
          </p:nvSpPr>
          <p:spPr>
            <a:xfrm>
              <a:off x="3376049" y="5519665"/>
              <a:ext cx="585633" cy="415859"/>
            </a:xfrm>
            <a:custGeom>
              <a:rect b="b" l="l" r="r" t="t"/>
              <a:pathLst>
                <a:path extrusionOk="0" h="415859" w="585633">
                  <a:moveTo>
                    <a:pt x="0" y="0"/>
                  </a:moveTo>
                  <a:lnTo>
                    <a:pt x="585633" y="0"/>
                  </a:lnTo>
                  <a:lnTo>
                    <a:pt x="575636" y="49454"/>
                  </a:lnTo>
                  <a:lnTo>
                    <a:pt x="31288" y="49454"/>
                  </a:lnTo>
                  <a:lnTo>
                    <a:pt x="105361" y="415859"/>
                  </a:lnTo>
                  <a:lnTo>
                    <a:pt x="84070" y="415859"/>
                  </a:lnTo>
                  <a:lnTo>
                    <a:pt x="0" y="0"/>
                  </a:ln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9" name="Google Shape;859;p27"/>
            <p:cNvSpPr/>
            <p:nvPr/>
          </p:nvSpPr>
          <p:spPr>
            <a:xfrm>
              <a:off x="2710203" y="2203261"/>
              <a:ext cx="1916798" cy="3023507"/>
            </a:xfrm>
            <a:custGeom>
              <a:rect b="b" l="l" r="r" t="t"/>
              <a:pathLst>
                <a:path extrusionOk="0" h="3023507" w="1916798">
                  <a:moveTo>
                    <a:pt x="998748" y="192"/>
                  </a:moveTo>
                  <a:cubicBezTo>
                    <a:pt x="1111384" y="2972"/>
                    <a:pt x="1347878" y="38824"/>
                    <a:pt x="1564153" y="293914"/>
                  </a:cubicBezTo>
                  <a:cubicBezTo>
                    <a:pt x="1894695" y="683831"/>
                    <a:pt x="1912472" y="1272419"/>
                    <a:pt x="1915752" y="1379779"/>
                  </a:cubicBezTo>
                  <a:cubicBezTo>
                    <a:pt x="1937673" y="2097474"/>
                    <a:pt x="1608513" y="2553500"/>
                    <a:pt x="1557593" y="2622543"/>
                  </a:cubicBezTo>
                  <a:cubicBezTo>
                    <a:pt x="1323713" y="2935995"/>
                    <a:pt x="1062387" y="3004692"/>
                    <a:pt x="958479" y="3023507"/>
                  </a:cubicBezTo>
                  <a:lnTo>
                    <a:pt x="958479" y="483"/>
                  </a:lnTo>
                  <a:cubicBezTo>
                    <a:pt x="969094" y="73"/>
                    <a:pt x="982657" y="-205"/>
                    <a:pt x="998748" y="192"/>
                  </a:cubicBezTo>
                  <a:close/>
                  <a:moveTo>
                    <a:pt x="918150" y="192"/>
                  </a:moveTo>
                  <a:cubicBezTo>
                    <a:pt x="934257" y="-205"/>
                    <a:pt x="947839" y="73"/>
                    <a:pt x="958476" y="483"/>
                  </a:cubicBezTo>
                  <a:lnTo>
                    <a:pt x="958476" y="3023507"/>
                  </a:lnTo>
                  <a:cubicBezTo>
                    <a:pt x="854394" y="3004692"/>
                    <a:pt x="593069" y="2935995"/>
                    <a:pt x="359188" y="2622715"/>
                  </a:cubicBez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gradFill>
              <a:gsLst>
                <a:gs pos="0">
                  <a:schemeClr val="accent3"/>
                </a:gs>
                <a:gs pos="100000">
                  <a:schemeClr val="accent2"/>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0" name="Google Shape;860;p27"/>
            <p:cNvSpPr/>
            <p:nvPr/>
          </p:nvSpPr>
          <p:spPr>
            <a:xfrm>
              <a:off x="2711213" y="2222437"/>
              <a:ext cx="1593165" cy="3015570"/>
            </a:xfrm>
            <a:custGeom>
              <a:rect b="b" l="l" r="r" t="t"/>
              <a:pathLst>
                <a:path extrusionOk="0" h="3015570" w="1593165">
                  <a:moveTo>
                    <a:pt x="998748" y="192"/>
                  </a:moveTo>
                  <a:cubicBezTo>
                    <a:pt x="1111384" y="2972"/>
                    <a:pt x="1347878" y="38824"/>
                    <a:pt x="1564153" y="293914"/>
                  </a:cubicBezTo>
                  <a:lnTo>
                    <a:pt x="1593165" y="334631"/>
                  </a:lnTo>
                  <a:lnTo>
                    <a:pt x="1519727" y="257623"/>
                  </a:lnTo>
                  <a:cubicBezTo>
                    <a:pt x="1328034" y="79832"/>
                    <a:pt x="1134648" y="52079"/>
                    <a:pt x="1036092" y="49646"/>
                  </a:cubicBezTo>
                  <a:cubicBezTo>
                    <a:pt x="1020001" y="49249"/>
                    <a:pt x="1006438" y="49527"/>
                    <a:pt x="995823" y="49937"/>
                  </a:cubicBezTo>
                  <a:lnTo>
                    <a:pt x="995823" y="3015569"/>
                  </a:lnTo>
                  <a:lnTo>
                    <a:pt x="995820" y="3015570"/>
                  </a:lnTo>
                  <a:lnTo>
                    <a:pt x="995820" y="49937"/>
                  </a:lnTo>
                  <a:lnTo>
                    <a:pt x="958479" y="49668"/>
                  </a:lnTo>
                  <a:lnTo>
                    <a:pt x="958479" y="483"/>
                  </a:lnTo>
                  <a:cubicBezTo>
                    <a:pt x="969094" y="73"/>
                    <a:pt x="982657" y="-205"/>
                    <a:pt x="998748" y="192"/>
                  </a:cubicBezTo>
                  <a:close/>
                  <a:moveTo>
                    <a:pt x="918150" y="192"/>
                  </a:moveTo>
                  <a:cubicBezTo>
                    <a:pt x="934257" y="-205"/>
                    <a:pt x="947839" y="73"/>
                    <a:pt x="958476" y="483"/>
                  </a:cubicBezTo>
                  <a:lnTo>
                    <a:pt x="958476" y="49668"/>
                  </a:lnTo>
                  <a:lnTo>
                    <a:pt x="955494" y="49646"/>
                  </a:lnTo>
                  <a:cubicBezTo>
                    <a:pt x="842746" y="52426"/>
                    <a:pt x="606270" y="88278"/>
                    <a:pt x="390146" y="343368"/>
                  </a:cubicBezTo>
                  <a:cubicBezTo>
                    <a:pt x="59605" y="733803"/>
                    <a:pt x="41482" y="1322045"/>
                    <a:pt x="38374" y="1429405"/>
                  </a:cubicBezTo>
                  <a:cubicBezTo>
                    <a:pt x="19345" y="2057390"/>
                    <a:pt x="268847" y="2485032"/>
                    <a:pt x="365631" y="2628383"/>
                  </a:cubicBezTo>
                  <a:lnTo>
                    <a:pt x="375174" y="2641905"/>
                  </a:lnTo>
                  <a:lnTo>
                    <a:pt x="359188" y="2622715"/>
                  </a:ln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1" name="Google Shape;861;p27"/>
            <p:cNvSpPr/>
            <p:nvPr/>
          </p:nvSpPr>
          <p:spPr>
            <a:xfrm>
              <a:off x="3150463" y="2198862"/>
              <a:ext cx="1036590" cy="3027906"/>
            </a:xfrm>
            <a:custGeom>
              <a:rect b="b" l="l" r="r" t="t"/>
              <a:pathLst>
                <a:path extrusionOk="0" h="3027906" w="1036590">
                  <a:moveTo>
                    <a:pt x="496386" y="4591"/>
                  </a:moveTo>
                  <a:cubicBezTo>
                    <a:pt x="505103" y="4194"/>
                    <a:pt x="512455" y="4472"/>
                    <a:pt x="518216" y="4882"/>
                  </a:cubicBezTo>
                  <a:lnTo>
                    <a:pt x="518216" y="3027906"/>
                  </a:lnTo>
                  <a:cubicBezTo>
                    <a:pt x="461429" y="3009091"/>
                    <a:pt x="320582" y="2940394"/>
                    <a:pt x="194235" y="2627114"/>
                  </a:cubicBez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cubicBezTo>
                    <a:pt x="1024815" y="683831"/>
                    <a:pt x="1034481" y="1272419"/>
                    <a:pt x="1036035" y="1379779"/>
                  </a:cubicBezTo>
                  <a:cubicBezTo>
                    <a:pt x="1047773" y="2097474"/>
                    <a:pt x="869815" y="2553500"/>
                    <a:pt x="842370" y="2622543"/>
                  </a:cubicBezTo>
                  <a:cubicBezTo>
                    <a:pt x="715678" y="2935995"/>
                    <a:pt x="574486" y="3004692"/>
                    <a:pt x="518217" y="3023507"/>
                  </a:cubicBezTo>
                  <a:lnTo>
                    <a:pt x="518217" y="483"/>
                  </a:lnTo>
                  <a:cubicBezTo>
                    <a:pt x="523956" y="73"/>
                    <a:pt x="531289" y="-205"/>
                    <a:pt x="539990" y="192"/>
                  </a:cubicBezTo>
                  <a:close/>
                </a:path>
              </a:pathLst>
            </a:custGeom>
            <a:gradFill>
              <a:gsLst>
                <a:gs pos="0">
                  <a:schemeClr val="accent4"/>
                </a:gs>
                <a:gs pos="50000">
                  <a:schemeClr val="accent3"/>
                </a:gs>
                <a:gs pos="52000">
                  <a:schemeClr val="accent4"/>
                </a:gs>
                <a:gs pos="100000">
                  <a:schemeClr val="accent3"/>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2" name="Google Shape;862;p27"/>
            <p:cNvSpPr/>
            <p:nvPr/>
          </p:nvSpPr>
          <p:spPr>
            <a:xfrm>
              <a:off x="3169640" y="2199871"/>
              <a:ext cx="864956" cy="3015976"/>
            </a:xfrm>
            <a:custGeom>
              <a:rect b="b" l="l" r="r" t="t"/>
              <a:pathLst>
                <a:path extrusionOk="0" h="3015976" w="864956">
                  <a:moveTo>
                    <a:pt x="496386" y="4591"/>
                  </a:moveTo>
                  <a:cubicBezTo>
                    <a:pt x="505103" y="4194"/>
                    <a:pt x="512455" y="4472"/>
                    <a:pt x="518216" y="4882"/>
                  </a:cubicBezTo>
                  <a:lnTo>
                    <a:pt x="518216" y="54080"/>
                  </a:lnTo>
                  <a:lnTo>
                    <a:pt x="515562" y="54045"/>
                  </a:lnTo>
                  <a:cubicBezTo>
                    <a:pt x="454545" y="56825"/>
                    <a:pt x="326641" y="92677"/>
                    <a:pt x="209440" y="347767"/>
                  </a:cubicBezTo>
                  <a:cubicBezTo>
                    <a:pt x="31829" y="738202"/>
                    <a:pt x="21473" y="1326444"/>
                    <a:pt x="19747" y="1433804"/>
                  </a:cubicBezTo>
                  <a:cubicBezTo>
                    <a:pt x="10816" y="1972077"/>
                    <a:pt x="108683" y="2363159"/>
                    <a:pt x="169826" y="2554185"/>
                  </a:cubicBezTo>
                  <a:lnTo>
                    <a:pt x="196316" y="2631739"/>
                  </a:lnTo>
                  <a:lnTo>
                    <a:pt x="194235" y="2627114"/>
                  </a:ln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lnTo>
                    <a:pt x="864956" y="342697"/>
                  </a:lnTo>
                  <a:lnTo>
                    <a:pt x="776562" y="190249"/>
                  </a:lnTo>
                  <a:cubicBezTo>
                    <a:pt x="688220" y="72419"/>
                    <a:pt x="604844" y="51731"/>
                    <a:pt x="559166" y="49646"/>
                  </a:cubicBezTo>
                  <a:cubicBezTo>
                    <a:pt x="550465" y="49249"/>
                    <a:pt x="543132" y="49527"/>
                    <a:pt x="537393" y="49937"/>
                  </a:cubicBezTo>
                  <a:lnTo>
                    <a:pt x="537393" y="3015976"/>
                  </a:lnTo>
                  <a:lnTo>
                    <a:pt x="537392" y="3015976"/>
                  </a:lnTo>
                  <a:lnTo>
                    <a:pt x="537392" y="54336"/>
                  </a:lnTo>
                  <a:lnTo>
                    <a:pt x="518217" y="54081"/>
                  </a:lnTo>
                  <a:lnTo>
                    <a:pt x="518217" y="483"/>
                  </a:lnTo>
                  <a:cubicBezTo>
                    <a:pt x="523956" y="73"/>
                    <a:pt x="531289" y="-205"/>
                    <a:pt x="53999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3" name="Google Shape;863;p27"/>
            <p:cNvSpPr/>
            <p:nvPr/>
          </p:nvSpPr>
          <p:spPr>
            <a:xfrm>
              <a:off x="2257788" y="2204270"/>
              <a:ext cx="2049602" cy="2904841"/>
            </a:xfrm>
            <a:custGeom>
              <a:rect b="b" l="l" r="r" t="t"/>
              <a:pathLst>
                <a:path extrusionOk="0" h="2904841" w="2049602">
                  <a:moveTo>
                    <a:pt x="1352512" y="192"/>
                  </a:moveTo>
                  <a:cubicBezTo>
                    <a:pt x="1376236" y="-205"/>
                    <a:pt x="1396240" y="73"/>
                    <a:pt x="1411904" y="483"/>
                  </a:cubicBezTo>
                  <a:cubicBezTo>
                    <a:pt x="1505888" y="-1977"/>
                    <a:pt x="1755994" y="321"/>
                    <a:pt x="2028820" y="124614"/>
                  </a:cubicBezTo>
                  <a:lnTo>
                    <a:pt x="2049602" y="135611"/>
                  </a:lnTo>
                  <a:lnTo>
                    <a:pt x="1949422" y="96315"/>
                  </a:lnTo>
                  <a:cubicBezTo>
                    <a:pt x="1731466" y="23911"/>
                    <a:pt x="1544728" y="22657"/>
                    <a:pt x="1466408" y="24707"/>
                  </a:cubicBezTo>
                  <a:cubicBezTo>
                    <a:pt x="1450744" y="24297"/>
                    <a:pt x="1430740" y="24019"/>
                    <a:pt x="1407016" y="24416"/>
                  </a:cubicBezTo>
                  <a:cubicBezTo>
                    <a:pt x="1240944" y="27196"/>
                    <a:pt x="892536" y="63048"/>
                    <a:pt x="573861" y="318138"/>
                  </a:cubicBezTo>
                  <a:cubicBezTo>
                    <a:pt x="86768" y="708055"/>
                    <a:pt x="60360" y="1296643"/>
                    <a:pt x="56043" y="1404003"/>
                  </a:cubicBezTo>
                  <a:cubicBezTo>
                    <a:pt x="23767" y="2121698"/>
                    <a:pt x="508789" y="2577724"/>
                    <a:pt x="583873" y="2646767"/>
                  </a:cubicBezTo>
                  <a:cubicBezTo>
                    <a:pt x="676097" y="2729734"/>
                    <a:pt x="777075" y="2801279"/>
                    <a:pt x="884593" y="2860394"/>
                  </a:cubicBezTo>
                  <a:lnTo>
                    <a:pt x="973281" y="2904841"/>
                  </a:lnTo>
                  <a:lnTo>
                    <a:pt x="939703" y="2891105"/>
                  </a:lnTo>
                  <a:cubicBezTo>
                    <a:pt x="790863" y="2823482"/>
                    <a:pt x="652334" y="2733166"/>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864" name="Google Shape;864;p27"/>
          <p:cNvSpPr/>
          <p:nvPr/>
        </p:nvSpPr>
        <p:spPr>
          <a:xfrm>
            <a:off x="-6456" y="5367560"/>
            <a:ext cx="2822485" cy="1484566"/>
          </a:xfrm>
          <a:custGeom>
            <a:rect b="b" l="l" r="r" t="t"/>
            <a:pathLst>
              <a:path extrusionOk="0" h="2526921" w="4804230">
                <a:moveTo>
                  <a:pt x="2433188" y="165"/>
                </a:moveTo>
                <a:cubicBezTo>
                  <a:pt x="2532639" y="2321"/>
                  <a:pt x="2630557" y="25609"/>
                  <a:pt x="2719395" y="71696"/>
                </a:cubicBezTo>
                <a:cubicBezTo>
                  <a:pt x="3030684" y="233404"/>
                  <a:pt x="3185115" y="651150"/>
                  <a:pt x="3026641" y="1023214"/>
                </a:cubicBezTo>
                <a:cubicBezTo>
                  <a:pt x="3099168" y="1035208"/>
                  <a:pt x="3163905" y="1075635"/>
                  <a:pt x="3206408" y="1135602"/>
                </a:cubicBezTo>
                <a:cubicBezTo>
                  <a:pt x="3250418" y="1201768"/>
                  <a:pt x="3264057" y="1283564"/>
                  <a:pt x="3243869" y="1360376"/>
                </a:cubicBezTo>
                <a:cubicBezTo>
                  <a:pt x="3327931" y="1323049"/>
                  <a:pt x="3426358" y="1360914"/>
                  <a:pt x="3463712" y="1445004"/>
                </a:cubicBezTo>
                <a:cubicBezTo>
                  <a:pt x="3469763" y="1458614"/>
                  <a:pt x="3473967" y="1473033"/>
                  <a:pt x="3476190" y="1487721"/>
                </a:cubicBezTo>
                <a:cubicBezTo>
                  <a:pt x="3577784" y="1355391"/>
                  <a:pt x="3767441" y="1330461"/>
                  <a:pt x="3899812" y="1431931"/>
                </a:cubicBezTo>
                <a:cubicBezTo>
                  <a:pt x="3985827" y="1497963"/>
                  <a:pt x="4029866" y="1605095"/>
                  <a:pt x="4015219" y="1712496"/>
                </a:cubicBezTo>
                <a:cubicBezTo>
                  <a:pt x="4131069" y="1641749"/>
                  <a:pt x="4282348" y="1678268"/>
                  <a:pt x="4353108" y="1794158"/>
                </a:cubicBezTo>
                <a:cubicBezTo>
                  <a:pt x="4406242" y="1881077"/>
                  <a:pt x="4400165" y="1991847"/>
                  <a:pt x="4337827" y="2072566"/>
                </a:cubicBezTo>
                <a:cubicBezTo>
                  <a:pt x="4360735" y="2069332"/>
                  <a:pt x="4535245" y="2047637"/>
                  <a:pt x="4674719" y="2177408"/>
                </a:cubicBezTo>
                <a:cubicBezTo>
                  <a:pt x="4805955" y="2299329"/>
                  <a:pt x="4806781" y="2462210"/>
                  <a:pt x="4803402" y="2514025"/>
                </a:cubicBezTo>
                <a:lnTo>
                  <a:pt x="4802249" y="2526921"/>
                </a:lnTo>
                <a:lnTo>
                  <a:pt x="0" y="2526921"/>
                </a:lnTo>
                <a:lnTo>
                  <a:pt x="0" y="101611"/>
                </a:lnTo>
                <a:cubicBezTo>
                  <a:pt x="56059" y="75470"/>
                  <a:pt x="312368" y="-37189"/>
                  <a:pt x="614089" y="64149"/>
                </a:cubicBezTo>
                <a:cubicBezTo>
                  <a:pt x="974833" y="185430"/>
                  <a:pt x="1106220" y="513159"/>
                  <a:pt x="1123604" y="558708"/>
                </a:cubicBezTo>
                <a:cubicBezTo>
                  <a:pt x="1139775" y="539437"/>
                  <a:pt x="1252971" y="408724"/>
                  <a:pt x="1438262" y="408858"/>
                </a:cubicBezTo>
                <a:cubicBezTo>
                  <a:pt x="1534343" y="409800"/>
                  <a:pt x="1627083" y="444299"/>
                  <a:pt x="1700499" y="506288"/>
                </a:cubicBezTo>
                <a:cubicBezTo>
                  <a:pt x="1822689" y="177413"/>
                  <a:pt x="2134837" y="-6304"/>
                  <a:pt x="2433188" y="165"/>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5" name="Google Shape;865;p27"/>
          <p:cNvSpPr/>
          <p:nvPr/>
        </p:nvSpPr>
        <p:spPr>
          <a:xfrm>
            <a:off x="-6455" y="5958826"/>
            <a:ext cx="1969100" cy="895779"/>
          </a:xfrm>
          <a:custGeom>
            <a:rect b="b" l="l" r="r" t="t"/>
            <a:pathLst>
              <a:path extrusionOk="0" h="1524731" w="3351659">
                <a:moveTo>
                  <a:pt x="0" y="0"/>
                </a:moveTo>
                <a:cubicBezTo>
                  <a:pt x="147816" y="54848"/>
                  <a:pt x="263221" y="173029"/>
                  <a:pt x="314389" y="322204"/>
                </a:cubicBezTo>
                <a:cubicBezTo>
                  <a:pt x="467445" y="93253"/>
                  <a:pt x="777090" y="31804"/>
                  <a:pt x="1006014" y="184888"/>
                </a:cubicBezTo>
                <a:cubicBezTo>
                  <a:pt x="1089039" y="240408"/>
                  <a:pt x="1153480" y="319511"/>
                  <a:pt x="1190983" y="412089"/>
                </a:cubicBezTo>
                <a:cubicBezTo>
                  <a:pt x="1207827" y="408314"/>
                  <a:pt x="1383145" y="370987"/>
                  <a:pt x="1520733" y="494560"/>
                </a:cubicBezTo>
                <a:cubicBezTo>
                  <a:pt x="1593987" y="562478"/>
                  <a:pt x="1637108" y="656940"/>
                  <a:pt x="1640532" y="756796"/>
                </a:cubicBezTo>
                <a:cubicBezTo>
                  <a:pt x="1676647" y="744130"/>
                  <a:pt x="1950473" y="653169"/>
                  <a:pt x="2217426" y="816764"/>
                </a:cubicBezTo>
                <a:cubicBezTo>
                  <a:pt x="2461335" y="966344"/>
                  <a:pt x="2516182" y="1216721"/>
                  <a:pt x="2524672" y="1258765"/>
                </a:cubicBezTo>
                <a:cubicBezTo>
                  <a:pt x="2569681" y="1240843"/>
                  <a:pt x="2802944" y="1153521"/>
                  <a:pt x="3056557" y="1266312"/>
                </a:cubicBezTo>
                <a:cubicBezTo>
                  <a:pt x="3156261" y="1311287"/>
                  <a:pt x="3243244" y="1379229"/>
                  <a:pt x="3310738" y="1464000"/>
                </a:cubicBezTo>
                <a:lnTo>
                  <a:pt x="3351659" y="1524731"/>
                </a:lnTo>
                <a:lnTo>
                  <a:pt x="0" y="1524731"/>
                </a:ln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6" name="Google Shape;866;p27"/>
          <p:cNvSpPr/>
          <p:nvPr/>
        </p:nvSpPr>
        <p:spPr>
          <a:xfrm>
            <a:off x="-12099" y="5368351"/>
            <a:ext cx="2822485" cy="1484566"/>
          </a:xfrm>
          <a:custGeom>
            <a:rect b="b" l="l" r="r" t="t"/>
            <a:pathLst>
              <a:path extrusionOk="0" h="2526921" w="4804230">
                <a:moveTo>
                  <a:pt x="4380517" y="2069334"/>
                </a:moveTo>
                <a:cubicBezTo>
                  <a:pt x="4445800" y="2067951"/>
                  <a:pt x="4570114" y="2080080"/>
                  <a:pt x="4674719" y="2177408"/>
                </a:cubicBezTo>
                <a:cubicBezTo>
                  <a:pt x="4789551" y="2284089"/>
                  <a:pt x="4804537" y="2422130"/>
                  <a:pt x="4804226" y="2489685"/>
                </a:cubicBezTo>
                <a:lnTo>
                  <a:pt x="4803567" y="2509158"/>
                </a:lnTo>
                <a:lnTo>
                  <a:pt x="4790425" y="2427515"/>
                </a:lnTo>
                <a:cubicBezTo>
                  <a:pt x="4774237" y="2365077"/>
                  <a:pt x="4741221" y="2293877"/>
                  <a:pt x="4675603" y="2232916"/>
                </a:cubicBezTo>
                <a:cubicBezTo>
                  <a:pt x="4536129" y="2103145"/>
                  <a:pt x="4361619" y="2124840"/>
                  <a:pt x="4338711" y="2128074"/>
                </a:cubicBezTo>
                <a:lnTo>
                  <a:pt x="4370933" y="2069855"/>
                </a:lnTo>
                <a:close/>
                <a:moveTo>
                  <a:pt x="4154383" y="1676688"/>
                </a:moveTo>
                <a:cubicBezTo>
                  <a:pt x="4233206" y="1680300"/>
                  <a:pt x="4308883" y="1721727"/>
                  <a:pt x="4353108" y="1794158"/>
                </a:cubicBezTo>
                <a:cubicBezTo>
                  <a:pt x="4379675" y="1837618"/>
                  <a:pt x="4391440" y="1887040"/>
                  <a:pt x="4388770" y="1935687"/>
                </a:cubicBezTo>
                <a:lnTo>
                  <a:pt x="4385779" y="1950163"/>
                </a:lnTo>
                <a:lnTo>
                  <a:pt x="4382787" y="1918485"/>
                </a:lnTo>
                <a:cubicBezTo>
                  <a:pt x="4376859" y="1894616"/>
                  <a:pt x="4367276" y="1871396"/>
                  <a:pt x="4353992" y="1849666"/>
                </a:cubicBezTo>
                <a:cubicBezTo>
                  <a:pt x="4283232" y="1733776"/>
                  <a:pt x="4131953" y="1697257"/>
                  <a:pt x="4016103" y="1768004"/>
                </a:cubicBezTo>
                <a:lnTo>
                  <a:pt x="4016273" y="1711990"/>
                </a:lnTo>
                <a:lnTo>
                  <a:pt x="4060097" y="1690940"/>
                </a:lnTo>
                <a:cubicBezTo>
                  <a:pt x="4090821" y="1679848"/>
                  <a:pt x="4122853" y="1675243"/>
                  <a:pt x="4154383" y="1676688"/>
                </a:cubicBezTo>
                <a:close/>
                <a:moveTo>
                  <a:pt x="3308430" y="1346027"/>
                </a:moveTo>
                <a:cubicBezTo>
                  <a:pt x="3373328" y="1344871"/>
                  <a:pt x="3435697" y="1381937"/>
                  <a:pt x="3463712" y="1445004"/>
                </a:cubicBezTo>
                <a:cubicBezTo>
                  <a:pt x="3469763" y="1458614"/>
                  <a:pt x="3473967" y="1473033"/>
                  <a:pt x="3476190" y="1487721"/>
                </a:cubicBezTo>
                <a:cubicBezTo>
                  <a:pt x="3577784" y="1355391"/>
                  <a:pt x="3767441" y="1330461"/>
                  <a:pt x="3899812" y="1431931"/>
                </a:cubicBezTo>
                <a:cubicBezTo>
                  <a:pt x="3964323" y="1481455"/>
                  <a:pt x="4005223" y="1554098"/>
                  <a:pt x="4015462" y="1632634"/>
                </a:cubicBezTo>
                <a:lnTo>
                  <a:pt x="4015305" y="1684229"/>
                </a:lnTo>
                <a:lnTo>
                  <a:pt x="3996148" y="1612208"/>
                </a:lnTo>
                <a:cubicBezTo>
                  <a:pt x="3976217" y="1563746"/>
                  <a:pt x="3943704" y="1520455"/>
                  <a:pt x="3900696" y="1487439"/>
                </a:cubicBezTo>
                <a:cubicBezTo>
                  <a:pt x="3768325" y="1385969"/>
                  <a:pt x="3578668" y="1410899"/>
                  <a:pt x="3477074" y="1543229"/>
                </a:cubicBezTo>
                <a:cubicBezTo>
                  <a:pt x="3474851" y="1528541"/>
                  <a:pt x="3470647" y="1514122"/>
                  <a:pt x="3464596" y="1500512"/>
                </a:cubicBezTo>
                <a:cubicBezTo>
                  <a:pt x="3427242" y="1416422"/>
                  <a:pt x="3328815" y="1378557"/>
                  <a:pt x="3244753" y="1415884"/>
                </a:cubicBezTo>
                <a:lnTo>
                  <a:pt x="3247337" y="1359605"/>
                </a:lnTo>
                <a:close/>
                <a:moveTo>
                  <a:pt x="3043783" y="1027828"/>
                </a:moveTo>
                <a:lnTo>
                  <a:pt x="3079350" y="1037402"/>
                </a:lnTo>
                <a:cubicBezTo>
                  <a:pt x="3130147" y="1056643"/>
                  <a:pt x="3174531" y="1090627"/>
                  <a:pt x="3206408" y="1135602"/>
                </a:cubicBezTo>
                <a:cubicBezTo>
                  <a:pt x="3228413" y="1168685"/>
                  <a:pt x="3242825" y="1205676"/>
                  <a:pt x="3249213" y="1243997"/>
                </a:cubicBezTo>
                <a:lnTo>
                  <a:pt x="3247022" y="1291718"/>
                </a:lnTo>
                <a:lnTo>
                  <a:pt x="3207292" y="1191110"/>
                </a:lnTo>
                <a:cubicBezTo>
                  <a:pt x="3164789" y="1131143"/>
                  <a:pt x="3100052" y="1090716"/>
                  <a:pt x="3027525" y="1078722"/>
                </a:cubicBezTo>
                <a:close/>
                <a:moveTo>
                  <a:pt x="2433188" y="165"/>
                </a:moveTo>
                <a:cubicBezTo>
                  <a:pt x="2532639" y="2321"/>
                  <a:pt x="2630557" y="25609"/>
                  <a:pt x="2719395" y="71696"/>
                </a:cubicBezTo>
                <a:cubicBezTo>
                  <a:pt x="2952862" y="192977"/>
                  <a:pt x="3098096" y="458280"/>
                  <a:pt x="3089265" y="740315"/>
                </a:cubicBezTo>
                <a:lnTo>
                  <a:pt x="3087663" y="753253"/>
                </a:lnTo>
                <a:lnTo>
                  <a:pt x="3082031" y="656789"/>
                </a:lnTo>
                <a:cubicBezTo>
                  <a:pt x="3048118" y="429354"/>
                  <a:pt x="2914835" y="228272"/>
                  <a:pt x="2720279" y="127204"/>
                </a:cubicBezTo>
                <a:cubicBezTo>
                  <a:pt x="2631441" y="81117"/>
                  <a:pt x="2533523" y="57829"/>
                  <a:pt x="2434072" y="55673"/>
                </a:cubicBezTo>
                <a:cubicBezTo>
                  <a:pt x="2135721" y="49204"/>
                  <a:pt x="1823573" y="232921"/>
                  <a:pt x="1701383" y="561796"/>
                </a:cubicBezTo>
                <a:cubicBezTo>
                  <a:pt x="1627967" y="499807"/>
                  <a:pt x="1535227" y="465308"/>
                  <a:pt x="1439146" y="464366"/>
                </a:cubicBezTo>
                <a:cubicBezTo>
                  <a:pt x="1253855" y="464232"/>
                  <a:pt x="1140659" y="594945"/>
                  <a:pt x="1124488" y="614216"/>
                </a:cubicBezTo>
                <a:cubicBezTo>
                  <a:pt x="1107104" y="568667"/>
                  <a:pt x="975717" y="240938"/>
                  <a:pt x="614973" y="119657"/>
                </a:cubicBezTo>
                <a:cubicBezTo>
                  <a:pt x="313252" y="18319"/>
                  <a:pt x="56943" y="130978"/>
                  <a:pt x="884" y="157119"/>
                </a:cubicBezTo>
                <a:lnTo>
                  <a:pt x="884" y="2526921"/>
                </a:lnTo>
                <a:lnTo>
                  <a:pt x="0" y="2526921"/>
                </a:lnTo>
                <a:lnTo>
                  <a:pt x="0" y="101611"/>
                </a:lnTo>
                <a:cubicBezTo>
                  <a:pt x="56059" y="75470"/>
                  <a:pt x="312368" y="-37189"/>
                  <a:pt x="614089" y="64149"/>
                </a:cubicBezTo>
                <a:cubicBezTo>
                  <a:pt x="974833" y="185430"/>
                  <a:pt x="1106220" y="513159"/>
                  <a:pt x="1123604" y="558708"/>
                </a:cubicBezTo>
                <a:cubicBezTo>
                  <a:pt x="1139775" y="539437"/>
                  <a:pt x="1252971" y="408724"/>
                  <a:pt x="1438262" y="408858"/>
                </a:cubicBezTo>
                <a:cubicBezTo>
                  <a:pt x="1534343" y="409800"/>
                  <a:pt x="1627083" y="444299"/>
                  <a:pt x="1700499" y="506288"/>
                </a:cubicBezTo>
                <a:cubicBezTo>
                  <a:pt x="1822689" y="177413"/>
                  <a:pt x="2134837" y="-6304"/>
                  <a:pt x="2433188" y="165"/>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7" name="Google Shape;867;p27"/>
          <p:cNvSpPr/>
          <p:nvPr/>
        </p:nvSpPr>
        <p:spPr>
          <a:xfrm>
            <a:off x="-12099" y="5950128"/>
            <a:ext cx="1969100" cy="895779"/>
          </a:xfrm>
          <a:custGeom>
            <a:rect b="b" l="l" r="r" t="t"/>
            <a:pathLst>
              <a:path extrusionOk="0" h="1524731" w="3351659">
                <a:moveTo>
                  <a:pt x="0" y="0"/>
                </a:moveTo>
                <a:cubicBezTo>
                  <a:pt x="147816" y="54848"/>
                  <a:pt x="263221" y="173029"/>
                  <a:pt x="314389" y="322204"/>
                </a:cubicBezTo>
                <a:cubicBezTo>
                  <a:pt x="467445" y="93253"/>
                  <a:pt x="777090" y="31804"/>
                  <a:pt x="1006014" y="184888"/>
                </a:cubicBezTo>
                <a:cubicBezTo>
                  <a:pt x="1089039" y="240408"/>
                  <a:pt x="1153480" y="319511"/>
                  <a:pt x="1190983" y="412089"/>
                </a:cubicBezTo>
                <a:cubicBezTo>
                  <a:pt x="1207827" y="408314"/>
                  <a:pt x="1383145" y="370987"/>
                  <a:pt x="1520733" y="494560"/>
                </a:cubicBezTo>
                <a:cubicBezTo>
                  <a:pt x="1593987" y="562478"/>
                  <a:pt x="1637108" y="656940"/>
                  <a:pt x="1640532" y="756796"/>
                </a:cubicBezTo>
                <a:cubicBezTo>
                  <a:pt x="1676647" y="744130"/>
                  <a:pt x="1950473" y="653169"/>
                  <a:pt x="2217426" y="816764"/>
                </a:cubicBezTo>
                <a:cubicBezTo>
                  <a:pt x="2461335" y="966344"/>
                  <a:pt x="2516182" y="1216721"/>
                  <a:pt x="2524672" y="1258765"/>
                </a:cubicBezTo>
                <a:cubicBezTo>
                  <a:pt x="2569681" y="1240843"/>
                  <a:pt x="2802944" y="1153521"/>
                  <a:pt x="3056557" y="1266312"/>
                </a:cubicBezTo>
                <a:cubicBezTo>
                  <a:pt x="3156261" y="1311287"/>
                  <a:pt x="3243244" y="1379229"/>
                  <a:pt x="3310738" y="1464000"/>
                </a:cubicBezTo>
                <a:lnTo>
                  <a:pt x="3351659" y="1524731"/>
                </a:lnTo>
                <a:lnTo>
                  <a:pt x="3315141" y="1524731"/>
                </a:lnTo>
                <a:lnTo>
                  <a:pt x="3311622" y="1519508"/>
                </a:lnTo>
                <a:cubicBezTo>
                  <a:pt x="3244128" y="1434737"/>
                  <a:pt x="3157145" y="1366795"/>
                  <a:pt x="3057441" y="1321820"/>
                </a:cubicBezTo>
                <a:cubicBezTo>
                  <a:pt x="2803828" y="1209029"/>
                  <a:pt x="2570565" y="1296351"/>
                  <a:pt x="2525556" y="1314273"/>
                </a:cubicBezTo>
                <a:cubicBezTo>
                  <a:pt x="2517066" y="1272229"/>
                  <a:pt x="2462219" y="1021852"/>
                  <a:pt x="2218310" y="872272"/>
                </a:cubicBezTo>
                <a:cubicBezTo>
                  <a:pt x="1951357" y="708677"/>
                  <a:pt x="1677531" y="799638"/>
                  <a:pt x="1641416" y="812304"/>
                </a:cubicBezTo>
                <a:cubicBezTo>
                  <a:pt x="1637992" y="712448"/>
                  <a:pt x="1594871" y="617986"/>
                  <a:pt x="1521617" y="550068"/>
                </a:cubicBezTo>
                <a:cubicBezTo>
                  <a:pt x="1384029" y="426495"/>
                  <a:pt x="1208711" y="463822"/>
                  <a:pt x="1191867" y="467597"/>
                </a:cubicBezTo>
                <a:cubicBezTo>
                  <a:pt x="1154364" y="375019"/>
                  <a:pt x="1089923" y="295916"/>
                  <a:pt x="1006898" y="240396"/>
                </a:cubicBezTo>
                <a:cubicBezTo>
                  <a:pt x="777974" y="87312"/>
                  <a:pt x="468329" y="148761"/>
                  <a:pt x="315273" y="377712"/>
                </a:cubicBezTo>
                <a:cubicBezTo>
                  <a:pt x="264105" y="228537"/>
                  <a:pt x="148700" y="110356"/>
                  <a:pt x="884" y="55508"/>
                </a:cubicBezTo>
                <a:lnTo>
                  <a:pt x="884" y="1524731"/>
                </a:lnTo>
                <a:lnTo>
                  <a:pt x="0" y="1524731"/>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868" name="Google Shape;868;p27"/>
          <p:cNvGrpSpPr/>
          <p:nvPr/>
        </p:nvGrpSpPr>
        <p:grpSpPr>
          <a:xfrm>
            <a:off x="3132196" y="3149105"/>
            <a:ext cx="2076724" cy="895761"/>
            <a:chOff x="3033562" y="1043489"/>
            <a:chExt cx="1537631" cy="663281"/>
          </a:xfrm>
        </p:grpSpPr>
        <p:sp>
          <p:nvSpPr>
            <p:cNvPr id="869" name="Google Shape;869;p27"/>
            <p:cNvSpPr/>
            <p:nvPr/>
          </p:nvSpPr>
          <p:spPr>
            <a:xfrm>
              <a:off x="3034040" y="1043562"/>
              <a:ext cx="1537152" cy="662932"/>
            </a:xfrm>
            <a:custGeom>
              <a:rect b="b" l="l" r="r" t="t"/>
              <a:pathLst>
                <a:path extrusionOk="0" h="423599" w="982206">
                  <a:moveTo>
                    <a:pt x="-305" y="423553"/>
                  </a:moveTo>
                  <a:cubicBezTo>
                    <a:pt x="46539" y="334487"/>
                    <a:pt x="156715" y="300260"/>
                    <a:pt x="245783" y="347104"/>
                  </a:cubicBezTo>
                  <a:cubicBezTo>
                    <a:pt x="254813" y="351854"/>
                    <a:pt x="263433" y="357353"/>
                    <a:pt x="271539" y="363546"/>
                  </a:cubicBezTo>
                  <a:cubicBezTo>
                    <a:pt x="262290" y="309890"/>
                    <a:pt x="298294" y="258898"/>
                    <a:pt x="351948" y="249651"/>
                  </a:cubicBezTo>
                  <a:cubicBezTo>
                    <a:pt x="376809" y="245366"/>
                    <a:pt x="402374" y="250778"/>
                    <a:pt x="423367" y="264771"/>
                  </a:cubicBezTo>
                  <a:cubicBezTo>
                    <a:pt x="401079" y="117610"/>
                    <a:pt x="514426" y="-1929"/>
                    <a:pt x="624631" y="-24"/>
                  </a:cubicBezTo>
                  <a:cubicBezTo>
                    <a:pt x="727881" y="1405"/>
                    <a:pt x="832752" y="109038"/>
                    <a:pt x="822274" y="247626"/>
                  </a:cubicBezTo>
                  <a:cubicBezTo>
                    <a:pt x="826370" y="246769"/>
                    <a:pt x="896474" y="233720"/>
                    <a:pt x="946099" y="286393"/>
                  </a:cubicBezTo>
                  <a:cubicBezTo>
                    <a:pt x="979675" y="322420"/>
                    <a:pt x="990666" y="374020"/>
                    <a:pt x="974674" y="420600"/>
                  </a:cubicBezTo>
                  <a:close/>
                </a:path>
              </a:pathLst>
            </a:custGeom>
            <a:gradFill>
              <a:gsLst>
                <a:gs pos="0">
                  <a:srgbClr val="FFFFFF"/>
                </a:gs>
                <a:gs pos="100000">
                  <a:srgbClr val="D8D8D8"/>
                </a:gs>
              </a:gsLst>
              <a:lin ang="5400012" scaled="0"/>
            </a:gradFill>
            <a:ln>
              <a:noFill/>
            </a:ln>
            <a:effectLst>
              <a:outerShdw blurRad="11430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870" name="Google Shape;870;p27"/>
            <p:cNvSpPr/>
            <p:nvPr/>
          </p:nvSpPr>
          <p:spPr>
            <a:xfrm>
              <a:off x="3033562" y="1043489"/>
              <a:ext cx="1440584" cy="663281"/>
            </a:xfrm>
            <a:custGeom>
              <a:rect b="b" l="l" r="r" t="t"/>
              <a:pathLst>
                <a:path extrusionOk="0" h="663281" w="1440584">
                  <a:moveTo>
                    <a:pt x="276601" y="511724"/>
                  </a:moveTo>
                  <a:cubicBezTo>
                    <a:pt x="313532" y="514835"/>
                    <a:pt x="350464" y="525238"/>
                    <a:pt x="385330" y="543576"/>
                  </a:cubicBezTo>
                  <a:lnTo>
                    <a:pt x="397838" y="551560"/>
                  </a:lnTo>
                  <a:lnTo>
                    <a:pt x="356968" y="535060"/>
                  </a:lnTo>
                  <a:cubicBezTo>
                    <a:pt x="247722" y="503368"/>
                    <a:pt x="129181" y="540194"/>
                    <a:pt x="57125" y="628208"/>
                  </a:cubicBezTo>
                  <a:lnTo>
                    <a:pt x="33980" y="663178"/>
                  </a:lnTo>
                  <a:lnTo>
                    <a:pt x="0" y="663281"/>
                  </a:lnTo>
                  <a:cubicBezTo>
                    <a:pt x="55013" y="558685"/>
                    <a:pt x="165806" y="502390"/>
                    <a:pt x="276601" y="511724"/>
                  </a:cubicBezTo>
                  <a:close/>
                  <a:moveTo>
                    <a:pt x="1311299" y="385172"/>
                  </a:moveTo>
                  <a:lnTo>
                    <a:pt x="1358222" y="386730"/>
                  </a:lnTo>
                  <a:cubicBezTo>
                    <a:pt x="1377201" y="389247"/>
                    <a:pt x="1398407" y="394383"/>
                    <a:pt x="1419726" y="404045"/>
                  </a:cubicBezTo>
                  <a:lnTo>
                    <a:pt x="1440584" y="415935"/>
                  </a:lnTo>
                  <a:lnTo>
                    <a:pt x="1383450" y="399850"/>
                  </a:lnTo>
                  <a:cubicBezTo>
                    <a:pt x="1345493" y="394816"/>
                    <a:pt x="1316447" y="400260"/>
                    <a:pt x="1313240" y="400931"/>
                  </a:cubicBezTo>
                  <a:close/>
                  <a:moveTo>
                    <a:pt x="978539" y="35"/>
                  </a:moveTo>
                  <a:cubicBezTo>
                    <a:pt x="1018956" y="595"/>
                    <a:pt x="1059533" y="11548"/>
                    <a:pt x="1097406" y="31053"/>
                  </a:cubicBezTo>
                  <a:lnTo>
                    <a:pt x="1110125" y="39336"/>
                  </a:lnTo>
                  <a:lnTo>
                    <a:pt x="1064155" y="21560"/>
                  </a:lnTo>
                  <a:cubicBezTo>
                    <a:pt x="1044224" y="16313"/>
                    <a:pt x="1023975" y="13435"/>
                    <a:pt x="1003767" y="13155"/>
                  </a:cubicBezTo>
                  <a:cubicBezTo>
                    <a:pt x="831205" y="10173"/>
                    <a:pt x="653724" y="197349"/>
                    <a:pt x="688623" y="427777"/>
                  </a:cubicBezTo>
                  <a:cubicBezTo>
                    <a:pt x="655752" y="405866"/>
                    <a:pt x="615722" y="397392"/>
                    <a:pt x="576794" y="404102"/>
                  </a:cubicBezTo>
                  <a:cubicBezTo>
                    <a:pt x="492781" y="418581"/>
                    <a:pt x="436405" y="498425"/>
                    <a:pt x="450888" y="582441"/>
                  </a:cubicBezTo>
                  <a:lnTo>
                    <a:pt x="425743" y="566389"/>
                  </a:lnTo>
                  <a:lnTo>
                    <a:pt x="427408" y="508047"/>
                  </a:lnTo>
                  <a:cubicBezTo>
                    <a:pt x="441093" y="449468"/>
                    <a:pt x="488556" y="401841"/>
                    <a:pt x="551566" y="390982"/>
                  </a:cubicBezTo>
                  <a:cubicBezTo>
                    <a:pt x="590494" y="384272"/>
                    <a:pt x="630524" y="392746"/>
                    <a:pt x="663395" y="414657"/>
                  </a:cubicBezTo>
                  <a:cubicBezTo>
                    <a:pt x="628496" y="184229"/>
                    <a:pt x="805977" y="-2947"/>
                    <a:pt x="978539" y="3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spTree>
  </p:cSld>
  <p:clrMapOvr>
    <a:masterClrMapping/>
  </p:clrMapOvr>
</p:sldLayout>
</file>

<file path=ppt/slideLayouts/slideLayout2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ustom Layout 1">
  <p:cSld name="CUSTOM_21">
    <p:spTree>
      <p:nvGrpSpPr>
        <p:cNvPr id="871" name="Shape 871"/>
        <p:cNvGrpSpPr/>
        <p:nvPr/>
      </p:nvGrpSpPr>
      <p:grpSpPr>
        <a:xfrm>
          <a:off x="0" y="0"/>
          <a:ext cx="0" cy="0"/>
          <a:chOff x="0" y="0"/>
          <a:chExt cx="0" cy="0"/>
        </a:xfrm>
      </p:grpSpPr>
      <p:sp>
        <p:nvSpPr>
          <p:cNvPr id="872" name="Google Shape;872;p28"/>
          <p:cNvSpPr txBox="1"/>
          <p:nvPr>
            <p:ph type="title"/>
          </p:nvPr>
        </p:nvSpPr>
        <p:spPr>
          <a:xfrm>
            <a:off x="3188400" y="191700"/>
            <a:ext cx="7068300" cy="10644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7000"/>
              <a:buFont typeface="Aldrich"/>
              <a:buNone/>
              <a:defRPr sz="7000"/>
            </a:lvl1pPr>
            <a:lvl2pPr lvl="1"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9pPr>
          </a:lstStyle>
          <a:p/>
        </p:txBody>
      </p:sp>
      <p:pic>
        <p:nvPicPr>
          <p:cNvPr id="873" name="Google Shape;873;p28"/>
          <p:cNvPicPr preferRelativeResize="0"/>
          <p:nvPr/>
        </p:nvPicPr>
        <p:blipFill rotWithShape="1">
          <a:blip r:embed="rId2">
            <a:alphaModFix/>
          </a:blip>
          <a:srcRect b="0" l="0" r="11520" t="0"/>
          <a:stretch/>
        </p:blipFill>
        <p:spPr>
          <a:xfrm>
            <a:off x="1524675" y="-189300"/>
            <a:ext cx="1634950" cy="1847782"/>
          </a:xfrm>
          <a:prstGeom prst="rect">
            <a:avLst/>
          </a:prstGeom>
          <a:noFill/>
          <a:ln>
            <a:noFill/>
          </a:ln>
          <a:effectLst>
            <a:outerShdw blurRad="142875" rotWithShape="0" algn="bl" dir="5400000" dist="19050">
              <a:srgbClr val="000000">
                <a:alpha val="67000"/>
              </a:srgbClr>
            </a:outerShdw>
          </a:effectLst>
        </p:spPr>
      </p:pic>
      <p:sp>
        <p:nvSpPr>
          <p:cNvPr id="874" name="Google Shape;874;p28"/>
          <p:cNvSpPr/>
          <p:nvPr/>
        </p:nvSpPr>
        <p:spPr>
          <a:xfrm flipH="1">
            <a:off x="-11519" y="4316177"/>
            <a:ext cx="4293892" cy="2550782"/>
          </a:xfrm>
          <a:custGeom>
            <a:rect b="b" l="l" r="r" t="t"/>
            <a:pathLst>
              <a:path extrusionOk="0" h="4341756" w="7308753">
                <a:moveTo>
                  <a:pt x="7110886" y="101"/>
                </a:moveTo>
                <a:cubicBezTo>
                  <a:pt x="7211330" y="-1977"/>
                  <a:pt x="7290731" y="28417"/>
                  <a:pt x="7308753" y="35912"/>
                </a:cubicBezTo>
                <a:lnTo>
                  <a:pt x="7308753" y="4341756"/>
                </a:lnTo>
                <a:lnTo>
                  <a:pt x="45625" y="4341756"/>
                </a:lnTo>
                <a:lnTo>
                  <a:pt x="7570" y="4185900"/>
                </a:lnTo>
                <a:cubicBezTo>
                  <a:pt x="-43691" y="3817116"/>
                  <a:pt x="169077" y="3450821"/>
                  <a:pt x="533756" y="3321826"/>
                </a:cubicBezTo>
                <a:cubicBezTo>
                  <a:pt x="685331" y="3268193"/>
                  <a:pt x="849518" y="3261590"/>
                  <a:pt x="1004959" y="3302555"/>
                </a:cubicBezTo>
                <a:cubicBezTo>
                  <a:pt x="1059537" y="2969706"/>
                  <a:pt x="1312610" y="2705851"/>
                  <a:pt x="1634409" y="2643190"/>
                </a:cubicBezTo>
                <a:cubicBezTo>
                  <a:pt x="1925484" y="2586592"/>
                  <a:pt x="2227340" y="2703156"/>
                  <a:pt x="2413574" y="2942889"/>
                </a:cubicBezTo>
                <a:cubicBezTo>
                  <a:pt x="2578274" y="2864865"/>
                  <a:pt x="2773806" y="2894511"/>
                  <a:pt x="2907997" y="3017814"/>
                </a:cubicBezTo>
                <a:cubicBezTo>
                  <a:pt x="2861601" y="2573655"/>
                  <a:pt x="3184035" y="2175987"/>
                  <a:pt x="3628152" y="2129632"/>
                </a:cubicBezTo>
                <a:cubicBezTo>
                  <a:pt x="3857508" y="2105645"/>
                  <a:pt x="4086177" y="2180838"/>
                  <a:pt x="4256646" y="2336078"/>
                </a:cubicBezTo>
                <a:cubicBezTo>
                  <a:pt x="4256646" y="2319639"/>
                  <a:pt x="4249503" y="1977086"/>
                  <a:pt x="4541387" y="1789101"/>
                </a:cubicBezTo>
                <a:cubicBezTo>
                  <a:pt x="4827879" y="1604484"/>
                  <a:pt x="5131081" y="1743418"/>
                  <a:pt x="5147793" y="1751638"/>
                </a:cubicBezTo>
                <a:cubicBezTo>
                  <a:pt x="5146175" y="1746382"/>
                  <a:pt x="5112217" y="1629413"/>
                  <a:pt x="5192801" y="1541821"/>
                </a:cubicBezTo>
                <a:cubicBezTo>
                  <a:pt x="5235829" y="1497217"/>
                  <a:pt x="5295648" y="1472692"/>
                  <a:pt x="5357609" y="1474442"/>
                </a:cubicBezTo>
                <a:cubicBezTo>
                  <a:pt x="4954146" y="1125154"/>
                  <a:pt x="4983389" y="549741"/>
                  <a:pt x="5260179" y="313108"/>
                </a:cubicBezTo>
                <a:cubicBezTo>
                  <a:pt x="5533601" y="79440"/>
                  <a:pt x="6096751" y="134825"/>
                  <a:pt x="6384053" y="575344"/>
                </a:cubicBezTo>
                <a:cubicBezTo>
                  <a:pt x="6435801" y="492604"/>
                  <a:pt x="6544683" y="467404"/>
                  <a:pt x="6627559" y="519152"/>
                </a:cubicBezTo>
                <a:cubicBezTo>
                  <a:pt x="6659900" y="539365"/>
                  <a:pt x="6684965" y="569686"/>
                  <a:pt x="6698710" y="605395"/>
                </a:cubicBezTo>
                <a:cubicBezTo>
                  <a:pt x="6644807" y="375500"/>
                  <a:pt x="6738193" y="148435"/>
                  <a:pt x="6916074" y="50871"/>
                </a:cubicBezTo>
                <a:cubicBezTo>
                  <a:pt x="6982778" y="14285"/>
                  <a:pt x="7050620" y="1348"/>
                  <a:pt x="7110886" y="101"/>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5" name="Google Shape;875;p28"/>
          <p:cNvSpPr/>
          <p:nvPr/>
        </p:nvSpPr>
        <p:spPr>
          <a:xfrm flipH="1">
            <a:off x="-11518" y="4316178"/>
            <a:ext cx="4293596" cy="2404242"/>
          </a:xfrm>
          <a:custGeom>
            <a:rect b="b" l="l" r="r" t="t"/>
            <a:pathLst>
              <a:path extrusionOk="0" h="4092327" w="7308248">
                <a:moveTo>
                  <a:pt x="4854246" y="1693950"/>
                </a:moveTo>
                <a:cubicBezTo>
                  <a:pt x="4982439" y="1691032"/>
                  <a:pt x="5086385" y="1726416"/>
                  <a:pt x="5128184" y="1743316"/>
                </a:cubicBezTo>
                <a:lnTo>
                  <a:pt x="5140873" y="1748844"/>
                </a:lnTo>
                <a:lnTo>
                  <a:pt x="5143190" y="1784463"/>
                </a:lnTo>
                <a:cubicBezTo>
                  <a:pt x="5145342" y="1797536"/>
                  <a:pt x="5147768" y="1805832"/>
                  <a:pt x="5148172" y="1807146"/>
                </a:cubicBezTo>
                <a:cubicBezTo>
                  <a:pt x="5131460" y="1798926"/>
                  <a:pt x="4828258" y="1659992"/>
                  <a:pt x="4541766" y="1844609"/>
                </a:cubicBezTo>
                <a:cubicBezTo>
                  <a:pt x="4249882" y="2032594"/>
                  <a:pt x="4257025" y="2375147"/>
                  <a:pt x="4257025" y="2391586"/>
                </a:cubicBezTo>
                <a:cubicBezTo>
                  <a:pt x="4086556" y="2236346"/>
                  <a:pt x="3857887" y="2161153"/>
                  <a:pt x="3628531" y="2185140"/>
                </a:cubicBezTo>
                <a:cubicBezTo>
                  <a:pt x="3184414" y="2231495"/>
                  <a:pt x="2861980" y="2629163"/>
                  <a:pt x="2908376" y="3073322"/>
                </a:cubicBezTo>
                <a:cubicBezTo>
                  <a:pt x="2774185" y="2950019"/>
                  <a:pt x="2578653" y="2920373"/>
                  <a:pt x="2413953" y="2998397"/>
                </a:cubicBezTo>
                <a:cubicBezTo>
                  <a:pt x="2227719" y="2758664"/>
                  <a:pt x="1925863" y="2642100"/>
                  <a:pt x="1634788" y="2698698"/>
                </a:cubicBezTo>
                <a:cubicBezTo>
                  <a:pt x="1312989" y="2761359"/>
                  <a:pt x="1059916" y="3025214"/>
                  <a:pt x="1005338" y="3358063"/>
                </a:cubicBezTo>
                <a:cubicBezTo>
                  <a:pt x="849897" y="3317098"/>
                  <a:pt x="685710" y="3323701"/>
                  <a:pt x="534135" y="3377334"/>
                </a:cubicBezTo>
                <a:cubicBezTo>
                  <a:pt x="260626" y="3474080"/>
                  <a:pt x="72567" y="3704308"/>
                  <a:pt x="17257" y="3968956"/>
                </a:cubicBezTo>
                <a:lnTo>
                  <a:pt x="2265" y="4092327"/>
                </a:lnTo>
                <a:lnTo>
                  <a:pt x="0" y="4048182"/>
                </a:lnTo>
                <a:cubicBezTo>
                  <a:pt x="11370" y="3729250"/>
                  <a:pt x="214157" y="3434697"/>
                  <a:pt x="533251" y="3321826"/>
                </a:cubicBezTo>
                <a:cubicBezTo>
                  <a:pt x="684826" y="3268193"/>
                  <a:pt x="849013" y="3261590"/>
                  <a:pt x="1004454" y="3302555"/>
                </a:cubicBezTo>
                <a:cubicBezTo>
                  <a:pt x="1059032" y="2969706"/>
                  <a:pt x="1312105" y="2705851"/>
                  <a:pt x="1633904" y="2643190"/>
                </a:cubicBezTo>
                <a:cubicBezTo>
                  <a:pt x="1924979" y="2586592"/>
                  <a:pt x="2226835" y="2703156"/>
                  <a:pt x="2413069" y="2942889"/>
                </a:cubicBezTo>
                <a:cubicBezTo>
                  <a:pt x="2577769" y="2864865"/>
                  <a:pt x="2773301" y="2894511"/>
                  <a:pt x="2907492" y="3017814"/>
                </a:cubicBezTo>
                <a:cubicBezTo>
                  <a:pt x="2861096" y="2573655"/>
                  <a:pt x="3183530" y="2175987"/>
                  <a:pt x="3627647" y="2129632"/>
                </a:cubicBezTo>
                <a:cubicBezTo>
                  <a:pt x="3857003" y="2105645"/>
                  <a:pt x="4085672" y="2180838"/>
                  <a:pt x="4256141" y="2336078"/>
                </a:cubicBezTo>
                <a:cubicBezTo>
                  <a:pt x="4256141" y="2319639"/>
                  <a:pt x="4248998" y="1977086"/>
                  <a:pt x="4540882" y="1789101"/>
                </a:cubicBezTo>
                <a:cubicBezTo>
                  <a:pt x="4648316" y="1719870"/>
                  <a:pt x="4758101" y="1696138"/>
                  <a:pt x="4854246" y="1693950"/>
                </a:cubicBezTo>
                <a:close/>
                <a:moveTo>
                  <a:pt x="5309774" y="1478396"/>
                </a:moveTo>
                <a:lnTo>
                  <a:pt x="5357988" y="1529950"/>
                </a:lnTo>
                <a:cubicBezTo>
                  <a:pt x="5296027" y="1528200"/>
                  <a:pt x="5236208" y="1552725"/>
                  <a:pt x="5193180" y="1597329"/>
                </a:cubicBezTo>
                <a:cubicBezTo>
                  <a:pt x="5173034" y="1619227"/>
                  <a:pt x="5160047" y="1642961"/>
                  <a:pt x="5151924" y="1666327"/>
                </a:cubicBezTo>
                <a:lnTo>
                  <a:pt x="5141855" y="1722024"/>
                </a:lnTo>
                <a:lnTo>
                  <a:pt x="5138966" y="1677606"/>
                </a:lnTo>
                <a:cubicBezTo>
                  <a:pt x="5140347" y="1636758"/>
                  <a:pt x="5152004" y="1585617"/>
                  <a:pt x="5192296" y="1541821"/>
                </a:cubicBezTo>
                <a:cubicBezTo>
                  <a:pt x="5213810" y="1519519"/>
                  <a:pt x="5239522" y="1502237"/>
                  <a:pt x="5267600" y="1490749"/>
                </a:cubicBezTo>
                <a:close/>
                <a:moveTo>
                  <a:pt x="5659678" y="177243"/>
                </a:moveTo>
                <a:cubicBezTo>
                  <a:pt x="5916667" y="175138"/>
                  <a:pt x="6203984" y="300020"/>
                  <a:pt x="6383548" y="575344"/>
                </a:cubicBezTo>
                <a:cubicBezTo>
                  <a:pt x="6435296" y="492604"/>
                  <a:pt x="6544178" y="467404"/>
                  <a:pt x="6627054" y="519152"/>
                </a:cubicBezTo>
                <a:cubicBezTo>
                  <a:pt x="6643225" y="529259"/>
                  <a:pt x="6657576" y="541892"/>
                  <a:pt x="6669603" y="556463"/>
                </a:cubicBezTo>
                <a:lnTo>
                  <a:pt x="6687549" y="587165"/>
                </a:lnTo>
                <a:lnTo>
                  <a:pt x="6699089" y="660903"/>
                </a:lnTo>
                <a:cubicBezTo>
                  <a:pt x="6685344" y="625194"/>
                  <a:pt x="6660279" y="594873"/>
                  <a:pt x="6627938" y="574660"/>
                </a:cubicBezTo>
                <a:cubicBezTo>
                  <a:pt x="6545062" y="522912"/>
                  <a:pt x="6436180" y="548112"/>
                  <a:pt x="6384432" y="630852"/>
                </a:cubicBezTo>
                <a:cubicBezTo>
                  <a:pt x="6097130" y="190333"/>
                  <a:pt x="5533980" y="134948"/>
                  <a:pt x="5260558" y="368616"/>
                </a:cubicBezTo>
                <a:cubicBezTo>
                  <a:pt x="5156762" y="457354"/>
                  <a:pt x="5087777" y="593732"/>
                  <a:pt x="5063367" y="747961"/>
                </a:cubicBezTo>
                <a:lnTo>
                  <a:pt x="5056178" y="872414"/>
                </a:lnTo>
                <a:lnTo>
                  <a:pt x="5053294" y="851530"/>
                </a:lnTo>
                <a:cubicBezTo>
                  <a:pt x="5044771" y="634436"/>
                  <a:pt x="5121279" y="431425"/>
                  <a:pt x="5259674" y="313108"/>
                </a:cubicBezTo>
                <a:cubicBezTo>
                  <a:pt x="5362207" y="225483"/>
                  <a:pt x="5505484" y="178505"/>
                  <a:pt x="5659678" y="177243"/>
                </a:cubicBezTo>
                <a:close/>
                <a:moveTo>
                  <a:pt x="7110381" y="101"/>
                </a:moveTo>
                <a:cubicBezTo>
                  <a:pt x="7210825" y="-1977"/>
                  <a:pt x="7290226" y="28417"/>
                  <a:pt x="7308248" y="35912"/>
                </a:cubicBezTo>
                <a:lnTo>
                  <a:pt x="7308248" y="91092"/>
                </a:lnTo>
                <a:lnTo>
                  <a:pt x="7284737" y="82371"/>
                </a:lnTo>
                <a:cubicBezTo>
                  <a:pt x="7250094" y="70758"/>
                  <a:pt x="7186598" y="54051"/>
                  <a:pt x="7111265" y="55609"/>
                </a:cubicBezTo>
                <a:cubicBezTo>
                  <a:pt x="7050999" y="56856"/>
                  <a:pt x="6983157" y="69793"/>
                  <a:pt x="6916453" y="106379"/>
                </a:cubicBezTo>
                <a:cubicBezTo>
                  <a:pt x="6783042" y="179552"/>
                  <a:pt x="6697160" y="325570"/>
                  <a:pt x="6685297" y="490992"/>
                </a:cubicBezTo>
                <a:lnTo>
                  <a:pt x="6685438" y="523812"/>
                </a:lnTo>
                <a:lnTo>
                  <a:pt x="6684773" y="519565"/>
                </a:lnTo>
                <a:cubicBezTo>
                  <a:pt x="6668969" y="320757"/>
                  <a:pt x="6759923" y="136240"/>
                  <a:pt x="6915569" y="50871"/>
                </a:cubicBezTo>
                <a:cubicBezTo>
                  <a:pt x="6982273" y="14285"/>
                  <a:pt x="7050115" y="1348"/>
                  <a:pt x="7110381" y="101"/>
                </a:cubicBez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6" name="Google Shape;876;p28"/>
          <p:cNvSpPr/>
          <p:nvPr/>
        </p:nvSpPr>
        <p:spPr>
          <a:xfrm>
            <a:off x="350875" y="1481213"/>
            <a:ext cx="4416900" cy="5153700"/>
          </a:xfrm>
          <a:prstGeom prst="rect">
            <a:avLst/>
          </a:prstGeom>
          <a:solidFill>
            <a:srgbClr val="EEEEE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7" name="Google Shape;877;p28"/>
          <p:cNvSpPr/>
          <p:nvPr/>
        </p:nvSpPr>
        <p:spPr>
          <a:xfrm>
            <a:off x="351026" y="1481213"/>
            <a:ext cx="4416900" cy="5153700"/>
          </a:xfrm>
          <a:prstGeom prst="frame">
            <a:avLst>
              <a:gd fmla="val 4603" name="adj1"/>
            </a:avLst>
          </a:prstGeom>
          <a:solidFill>
            <a:schemeClr val="accent3"/>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8" name="Google Shape;878;p28"/>
          <p:cNvSpPr/>
          <p:nvPr/>
        </p:nvSpPr>
        <p:spPr>
          <a:xfrm>
            <a:off x="4983689" y="1481200"/>
            <a:ext cx="3576300" cy="2482200"/>
          </a:xfrm>
          <a:prstGeom prst="rect">
            <a:avLst/>
          </a:prstGeom>
          <a:solidFill>
            <a:srgbClr val="EEEEE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9" name="Google Shape;879;p28"/>
          <p:cNvSpPr/>
          <p:nvPr/>
        </p:nvSpPr>
        <p:spPr>
          <a:xfrm>
            <a:off x="4983689" y="4152724"/>
            <a:ext cx="3576300" cy="2482200"/>
          </a:xfrm>
          <a:prstGeom prst="rect">
            <a:avLst/>
          </a:prstGeom>
          <a:solidFill>
            <a:srgbClr val="EEEEE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0" name="Google Shape;880;p28"/>
          <p:cNvSpPr/>
          <p:nvPr/>
        </p:nvSpPr>
        <p:spPr>
          <a:xfrm>
            <a:off x="4983689" y="1481213"/>
            <a:ext cx="3576300" cy="2482200"/>
          </a:xfrm>
          <a:prstGeom prst="frame">
            <a:avLst>
              <a:gd fmla="val 8314" name="adj1"/>
            </a:avLst>
          </a:prstGeom>
          <a:solidFill>
            <a:schemeClr val="accent2"/>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1" name="Google Shape;881;p28"/>
          <p:cNvSpPr/>
          <p:nvPr/>
        </p:nvSpPr>
        <p:spPr>
          <a:xfrm>
            <a:off x="4983689" y="4152731"/>
            <a:ext cx="3576300" cy="2482200"/>
          </a:xfrm>
          <a:prstGeom prst="frame">
            <a:avLst>
              <a:gd fmla="val 8314" name="adj1"/>
            </a:avLst>
          </a:prstGeom>
          <a:solidFill>
            <a:schemeClr val="accent4"/>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2" name="Google Shape;882;p28"/>
          <p:cNvSpPr/>
          <p:nvPr/>
        </p:nvSpPr>
        <p:spPr>
          <a:xfrm flipH="1">
            <a:off x="9969035" y="5688298"/>
            <a:ext cx="2221956" cy="1168701"/>
          </a:xfrm>
          <a:custGeom>
            <a:rect b="b" l="l" r="r" t="t"/>
            <a:pathLst>
              <a:path extrusionOk="0" h="2526921" w="4804230">
                <a:moveTo>
                  <a:pt x="2433188" y="165"/>
                </a:moveTo>
                <a:cubicBezTo>
                  <a:pt x="2532639" y="2321"/>
                  <a:pt x="2630557" y="25609"/>
                  <a:pt x="2719395" y="71696"/>
                </a:cubicBezTo>
                <a:cubicBezTo>
                  <a:pt x="3030684" y="233404"/>
                  <a:pt x="3185115" y="651150"/>
                  <a:pt x="3026641" y="1023214"/>
                </a:cubicBezTo>
                <a:cubicBezTo>
                  <a:pt x="3099168" y="1035208"/>
                  <a:pt x="3163905" y="1075635"/>
                  <a:pt x="3206408" y="1135602"/>
                </a:cubicBezTo>
                <a:cubicBezTo>
                  <a:pt x="3250418" y="1201768"/>
                  <a:pt x="3264057" y="1283564"/>
                  <a:pt x="3243869" y="1360376"/>
                </a:cubicBezTo>
                <a:cubicBezTo>
                  <a:pt x="3327931" y="1323049"/>
                  <a:pt x="3426358" y="1360914"/>
                  <a:pt x="3463712" y="1445004"/>
                </a:cubicBezTo>
                <a:cubicBezTo>
                  <a:pt x="3469763" y="1458614"/>
                  <a:pt x="3473967" y="1473033"/>
                  <a:pt x="3476190" y="1487721"/>
                </a:cubicBezTo>
                <a:cubicBezTo>
                  <a:pt x="3577784" y="1355391"/>
                  <a:pt x="3767441" y="1330461"/>
                  <a:pt x="3899812" y="1431931"/>
                </a:cubicBezTo>
                <a:cubicBezTo>
                  <a:pt x="3985827" y="1497963"/>
                  <a:pt x="4029866" y="1605095"/>
                  <a:pt x="4015219" y="1712496"/>
                </a:cubicBezTo>
                <a:cubicBezTo>
                  <a:pt x="4131069" y="1641749"/>
                  <a:pt x="4282348" y="1678268"/>
                  <a:pt x="4353108" y="1794158"/>
                </a:cubicBezTo>
                <a:cubicBezTo>
                  <a:pt x="4406242" y="1881077"/>
                  <a:pt x="4400165" y="1991847"/>
                  <a:pt x="4337827" y="2072566"/>
                </a:cubicBezTo>
                <a:cubicBezTo>
                  <a:pt x="4360735" y="2069332"/>
                  <a:pt x="4535245" y="2047637"/>
                  <a:pt x="4674719" y="2177408"/>
                </a:cubicBezTo>
                <a:cubicBezTo>
                  <a:pt x="4805955" y="2299329"/>
                  <a:pt x="4806781" y="2462210"/>
                  <a:pt x="4803402" y="2514025"/>
                </a:cubicBezTo>
                <a:lnTo>
                  <a:pt x="4802249" y="2526921"/>
                </a:lnTo>
                <a:lnTo>
                  <a:pt x="0" y="2526921"/>
                </a:lnTo>
                <a:lnTo>
                  <a:pt x="0" y="101611"/>
                </a:lnTo>
                <a:cubicBezTo>
                  <a:pt x="56059" y="75470"/>
                  <a:pt x="312368" y="-37189"/>
                  <a:pt x="614089" y="64149"/>
                </a:cubicBezTo>
                <a:cubicBezTo>
                  <a:pt x="974833" y="185430"/>
                  <a:pt x="1106220" y="513159"/>
                  <a:pt x="1123604" y="558708"/>
                </a:cubicBezTo>
                <a:cubicBezTo>
                  <a:pt x="1139775" y="539437"/>
                  <a:pt x="1252971" y="408724"/>
                  <a:pt x="1438262" y="408858"/>
                </a:cubicBezTo>
                <a:cubicBezTo>
                  <a:pt x="1534343" y="409800"/>
                  <a:pt x="1627083" y="444299"/>
                  <a:pt x="1700499" y="506288"/>
                </a:cubicBezTo>
                <a:cubicBezTo>
                  <a:pt x="1822689" y="177413"/>
                  <a:pt x="2134837" y="-6304"/>
                  <a:pt x="2433188" y="165"/>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3" name="Google Shape;883;p28"/>
          <p:cNvSpPr/>
          <p:nvPr/>
        </p:nvSpPr>
        <p:spPr>
          <a:xfrm flipH="1">
            <a:off x="9973469" y="5688919"/>
            <a:ext cx="2221956" cy="1168701"/>
          </a:xfrm>
          <a:custGeom>
            <a:rect b="b" l="l" r="r" t="t"/>
            <a:pathLst>
              <a:path extrusionOk="0" h="2526921" w="4804230">
                <a:moveTo>
                  <a:pt x="4380517" y="2069334"/>
                </a:moveTo>
                <a:cubicBezTo>
                  <a:pt x="4445800" y="2067951"/>
                  <a:pt x="4570114" y="2080080"/>
                  <a:pt x="4674719" y="2177408"/>
                </a:cubicBezTo>
                <a:cubicBezTo>
                  <a:pt x="4789551" y="2284089"/>
                  <a:pt x="4804537" y="2422130"/>
                  <a:pt x="4804226" y="2489685"/>
                </a:cubicBezTo>
                <a:lnTo>
                  <a:pt x="4803567" y="2509158"/>
                </a:lnTo>
                <a:lnTo>
                  <a:pt x="4790425" y="2427515"/>
                </a:lnTo>
                <a:cubicBezTo>
                  <a:pt x="4774237" y="2365077"/>
                  <a:pt x="4741221" y="2293877"/>
                  <a:pt x="4675603" y="2232916"/>
                </a:cubicBezTo>
                <a:cubicBezTo>
                  <a:pt x="4536129" y="2103145"/>
                  <a:pt x="4361619" y="2124840"/>
                  <a:pt x="4338711" y="2128074"/>
                </a:cubicBezTo>
                <a:lnTo>
                  <a:pt x="4370933" y="2069855"/>
                </a:lnTo>
                <a:close/>
                <a:moveTo>
                  <a:pt x="4154383" y="1676688"/>
                </a:moveTo>
                <a:cubicBezTo>
                  <a:pt x="4233206" y="1680300"/>
                  <a:pt x="4308883" y="1721727"/>
                  <a:pt x="4353108" y="1794158"/>
                </a:cubicBezTo>
                <a:cubicBezTo>
                  <a:pt x="4379675" y="1837618"/>
                  <a:pt x="4391440" y="1887040"/>
                  <a:pt x="4388770" y="1935687"/>
                </a:cubicBezTo>
                <a:lnTo>
                  <a:pt x="4385779" y="1950163"/>
                </a:lnTo>
                <a:lnTo>
                  <a:pt x="4382787" y="1918485"/>
                </a:lnTo>
                <a:cubicBezTo>
                  <a:pt x="4376859" y="1894616"/>
                  <a:pt x="4367276" y="1871396"/>
                  <a:pt x="4353992" y="1849666"/>
                </a:cubicBezTo>
                <a:cubicBezTo>
                  <a:pt x="4283232" y="1733776"/>
                  <a:pt x="4131953" y="1697257"/>
                  <a:pt x="4016103" y="1768004"/>
                </a:cubicBezTo>
                <a:lnTo>
                  <a:pt x="4016273" y="1711990"/>
                </a:lnTo>
                <a:lnTo>
                  <a:pt x="4060097" y="1690940"/>
                </a:lnTo>
                <a:cubicBezTo>
                  <a:pt x="4090821" y="1679848"/>
                  <a:pt x="4122853" y="1675243"/>
                  <a:pt x="4154383" y="1676688"/>
                </a:cubicBezTo>
                <a:close/>
                <a:moveTo>
                  <a:pt x="3308430" y="1346027"/>
                </a:moveTo>
                <a:cubicBezTo>
                  <a:pt x="3373328" y="1344871"/>
                  <a:pt x="3435697" y="1381937"/>
                  <a:pt x="3463712" y="1445004"/>
                </a:cubicBezTo>
                <a:cubicBezTo>
                  <a:pt x="3469763" y="1458614"/>
                  <a:pt x="3473967" y="1473033"/>
                  <a:pt x="3476190" y="1487721"/>
                </a:cubicBezTo>
                <a:cubicBezTo>
                  <a:pt x="3577784" y="1355391"/>
                  <a:pt x="3767441" y="1330461"/>
                  <a:pt x="3899812" y="1431931"/>
                </a:cubicBezTo>
                <a:cubicBezTo>
                  <a:pt x="3964323" y="1481455"/>
                  <a:pt x="4005223" y="1554098"/>
                  <a:pt x="4015462" y="1632634"/>
                </a:cubicBezTo>
                <a:lnTo>
                  <a:pt x="4015305" y="1684229"/>
                </a:lnTo>
                <a:lnTo>
                  <a:pt x="3996148" y="1612208"/>
                </a:lnTo>
                <a:cubicBezTo>
                  <a:pt x="3976217" y="1563746"/>
                  <a:pt x="3943704" y="1520455"/>
                  <a:pt x="3900696" y="1487439"/>
                </a:cubicBezTo>
                <a:cubicBezTo>
                  <a:pt x="3768325" y="1385969"/>
                  <a:pt x="3578668" y="1410899"/>
                  <a:pt x="3477074" y="1543229"/>
                </a:cubicBezTo>
                <a:cubicBezTo>
                  <a:pt x="3474851" y="1528541"/>
                  <a:pt x="3470647" y="1514122"/>
                  <a:pt x="3464596" y="1500512"/>
                </a:cubicBezTo>
                <a:cubicBezTo>
                  <a:pt x="3427242" y="1416422"/>
                  <a:pt x="3328815" y="1378557"/>
                  <a:pt x="3244753" y="1415884"/>
                </a:cubicBezTo>
                <a:lnTo>
                  <a:pt x="3247337" y="1359605"/>
                </a:lnTo>
                <a:close/>
                <a:moveTo>
                  <a:pt x="3043783" y="1027828"/>
                </a:moveTo>
                <a:lnTo>
                  <a:pt x="3079350" y="1037402"/>
                </a:lnTo>
                <a:cubicBezTo>
                  <a:pt x="3130147" y="1056643"/>
                  <a:pt x="3174531" y="1090627"/>
                  <a:pt x="3206408" y="1135602"/>
                </a:cubicBezTo>
                <a:cubicBezTo>
                  <a:pt x="3228413" y="1168685"/>
                  <a:pt x="3242825" y="1205676"/>
                  <a:pt x="3249213" y="1243997"/>
                </a:cubicBezTo>
                <a:lnTo>
                  <a:pt x="3247022" y="1291718"/>
                </a:lnTo>
                <a:lnTo>
                  <a:pt x="3207292" y="1191110"/>
                </a:lnTo>
                <a:cubicBezTo>
                  <a:pt x="3164789" y="1131143"/>
                  <a:pt x="3100052" y="1090716"/>
                  <a:pt x="3027525" y="1078722"/>
                </a:cubicBezTo>
                <a:close/>
                <a:moveTo>
                  <a:pt x="2433188" y="165"/>
                </a:moveTo>
                <a:cubicBezTo>
                  <a:pt x="2532639" y="2321"/>
                  <a:pt x="2630557" y="25609"/>
                  <a:pt x="2719395" y="71696"/>
                </a:cubicBezTo>
                <a:cubicBezTo>
                  <a:pt x="2952862" y="192977"/>
                  <a:pt x="3098096" y="458280"/>
                  <a:pt x="3089265" y="740315"/>
                </a:cubicBezTo>
                <a:lnTo>
                  <a:pt x="3087663" y="753253"/>
                </a:lnTo>
                <a:lnTo>
                  <a:pt x="3082031" y="656789"/>
                </a:lnTo>
                <a:cubicBezTo>
                  <a:pt x="3048118" y="429354"/>
                  <a:pt x="2914835" y="228272"/>
                  <a:pt x="2720279" y="127204"/>
                </a:cubicBezTo>
                <a:cubicBezTo>
                  <a:pt x="2631441" y="81117"/>
                  <a:pt x="2533523" y="57829"/>
                  <a:pt x="2434072" y="55673"/>
                </a:cubicBezTo>
                <a:cubicBezTo>
                  <a:pt x="2135721" y="49204"/>
                  <a:pt x="1823573" y="232921"/>
                  <a:pt x="1701383" y="561796"/>
                </a:cubicBezTo>
                <a:cubicBezTo>
                  <a:pt x="1627967" y="499807"/>
                  <a:pt x="1535227" y="465308"/>
                  <a:pt x="1439146" y="464366"/>
                </a:cubicBezTo>
                <a:cubicBezTo>
                  <a:pt x="1253855" y="464232"/>
                  <a:pt x="1140659" y="594945"/>
                  <a:pt x="1124488" y="614216"/>
                </a:cubicBezTo>
                <a:cubicBezTo>
                  <a:pt x="1107104" y="568667"/>
                  <a:pt x="975717" y="240938"/>
                  <a:pt x="614973" y="119657"/>
                </a:cubicBezTo>
                <a:cubicBezTo>
                  <a:pt x="313252" y="18319"/>
                  <a:pt x="56943" y="130978"/>
                  <a:pt x="884" y="157119"/>
                </a:cubicBezTo>
                <a:lnTo>
                  <a:pt x="884" y="2526921"/>
                </a:lnTo>
                <a:lnTo>
                  <a:pt x="0" y="2526921"/>
                </a:lnTo>
                <a:lnTo>
                  <a:pt x="0" y="101611"/>
                </a:lnTo>
                <a:cubicBezTo>
                  <a:pt x="56059" y="75470"/>
                  <a:pt x="312368" y="-37189"/>
                  <a:pt x="614089" y="64149"/>
                </a:cubicBezTo>
                <a:cubicBezTo>
                  <a:pt x="974833" y="185430"/>
                  <a:pt x="1106220" y="513159"/>
                  <a:pt x="1123604" y="558708"/>
                </a:cubicBezTo>
                <a:cubicBezTo>
                  <a:pt x="1139775" y="539437"/>
                  <a:pt x="1252971" y="408724"/>
                  <a:pt x="1438262" y="408858"/>
                </a:cubicBezTo>
                <a:cubicBezTo>
                  <a:pt x="1534343" y="409800"/>
                  <a:pt x="1627083" y="444299"/>
                  <a:pt x="1700499" y="506288"/>
                </a:cubicBezTo>
                <a:cubicBezTo>
                  <a:pt x="1822689" y="177413"/>
                  <a:pt x="2134837" y="-6304"/>
                  <a:pt x="2433188" y="165"/>
                </a:cubicBez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4" name="Google Shape;884;p28"/>
          <p:cNvSpPr/>
          <p:nvPr/>
        </p:nvSpPr>
        <p:spPr>
          <a:xfrm flipH="1">
            <a:off x="10645283" y="6146061"/>
            <a:ext cx="1550142" cy="705188"/>
          </a:xfrm>
          <a:custGeom>
            <a:rect b="b" l="l" r="r" t="t"/>
            <a:pathLst>
              <a:path extrusionOk="0" h="1524731" w="3351659">
                <a:moveTo>
                  <a:pt x="0" y="0"/>
                </a:moveTo>
                <a:cubicBezTo>
                  <a:pt x="147816" y="54848"/>
                  <a:pt x="263221" y="173029"/>
                  <a:pt x="314389" y="322204"/>
                </a:cubicBezTo>
                <a:cubicBezTo>
                  <a:pt x="467445" y="93253"/>
                  <a:pt x="777090" y="31804"/>
                  <a:pt x="1006014" y="184888"/>
                </a:cubicBezTo>
                <a:cubicBezTo>
                  <a:pt x="1089039" y="240408"/>
                  <a:pt x="1153480" y="319511"/>
                  <a:pt x="1190983" y="412089"/>
                </a:cubicBezTo>
                <a:cubicBezTo>
                  <a:pt x="1207827" y="408314"/>
                  <a:pt x="1383145" y="370987"/>
                  <a:pt x="1520733" y="494560"/>
                </a:cubicBezTo>
                <a:cubicBezTo>
                  <a:pt x="1593987" y="562478"/>
                  <a:pt x="1637108" y="656940"/>
                  <a:pt x="1640532" y="756796"/>
                </a:cubicBezTo>
                <a:cubicBezTo>
                  <a:pt x="1676647" y="744130"/>
                  <a:pt x="1950473" y="653169"/>
                  <a:pt x="2217426" y="816764"/>
                </a:cubicBezTo>
                <a:cubicBezTo>
                  <a:pt x="2461335" y="966344"/>
                  <a:pt x="2516182" y="1216721"/>
                  <a:pt x="2524672" y="1258765"/>
                </a:cubicBezTo>
                <a:cubicBezTo>
                  <a:pt x="2569681" y="1240843"/>
                  <a:pt x="2802944" y="1153521"/>
                  <a:pt x="3056557" y="1266312"/>
                </a:cubicBezTo>
                <a:cubicBezTo>
                  <a:pt x="3156261" y="1311287"/>
                  <a:pt x="3243244" y="1379229"/>
                  <a:pt x="3310738" y="1464000"/>
                </a:cubicBezTo>
                <a:lnTo>
                  <a:pt x="3351659" y="1524731"/>
                </a:lnTo>
                <a:lnTo>
                  <a:pt x="3315141" y="1524731"/>
                </a:lnTo>
                <a:lnTo>
                  <a:pt x="3311622" y="1519508"/>
                </a:lnTo>
                <a:cubicBezTo>
                  <a:pt x="3244128" y="1434737"/>
                  <a:pt x="3157145" y="1366795"/>
                  <a:pt x="3057441" y="1321820"/>
                </a:cubicBezTo>
                <a:cubicBezTo>
                  <a:pt x="2803828" y="1209029"/>
                  <a:pt x="2570565" y="1296351"/>
                  <a:pt x="2525556" y="1314273"/>
                </a:cubicBezTo>
                <a:cubicBezTo>
                  <a:pt x="2517066" y="1272229"/>
                  <a:pt x="2462219" y="1021852"/>
                  <a:pt x="2218310" y="872272"/>
                </a:cubicBezTo>
                <a:cubicBezTo>
                  <a:pt x="1951357" y="708677"/>
                  <a:pt x="1677531" y="799638"/>
                  <a:pt x="1641416" y="812304"/>
                </a:cubicBezTo>
                <a:cubicBezTo>
                  <a:pt x="1637992" y="712448"/>
                  <a:pt x="1594871" y="617986"/>
                  <a:pt x="1521617" y="550068"/>
                </a:cubicBezTo>
                <a:cubicBezTo>
                  <a:pt x="1384029" y="426495"/>
                  <a:pt x="1208711" y="463822"/>
                  <a:pt x="1191867" y="467597"/>
                </a:cubicBezTo>
                <a:cubicBezTo>
                  <a:pt x="1154364" y="375019"/>
                  <a:pt x="1089923" y="295916"/>
                  <a:pt x="1006898" y="240396"/>
                </a:cubicBezTo>
                <a:cubicBezTo>
                  <a:pt x="777974" y="87312"/>
                  <a:pt x="468329" y="148761"/>
                  <a:pt x="315273" y="377712"/>
                </a:cubicBezTo>
                <a:cubicBezTo>
                  <a:pt x="264105" y="228537"/>
                  <a:pt x="148700" y="110356"/>
                  <a:pt x="884" y="55508"/>
                </a:cubicBezTo>
                <a:lnTo>
                  <a:pt x="884" y="1524731"/>
                </a:lnTo>
                <a:lnTo>
                  <a:pt x="0" y="1524731"/>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5" name="Google Shape;885;p28"/>
          <p:cNvSpPr/>
          <p:nvPr/>
        </p:nvSpPr>
        <p:spPr>
          <a:xfrm flipH="1">
            <a:off x="-10590" y="5449296"/>
            <a:ext cx="3204620" cy="1418641"/>
          </a:xfrm>
          <a:custGeom>
            <a:rect b="b" l="l" r="r" t="t"/>
            <a:pathLst>
              <a:path extrusionOk="0" h="3050841" w="6891656">
                <a:moveTo>
                  <a:pt x="6674374" y="68"/>
                </a:moveTo>
                <a:cubicBezTo>
                  <a:pt x="6790387" y="-2243"/>
                  <a:pt x="6881348" y="54229"/>
                  <a:pt x="6891656" y="60898"/>
                </a:cubicBezTo>
                <a:lnTo>
                  <a:pt x="6891656" y="3050841"/>
                </a:lnTo>
                <a:lnTo>
                  <a:pt x="0" y="3050841"/>
                </a:lnTo>
                <a:lnTo>
                  <a:pt x="16887" y="3016614"/>
                </a:lnTo>
                <a:cubicBezTo>
                  <a:pt x="75476" y="2904075"/>
                  <a:pt x="261498" y="2601557"/>
                  <a:pt x="643651" y="2490837"/>
                </a:cubicBezTo>
                <a:cubicBezTo>
                  <a:pt x="995906" y="2388690"/>
                  <a:pt x="1287656" y="2515362"/>
                  <a:pt x="1362984" y="2550803"/>
                </a:cubicBezTo>
                <a:cubicBezTo>
                  <a:pt x="1373765" y="2534228"/>
                  <a:pt x="1451924" y="2419415"/>
                  <a:pt x="1602717" y="2400953"/>
                </a:cubicBezTo>
                <a:cubicBezTo>
                  <a:pt x="1694217" y="2390846"/>
                  <a:pt x="1785972" y="2417798"/>
                  <a:pt x="1857407" y="2475878"/>
                </a:cubicBezTo>
                <a:cubicBezTo>
                  <a:pt x="1830456" y="2250296"/>
                  <a:pt x="1926268" y="2034953"/>
                  <a:pt x="2097140" y="1936850"/>
                </a:cubicBezTo>
                <a:cubicBezTo>
                  <a:pt x="2329326" y="1802901"/>
                  <a:pt x="2680233" y="1896423"/>
                  <a:pt x="2846388" y="2191540"/>
                </a:cubicBezTo>
                <a:cubicBezTo>
                  <a:pt x="2861279" y="2151788"/>
                  <a:pt x="2892044" y="2120120"/>
                  <a:pt x="2931286" y="2104083"/>
                </a:cubicBezTo>
                <a:cubicBezTo>
                  <a:pt x="2976120" y="2088183"/>
                  <a:pt x="3025790" y="2093706"/>
                  <a:pt x="3066043" y="2119040"/>
                </a:cubicBezTo>
                <a:cubicBezTo>
                  <a:pt x="2866332" y="1750616"/>
                  <a:pt x="3021977" y="1311848"/>
                  <a:pt x="3330705" y="1165098"/>
                </a:cubicBezTo>
                <a:cubicBezTo>
                  <a:pt x="3659915" y="1008510"/>
                  <a:pt x="4131160" y="1199192"/>
                  <a:pt x="4259854" y="1629605"/>
                </a:cubicBezTo>
                <a:cubicBezTo>
                  <a:pt x="4338551" y="1538914"/>
                  <a:pt x="4459698" y="1504550"/>
                  <a:pt x="4561979" y="1542148"/>
                </a:cubicBezTo>
                <a:cubicBezTo>
                  <a:pt x="4669784" y="1582575"/>
                  <a:pt x="4710212" y="1685259"/>
                  <a:pt x="4716814" y="1701969"/>
                </a:cubicBezTo>
                <a:cubicBezTo>
                  <a:pt x="4770205" y="1637152"/>
                  <a:pt x="4866004" y="1627987"/>
                  <a:pt x="4930808" y="1681351"/>
                </a:cubicBezTo>
                <a:cubicBezTo>
                  <a:pt x="4931078" y="1681620"/>
                  <a:pt x="4931348" y="1681756"/>
                  <a:pt x="4931618" y="1682025"/>
                </a:cubicBezTo>
                <a:cubicBezTo>
                  <a:pt x="4845400" y="1466414"/>
                  <a:pt x="4950349" y="1221695"/>
                  <a:pt x="5165824" y="1135585"/>
                </a:cubicBezTo>
                <a:cubicBezTo>
                  <a:pt x="5263522" y="1096505"/>
                  <a:pt x="5372272" y="1095428"/>
                  <a:pt x="5470645" y="1132621"/>
                </a:cubicBezTo>
                <a:cubicBezTo>
                  <a:pt x="5365938" y="812303"/>
                  <a:pt x="5540718" y="467865"/>
                  <a:pt x="5861036" y="363294"/>
                </a:cubicBezTo>
                <a:cubicBezTo>
                  <a:pt x="6017892" y="311951"/>
                  <a:pt x="6188764" y="326506"/>
                  <a:pt x="6334706" y="403316"/>
                </a:cubicBezTo>
                <a:cubicBezTo>
                  <a:pt x="6321231" y="238104"/>
                  <a:pt x="6411248" y="85963"/>
                  <a:pt x="6552069" y="25997"/>
                </a:cubicBezTo>
                <a:cubicBezTo>
                  <a:pt x="6594248" y="8141"/>
                  <a:pt x="6635703" y="839"/>
                  <a:pt x="6674374" y="68"/>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6" name="Google Shape;886;p28"/>
          <p:cNvSpPr/>
          <p:nvPr/>
        </p:nvSpPr>
        <p:spPr>
          <a:xfrm flipH="1">
            <a:off x="-16210" y="5449765"/>
            <a:ext cx="3204620" cy="1418641"/>
          </a:xfrm>
          <a:custGeom>
            <a:rect b="b" l="l" r="r" t="t"/>
            <a:pathLst>
              <a:path extrusionOk="0" h="3050841" w="6891656">
                <a:moveTo>
                  <a:pt x="2288798" y="1878635"/>
                </a:moveTo>
                <a:cubicBezTo>
                  <a:pt x="2493233" y="1862262"/>
                  <a:pt x="2721772" y="1970203"/>
                  <a:pt x="2846388" y="2191540"/>
                </a:cubicBezTo>
                <a:cubicBezTo>
                  <a:pt x="2861279" y="2151788"/>
                  <a:pt x="2892044" y="2120120"/>
                  <a:pt x="2931286" y="2104083"/>
                </a:cubicBezTo>
                <a:cubicBezTo>
                  <a:pt x="2964912" y="2092158"/>
                  <a:pt x="3001258" y="2092284"/>
                  <a:pt x="3034311" y="2103779"/>
                </a:cubicBezTo>
                <a:lnTo>
                  <a:pt x="3038234" y="2105666"/>
                </a:lnTo>
                <a:lnTo>
                  <a:pt x="3066927" y="2174548"/>
                </a:lnTo>
                <a:cubicBezTo>
                  <a:pt x="3026674" y="2149214"/>
                  <a:pt x="2977004" y="2143691"/>
                  <a:pt x="2932170" y="2159591"/>
                </a:cubicBezTo>
                <a:cubicBezTo>
                  <a:pt x="2892928" y="2175628"/>
                  <a:pt x="2862163" y="2207296"/>
                  <a:pt x="2847272" y="2247048"/>
                </a:cubicBezTo>
                <a:cubicBezTo>
                  <a:pt x="2681117" y="1951931"/>
                  <a:pt x="2330210" y="1858409"/>
                  <a:pt x="2098024" y="1992358"/>
                </a:cubicBezTo>
                <a:cubicBezTo>
                  <a:pt x="1927152" y="2090461"/>
                  <a:pt x="1831340" y="2305804"/>
                  <a:pt x="1858291" y="2531386"/>
                </a:cubicBezTo>
                <a:cubicBezTo>
                  <a:pt x="1786856" y="2473306"/>
                  <a:pt x="1695101" y="2446354"/>
                  <a:pt x="1603601" y="2456461"/>
                </a:cubicBezTo>
                <a:cubicBezTo>
                  <a:pt x="1452808" y="2474923"/>
                  <a:pt x="1374649" y="2589736"/>
                  <a:pt x="1363868" y="2606311"/>
                </a:cubicBezTo>
                <a:cubicBezTo>
                  <a:pt x="1288540" y="2570870"/>
                  <a:pt x="996790" y="2444198"/>
                  <a:pt x="644535" y="2546345"/>
                </a:cubicBezTo>
                <a:cubicBezTo>
                  <a:pt x="310151" y="2643225"/>
                  <a:pt x="125930" y="2886951"/>
                  <a:pt x="45850" y="3021761"/>
                </a:cubicBezTo>
                <a:lnTo>
                  <a:pt x="29636" y="3050841"/>
                </a:lnTo>
                <a:lnTo>
                  <a:pt x="0" y="3050841"/>
                </a:lnTo>
                <a:lnTo>
                  <a:pt x="16887" y="3016614"/>
                </a:lnTo>
                <a:cubicBezTo>
                  <a:pt x="75476" y="2904075"/>
                  <a:pt x="261498" y="2601557"/>
                  <a:pt x="643651" y="2490837"/>
                </a:cubicBezTo>
                <a:cubicBezTo>
                  <a:pt x="995906" y="2388690"/>
                  <a:pt x="1287656" y="2515362"/>
                  <a:pt x="1362984" y="2550803"/>
                </a:cubicBezTo>
                <a:cubicBezTo>
                  <a:pt x="1373765" y="2534228"/>
                  <a:pt x="1451924" y="2419415"/>
                  <a:pt x="1602717" y="2400953"/>
                </a:cubicBezTo>
                <a:cubicBezTo>
                  <a:pt x="1694217" y="2390846"/>
                  <a:pt x="1785972" y="2417798"/>
                  <a:pt x="1857407" y="2475878"/>
                </a:cubicBezTo>
                <a:cubicBezTo>
                  <a:pt x="1830456" y="2250296"/>
                  <a:pt x="1926268" y="2034953"/>
                  <a:pt x="2097140" y="1936850"/>
                </a:cubicBezTo>
                <a:cubicBezTo>
                  <a:pt x="2155187" y="1903363"/>
                  <a:pt x="2220653" y="1884093"/>
                  <a:pt x="2288798" y="1878635"/>
                </a:cubicBezTo>
                <a:close/>
                <a:moveTo>
                  <a:pt x="3596672" y="1111090"/>
                </a:moveTo>
                <a:cubicBezTo>
                  <a:pt x="3874128" y="1118834"/>
                  <a:pt x="4163333" y="1306796"/>
                  <a:pt x="4259854" y="1629605"/>
                </a:cubicBezTo>
                <a:cubicBezTo>
                  <a:pt x="4338551" y="1538914"/>
                  <a:pt x="4459698" y="1504550"/>
                  <a:pt x="4561979" y="1542148"/>
                </a:cubicBezTo>
                <a:cubicBezTo>
                  <a:pt x="4669784" y="1582575"/>
                  <a:pt x="4710212" y="1685259"/>
                  <a:pt x="4716814" y="1701969"/>
                </a:cubicBezTo>
                <a:cubicBezTo>
                  <a:pt x="4756857" y="1653356"/>
                  <a:pt x="4820755" y="1636048"/>
                  <a:pt x="4877540" y="1652945"/>
                </a:cubicBezTo>
                <a:lnTo>
                  <a:pt x="4913735" y="1672247"/>
                </a:lnTo>
                <a:lnTo>
                  <a:pt x="4932502" y="1737533"/>
                </a:lnTo>
                <a:cubicBezTo>
                  <a:pt x="4932232" y="1737264"/>
                  <a:pt x="4931962" y="1737128"/>
                  <a:pt x="4931692" y="1736859"/>
                </a:cubicBezTo>
                <a:cubicBezTo>
                  <a:pt x="4866888" y="1683495"/>
                  <a:pt x="4771089" y="1692660"/>
                  <a:pt x="4717698" y="1757477"/>
                </a:cubicBezTo>
                <a:cubicBezTo>
                  <a:pt x="4711096" y="1740767"/>
                  <a:pt x="4670668" y="1638083"/>
                  <a:pt x="4562863" y="1597656"/>
                </a:cubicBezTo>
                <a:cubicBezTo>
                  <a:pt x="4460582" y="1560058"/>
                  <a:pt x="4339435" y="1594422"/>
                  <a:pt x="4260738" y="1685113"/>
                </a:cubicBezTo>
                <a:cubicBezTo>
                  <a:pt x="4132044" y="1254700"/>
                  <a:pt x="3660799" y="1064018"/>
                  <a:pt x="3331589" y="1220606"/>
                </a:cubicBezTo>
                <a:cubicBezTo>
                  <a:pt x="3138634" y="1312325"/>
                  <a:pt x="3005477" y="1518113"/>
                  <a:pt x="2981502" y="1749504"/>
                </a:cubicBezTo>
                <a:lnTo>
                  <a:pt x="2980923" y="1841369"/>
                </a:lnTo>
                <a:lnTo>
                  <a:pt x="2979729" y="1835195"/>
                </a:lnTo>
                <a:cubicBezTo>
                  <a:pt x="2953723" y="1549483"/>
                  <a:pt x="3099159" y="1275161"/>
                  <a:pt x="3330705" y="1165098"/>
                </a:cubicBezTo>
                <a:cubicBezTo>
                  <a:pt x="3413008" y="1125951"/>
                  <a:pt x="3504187" y="1108509"/>
                  <a:pt x="3596672" y="1111090"/>
                </a:cubicBezTo>
                <a:close/>
                <a:moveTo>
                  <a:pt x="5317981" y="1105501"/>
                </a:moveTo>
                <a:cubicBezTo>
                  <a:pt x="5343830" y="1105248"/>
                  <a:pt x="5369699" y="1107379"/>
                  <a:pt x="5395254" y="1111898"/>
                </a:cubicBezTo>
                <a:lnTo>
                  <a:pt x="5458658" y="1129326"/>
                </a:lnTo>
                <a:lnTo>
                  <a:pt x="5471529" y="1188129"/>
                </a:lnTo>
                <a:cubicBezTo>
                  <a:pt x="5373156" y="1150936"/>
                  <a:pt x="5264406" y="1152013"/>
                  <a:pt x="5166708" y="1191093"/>
                </a:cubicBezTo>
                <a:cubicBezTo>
                  <a:pt x="5058971" y="1234148"/>
                  <a:pt x="4978864" y="1316856"/>
                  <a:pt x="4936470" y="1415750"/>
                </a:cubicBezTo>
                <a:lnTo>
                  <a:pt x="4905003" y="1561359"/>
                </a:lnTo>
                <a:lnTo>
                  <a:pt x="4901538" y="1517792"/>
                </a:lnTo>
                <a:cubicBezTo>
                  <a:pt x="4904782" y="1353968"/>
                  <a:pt x="5004218" y="1200168"/>
                  <a:pt x="5165824" y="1135585"/>
                </a:cubicBezTo>
                <a:cubicBezTo>
                  <a:pt x="5214673" y="1116045"/>
                  <a:pt x="5266285" y="1106006"/>
                  <a:pt x="5317981" y="1105501"/>
                </a:cubicBezTo>
                <a:close/>
                <a:moveTo>
                  <a:pt x="6674374" y="68"/>
                </a:moveTo>
                <a:cubicBezTo>
                  <a:pt x="6790387" y="-2243"/>
                  <a:pt x="6881348" y="54229"/>
                  <a:pt x="6891656" y="60898"/>
                </a:cubicBezTo>
                <a:lnTo>
                  <a:pt x="6891656" y="115898"/>
                </a:lnTo>
                <a:lnTo>
                  <a:pt x="6870555" y="103763"/>
                </a:lnTo>
                <a:cubicBezTo>
                  <a:pt x="6835186" y="85175"/>
                  <a:pt x="6762268" y="53843"/>
                  <a:pt x="6675258" y="55576"/>
                </a:cubicBezTo>
                <a:cubicBezTo>
                  <a:pt x="6636587" y="56347"/>
                  <a:pt x="6595132" y="63649"/>
                  <a:pt x="6552953" y="81505"/>
                </a:cubicBezTo>
                <a:cubicBezTo>
                  <a:pt x="6412132" y="141471"/>
                  <a:pt x="6322115" y="293612"/>
                  <a:pt x="6335590" y="458824"/>
                </a:cubicBezTo>
                <a:cubicBezTo>
                  <a:pt x="6189648" y="382014"/>
                  <a:pt x="6018776" y="367459"/>
                  <a:pt x="5861920" y="418802"/>
                </a:cubicBezTo>
                <a:cubicBezTo>
                  <a:pt x="5621682" y="497231"/>
                  <a:pt x="5463308" y="710584"/>
                  <a:pt x="5443310" y="947493"/>
                </a:cubicBezTo>
                <a:lnTo>
                  <a:pt x="5444277" y="1012150"/>
                </a:lnTo>
                <a:lnTo>
                  <a:pt x="5444219" y="1011887"/>
                </a:lnTo>
                <a:cubicBezTo>
                  <a:pt x="5411907" y="729942"/>
                  <a:pt x="5580758" y="454794"/>
                  <a:pt x="5861036" y="363294"/>
                </a:cubicBezTo>
                <a:cubicBezTo>
                  <a:pt x="6017892" y="311951"/>
                  <a:pt x="6188764" y="326506"/>
                  <a:pt x="6334706" y="403316"/>
                </a:cubicBezTo>
                <a:cubicBezTo>
                  <a:pt x="6321231" y="238104"/>
                  <a:pt x="6411248" y="85963"/>
                  <a:pt x="6552069" y="25997"/>
                </a:cubicBezTo>
                <a:cubicBezTo>
                  <a:pt x="6594248" y="8141"/>
                  <a:pt x="6635703" y="839"/>
                  <a:pt x="6674374" y="68"/>
                </a:cubicBez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887" name="Google Shape;887;p28"/>
          <p:cNvGrpSpPr/>
          <p:nvPr/>
        </p:nvGrpSpPr>
        <p:grpSpPr>
          <a:xfrm>
            <a:off x="10495995" y="79089"/>
            <a:ext cx="1176915" cy="1176911"/>
            <a:chOff x="8018175" y="827982"/>
            <a:chExt cx="1784827" cy="1784822"/>
          </a:xfrm>
        </p:grpSpPr>
        <p:grpSp>
          <p:nvGrpSpPr>
            <p:cNvPr id="888" name="Google Shape;888;p28"/>
            <p:cNvGrpSpPr/>
            <p:nvPr/>
          </p:nvGrpSpPr>
          <p:grpSpPr>
            <a:xfrm>
              <a:off x="8018175" y="827982"/>
              <a:ext cx="1784827" cy="1784822"/>
              <a:chOff x="8360218" y="1166853"/>
              <a:chExt cx="1375271" cy="1375267"/>
            </a:xfrm>
          </p:grpSpPr>
          <p:sp>
            <p:nvSpPr>
              <p:cNvPr id="889" name="Google Shape;889;p28"/>
              <p:cNvSpPr/>
              <p:nvPr/>
            </p:nvSpPr>
            <p:spPr>
              <a:xfrm>
                <a:off x="8360222" y="1166853"/>
                <a:ext cx="1375267" cy="1375267"/>
              </a:xfrm>
              <a:custGeom>
                <a:rect b="b" l="l" r="r" t="t"/>
                <a:pathLst>
                  <a:path extrusionOk="0" h="1642110" w="1642110">
                    <a:moveTo>
                      <a:pt x="1642110" y="821055"/>
                    </a:moveTo>
                    <a:cubicBezTo>
                      <a:pt x="1642110" y="1274511"/>
                      <a:pt x="1274512" y="1642110"/>
                      <a:pt x="821055" y="1642110"/>
                    </a:cubicBezTo>
                    <a:cubicBezTo>
                      <a:pt x="367599" y="1642110"/>
                      <a:pt x="0" y="1274511"/>
                      <a:pt x="0" y="821055"/>
                    </a:cubicBezTo>
                    <a:cubicBezTo>
                      <a:pt x="0" y="367599"/>
                      <a:pt x="367599" y="0"/>
                      <a:pt x="821055" y="0"/>
                    </a:cubicBezTo>
                    <a:cubicBezTo>
                      <a:pt x="1274512" y="0"/>
                      <a:pt x="1642110" y="367599"/>
                      <a:pt x="1642110" y="821055"/>
                    </a:cubicBezTo>
                    <a:close/>
                  </a:path>
                </a:pathLst>
              </a:custGeom>
              <a:gradFill>
                <a:gsLst>
                  <a:gs pos="0">
                    <a:srgbClr val="F5F4F7"/>
                  </a:gs>
                  <a:gs pos="34000">
                    <a:srgbClr val="F5F4F7"/>
                  </a:gs>
                  <a:gs pos="64000">
                    <a:srgbClr val="E7E6E6"/>
                  </a:gs>
                  <a:gs pos="82000">
                    <a:srgbClr val="D2CED9"/>
                  </a:gs>
                  <a:gs pos="100000">
                    <a:srgbClr val="D2CED9"/>
                  </a:gs>
                </a:gsLst>
                <a:path path="circle">
                  <a:fillToRect b="100%" r="100%"/>
                </a:path>
                <a:tileRect l="-100%" t="-100%"/>
              </a:gradFill>
              <a:ln>
                <a:noFill/>
              </a:ln>
              <a:effectLst>
                <a:outerShdw blurRad="571500" rotWithShape="0" algn="bl">
                  <a:srgbClr val="FFFFFF">
                    <a:alpha val="4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890" name="Google Shape;890;p28"/>
              <p:cNvSpPr/>
              <p:nvPr/>
            </p:nvSpPr>
            <p:spPr>
              <a:xfrm>
                <a:off x="8360218" y="1166853"/>
                <a:ext cx="1184346" cy="1184346"/>
              </a:xfrm>
              <a:custGeom>
                <a:rect b="b" l="l" r="r" t="t"/>
                <a:pathLst>
                  <a:path extrusionOk="0" h="1414144" w="1414145">
                    <a:moveTo>
                      <a:pt x="25400" y="846455"/>
                    </a:moveTo>
                    <a:cubicBezTo>
                      <a:pt x="25400" y="393065"/>
                      <a:pt x="393065" y="25400"/>
                      <a:pt x="846455" y="25400"/>
                    </a:cubicBezTo>
                    <a:cubicBezTo>
                      <a:pt x="1066800" y="25400"/>
                      <a:pt x="1266825" y="112395"/>
                      <a:pt x="1414145" y="253365"/>
                    </a:cubicBezTo>
                    <a:cubicBezTo>
                      <a:pt x="1264920" y="97155"/>
                      <a:pt x="1054100" y="0"/>
                      <a:pt x="821055" y="0"/>
                    </a:cubicBezTo>
                    <a:cubicBezTo>
                      <a:pt x="367665" y="0"/>
                      <a:pt x="0" y="367665"/>
                      <a:pt x="0" y="821055"/>
                    </a:cubicBezTo>
                    <a:cubicBezTo>
                      <a:pt x="0" y="1054100"/>
                      <a:pt x="97155" y="1264285"/>
                      <a:pt x="253365" y="1414145"/>
                    </a:cubicBezTo>
                    <a:cubicBezTo>
                      <a:pt x="112395" y="1266825"/>
                      <a:pt x="25400" y="1066800"/>
                      <a:pt x="25400" y="84645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grpSp>
          <p:nvGrpSpPr>
            <p:cNvPr id="891" name="Google Shape;891;p28"/>
            <p:cNvGrpSpPr/>
            <p:nvPr/>
          </p:nvGrpSpPr>
          <p:grpSpPr>
            <a:xfrm>
              <a:off x="8103650" y="1044518"/>
              <a:ext cx="925552" cy="1366411"/>
              <a:chOff x="4816753" y="2449658"/>
              <a:chExt cx="925552" cy="1366411"/>
            </a:xfrm>
          </p:grpSpPr>
          <p:sp>
            <p:nvSpPr>
              <p:cNvPr id="892" name="Google Shape;892;p28"/>
              <p:cNvSpPr/>
              <p:nvPr/>
            </p:nvSpPr>
            <p:spPr>
              <a:xfrm>
                <a:off x="5148264" y="2715819"/>
                <a:ext cx="393006" cy="491856"/>
              </a:xfrm>
              <a:custGeom>
                <a:rect b="b" l="l" r="r" t="t"/>
                <a:pathLst>
                  <a:path extrusionOk="0" h="491856" w="393006">
                    <a:moveTo>
                      <a:pt x="45741" y="382680"/>
                    </a:moveTo>
                    <a:cubicBezTo>
                      <a:pt x="6117" y="343437"/>
                      <a:pt x="497" y="280667"/>
                      <a:pt x="-169" y="273238"/>
                    </a:cubicBezTo>
                    <a:cubicBezTo>
                      <a:pt x="-2265" y="233662"/>
                      <a:pt x="5631" y="194190"/>
                      <a:pt x="22786" y="158462"/>
                    </a:cubicBezTo>
                    <a:cubicBezTo>
                      <a:pt x="36873" y="126667"/>
                      <a:pt x="55304" y="96987"/>
                      <a:pt x="77555" y="70260"/>
                    </a:cubicBezTo>
                    <a:cubicBezTo>
                      <a:pt x="104225" y="35018"/>
                      <a:pt x="117655" y="17396"/>
                      <a:pt x="137562" y="8443"/>
                    </a:cubicBezTo>
                    <a:cubicBezTo>
                      <a:pt x="179568" y="-10607"/>
                      <a:pt x="225002" y="8443"/>
                      <a:pt x="241670" y="15491"/>
                    </a:cubicBezTo>
                    <a:cubicBezTo>
                      <a:pt x="316251" y="46543"/>
                      <a:pt x="348636" y="118457"/>
                      <a:pt x="363495" y="151413"/>
                    </a:cubicBezTo>
                    <a:cubicBezTo>
                      <a:pt x="391413" y="212659"/>
                      <a:pt x="399443" y="281106"/>
                      <a:pt x="386450" y="347152"/>
                    </a:cubicBezTo>
                    <a:cubicBezTo>
                      <a:pt x="378068" y="387538"/>
                      <a:pt x="361781" y="465643"/>
                      <a:pt x="303487" y="486598"/>
                    </a:cubicBezTo>
                    <a:cubicBezTo>
                      <a:pt x="270303" y="496961"/>
                      <a:pt x="234260" y="492475"/>
                      <a:pt x="204618" y="474311"/>
                    </a:cubicBezTo>
                    <a:cubicBezTo>
                      <a:pt x="164518" y="449450"/>
                      <a:pt x="162899" y="410493"/>
                      <a:pt x="126990" y="405445"/>
                    </a:cubicBezTo>
                    <a:cubicBezTo>
                      <a:pt x="108987" y="402873"/>
                      <a:pt x="96509" y="410874"/>
                      <a:pt x="74031" y="401921"/>
                    </a:cubicBezTo>
                    <a:cubicBezTo>
                      <a:pt x="63400" y="397472"/>
                      <a:pt x="53781" y="390929"/>
                      <a:pt x="45741" y="382680"/>
                    </a:cubicBezTo>
                    <a:close/>
                  </a:path>
                </a:pathLst>
              </a:custGeom>
              <a:solidFill>
                <a:srgbClr val="1C0935">
                  <a:alpha val="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3" name="Google Shape;893;p28"/>
              <p:cNvSpPr/>
              <p:nvPr/>
            </p:nvSpPr>
            <p:spPr>
              <a:xfrm>
                <a:off x="5327856" y="3494849"/>
                <a:ext cx="414449" cy="321220"/>
              </a:xfrm>
              <a:custGeom>
                <a:rect b="b" l="l" r="r" t="t"/>
                <a:pathLst>
                  <a:path extrusionOk="0" h="321220" w="414449">
                    <a:moveTo>
                      <a:pt x="14072" y="67612"/>
                    </a:moveTo>
                    <a:cubicBezTo>
                      <a:pt x="35113" y="30329"/>
                      <a:pt x="72851" y="5499"/>
                      <a:pt x="115418" y="937"/>
                    </a:cubicBezTo>
                    <a:cubicBezTo>
                      <a:pt x="150566" y="-2682"/>
                      <a:pt x="185618" y="7890"/>
                      <a:pt x="218669" y="19987"/>
                    </a:cubicBezTo>
                    <a:cubicBezTo>
                      <a:pt x="253169" y="32921"/>
                      <a:pt x="286830" y="48000"/>
                      <a:pt x="319444" y="65136"/>
                    </a:cubicBezTo>
                    <a:cubicBezTo>
                      <a:pt x="349066" y="80661"/>
                      <a:pt x="378784" y="98854"/>
                      <a:pt x="397073" y="126762"/>
                    </a:cubicBezTo>
                    <a:cubicBezTo>
                      <a:pt x="427362" y="176452"/>
                      <a:pt x="415932" y="240917"/>
                      <a:pt x="370402" y="277162"/>
                    </a:cubicBezTo>
                    <a:cubicBezTo>
                      <a:pt x="344494" y="296212"/>
                      <a:pt x="311728" y="303546"/>
                      <a:pt x="280105" y="310023"/>
                    </a:cubicBezTo>
                    <a:cubicBezTo>
                      <a:pt x="226480" y="321168"/>
                      <a:pt x="166948" y="331455"/>
                      <a:pt x="119990" y="303356"/>
                    </a:cubicBezTo>
                    <a:cubicBezTo>
                      <a:pt x="95511" y="288687"/>
                      <a:pt x="77699" y="265256"/>
                      <a:pt x="60554" y="242491"/>
                    </a:cubicBezTo>
                    <a:cubicBezTo>
                      <a:pt x="19311" y="187246"/>
                      <a:pt x="-23742" y="137716"/>
                      <a:pt x="14072" y="67612"/>
                    </a:cubicBezTo>
                    <a:close/>
                  </a:path>
                </a:pathLst>
              </a:custGeom>
              <a:solidFill>
                <a:srgbClr val="1C0935">
                  <a:alpha val="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4" name="Google Shape;894;p28"/>
              <p:cNvSpPr/>
              <p:nvPr/>
            </p:nvSpPr>
            <p:spPr>
              <a:xfrm>
                <a:off x="5022506" y="3266662"/>
                <a:ext cx="244496" cy="299730"/>
              </a:xfrm>
              <a:custGeom>
                <a:rect b="b" l="l" r="r" t="t"/>
                <a:pathLst>
                  <a:path extrusionOk="0" h="299730" w="244496">
                    <a:moveTo>
                      <a:pt x="164355" y="3763"/>
                    </a:moveTo>
                    <a:cubicBezTo>
                      <a:pt x="203693" y="15384"/>
                      <a:pt x="231888" y="52722"/>
                      <a:pt x="240555" y="92822"/>
                    </a:cubicBezTo>
                    <a:cubicBezTo>
                      <a:pt x="249223" y="132922"/>
                      <a:pt x="240555" y="175023"/>
                      <a:pt x="225315" y="213123"/>
                    </a:cubicBezTo>
                    <a:cubicBezTo>
                      <a:pt x="215962" y="240211"/>
                      <a:pt x="199160" y="264113"/>
                      <a:pt x="176833" y="282084"/>
                    </a:cubicBezTo>
                    <a:cubicBezTo>
                      <a:pt x="139686" y="308659"/>
                      <a:pt x="85202" y="304563"/>
                      <a:pt x="49103" y="276559"/>
                    </a:cubicBezTo>
                    <a:cubicBezTo>
                      <a:pt x="13336" y="246701"/>
                      <a:pt x="-4961" y="200822"/>
                      <a:pt x="430" y="154544"/>
                    </a:cubicBezTo>
                    <a:cubicBezTo>
                      <a:pt x="8050" y="84536"/>
                      <a:pt x="81964" y="-20430"/>
                      <a:pt x="164355" y="3763"/>
                    </a:cubicBezTo>
                    <a:close/>
                  </a:path>
                </a:pathLst>
              </a:custGeom>
              <a:solidFill>
                <a:srgbClr val="1C0935">
                  <a:alpha val="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5" name="Google Shape;895;p28"/>
              <p:cNvSpPr/>
              <p:nvPr/>
            </p:nvSpPr>
            <p:spPr>
              <a:xfrm>
                <a:off x="4816753" y="3009981"/>
                <a:ext cx="210378" cy="243480"/>
              </a:xfrm>
              <a:custGeom>
                <a:rect b="b" l="l" r="r" t="t"/>
                <a:pathLst>
                  <a:path extrusionOk="0" h="243480" w="210378">
                    <a:moveTo>
                      <a:pt x="13778" y="202342"/>
                    </a:moveTo>
                    <a:cubicBezTo>
                      <a:pt x="-4129" y="163384"/>
                      <a:pt x="-4320" y="155574"/>
                      <a:pt x="8349" y="118236"/>
                    </a:cubicBezTo>
                    <a:cubicBezTo>
                      <a:pt x="18636" y="88042"/>
                      <a:pt x="41782" y="64134"/>
                      <a:pt x="64165" y="41464"/>
                    </a:cubicBezTo>
                    <a:cubicBezTo>
                      <a:pt x="84073" y="21367"/>
                      <a:pt x="107218" y="-160"/>
                      <a:pt x="135413" y="221"/>
                    </a:cubicBezTo>
                    <a:cubicBezTo>
                      <a:pt x="153414" y="1155"/>
                      <a:pt x="170198" y="9584"/>
                      <a:pt x="181704" y="23462"/>
                    </a:cubicBezTo>
                    <a:cubicBezTo>
                      <a:pt x="193067" y="37283"/>
                      <a:pt x="200963" y="53609"/>
                      <a:pt x="204754" y="71087"/>
                    </a:cubicBezTo>
                    <a:cubicBezTo>
                      <a:pt x="214213" y="106911"/>
                      <a:pt x="210498" y="144934"/>
                      <a:pt x="194277" y="178243"/>
                    </a:cubicBezTo>
                    <a:cubicBezTo>
                      <a:pt x="177665" y="211581"/>
                      <a:pt x="146461" y="235279"/>
                      <a:pt x="109886" y="242347"/>
                    </a:cubicBezTo>
                    <a:cubicBezTo>
                      <a:pt x="72823" y="248557"/>
                      <a:pt x="35486" y="233012"/>
                      <a:pt x="13778" y="202342"/>
                    </a:cubicBezTo>
                  </a:path>
                </a:pathLst>
              </a:custGeom>
              <a:solidFill>
                <a:srgbClr val="1C0935">
                  <a:alpha val="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6" name="Google Shape;896;p28"/>
              <p:cNvSpPr/>
              <p:nvPr/>
            </p:nvSpPr>
            <p:spPr>
              <a:xfrm>
                <a:off x="5008691" y="2845862"/>
                <a:ext cx="57442" cy="84019"/>
              </a:xfrm>
              <a:custGeom>
                <a:rect b="b" l="l" r="r" t="t"/>
                <a:pathLst>
                  <a:path extrusionOk="0" h="84019" w="57442">
                    <a:moveTo>
                      <a:pt x="148" y="63757"/>
                    </a:moveTo>
                    <a:cubicBezTo>
                      <a:pt x="2815" y="74825"/>
                      <a:pt x="12159" y="83026"/>
                      <a:pt x="23484" y="84235"/>
                    </a:cubicBezTo>
                    <a:cubicBezTo>
                      <a:pt x="34723" y="83788"/>
                      <a:pt x="44734" y="76987"/>
                      <a:pt x="49297" y="66709"/>
                    </a:cubicBezTo>
                    <a:cubicBezTo>
                      <a:pt x="53697" y="56594"/>
                      <a:pt x="56088" y="45726"/>
                      <a:pt x="56345" y="34705"/>
                    </a:cubicBezTo>
                    <a:cubicBezTo>
                      <a:pt x="57327" y="27990"/>
                      <a:pt x="57098" y="21151"/>
                      <a:pt x="55678" y="14512"/>
                    </a:cubicBezTo>
                    <a:cubicBezTo>
                      <a:pt x="42915" y="-28827"/>
                      <a:pt x="-6710" y="37753"/>
                      <a:pt x="148" y="63757"/>
                    </a:cubicBezTo>
                    <a:close/>
                  </a:path>
                </a:pathLst>
              </a:custGeom>
              <a:solidFill>
                <a:srgbClr val="1C0935">
                  <a:alpha val="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7" name="Google Shape;897;p28"/>
              <p:cNvSpPr/>
              <p:nvPr/>
            </p:nvSpPr>
            <p:spPr>
              <a:xfrm>
                <a:off x="5546163" y="3238122"/>
                <a:ext cx="190482" cy="156272"/>
              </a:xfrm>
              <a:custGeom>
                <a:rect b="b" l="l" r="r" t="t"/>
                <a:pathLst>
                  <a:path extrusionOk="0" h="156272" w="190482">
                    <a:moveTo>
                      <a:pt x="4077" y="102598"/>
                    </a:moveTo>
                    <a:cubicBezTo>
                      <a:pt x="7049" y="117037"/>
                      <a:pt x="13602" y="130498"/>
                      <a:pt x="23127" y="141746"/>
                    </a:cubicBezTo>
                    <a:cubicBezTo>
                      <a:pt x="32814" y="153080"/>
                      <a:pt x="47778" y="158442"/>
                      <a:pt x="62465" y="155843"/>
                    </a:cubicBezTo>
                    <a:cubicBezTo>
                      <a:pt x="78753" y="151937"/>
                      <a:pt x="89421" y="136793"/>
                      <a:pt x="104470" y="129173"/>
                    </a:cubicBezTo>
                    <a:cubicBezTo>
                      <a:pt x="119520" y="121553"/>
                      <a:pt x="134379" y="123267"/>
                      <a:pt x="148857" y="118600"/>
                    </a:cubicBezTo>
                    <a:cubicBezTo>
                      <a:pt x="180499" y="106666"/>
                      <a:pt x="197244" y="72041"/>
                      <a:pt x="186957" y="39828"/>
                    </a:cubicBezTo>
                    <a:cubicBezTo>
                      <a:pt x="178232" y="18140"/>
                      <a:pt x="158287" y="3024"/>
                      <a:pt x="135046" y="490"/>
                    </a:cubicBezTo>
                    <a:cubicBezTo>
                      <a:pt x="110567" y="-2368"/>
                      <a:pt x="92469" y="18206"/>
                      <a:pt x="69133" y="12587"/>
                    </a:cubicBezTo>
                    <a:cubicBezTo>
                      <a:pt x="45797" y="6967"/>
                      <a:pt x="35224" y="-1701"/>
                      <a:pt x="15507" y="20778"/>
                    </a:cubicBezTo>
                    <a:cubicBezTo>
                      <a:pt x="-4210" y="43257"/>
                      <a:pt x="-2686" y="75737"/>
                      <a:pt x="4077" y="102598"/>
                    </a:cubicBezTo>
                    <a:close/>
                  </a:path>
                </a:pathLst>
              </a:custGeom>
              <a:solidFill>
                <a:srgbClr val="1C0935">
                  <a:alpha val="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8" name="Google Shape;898;p28"/>
              <p:cNvSpPr/>
              <p:nvPr/>
            </p:nvSpPr>
            <p:spPr>
              <a:xfrm>
                <a:off x="5454850" y="2449658"/>
                <a:ext cx="69986" cy="73178"/>
              </a:xfrm>
              <a:custGeom>
                <a:rect b="b" l="l" r="r" t="t"/>
                <a:pathLst>
                  <a:path extrusionOk="0" h="73178" w="69986">
                    <a:moveTo>
                      <a:pt x="17666" y="72198"/>
                    </a:moveTo>
                    <a:cubicBezTo>
                      <a:pt x="28048" y="76103"/>
                      <a:pt x="39383" y="69721"/>
                      <a:pt x="48717" y="63625"/>
                    </a:cubicBezTo>
                    <a:cubicBezTo>
                      <a:pt x="58052" y="57529"/>
                      <a:pt x="69768" y="48480"/>
                      <a:pt x="69482" y="36669"/>
                    </a:cubicBezTo>
                    <a:cubicBezTo>
                      <a:pt x="68815" y="15524"/>
                      <a:pt x="31382" y="-9146"/>
                      <a:pt x="12332" y="3808"/>
                    </a:cubicBezTo>
                    <a:cubicBezTo>
                      <a:pt x="-6718" y="16762"/>
                      <a:pt x="-4242" y="63815"/>
                      <a:pt x="17666" y="72198"/>
                    </a:cubicBezTo>
                    <a:close/>
                  </a:path>
                </a:pathLst>
              </a:custGeom>
              <a:solidFill>
                <a:srgbClr val="1C0935">
                  <a:alpha val="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pic>
        <p:nvPicPr>
          <p:cNvPr id="899" name="Google Shape;899;p28"/>
          <p:cNvPicPr preferRelativeResize="0"/>
          <p:nvPr/>
        </p:nvPicPr>
        <p:blipFill>
          <a:blip r:embed="rId3">
            <a:alphaModFix/>
          </a:blip>
          <a:stretch>
            <a:fillRect/>
          </a:stretch>
        </p:blipFill>
        <p:spPr>
          <a:xfrm>
            <a:off x="-162650" y="-228600"/>
            <a:ext cx="2614000" cy="2614000"/>
          </a:xfrm>
          <a:prstGeom prst="rect">
            <a:avLst/>
          </a:prstGeom>
          <a:noFill/>
          <a:ln>
            <a:noFill/>
          </a:ln>
          <a:effectLst>
            <a:outerShdw blurRad="142875" rotWithShape="0" algn="bl" dir="5400000" dist="19050">
              <a:srgbClr val="000000">
                <a:alpha val="67000"/>
              </a:srgbClr>
            </a:outerShdw>
          </a:effectLst>
        </p:spPr>
      </p:pic>
      <p:pic>
        <p:nvPicPr>
          <p:cNvPr id="900" name="Google Shape;900;p28"/>
          <p:cNvPicPr preferRelativeResize="0"/>
          <p:nvPr/>
        </p:nvPicPr>
        <p:blipFill>
          <a:blip r:embed="rId4">
            <a:alphaModFix/>
          </a:blip>
          <a:stretch>
            <a:fillRect/>
          </a:stretch>
        </p:blipFill>
        <p:spPr>
          <a:xfrm flipH="1">
            <a:off x="10684975" y="135016"/>
            <a:ext cx="1634950" cy="1634968"/>
          </a:xfrm>
          <a:prstGeom prst="rect">
            <a:avLst/>
          </a:prstGeom>
          <a:noFill/>
          <a:ln>
            <a:noFill/>
          </a:ln>
          <a:effectLst>
            <a:outerShdw blurRad="142875" rotWithShape="0" algn="bl" dir="5400000" dist="19050">
              <a:srgbClr val="000000">
                <a:alpha val="67000"/>
              </a:srgbClr>
            </a:outerShdw>
          </a:effectLst>
        </p:spPr>
      </p:pic>
      <p:sp>
        <p:nvSpPr>
          <p:cNvPr id="901" name="Google Shape;901;p28"/>
          <p:cNvSpPr/>
          <p:nvPr/>
        </p:nvSpPr>
        <p:spPr>
          <a:xfrm>
            <a:off x="6199561" y="4653973"/>
            <a:ext cx="4996451" cy="2211860"/>
          </a:xfrm>
          <a:custGeom>
            <a:rect b="b" l="l" r="r" t="t"/>
            <a:pathLst>
              <a:path extrusionOk="0" h="3050841" w="6891656">
                <a:moveTo>
                  <a:pt x="6674374" y="68"/>
                </a:moveTo>
                <a:cubicBezTo>
                  <a:pt x="6790387" y="-2243"/>
                  <a:pt x="6881348" y="54229"/>
                  <a:pt x="6891656" y="60898"/>
                </a:cubicBezTo>
                <a:lnTo>
                  <a:pt x="6891656" y="3050841"/>
                </a:lnTo>
                <a:lnTo>
                  <a:pt x="0" y="3050841"/>
                </a:lnTo>
                <a:lnTo>
                  <a:pt x="16887" y="3016614"/>
                </a:lnTo>
                <a:cubicBezTo>
                  <a:pt x="75476" y="2904075"/>
                  <a:pt x="261498" y="2601557"/>
                  <a:pt x="643651" y="2490837"/>
                </a:cubicBezTo>
                <a:cubicBezTo>
                  <a:pt x="995906" y="2388690"/>
                  <a:pt x="1287656" y="2515362"/>
                  <a:pt x="1362984" y="2550803"/>
                </a:cubicBezTo>
                <a:cubicBezTo>
                  <a:pt x="1373765" y="2534228"/>
                  <a:pt x="1451924" y="2419415"/>
                  <a:pt x="1602717" y="2400953"/>
                </a:cubicBezTo>
                <a:cubicBezTo>
                  <a:pt x="1694217" y="2390846"/>
                  <a:pt x="1785972" y="2417798"/>
                  <a:pt x="1857407" y="2475878"/>
                </a:cubicBezTo>
                <a:cubicBezTo>
                  <a:pt x="1830456" y="2250296"/>
                  <a:pt x="1926268" y="2034953"/>
                  <a:pt x="2097140" y="1936850"/>
                </a:cubicBezTo>
                <a:cubicBezTo>
                  <a:pt x="2329326" y="1802901"/>
                  <a:pt x="2680233" y="1896423"/>
                  <a:pt x="2846388" y="2191540"/>
                </a:cubicBezTo>
                <a:cubicBezTo>
                  <a:pt x="2861279" y="2151788"/>
                  <a:pt x="2892044" y="2120120"/>
                  <a:pt x="2931286" y="2104083"/>
                </a:cubicBezTo>
                <a:cubicBezTo>
                  <a:pt x="2976120" y="2088183"/>
                  <a:pt x="3025790" y="2093706"/>
                  <a:pt x="3066043" y="2119040"/>
                </a:cubicBezTo>
                <a:cubicBezTo>
                  <a:pt x="2866332" y="1750616"/>
                  <a:pt x="3021977" y="1311848"/>
                  <a:pt x="3330705" y="1165098"/>
                </a:cubicBezTo>
                <a:cubicBezTo>
                  <a:pt x="3659915" y="1008510"/>
                  <a:pt x="4131160" y="1199192"/>
                  <a:pt x="4259854" y="1629605"/>
                </a:cubicBezTo>
                <a:cubicBezTo>
                  <a:pt x="4338551" y="1538914"/>
                  <a:pt x="4459698" y="1504550"/>
                  <a:pt x="4561979" y="1542148"/>
                </a:cubicBezTo>
                <a:cubicBezTo>
                  <a:pt x="4669784" y="1582575"/>
                  <a:pt x="4710212" y="1685259"/>
                  <a:pt x="4716814" y="1701969"/>
                </a:cubicBezTo>
                <a:cubicBezTo>
                  <a:pt x="4770205" y="1637152"/>
                  <a:pt x="4866004" y="1627987"/>
                  <a:pt x="4930808" y="1681351"/>
                </a:cubicBezTo>
                <a:cubicBezTo>
                  <a:pt x="4931078" y="1681620"/>
                  <a:pt x="4931348" y="1681756"/>
                  <a:pt x="4931618" y="1682025"/>
                </a:cubicBezTo>
                <a:cubicBezTo>
                  <a:pt x="4845400" y="1466414"/>
                  <a:pt x="4950349" y="1221695"/>
                  <a:pt x="5165824" y="1135585"/>
                </a:cubicBezTo>
                <a:cubicBezTo>
                  <a:pt x="5263522" y="1096505"/>
                  <a:pt x="5372272" y="1095428"/>
                  <a:pt x="5470645" y="1132621"/>
                </a:cubicBezTo>
                <a:cubicBezTo>
                  <a:pt x="5365938" y="812303"/>
                  <a:pt x="5540718" y="467865"/>
                  <a:pt x="5861036" y="363294"/>
                </a:cubicBezTo>
                <a:cubicBezTo>
                  <a:pt x="6017892" y="311951"/>
                  <a:pt x="6188764" y="326506"/>
                  <a:pt x="6334706" y="403316"/>
                </a:cubicBezTo>
                <a:cubicBezTo>
                  <a:pt x="6321231" y="238104"/>
                  <a:pt x="6411248" y="85963"/>
                  <a:pt x="6552069" y="25997"/>
                </a:cubicBezTo>
                <a:cubicBezTo>
                  <a:pt x="6594248" y="8141"/>
                  <a:pt x="6635703" y="839"/>
                  <a:pt x="6674374" y="68"/>
                </a:cubicBez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902" name="Google Shape;902;p28"/>
          <p:cNvSpPr/>
          <p:nvPr/>
        </p:nvSpPr>
        <p:spPr>
          <a:xfrm>
            <a:off x="6208336" y="4654704"/>
            <a:ext cx="4996451" cy="2211860"/>
          </a:xfrm>
          <a:custGeom>
            <a:rect b="b" l="l" r="r" t="t"/>
            <a:pathLst>
              <a:path extrusionOk="0" h="3050841" w="6891656">
                <a:moveTo>
                  <a:pt x="2288798" y="1878635"/>
                </a:moveTo>
                <a:cubicBezTo>
                  <a:pt x="2493233" y="1862262"/>
                  <a:pt x="2721772" y="1970203"/>
                  <a:pt x="2846388" y="2191540"/>
                </a:cubicBezTo>
                <a:cubicBezTo>
                  <a:pt x="2861279" y="2151788"/>
                  <a:pt x="2892044" y="2120120"/>
                  <a:pt x="2931286" y="2104083"/>
                </a:cubicBezTo>
                <a:cubicBezTo>
                  <a:pt x="2964912" y="2092158"/>
                  <a:pt x="3001258" y="2092284"/>
                  <a:pt x="3034311" y="2103779"/>
                </a:cubicBezTo>
                <a:lnTo>
                  <a:pt x="3038234" y="2105666"/>
                </a:lnTo>
                <a:lnTo>
                  <a:pt x="3066927" y="2174548"/>
                </a:lnTo>
                <a:cubicBezTo>
                  <a:pt x="3026674" y="2149214"/>
                  <a:pt x="2977004" y="2143691"/>
                  <a:pt x="2932170" y="2159591"/>
                </a:cubicBezTo>
                <a:cubicBezTo>
                  <a:pt x="2892928" y="2175628"/>
                  <a:pt x="2862163" y="2207296"/>
                  <a:pt x="2847272" y="2247048"/>
                </a:cubicBezTo>
                <a:cubicBezTo>
                  <a:pt x="2681117" y="1951931"/>
                  <a:pt x="2330210" y="1858409"/>
                  <a:pt x="2098024" y="1992358"/>
                </a:cubicBezTo>
                <a:cubicBezTo>
                  <a:pt x="1927152" y="2090461"/>
                  <a:pt x="1831340" y="2305804"/>
                  <a:pt x="1858291" y="2531386"/>
                </a:cubicBezTo>
                <a:cubicBezTo>
                  <a:pt x="1786856" y="2473306"/>
                  <a:pt x="1695101" y="2446354"/>
                  <a:pt x="1603601" y="2456461"/>
                </a:cubicBezTo>
                <a:cubicBezTo>
                  <a:pt x="1452808" y="2474923"/>
                  <a:pt x="1374649" y="2589736"/>
                  <a:pt x="1363868" y="2606311"/>
                </a:cubicBezTo>
                <a:cubicBezTo>
                  <a:pt x="1288540" y="2570870"/>
                  <a:pt x="996790" y="2444198"/>
                  <a:pt x="644535" y="2546345"/>
                </a:cubicBezTo>
                <a:cubicBezTo>
                  <a:pt x="310151" y="2643225"/>
                  <a:pt x="125930" y="2886951"/>
                  <a:pt x="45850" y="3021761"/>
                </a:cubicBezTo>
                <a:lnTo>
                  <a:pt x="29636" y="3050841"/>
                </a:lnTo>
                <a:lnTo>
                  <a:pt x="0" y="3050841"/>
                </a:lnTo>
                <a:lnTo>
                  <a:pt x="16887" y="3016614"/>
                </a:lnTo>
                <a:cubicBezTo>
                  <a:pt x="75476" y="2904075"/>
                  <a:pt x="261498" y="2601557"/>
                  <a:pt x="643651" y="2490837"/>
                </a:cubicBezTo>
                <a:cubicBezTo>
                  <a:pt x="995906" y="2388690"/>
                  <a:pt x="1287656" y="2515362"/>
                  <a:pt x="1362984" y="2550803"/>
                </a:cubicBezTo>
                <a:cubicBezTo>
                  <a:pt x="1373765" y="2534228"/>
                  <a:pt x="1451924" y="2419415"/>
                  <a:pt x="1602717" y="2400953"/>
                </a:cubicBezTo>
                <a:cubicBezTo>
                  <a:pt x="1694217" y="2390846"/>
                  <a:pt x="1785972" y="2417798"/>
                  <a:pt x="1857407" y="2475878"/>
                </a:cubicBezTo>
                <a:cubicBezTo>
                  <a:pt x="1830456" y="2250296"/>
                  <a:pt x="1926268" y="2034953"/>
                  <a:pt x="2097140" y="1936850"/>
                </a:cubicBezTo>
                <a:cubicBezTo>
                  <a:pt x="2155187" y="1903363"/>
                  <a:pt x="2220653" y="1884093"/>
                  <a:pt x="2288798" y="1878635"/>
                </a:cubicBezTo>
                <a:close/>
                <a:moveTo>
                  <a:pt x="3596672" y="1111090"/>
                </a:moveTo>
                <a:cubicBezTo>
                  <a:pt x="3874128" y="1118834"/>
                  <a:pt x="4163333" y="1306796"/>
                  <a:pt x="4259854" y="1629605"/>
                </a:cubicBezTo>
                <a:cubicBezTo>
                  <a:pt x="4338551" y="1538914"/>
                  <a:pt x="4459698" y="1504550"/>
                  <a:pt x="4561979" y="1542148"/>
                </a:cubicBezTo>
                <a:cubicBezTo>
                  <a:pt x="4669784" y="1582575"/>
                  <a:pt x="4710212" y="1685259"/>
                  <a:pt x="4716814" y="1701969"/>
                </a:cubicBezTo>
                <a:cubicBezTo>
                  <a:pt x="4756857" y="1653356"/>
                  <a:pt x="4820755" y="1636048"/>
                  <a:pt x="4877540" y="1652945"/>
                </a:cubicBezTo>
                <a:lnTo>
                  <a:pt x="4913735" y="1672247"/>
                </a:lnTo>
                <a:lnTo>
                  <a:pt x="4932502" y="1737533"/>
                </a:lnTo>
                <a:cubicBezTo>
                  <a:pt x="4932232" y="1737264"/>
                  <a:pt x="4931962" y="1737128"/>
                  <a:pt x="4931692" y="1736859"/>
                </a:cubicBezTo>
                <a:cubicBezTo>
                  <a:pt x="4866888" y="1683495"/>
                  <a:pt x="4771089" y="1692660"/>
                  <a:pt x="4717698" y="1757477"/>
                </a:cubicBezTo>
                <a:cubicBezTo>
                  <a:pt x="4711096" y="1740767"/>
                  <a:pt x="4670668" y="1638083"/>
                  <a:pt x="4562863" y="1597656"/>
                </a:cubicBezTo>
                <a:cubicBezTo>
                  <a:pt x="4460582" y="1560058"/>
                  <a:pt x="4339435" y="1594422"/>
                  <a:pt x="4260738" y="1685113"/>
                </a:cubicBezTo>
                <a:cubicBezTo>
                  <a:pt x="4132044" y="1254700"/>
                  <a:pt x="3660799" y="1064018"/>
                  <a:pt x="3331589" y="1220606"/>
                </a:cubicBezTo>
                <a:cubicBezTo>
                  <a:pt x="3138634" y="1312325"/>
                  <a:pt x="3005477" y="1518113"/>
                  <a:pt x="2981502" y="1749504"/>
                </a:cubicBezTo>
                <a:lnTo>
                  <a:pt x="2980923" y="1841369"/>
                </a:lnTo>
                <a:lnTo>
                  <a:pt x="2979729" y="1835195"/>
                </a:lnTo>
                <a:cubicBezTo>
                  <a:pt x="2953723" y="1549483"/>
                  <a:pt x="3099159" y="1275161"/>
                  <a:pt x="3330705" y="1165098"/>
                </a:cubicBezTo>
                <a:cubicBezTo>
                  <a:pt x="3413008" y="1125951"/>
                  <a:pt x="3504187" y="1108509"/>
                  <a:pt x="3596672" y="1111090"/>
                </a:cubicBezTo>
                <a:close/>
                <a:moveTo>
                  <a:pt x="5317981" y="1105501"/>
                </a:moveTo>
                <a:cubicBezTo>
                  <a:pt x="5343830" y="1105248"/>
                  <a:pt x="5369699" y="1107379"/>
                  <a:pt x="5395254" y="1111898"/>
                </a:cubicBezTo>
                <a:lnTo>
                  <a:pt x="5458658" y="1129326"/>
                </a:lnTo>
                <a:lnTo>
                  <a:pt x="5471529" y="1188129"/>
                </a:lnTo>
                <a:cubicBezTo>
                  <a:pt x="5373156" y="1150936"/>
                  <a:pt x="5264406" y="1152013"/>
                  <a:pt x="5166708" y="1191093"/>
                </a:cubicBezTo>
                <a:cubicBezTo>
                  <a:pt x="5058971" y="1234148"/>
                  <a:pt x="4978864" y="1316856"/>
                  <a:pt x="4936470" y="1415750"/>
                </a:cubicBezTo>
                <a:lnTo>
                  <a:pt x="4905003" y="1561359"/>
                </a:lnTo>
                <a:lnTo>
                  <a:pt x="4901538" y="1517792"/>
                </a:lnTo>
                <a:cubicBezTo>
                  <a:pt x="4904782" y="1353968"/>
                  <a:pt x="5004218" y="1200168"/>
                  <a:pt x="5165824" y="1135585"/>
                </a:cubicBezTo>
                <a:cubicBezTo>
                  <a:pt x="5214673" y="1116045"/>
                  <a:pt x="5266285" y="1106006"/>
                  <a:pt x="5317981" y="1105501"/>
                </a:cubicBezTo>
                <a:close/>
                <a:moveTo>
                  <a:pt x="6674374" y="68"/>
                </a:moveTo>
                <a:cubicBezTo>
                  <a:pt x="6790387" y="-2243"/>
                  <a:pt x="6881348" y="54229"/>
                  <a:pt x="6891656" y="60898"/>
                </a:cubicBezTo>
                <a:lnTo>
                  <a:pt x="6891656" y="115898"/>
                </a:lnTo>
                <a:lnTo>
                  <a:pt x="6870555" y="103763"/>
                </a:lnTo>
                <a:cubicBezTo>
                  <a:pt x="6835186" y="85175"/>
                  <a:pt x="6762268" y="53843"/>
                  <a:pt x="6675258" y="55576"/>
                </a:cubicBezTo>
                <a:cubicBezTo>
                  <a:pt x="6636587" y="56347"/>
                  <a:pt x="6595132" y="63649"/>
                  <a:pt x="6552953" y="81505"/>
                </a:cubicBezTo>
                <a:cubicBezTo>
                  <a:pt x="6412132" y="141471"/>
                  <a:pt x="6322115" y="293612"/>
                  <a:pt x="6335590" y="458824"/>
                </a:cubicBezTo>
                <a:cubicBezTo>
                  <a:pt x="6189648" y="382014"/>
                  <a:pt x="6018776" y="367459"/>
                  <a:pt x="5861920" y="418802"/>
                </a:cubicBezTo>
                <a:cubicBezTo>
                  <a:pt x="5621682" y="497231"/>
                  <a:pt x="5463308" y="710584"/>
                  <a:pt x="5443310" y="947493"/>
                </a:cubicBezTo>
                <a:lnTo>
                  <a:pt x="5444277" y="1012150"/>
                </a:lnTo>
                <a:lnTo>
                  <a:pt x="5444219" y="1011887"/>
                </a:lnTo>
                <a:cubicBezTo>
                  <a:pt x="5411907" y="729942"/>
                  <a:pt x="5580758" y="454794"/>
                  <a:pt x="5861036" y="363294"/>
                </a:cubicBezTo>
                <a:cubicBezTo>
                  <a:pt x="6017892" y="311951"/>
                  <a:pt x="6188764" y="326506"/>
                  <a:pt x="6334706" y="403316"/>
                </a:cubicBezTo>
                <a:cubicBezTo>
                  <a:pt x="6321231" y="238104"/>
                  <a:pt x="6411248" y="85963"/>
                  <a:pt x="6552069" y="25997"/>
                </a:cubicBezTo>
                <a:cubicBezTo>
                  <a:pt x="6594248" y="8141"/>
                  <a:pt x="6635703" y="839"/>
                  <a:pt x="6674374" y="68"/>
                </a:cubicBezTo>
                <a:close/>
              </a:path>
            </a:pathLst>
          </a:custGeom>
          <a:solidFill>
            <a:srgbClr val="F2F2F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903" name="Google Shape;903;p28"/>
          <p:cNvSpPr/>
          <p:nvPr/>
        </p:nvSpPr>
        <p:spPr>
          <a:xfrm>
            <a:off x="8775833" y="1481213"/>
            <a:ext cx="3136200" cy="5153700"/>
          </a:xfrm>
          <a:prstGeom prst="rect">
            <a:avLst/>
          </a:prstGeom>
          <a:solidFill>
            <a:srgbClr val="EEEEE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4" name="Google Shape;904;p28"/>
          <p:cNvSpPr/>
          <p:nvPr/>
        </p:nvSpPr>
        <p:spPr>
          <a:xfrm>
            <a:off x="8775833" y="1481213"/>
            <a:ext cx="3136200" cy="5153700"/>
          </a:xfrm>
          <a:prstGeom prst="frame">
            <a:avLst>
              <a:gd fmla="val 7678" name="adj1"/>
            </a:avLst>
          </a:prstGeom>
          <a:solidFill>
            <a:schemeClr val="accent1"/>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5" name="Google Shape;905;p28"/>
          <p:cNvSpPr/>
          <p:nvPr/>
        </p:nvSpPr>
        <p:spPr>
          <a:xfrm flipH="1">
            <a:off x="10640848" y="6152895"/>
            <a:ext cx="1550142" cy="705188"/>
          </a:xfrm>
          <a:custGeom>
            <a:rect b="b" l="l" r="r" t="t"/>
            <a:pathLst>
              <a:path extrusionOk="0" h="1524731" w="3351659">
                <a:moveTo>
                  <a:pt x="0" y="0"/>
                </a:moveTo>
                <a:cubicBezTo>
                  <a:pt x="147816" y="54848"/>
                  <a:pt x="263221" y="173029"/>
                  <a:pt x="314389" y="322204"/>
                </a:cubicBezTo>
                <a:cubicBezTo>
                  <a:pt x="467445" y="93253"/>
                  <a:pt x="777090" y="31804"/>
                  <a:pt x="1006014" y="184888"/>
                </a:cubicBezTo>
                <a:cubicBezTo>
                  <a:pt x="1089039" y="240408"/>
                  <a:pt x="1153480" y="319511"/>
                  <a:pt x="1190983" y="412089"/>
                </a:cubicBezTo>
                <a:cubicBezTo>
                  <a:pt x="1207827" y="408314"/>
                  <a:pt x="1383145" y="370987"/>
                  <a:pt x="1520733" y="494560"/>
                </a:cubicBezTo>
                <a:cubicBezTo>
                  <a:pt x="1593987" y="562478"/>
                  <a:pt x="1637108" y="656940"/>
                  <a:pt x="1640532" y="756796"/>
                </a:cubicBezTo>
                <a:cubicBezTo>
                  <a:pt x="1676647" y="744130"/>
                  <a:pt x="1950473" y="653169"/>
                  <a:pt x="2217426" y="816764"/>
                </a:cubicBezTo>
                <a:cubicBezTo>
                  <a:pt x="2461335" y="966344"/>
                  <a:pt x="2516182" y="1216721"/>
                  <a:pt x="2524672" y="1258765"/>
                </a:cubicBezTo>
                <a:cubicBezTo>
                  <a:pt x="2569681" y="1240843"/>
                  <a:pt x="2802944" y="1153521"/>
                  <a:pt x="3056557" y="1266312"/>
                </a:cubicBezTo>
                <a:cubicBezTo>
                  <a:pt x="3156261" y="1311287"/>
                  <a:pt x="3243244" y="1379229"/>
                  <a:pt x="3310738" y="1464000"/>
                </a:cubicBezTo>
                <a:lnTo>
                  <a:pt x="3351659" y="1524731"/>
                </a:lnTo>
                <a:lnTo>
                  <a:pt x="0" y="1524731"/>
                </a:lnTo>
                <a:close/>
              </a:path>
            </a:pathLst>
          </a:custGeom>
          <a:gradFill>
            <a:gsLst>
              <a:gs pos="0">
                <a:srgbClr val="FFFFFF"/>
              </a:gs>
              <a:gs pos="100000">
                <a:srgbClr val="D8D8D8"/>
              </a:gs>
            </a:gsLst>
            <a:lin ang="0" scaled="0"/>
          </a:gradFill>
          <a:ln>
            <a:noFill/>
          </a:ln>
          <a:effectLst>
            <a:outerShdw blurRad="200025" rotWithShape="0" algn="bl" dir="5400000" dist="19050">
              <a:srgbClr val="0C0C0C">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2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00 DO NOT REMOVE · SlidesMania">
  <p:cSld name="CUSTOM_20">
    <p:spTree>
      <p:nvGrpSpPr>
        <p:cNvPr id="906" name="Shape 906"/>
        <p:cNvGrpSpPr/>
        <p:nvPr/>
      </p:nvGrpSpPr>
      <p:grpSpPr>
        <a:xfrm>
          <a:off x="0" y="0"/>
          <a:ext cx="0" cy="0"/>
          <a:chOff x="0" y="0"/>
          <a:chExt cx="0" cy="0"/>
        </a:xfrm>
      </p:grpSpPr>
      <p:grpSp>
        <p:nvGrpSpPr>
          <p:cNvPr id="907" name="Google Shape;907;p29"/>
          <p:cNvGrpSpPr/>
          <p:nvPr/>
        </p:nvGrpSpPr>
        <p:grpSpPr>
          <a:xfrm>
            <a:off x="0" y="0"/>
            <a:ext cx="12192000" cy="6858000"/>
            <a:chOff x="0" y="0"/>
            <a:chExt cx="12192000" cy="6858000"/>
          </a:xfrm>
        </p:grpSpPr>
        <p:sp>
          <p:nvSpPr>
            <p:cNvPr id="908" name="Google Shape;908;p29"/>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9" name="Google Shape;909;p29"/>
            <p:cNvSpPr txBox="1"/>
            <p:nvPr/>
          </p:nvSpPr>
          <p:spPr>
            <a:xfrm>
              <a:off x="463500" y="2858061"/>
              <a:ext cx="8956500" cy="2442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910" name="Google Shape;910;p29"/>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911" name="Google Shape;911;p29">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912" name="Google Shape;912;p29">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913" name="Google Shape;913;p29">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914" name="Google Shape;914;p29">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915" name="Google Shape;915;p29"/>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916" name="Google Shape;916;p29"/>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20" Type="http://schemas.openxmlformats.org/officeDocument/2006/relationships/slideLayout" Target="../slideLayouts/slideLayout20.xml"/><Relationship Id="rId22" Type="http://schemas.openxmlformats.org/officeDocument/2006/relationships/slideLayout" Target="../slideLayouts/slideLayout22.xml"/><Relationship Id="rId21" Type="http://schemas.openxmlformats.org/officeDocument/2006/relationships/slideLayout" Target="../slideLayouts/slideLayout21.xml"/><Relationship Id="rId24" Type="http://schemas.openxmlformats.org/officeDocument/2006/relationships/slideLayout" Target="../slideLayouts/slideLayout24.xml"/><Relationship Id="rId23" Type="http://schemas.openxmlformats.org/officeDocument/2006/relationships/slideLayout" Target="../slideLayouts/slideLayout23.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26" Type="http://schemas.openxmlformats.org/officeDocument/2006/relationships/slideLayout" Target="../slideLayouts/slideLayout26.xml"/><Relationship Id="rId25" Type="http://schemas.openxmlformats.org/officeDocument/2006/relationships/slideLayout" Target="../slideLayouts/slideLayout25.xml"/><Relationship Id="rId28" Type="http://schemas.openxmlformats.org/officeDocument/2006/relationships/slideLayout" Target="../slideLayouts/slideLayout28.xml"/><Relationship Id="rId27" Type="http://schemas.openxmlformats.org/officeDocument/2006/relationships/slideLayout" Target="../slideLayouts/slideLayout27.xml"/><Relationship Id="rId5" Type="http://schemas.openxmlformats.org/officeDocument/2006/relationships/slideLayout" Target="../slideLayouts/slideLayout5.xml"/><Relationship Id="rId6" Type="http://schemas.openxmlformats.org/officeDocument/2006/relationships/slideLayout" Target="../slideLayouts/slideLayout6.xml"/><Relationship Id="rId29" Type="http://schemas.openxmlformats.org/officeDocument/2006/relationships/theme" Target="../theme/theme1.xml"/><Relationship Id="rId7" Type="http://schemas.openxmlformats.org/officeDocument/2006/relationships/slideLayout" Target="../slideLayouts/slideLayout7.xml"/><Relationship Id="rId8" Type="http://schemas.openxmlformats.org/officeDocument/2006/relationships/slideLayout" Target="../slideLayouts/slideLayout8.xml"/><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19" Type="http://schemas.openxmlformats.org/officeDocument/2006/relationships/slideLayout" Target="../slideLayouts/slideLayout19.xml"/><Relationship Id="rId18" Type="http://schemas.openxmlformats.org/officeDocument/2006/relationships/slideLayout" Target="../slideLayouts/slideLayout1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gradFill>
          <a:gsLst>
            <a:gs pos="0">
              <a:srgbClr val="243E7D"/>
            </a:gs>
            <a:gs pos="60000">
              <a:srgbClr val="0F224F"/>
            </a:gs>
            <a:gs pos="100000">
              <a:srgbClr val="0F224F"/>
            </a:gs>
          </a:gsLst>
          <a:lin ang="18900044" scaled="0"/>
        </a:gradFill>
      </p:bgPr>
    </p:bg>
    <p:spTree>
      <p:nvGrpSpPr>
        <p:cNvPr id="5" name="Shape 5"/>
        <p:cNvGrpSpPr/>
        <p:nvPr/>
      </p:nvGrpSpPr>
      <p:grpSpPr>
        <a:xfrm>
          <a:off x="0" y="0"/>
          <a:ext cx="0" cy="0"/>
          <a:chOff x="0" y="0"/>
          <a:chExt cx="0" cy="0"/>
        </a:xfrm>
      </p:grpSpPr>
      <p:sp>
        <p:nvSpPr>
          <p:cNvPr id="6" name="Google Shape;6;p1"/>
          <p:cNvSpPr txBox="1"/>
          <p:nvPr>
            <p:ph idx="1" type="body"/>
          </p:nvPr>
        </p:nvSpPr>
        <p:spPr>
          <a:xfrm>
            <a:off x="439875" y="1785358"/>
            <a:ext cx="11360700" cy="4555200"/>
          </a:xfrm>
          <a:prstGeom prst="rect">
            <a:avLst/>
          </a:prstGeom>
          <a:noFill/>
          <a:ln>
            <a:noFill/>
          </a:ln>
          <a:effectLst>
            <a:outerShdw blurRad="57150" rotWithShape="0" algn="bl" dir="5400000" dist="19050">
              <a:srgbClr val="000000">
                <a:alpha val="50000"/>
              </a:srgbClr>
            </a:outerShdw>
          </a:effectLst>
        </p:spPr>
        <p:txBody>
          <a:bodyPr anchorCtr="0" anchor="t" bIns="121900" lIns="121900" spcFirstLastPara="1" rIns="121900" wrap="square" tIns="121900">
            <a:noAutofit/>
          </a:bodyPr>
          <a:lstStyle>
            <a:lvl1pPr indent="-349250" lvl="0" marL="457200">
              <a:lnSpc>
                <a:spcPct val="115000"/>
              </a:lnSpc>
              <a:spcBef>
                <a:spcPts val="0"/>
              </a:spcBef>
              <a:spcAft>
                <a:spcPts val="0"/>
              </a:spcAft>
              <a:buClr>
                <a:schemeClr val="lt1"/>
              </a:buClr>
              <a:buSzPts val="1900"/>
              <a:buFont typeface="Carme"/>
              <a:buChar char="●"/>
              <a:defRPr sz="1900">
                <a:solidFill>
                  <a:schemeClr val="lt1"/>
                </a:solidFill>
                <a:latin typeface="Carme"/>
                <a:ea typeface="Carme"/>
                <a:cs typeface="Carme"/>
                <a:sym typeface="Carme"/>
              </a:defRPr>
            </a:lvl1pPr>
            <a:lvl2pPr indent="-349250" lvl="1" marL="914400">
              <a:lnSpc>
                <a:spcPct val="115000"/>
              </a:lnSpc>
              <a:spcBef>
                <a:spcPts val="2100"/>
              </a:spcBef>
              <a:spcAft>
                <a:spcPts val="0"/>
              </a:spcAft>
              <a:buClr>
                <a:schemeClr val="lt1"/>
              </a:buClr>
              <a:buSzPts val="1900"/>
              <a:buFont typeface="Carme"/>
              <a:buChar char="○"/>
              <a:defRPr sz="1900">
                <a:solidFill>
                  <a:schemeClr val="lt1"/>
                </a:solidFill>
                <a:latin typeface="Carme"/>
                <a:ea typeface="Carme"/>
                <a:cs typeface="Carme"/>
                <a:sym typeface="Carme"/>
              </a:defRPr>
            </a:lvl2pPr>
            <a:lvl3pPr indent="-349250" lvl="2" marL="1371600">
              <a:lnSpc>
                <a:spcPct val="115000"/>
              </a:lnSpc>
              <a:spcBef>
                <a:spcPts val="2100"/>
              </a:spcBef>
              <a:spcAft>
                <a:spcPts val="0"/>
              </a:spcAft>
              <a:buClr>
                <a:schemeClr val="lt1"/>
              </a:buClr>
              <a:buSzPts val="1900"/>
              <a:buFont typeface="Carme"/>
              <a:buChar char="■"/>
              <a:defRPr sz="1900">
                <a:solidFill>
                  <a:schemeClr val="lt1"/>
                </a:solidFill>
                <a:latin typeface="Carme"/>
                <a:ea typeface="Carme"/>
                <a:cs typeface="Carme"/>
                <a:sym typeface="Carme"/>
              </a:defRPr>
            </a:lvl3pPr>
            <a:lvl4pPr indent="-349250" lvl="3" marL="1828800">
              <a:lnSpc>
                <a:spcPct val="115000"/>
              </a:lnSpc>
              <a:spcBef>
                <a:spcPts val="2100"/>
              </a:spcBef>
              <a:spcAft>
                <a:spcPts val="0"/>
              </a:spcAft>
              <a:buClr>
                <a:schemeClr val="lt1"/>
              </a:buClr>
              <a:buSzPts val="1900"/>
              <a:buFont typeface="Carme"/>
              <a:buChar char="●"/>
              <a:defRPr sz="1900">
                <a:solidFill>
                  <a:schemeClr val="lt1"/>
                </a:solidFill>
                <a:latin typeface="Carme"/>
                <a:ea typeface="Carme"/>
                <a:cs typeface="Carme"/>
                <a:sym typeface="Carme"/>
              </a:defRPr>
            </a:lvl4pPr>
            <a:lvl5pPr indent="-349250" lvl="4" marL="2286000">
              <a:lnSpc>
                <a:spcPct val="115000"/>
              </a:lnSpc>
              <a:spcBef>
                <a:spcPts val="2100"/>
              </a:spcBef>
              <a:spcAft>
                <a:spcPts val="0"/>
              </a:spcAft>
              <a:buClr>
                <a:schemeClr val="lt1"/>
              </a:buClr>
              <a:buSzPts val="1900"/>
              <a:buFont typeface="Carme"/>
              <a:buChar char="○"/>
              <a:defRPr sz="1900">
                <a:solidFill>
                  <a:schemeClr val="lt1"/>
                </a:solidFill>
                <a:latin typeface="Carme"/>
                <a:ea typeface="Carme"/>
                <a:cs typeface="Carme"/>
                <a:sym typeface="Carme"/>
              </a:defRPr>
            </a:lvl5pPr>
            <a:lvl6pPr indent="-349250" lvl="5" marL="2743200">
              <a:lnSpc>
                <a:spcPct val="115000"/>
              </a:lnSpc>
              <a:spcBef>
                <a:spcPts val="2100"/>
              </a:spcBef>
              <a:spcAft>
                <a:spcPts val="0"/>
              </a:spcAft>
              <a:buClr>
                <a:schemeClr val="lt1"/>
              </a:buClr>
              <a:buSzPts val="1900"/>
              <a:buFont typeface="Carme"/>
              <a:buChar char="■"/>
              <a:defRPr sz="1900">
                <a:solidFill>
                  <a:schemeClr val="lt1"/>
                </a:solidFill>
                <a:latin typeface="Carme"/>
                <a:ea typeface="Carme"/>
                <a:cs typeface="Carme"/>
                <a:sym typeface="Carme"/>
              </a:defRPr>
            </a:lvl6pPr>
            <a:lvl7pPr indent="-349250" lvl="6" marL="3200400">
              <a:lnSpc>
                <a:spcPct val="115000"/>
              </a:lnSpc>
              <a:spcBef>
                <a:spcPts val="2100"/>
              </a:spcBef>
              <a:spcAft>
                <a:spcPts val="0"/>
              </a:spcAft>
              <a:buClr>
                <a:schemeClr val="lt1"/>
              </a:buClr>
              <a:buSzPts val="1900"/>
              <a:buFont typeface="Carme"/>
              <a:buChar char="●"/>
              <a:defRPr sz="1900">
                <a:solidFill>
                  <a:schemeClr val="lt1"/>
                </a:solidFill>
                <a:latin typeface="Carme"/>
                <a:ea typeface="Carme"/>
                <a:cs typeface="Carme"/>
                <a:sym typeface="Carme"/>
              </a:defRPr>
            </a:lvl7pPr>
            <a:lvl8pPr indent="-349250" lvl="7" marL="3657600">
              <a:lnSpc>
                <a:spcPct val="115000"/>
              </a:lnSpc>
              <a:spcBef>
                <a:spcPts val="2100"/>
              </a:spcBef>
              <a:spcAft>
                <a:spcPts val="0"/>
              </a:spcAft>
              <a:buClr>
                <a:schemeClr val="lt1"/>
              </a:buClr>
              <a:buSzPts val="1900"/>
              <a:buFont typeface="Carme"/>
              <a:buChar char="○"/>
              <a:defRPr sz="1900">
                <a:solidFill>
                  <a:schemeClr val="lt1"/>
                </a:solidFill>
                <a:latin typeface="Carme"/>
                <a:ea typeface="Carme"/>
                <a:cs typeface="Carme"/>
                <a:sym typeface="Carme"/>
              </a:defRPr>
            </a:lvl8pPr>
            <a:lvl9pPr indent="-349250" lvl="8" marL="4114800">
              <a:lnSpc>
                <a:spcPct val="115000"/>
              </a:lnSpc>
              <a:spcBef>
                <a:spcPts val="2100"/>
              </a:spcBef>
              <a:spcAft>
                <a:spcPts val="2100"/>
              </a:spcAft>
              <a:buClr>
                <a:schemeClr val="lt1"/>
              </a:buClr>
              <a:buSzPts val="1900"/>
              <a:buFont typeface="Carme"/>
              <a:buChar char="■"/>
              <a:defRPr sz="1900">
                <a:solidFill>
                  <a:schemeClr val="lt1"/>
                </a:solidFill>
                <a:latin typeface="Carme"/>
                <a:ea typeface="Carme"/>
                <a:cs typeface="Carme"/>
                <a:sym typeface="Carme"/>
              </a:defRPr>
            </a:lvl9pPr>
          </a:lstStyle>
          <a:p/>
        </p:txBody>
      </p:sp>
      <p:sp>
        <p:nvSpPr>
          <p:cNvPr id="7" name="Google Shape;7;p1"/>
          <p:cNvSpPr txBox="1"/>
          <p:nvPr>
            <p:ph type="title"/>
          </p:nvPr>
        </p:nvSpPr>
        <p:spPr>
          <a:xfrm>
            <a:off x="415600" y="593367"/>
            <a:ext cx="11360700" cy="763500"/>
          </a:xfrm>
          <a:prstGeom prst="rect">
            <a:avLst/>
          </a:prstGeom>
          <a:noFill/>
          <a:ln>
            <a:noFill/>
          </a:ln>
          <a:effectLst>
            <a:outerShdw blurRad="57150" rotWithShape="0" algn="bl" dir="5400000" dist="19050">
              <a:srgbClr val="000000"/>
            </a:outerShdw>
          </a:effectLst>
        </p:spPr>
        <p:txBody>
          <a:bodyPr anchorCtr="0" anchor="t" bIns="121900" lIns="121900" spcFirstLastPara="1" rIns="121900" wrap="square" tIns="121900">
            <a:noAutofit/>
          </a:bodyPr>
          <a:lstStyle>
            <a:lvl1pPr lvl="0">
              <a:spcBef>
                <a:spcPts val="0"/>
              </a:spcBef>
              <a:spcAft>
                <a:spcPts val="0"/>
              </a:spcAft>
              <a:buClr>
                <a:schemeClr val="accent3"/>
              </a:buClr>
              <a:buSzPts val="4000"/>
              <a:buFont typeface="Mountains of Christmas"/>
              <a:buNone/>
              <a:defRPr b="1" sz="4000">
                <a:solidFill>
                  <a:schemeClr val="accent3"/>
                </a:solidFill>
                <a:latin typeface="Mountains of Christmas"/>
                <a:ea typeface="Mountains of Christmas"/>
                <a:cs typeface="Mountains of Christmas"/>
                <a:sym typeface="Mountains of Christmas"/>
              </a:defRPr>
            </a:lvl1pPr>
            <a:lvl2pPr lvl="1">
              <a:spcBef>
                <a:spcPts val="0"/>
              </a:spcBef>
              <a:spcAft>
                <a:spcPts val="0"/>
              </a:spcAft>
              <a:buClr>
                <a:schemeClr val="accent3"/>
              </a:buClr>
              <a:buSzPts val="4000"/>
              <a:buFont typeface="Mountains of Christmas"/>
              <a:buNone/>
              <a:defRPr b="1" sz="4000">
                <a:solidFill>
                  <a:schemeClr val="accent3"/>
                </a:solidFill>
                <a:latin typeface="Mountains of Christmas"/>
                <a:ea typeface="Mountains of Christmas"/>
                <a:cs typeface="Mountains of Christmas"/>
                <a:sym typeface="Mountains of Christmas"/>
              </a:defRPr>
            </a:lvl2pPr>
            <a:lvl3pPr lvl="2">
              <a:spcBef>
                <a:spcPts val="0"/>
              </a:spcBef>
              <a:spcAft>
                <a:spcPts val="0"/>
              </a:spcAft>
              <a:buClr>
                <a:schemeClr val="accent3"/>
              </a:buClr>
              <a:buSzPts val="4000"/>
              <a:buFont typeface="Mountains of Christmas"/>
              <a:buNone/>
              <a:defRPr b="1" sz="4000">
                <a:solidFill>
                  <a:schemeClr val="accent3"/>
                </a:solidFill>
                <a:latin typeface="Mountains of Christmas"/>
                <a:ea typeface="Mountains of Christmas"/>
                <a:cs typeface="Mountains of Christmas"/>
                <a:sym typeface="Mountains of Christmas"/>
              </a:defRPr>
            </a:lvl3pPr>
            <a:lvl4pPr lvl="3">
              <a:spcBef>
                <a:spcPts val="0"/>
              </a:spcBef>
              <a:spcAft>
                <a:spcPts val="0"/>
              </a:spcAft>
              <a:buClr>
                <a:schemeClr val="accent3"/>
              </a:buClr>
              <a:buSzPts val="4000"/>
              <a:buFont typeface="Mountains of Christmas"/>
              <a:buNone/>
              <a:defRPr b="1" sz="4000">
                <a:solidFill>
                  <a:schemeClr val="accent3"/>
                </a:solidFill>
                <a:latin typeface="Mountains of Christmas"/>
                <a:ea typeface="Mountains of Christmas"/>
                <a:cs typeface="Mountains of Christmas"/>
                <a:sym typeface="Mountains of Christmas"/>
              </a:defRPr>
            </a:lvl4pPr>
            <a:lvl5pPr lvl="4">
              <a:spcBef>
                <a:spcPts val="0"/>
              </a:spcBef>
              <a:spcAft>
                <a:spcPts val="0"/>
              </a:spcAft>
              <a:buClr>
                <a:schemeClr val="accent3"/>
              </a:buClr>
              <a:buSzPts val="4000"/>
              <a:buFont typeface="Mountains of Christmas"/>
              <a:buNone/>
              <a:defRPr b="1" sz="4000">
                <a:solidFill>
                  <a:schemeClr val="accent3"/>
                </a:solidFill>
                <a:latin typeface="Mountains of Christmas"/>
                <a:ea typeface="Mountains of Christmas"/>
                <a:cs typeface="Mountains of Christmas"/>
                <a:sym typeface="Mountains of Christmas"/>
              </a:defRPr>
            </a:lvl5pPr>
            <a:lvl6pPr lvl="5">
              <a:spcBef>
                <a:spcPts val="0"/>
              </a:spcBef>
              <a:spcAft>
                <a:spcPts val="0"/>
              </a:spcAft>
              <a:buClr>
                <a:schemeClr val="accent3"/>
              </a:buClr>
              <a:buSzPts val="4000"/>
              <a:buFont typeface="Mountains of Christmas"/>
              <a:buNone/>
              <a:defRPr b="1" sz="4000">
                <a:solidFill>
                  <a:schemeClr val="accent3"/>
                </a:solidFill>
                <a:latin typeface="Mountains of Christmas"/>
                <a:ea typeface="Mountains of Christmas"/>
                <a:cs typeface="Mountains of Christmas"/>
                <a:sym typeface="Mountains of Christmas"/>
              </a:defRPr>
            </a:lvl6pPr>
            <a:lvl7pPr lvl="6">
              <a:spcBef>
                <a:spcPts val="0"/>
              </a:spcBef>
              <a:spcAft>
                <a:spcPts val="0"/>
              </a:spcAft>
              <a:buClr>
                <a:schemeClr val="accent3"/>
              </a:buClr>
              <a:buSzPts val="4000"/>
              <a:buFont typeface="Mountains of Christmas"/>
              <a:buNone/>
              <a:defRPr b="1" sz="4000">
                <a:solidFill>
                  <a:schemeClr val="accent3"/>
                </a:solidFill>
                <a:latin typeface="Mountains of Christmas"/>
                <a:ea typeface="Mountains of Christmas"/>
                <a:cs typeface="Mountains of Christmas"/>
                <a:sym typeface="Mountains of Christmas"/>
              </a:defRPr>
            </a:lvl7pPr>
            <a:lvl8pPr lvl="7">
              <a:spcBef>
                <a:spcPts val="0"/>
              </a:spcBef>
              <a:spcAft>
                <a:spcPts val="0"/>
              </a:spcAft>
              <a:buClr>
                <a:schemeClr val="accent3"/>
              </a:buClr>
              <a:buSzPts val="4000"/>
              <a:buFont typeface="Mountains of Christmas"/>
              <a:buNone/>
              <a:defRPr b="1" sz="4000">
                <a:solidFill>
                  <a:schemeClr val="accent3"/>
                </a:solidFill>
                <a:latin typeface="Mountains of Christmas"/>
                <a:ea typeface="Mountains of Christmas"/>
                <a:cs typeface="Mountains of Christmas"/>
                <a:sym typeface="Mountains of Christmas"/>
              </a:defRPr>
            </a:lvl8pPr>
            <a:lvl9pPr lvl="8">
              <a:spcBef>
                <a:spcPts val="0"/>
              </a:spcBef>
              <a:spcAft>
                <a:spcPts val="0"/>
              </a:spcAft>
              <a:buClr>
                <a:schemeClr val="accent3"/>
              </a:buClr>
              <a:buSzPts val="4000"/>
              <a:buFont typeface="Mountains of Christmas"/>
              <a:buNone/>
              <a:defRPr b="1" sz="4000">
                <a:solidFill>
                  <a:schemeClr val="accent3"/>
                </a:solidFill>
                <a:latin typeface="Mountains of Christmas"/>
                <a:ea typeface="Mountains of Christmas"/>
                <a:cs typeface="Mountains of Christmas"/>
                <a:sym typeface="Mountains of Christmas"/>
              </a:defRPr>
            </a:lvl9pPr>
          </a:lstStyle>
          <a:p/>
        </p:txBody>
      </p:sp>
      <p:sp>
        <p:nvSpPr>
          <p:cNvPr id="8" name="Google Shape;8;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9" name="Google Shape;9;p1"/>
          <p:cNvSpPr txBox="1"/>
          <p:nvPr/>
        </p:nvSpPr>
        <p:spPr>
          <a:xfrm rot="5400000">
            <a:off x="-679350" y="60315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200">
                <a:solidFill>
                  <a:schemeClr val="lt1"/>
                </a:solidFill>
                <a:latin typeface="Barlow Condensed"/>
                <a:ea typeface="Barlow Condensed"/>
                <a:cs typeface="Barlow Condensed"/>
                <a:sym typeface="Barlow Condensed"/>
              </a:rPr>
              <a:t>SLIDESMANIA.COM</a:t>
            </a:r>
            <a:endParaRPr sz="1200">
              <a:solidFill>
                <a:schemeClr val="lt1"/>
              </a:solidFill>
              <a:latin typeface="Barlow Condensed"/>
              <a:ea typeface="Barlow Condensed"/>
              <a:cs typeface="Barlow Condensed"/>
              <a:sym typeface="Barlow Condensed"/>
            </a:endParaRPr>
          </a:p>
        </p:txBody>
      </p:sp>
      <p:grpSp>
        <p:nvGrpSpPr>
          <p:cNvPr id="10" name="Google Shape;10;p1"/>
          <p:cNvGrpSpPr/>
          <p:nvPr/>
        </p:nvGrpSpPr>
        <p:grpSpPr>
          <a:xfrm>
            <a:off x="297307" y="62841"/>
            <a:ext cx="11645848" cy="2853559"/>
            <a:chOff x="297307" y="62841"/>
            <a:chExt cx="11645848" cy="2853559"/>
          </a:xfrm>
        </p:grpSpPr>
        <p:sp>
          <p:nvSpPr>
            <p:cNvPr id="11" name="Google Shape;11;p1"/>
            <p:cNvSpPr/>
            <p:nvPr/>
          </p:nvSpPr>
          <p:spPr>
            <a:xfrm flipH="1">
              <a:off x="703871" y="425285"/>
              <a:ext cx="59700" cy="597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12" name="Google Shape;12;p1"/>
            <p:cNvSpPr/>
            <p:nvPr/>
          </p:nvSpPr>
          <p:spPr>
            <a:xfrm flipH="1">
              <a:off x="297307" y="1133761"/>
              <a:ext cx="59700" cy="597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13" name="Google Shape;13;p1"/>
            <p:cNvSpPr/>
            <p:nvPr/>
          </p:nvSpPr>
          <p:spPr>
            <a:xfrm flipH="1">
              <a:off x="466723" y="598781"/>
              <a:ext cx="27900" cy="279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14" name="Google Shape;14;p1"/>
            <p:cNvSpPr/>
            <p:nvPr/>
          </p:nvSpPr>
          <p:spPr>
            <a:xfrm flipH="1">
              <a:off x="8904199" y="481457"/>
              <a:ext cx="59700" cy="597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15" name="Google Shape;15;p1"/>
            <p:cNvSpPr/>
            <p:nvPr/>
          </p:nvSpPr>
          <p:spPr>
            <a:xfrm flipH="1">
              <a:off x="8230746" y="621923"/>
              <a:ext cx="59700" cy="597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16" name="Google Shape;16;p1"/>
            <p:cNvSpPr/>
            <p:nvPr/>
          </p:nvSpPr>
          <p:spPr>
            <a:xfrm flipH="1">
              <a:off x="11768349" y="1040814"/>
              <a:ext cx="59700" cy="597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17" name="Google Shape;17;p1"/>
            <p:cNvSpPr/>
            <p:nvPr/>
          </p:nvSpPr>
          <p:spPr>
            <a:xfrm flipH="1">
              <a:off x="9883820" y="284510"/>
              <a:ext cx="59700" cy="597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18" name="Google Shape;18;p1"/>
            <p:cNvSpPr/>
            <p:nvPr/>
          </p:nvSpPr>
          <p:spPr>
            <a:xfrm flipH="1">
              <a:off x="4214750" y="947903"/>
              <a:ext cx="59700" cy="597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19" name="Google Shape;19;p1"/>
            <p:cNvSpPr/>
            <p:nvPr/>
          </p:nvSpPr>
          <p:spPr>
            <a:xfrm flipH="1">
              <a:off x="1948241" y="343704"/>
              <a:ext cx="59700" cy="597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20" name="Google Shape;20;p1"/>
            <p:cNvSpPr/>
            <p:nvPr/>
          </p:nvSpPr>
          <p:spPr>
            <a:xfrm flipH="1">
              <a:off x="1240831" y="1351789"/>
              <a:ext cx="59700" cy="597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21" name="Google Shape;21;p1"/>
            <p:cNvSpPr/>
            <p:nvPr/>
          </p:nvSpPr>
          <p:spPr>
            <a:xfrm flipH="1">
              <a:off x="10025092" y="416117"/>
              <a:ext cx="59700" cy="597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22" name="Google Shape;22;p1"/>
            <p:cNvSpPr/>
            <p:nvPr/>
          </p:nvSpPr>
          <p:spPr>
            <a:xfrm flipH="1">
              <a:off x="6391987" y="416117"/>
              <a:ext cx="59700" cy="597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23" name="Google Shape;23;p1"/>
            <p:cNvSpPr/>
            <p:nvPr/>
          </p:nvSpPr>
          <p:spPr>
            <a:xfrm flipH="1">
              <a:off x="7824182" y="1330398"/>
              <a:ext cx="59700" cy="597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24" name="Google Shape;24;p1"/>
            <p:cNvSpPr/>
            <p:nvPr/>
          </p:nvSpPr>
          <p:spPr>
            <a:xfrm flipH="1">
              <a:off x="414895" y="2359462"/>
              <a:ext cx="59700" cy="597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25" name="Google Shape;25;p1"/>
            <p:cNvSpPr/>
            <p:nvPr/>
          </p:nvSpPr>
          <p:spPr>
            <a:xfrm flipH="1">
              <a:off x="10557102" y="2115921"/>
              <a:ext cx="59700" cy="597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26" name="Google Shape;26;p1"/>
            <p:cNvSpPr/>
            <p:nvPr/>
          </p:nvSpPr>
          <p:spPr>
            <a:xfrm flipH="1">
              <a:off x="6183194" y="586111"/>
              <a:ext cx="59700" cy="597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27" name="Google Shape;27;p1"/>
            <p:cNvSpPr/>
            <p:nvPr/>
          </p:nvSpPr>
          <p:spPr>
            <a:xfrm flipH="1">
              <a:off x="11520551" y="2679192"/>
              <a:ext cx="59700" cy="597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28" name="Google Shape;28;p1"/>
            <p:cNvSpPr/>
            <p:nvPr/>
          </p:nvSpPr>
          <p:spPr>
            <a:xfrm flipH="1">
              <a:off x="6423787" y="586111"/>
              <a:ext cx="27900" cy="279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29" name="Google Shape;29;p1"/>
            <p:cNvSpPr/>
            <p:nvPr/>
          </p:nvSpPr>
          <p:spPr>
            <a:xfrm flipH="1">
              <a:off x="4644668" y="795419"/>
              <a:ext cx="27900" cy="279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30" name="Google Shape;30;p1"/>
            <p:cNvSpPr/>
            <p:nvPr/>
          </p:nvSpPr>
          <p:spPr>
            <a:xfrm flipH="1">
              <a:off x="7993598" y="795419"/>
              <a:ext cx="27900" cy="279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31" name="Google Shape;31;p1"/>
            <p:cNvSpPr/>
            <p:nvPr/>
          </p:nvSpPr>
          <p:spPr>
            <a:xfrm flipH="1">
              <a:off x="7365674" y="272149"/>
              <a:ext cx="27900" cy="279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32" name="Google Shape;32;p1"/>
            <p:cNvSpPr/>
            <p:nvPr/>
          </p:nvSpPr>
          <p:spPr>
            <a:xfrm flipH="1">
              <a:off x="4958630" y="62841"/>
              <a:ext cx="27900" cy="279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33" name="Google Shape;33;p1"/>
            <p:cNvSpPr/>
            <p:nvPr/>
          </p:nvSpPr>
          <p:spPr>
            <a:xfrm flipH="1">
              <a:off x="2028317" y="167495"/>
              <a:ext cx="27900" cy="279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34" name="Google Shape;34;p1"/>
            <p:cNvSpPr/>
            <p:nvPr/>
          </p:nvSpPr>
          <p:spPr>
            <a:xfrm flipH="1">
              <a:off x="1400392" y="1527998"/>
              <a:ext cx="27900" cy="279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35" name="Google Shape;35;p1"/>
            <p:cNvSpPr/>
            <p:nvPr/>
          </p:nvSpPr>
          <p:spPr>
            <a:xfrm flipH="1">
              <a:off x="667815" y="2051268"/>
              <a:ext cx="27900" cy="279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36" name="Google Shape;36;p1"/>
            <p:cNvSpPr/>
            <p:nvPr/>
          </p:nvSpPr>
          <p:spPr>
            <a:xfrm flipH="1">
              <a:off x="2551587" y="1841960"/>
              <a:ext cx="27900" cy="279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37" name="Google Shape;37;p1"/>
            <p:cNvSpPr/>
            <p:nvPr/>
          </p:nvSpPr>
          <p:spPr>
            <a:xfrm flipH="1">
              <a:off x="2970204" y="481457"/>
              <a:ext cx="27900" cy="279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38" name="Google Shape;38;p1"/>
            <p:cNvSpPr/>
            <p:nvPr/>
          </p:nvSpPr>
          <p:spPr>
            <a:xfrm flipH="1">
              <a:off x="1609701" y="2679192"/>
              <a:ext cx="27900" cy="279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39" name="Google Shape;39;p1"/>
            <p:cNvSpPr/>
            <p:nvPr/>
          </p:nvSpPr>
          <p:spPr>
            <a:xfrm flipH="1">
              <a:off x="11237874" y="2888500"/>
              <a:ext cx="27900" cy="279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40" name="Google Shape;40;p1"/>
            <p:cNvSpPr/>
            <p:nvPr/>
          </p:nvSpPr>
          <p:spPr>
            <a:xfrm flipH="1">
              <a:off x="11447182" y="1946614"/>
              <a:ext cx="27900" cy="279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41" name="Google Shape;41;p1"/>
            <p:cNvSpPr/>
            <p:nvPr/>
          </p:nvSpPr>
          <p:spPr>
            <a:xfrm flipH="1">
              <a:off x="8830830" y="1318690"/>
              <a:ext cx="27900" cy="279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42" name="Google Shape;42;p1"/>
            <p:cNvSpPr/>
            <p:nvPr/>
          </p:nvSpPr>
          <p:spPr>
            <a:xfrm flipH="1">
              <a:off x="10086679" y="272149"/>
              <a:ext cx="27900" cy="279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43" name="Google Shape;43;p1"/>
            <p:cNvSpPr/>
            <p:nvPr/>
          </p:nvSpPr>
          <p:spPr>
            <a:xfrm flipH="1">
              <a:off x="11447182" y="795419"/>
              <a:ext cx="27900" cy="27900"/>
            </a:xfrm>
            <a:prstGeom prst="ellipse">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44" name="Google Shape;44;p1"/>
            <p:cNvSpPr/>
            <p:nvPr/>
          </p:nvSpPr>
          <p:spPr>
            <a:xfrm>
              <a:off x="2434123" y="652022"/>
              <a:ext cx="185738" cy="185738"/>
            </a:xfrm>
            <a:custGeom>
              <a:rect b="b" l="l" r="r" t="t"/>
              <a:pathLst>
                <a:path extrusionOk="0" h="247650" w="247650">
                  <a:moveTo>
                    <a:pt x="162376" y="141218"/>
                  </a:moveTo>
                  <a:lnTo>
                    <a:pt x="252711" y="126340"/>
                  </a:lnTo>
                  <a:lnTo>
                    <a:pt x="162376" y="111462"/>
                  </a:lnTo>
                  <a:cubicBezTo>
                    <a:pt x="151529" y="109669"/>
                    <a:pt x="143029" y="101169"/>
                    <a:pt x="141237" y="90322"/>
                  </a:cubicBezTo>
                  <a:lnTo>
                    <a:pt x="126359" y="0"/>
                  </a:lnTo>
                  <a:lnTo>
                    <a:pt x="111481" y="90335"/>
                  </a:lnTo>
                  <a:cubicBezTo>
                    <a:pt x="109688" y="101183"/>
                    <a:pt x="101184" y="109685"/>
                    <a:pt x="90335" y="111474"/>
                  </a:cubicBezTo>
                  <a:lnTo>
                    <a:pt x="0" y="126365"/>
                  </a:lnTo>
                  <a:lnTo>
                    <a:pt x="90335" y="141243"/>
                  </a:lnTo>
                  <a:cubicBezTo>
                    <a:pt x="101186" y="143034"/>
                    <a:pt x="109690" y="151538"/>
                    <a:pt x="111481" y="162389"/>
                  </a:cubicBezTo>
                  <a:lnTo>
                    <a:pt x="126359" y="252724"/>
                  </a:lnTo>
                  <a:lnTo>
                    <a:pt x="141237" y="162389"/>
                  </a:lnTo>
                  <a:cubicBezTo>
                    <a:pt x="143017" y="151530"/>
                    <a:pt x="151520" y="143014"/>
                    <a:pt x="162376" y="141218"/>
                  </a:cubicBezTo>
                  <a:close/>
                </a:path>
              </a:pathLst>
            </a:custGeom>
            <a:gradFill>
              <a:gsLst>
                <a:gs pos="0">
                  <a:srgbClr val="F5F4F7"/>
                </a:gs>
                <a:gs pos="34000">
                  <a:srgbClr val="F5F4F7"/>
                </a:gs>
                <a:gs pos="64000">
                  <a:srgbClr val="E7E6E6"/>
                </a:gs>
                <a:gs pos="82000">
                  <a:srgbClr val="D2CED9"/>
                </a:gs>
                <a:gs pos="100000">
                  <a:srgbClr val="D2CED9"/>
                </a:gs>
              </a:gsLst>
              <a:path path="circle">
                <a:fillToRect b="100%" r="100%"/>
              </a:path>
              <a:tileRect l="-100%" t="-100%"/>
            </a:gradFill>
            <a:ln>
              <a:noFill/>
            </a:ln>
            <a:effectLst>
              <a:outerShdw blurRad="571500" rotWithShape="0" algn="bl">
                <a:srgbClr val="FFFFFF">
                  <a:alpha val="4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 name="Google Shape;45;p1"/>
            <p:cNvSpPr/>
            <p:nvPr/>
          </p:nvSpPr>
          <p:spPr>
            <a:xfrm>
              <a:off x="9100876" y="1784563"/>
              <a:ext cx="185738" cy="185738"/>
            </a:xfrm>
            <a:custGeom>
              <a:rect b="b" l="l" r="r" t="t"/>
              <a:pathLst>
                <a:path extrusionOk="0" h="247650" w="247650">
                  <a:moveTo>
                    <a:pt x="162376" y="141218"/>
                  </a:moveTo>
                  <a:lnTo>
                    <a:pt x="252711" y="126340"/>
                  </a:lnTo>
                  <a:lnTo>
                    <a:pt x="162376" y="111462"/>
                  </a:lnTo>
                  <a:cubicBezTo>
                    <a:pt x="151529" y="109669"/>
                    <a:pt x="143029" y="101169"/>
                    <a:pt x="141237" y="90322"/>
                  </a:cubicBezTo>
                  <a:lnTo>
                    <a:pt x="126359" y="0"/>
                  </a:lnTo>
                  <a:lnTo>
                    <a:pt x="111481" y="90335"/>
                  </a:lnTo>
                  <a:cubicBezTo>
                    <a:pt x="109688" y="101183"/>
                    <a:pt x="101184" y="109685"/>
                    <a:pt x="90335" y="111474"/>
                  </a:cubicBezTo>
                  <a:lnTo>
                    <a:pt x="0" y="126365"/>
                  </a:lnTo>
                  <a:lnTo>
                    <a:pt x="90335" y="141243"/>
                  </a:lnTo>
                  <a:cubicBezTo>
                    <a:pt x="101186" y="143034"/>
                    <a:pt x="109690" y="151538"/>
                    <a:pt x="111481" y="162389"/>
                  </a:cubicBezTo>
                  <a:lnTo>
                    <a:pt x="126359" y="252724"/>
                  </a:lnTo>
                  <a:lnTo>
                    <a:pt x="141237" y="162389"/>
                  </a:lnTo>
                  <a:cubicBezTo>
                    <a:pt x="143017" y="151530"/>
                    <a:pt x="151520" y="143014"/>
                    <a:pt x="162376" y="141218"/>
                  </a:cubicBezTo>
                  <a:close/>
                </a:path>
              </a:pathLst>
            </a:custGeom>
            <a:gradFill>
              <a:gsLst>
                <a:gs pos="0">
                  <a:srgbClr val="F5F4F7"/>
                </a:gs>
                <a:gs pos="34000">
                  <a:srgbClr val="F5F4F7"/>
                </a:gs>
                <a:gs pos="64000">
                  <a:srgbClr val="E7E6E6"/>
                </a:gs>
                <a:gs pos="82000">
                  <a:srgbClr val="D2CED9"/>
                </a:gs>
                <a:gs pos="100000">
                  <a:srgbClr val="D2CED9"/>
                </a:gs>
              </a:gsLst>
              <a:path path="circle">
                <a:fillToRect b="100%" r="100%"/>
              </a:path>
              <a:tileRect l="-100%" t="-100%"/>
            </a:gradFill>
            <a:ln>
              <a:noFill/>
            </a:ln>
            <a:effectLst>
              <a:outerShdw blurRad="571500" rotWithShape="0" algn="bl">
                <a:srgbClr val="FFFFFF">
                  <a:alpha val="4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 name="Google Shape;46;p1"/>
            <p:cNvSpPr/>
            <p:nvPr/>
          </p:nvSpPr>
          <p:spPr>
            <a:xfrm>
              <a:off x="3223017" y="1948916"/>
              <a:ext cx="185737" cy="185738"/>
            </a:xfrm>
            <a:custGeom>
              <a:rect b="b" l="l" r="r" t="t"/>
              <a:pathLst>
                <a:path extrusionOk="0" h="247650" w="247650">
                  <a:moveTo>
                    <a:pt x="162376" y="141218"/>
                  </a:moveTo>
                  <a:lnTo>
                    <a:pt x="252711" y="126340"/>
                  </a:lnTo>
                  <a:lnTo>
                    <a:pt x="162376" y="111462"/>
                  </a:lnTo>
                  <a:cubicBezTo>
                    <a:pt x="151529" y="109669"/>
                    <a:pt x="143029" y="101169"/>
                    <a:pt x="141237" y="90322"/>
                  </a:cubicBezTo>
                  <a:lnTo>
                    <a:pt x="126359" y="0"/>
                  </a:lnTo>
                  <a:lnTo>
                    <a:pt x="111481" y="90335"/>
                  </a:lnTo>
                  <a:cubicBezTo>
                    <a:pt x="109688" y="101183"/>
                    <a:pt x="101184" y="109685"/>
                    <a:pt x="90335" y="111474"/>
                  </a:cubicBezTo>
                  <a:lnTo>
                    <a:pt x="0" y="126365"/>
                  </a:lnTo>
                  <a:lnTo>
                    <a:pt x="90335" y="141243"/>
                  </a:lnTo>
                  <a:cubicBezTo>
                    <a:pt x="101186" y="143034"/>
                    <a:pt x="109690" y="151538"/>
                    <a:pt x="111481" y="162389"/>
                  </a:cubicBezTo>
                  <a:lnTo>
                    <a:pt x="126359" y="252724"/>
                  </a:lnTo>
                  <a:lnTo>
                    <a:pt x="141237" y="162389"/>
                  </a:lnTo>
                  <a:cubicBezTo>
                    <a:pt x="143017" y="151530"/>
                    <a:pt x="151520" y="143014"/>
                    <a:pt x="162376" y="141218"/>
                  </a:cubicBezTo>
                  <a:close/>
                </a:path>
              </a:pathLst>
            </a:custGeom>
            <a:gradFill>
              <a:gsLst>
                <a:gs pos="0">
                  <a:srgbClr val="F5F4F7"/>
                </a:gs>
                <a:gs pos="34000">
                  <a:srgbClr val="F5F4F7"/>
                </a:gs>
                <a:gs pos="64000">
                  <a:srgbClr val="E7E6E6"/>
                </a:gs>
                <a:gs pos="82000">
                  <a:srgbClr val="D2CED9"/>
                </a:gs>
                <a:gs pos="100000">
                  <a:srgbClr val="D2CED9"/>
                </a:gs>
              </a:gsLst>
              <a:path path="circle">
                <a:fillToRect b="100%" r="100%"/>
              </a:path>
              <a:tileRect l="-100%" t="-100%"/>
            </a:gradFill>
            <a:ln>
              <a:noFill/>
            </a:ln>
            <a:effectLst>
              <a:outerShdw blurRad="571500" rotWithShape="0" algn="bl">
                <a:srgbClr val="FFFFFF">
                  <a:alpha val="4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 name="Google Shape;47;p1"/>
            <p:cNvSpPr/>
            <p:nvPr/>
          </p:nvSpPr>
          <p:spPr>
            <a:xfrm>
              <a:off x="757723" y="1999716"/>
              <a:ext cx="185738" cy="185738"/>
            </a:xfrm>
            <a:custGeom>
              <a:rect b="b" l="l" r="r" t="t"/>
              <a:pathLst>
                <a:path extrusionOk="0" h="247650" w="247650">
                  <a:moveTo>
                    <a:pt x="162376" y="141218"/>
                  </a:moveTo>
                  <a:lnTo>
                    <a:pt x="252711" y="126340"/>
                  </a:lnTo>
                  <a:lnTo>
                    <a:pt x="162376" y="111462"/>
                  </a:lnTo>
                  <a:cubicBezTo>
                    <a:pt x="151529" y="109669"/>
                    <a:pt x="143029" y="101169"/>
                    <a:pt x="141237" y="90322"/>
                  </a:cubicBezTo>
                  <a:lnTo>
                    <a:pt x="126359" y="0"/>
                  </a:lnTo>
                  <a:lnTo>
                    <a:pt x="111481" y="90335"/>
                  </a:lnTo>
                  <a:cubicBezTo>
                    <a:pt x="109688" y="101183"/>
                    <a:pt x="101184" y="109685"/>
                    <a:pt x="90335" y="111474"/>
                  </a:cubicBezTo>
                  <a:lnTo>
                    <a:pt x="0" y="126365"/>
                  </a:lnTo>
                  <a:lnTo>
                    <a:pt x="90335" y="141243"/>
                  </a:lnTo>
                  <a:cubicBezTo>
                    <a:pt x="101186" y="143034"/>
                    <a:pt x="109690" y="151538"/>
                    <a:pt x="111481" y="162389"/>
                  </a:cubicBezTo>
                  <a:lnTo>
                    <a:pt x="126359" y="252724"/>
                  </a:lnTo>
                  <a:lnTo>
                    <a:pt x="141237" y="162389"/>
                  </a:lnTo>
                  <a:cubicBezTo>
                    <a:pt x="143017" y="151530"/>
                    <a:pt x="151520" y="143014"/>
                    <a:pt x="162376" y="141218"/>
                  </a:cubicBezTo>
                  <a:close/>
                </a:path>
              </a:pathLst>
            </a:custGeom>
            <a:gradFill>
              <a:gsLst>
                <a:gs pos="0">
                  <a:srgbClr val="F5F4F7"/>
                </a:gs>
                <a:gs pos="34000">
                  <a:srgbClr val="F5F4F7"/>
                </a:gs>
                <a:gs pos="64000">
                  <a:srgbClr val="E7E6E6"/>
                </a:gs>
                <a:gs pos="82000">
                  <a:srgbClr val="D2CED9"/>
                </a:gs>
                <a:gs pos="100000">
                  <a:srgbClr val="D2CED9"/>
                </a:gs>
              </a:gsLst>
              <a:path path="circle">
                <a:fillToRect b="100%" r="100%"/>
              </a:path>
              <a:tileRect l="-100%" t="-100%"/>
            </a:gradFill>
            <a:ln>
              <a:noFill/>
            </a:ln>
            <a:effectLst>
              <a:outerShdw blurRad="571500" rotWithShape="0" algn="bl">
                <a:srgbClr val="FFFFFF">
                  <a:alpha val="4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 name="Google Shape;48;p1"/>
            <p:cNvSpPr/>
            <p:nvPr/>
          </p:nvSpPr>
          <p:spPr>
            <a:xfrm>
              <a:off x="11757417" y="263551"/>
              <a:ext cx="185738" cy="185738"/>
            </a:xfrm>
            <a:custGeom>
              <a:rect b="b" l="l" r="r" t="t"/>
              <a:pathLst>
                <a:path extrusionOk="0" h="247650" w="247650">
                  <a:moveTo>
                    <a:pt x="162376" y="141218"/>
                  </a:moveTo>
                  <a:lnTo>
                    <a:pt x="252711" y="126340"/>
                  </a:lnTo>
                  <a:lnTo>
                    <a:pt x="162376" y="111462"/>
                  </a:lnTo>
                  <a:cubicBezTo>
                    <a:pt x="151529" y="109669"/>
                    <a:pt x="143029" y="101169"/>
                    <a:pt x="141237" y="90322"/>
                  </a:cubicBezTo>
                  <a:lnTo>
                    <a:pt x="126359" y="0"/>
                  </a:lnTo>
                  <a:lnTo>
                    <a:pt x="111481" y="90335"/>
                  </a:lnTo>
                  <a:cubicBezTo>
                    <a:pt x="109688" y="101183"/>
                    <a:pt x="101184" y="109685"/>
                    <a:pt x="90335" y="111474"/>
                  </a:cubicBezTo>
                  <a:lnTo>
                    <a:pt x="0" y="126365"/>
                  </a:lnTo>
                  <a:lnTo>
                    <a:pt x="90335" y="141243"/>
                  </a:lnTo>
                  <a:cubicBezTo>
                    <a:pt x="101186" y="143034"/>
                    <a:pt x="109690" y="151538"/>
                    <a:pt x="111481" y="162389"/>
                  </a:cubicBezTo>
                  <a:lnTo>
                    <a:pt x="126359" y="252724"/>
                  </a:lnTo>
                  <a:lnTo>
                    <a:pt x="141237" y="162389"/>
                  </a:lnTo>
                  <a:cubicBezTo>
                    <a:pt x="143017" y="151530"/>
                    <a:pt x="151520" y="143014"/>
                    <a:pt x="162376" y="141218"/>
                  </a:cubicBezTo>
                  <a:close/>
                </a:path>
              </a:pathLst>
            </a:custGeom>
            <a:gradFill>
              <a:gsLst>
                <a:gs pos="0">
                  <a:srgbClr val="F5F4F7"/>
                </a:gs>
                <a:gs pos="34000">
                  <a:srgbClr val="F5F4F7"/>
                </a:gs>
                <a:gs pos="64000">
                  <a:srgbClr val="E7E6E6"/>
                </a:gs>
                <a:gs pos="82000">
                  <a:srgbClr val="D2CED9"/>
                </a:gs>
                <a:gs pos="100000">
                  <a:srgbClr val="D2CED9"/>
                </a:gs>
              </a:gsLst>
              <a:path path="circle">
                <a:fillToRect b="100%" r="100%"/>
              </a:path>
              <a:tileRect l="-100%" t="-100%"/>
            </a:gradFill>
            <a:ln>
              <a:noFill/>
            </a:ln>
            <a:effectLst>
              <a:outerShdw blurRad="571500" rotWithShape="0" algn="bl">
                <a:srgbClr val="FFFFFF">
                  <a:alpha val="4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 name="Google Shape;49;p1"/>
            <p:cNvSpPr/>
            <p:nvPr/>
          </p:nvSpPr>
          <p:spPr>
            <a:xfrm>
              <a:off x="1097826" y="312913"/>
              <a:ext cx="185738" cy="185737"/>
            </a:xfrm>
            <a:custGeom>
              <a:rect b="b" l="l" r="r" t="t"/>
              <a:pathLst>
                <a:path extrusionOk="0" h="247650" w="247650">
                  <a:moveTo>
                    <a:pt x="162376" y="141218"/>
                  </a:moveTo>
                  <a:lnTo>
                    <a:pt x="252711" y="126340"/>
                  </a:lnTo>
                  <a:lnTo>
                    <a:pt x="162376" y="111462"/>
                  </a:lnTo>
                  <a:cubicBezTo>
                    <a:pt x="151529" y="109669"/>
                    <a:pt x="143029" y="101169"/>
                    <a:pt x="141237" y="90322"/>
                  </a:cubicBezTo>
                  <a:lnTo>
                    <a:pt x="126359" y="0"/>
                  </a:lnTo>
                  <a:lnTo>
                    <a:pt x="111481" y="90335"/>
                  </a:lnTo>
                  <a:cubicBezTo>
                    <a:pt x="109688" y="101183"/>
                    <a:pt x="101184" y="109685"/>
                    <a:pt x="90335" y="111474"/>
                  </a:cubicBezTo>
                  <a:lnTo>
                    <a:pt x="0" y="126365"/>
                  </a:lnTo>
                  <a:lnTo>
                    <a:pt x="90335" y="141243"/>
                  </a:lnTo>
                  <a:cubicBezTo>
                    <a:pt x="101186" y="143034"/>
                    <a:pt x="109690" y="151538"/>
                    <a:pt x="111481" y="162389"/>
                  </a:cubicBezTo>
                  <a:lnTo>
                    <a:pt x="126359" y="252724"/>
                  </a:lnTo>
                  <a:lnTo>
                    <a:pt x="141237" y="162389"/>
                  </a:lnTo>
                  <a:cubicBezTo>
                    <a:pt x="143017" y="151530"/>
                    <a:pt x="151520" y="143014"/>
                    <a:pt x="162376" y="141218"/>
                  </a:cubicBezTo>
                  <a:close/>
                </a:path>
              </a:pathLst>
            </a:custGeom>
            <a:gradFill>
              <a:gsLst>
                <a:gs pos="0">
                  <a:srgbClr val="F5F4F7"/>
                </a:gs>
                <a:gs pos="34000">
                  <a:srgbClr val="F5F4F7"/>
                </a:gs>
                <a:gs pos="64000">
                  <a:srgbClr val="E7E6E6"/>
                </a:gs>
                <a:gs pos="82000">
                  <a:srgbClr val="D2CED9"/>
                </a:gs>
                <a:gs pos="100000">
                  <a:srgbClr val="D2CED9"/>
                </a:gs>
              </a:gsLst>
              <a:path path="circle">
                <a:fillToRect b="100%" r="100%"/>
              </a:path>
              <a:tileRect l="-100%" t="-100%"/>
            </a:gradFill>
            <a:ln>
              <a:noFill/>
            </a:ln>
            <a:effectLst>
              <a:outerShdw blurRad="571500" rotWithShape="0" algn="bl">
                <a:srgbClr val="FFFFFF">
                  <a:alpha val="4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 id="2147483665" r:id="rId18"/>
    <p:sldLayoutId id="2147483666" r:id="rId19"/>
    <p:sldLayoutId id="2147483667" r:id="rId20"/>
    <p:sldLayoutId id="2147483668" r:id="rId21"/>
    <p:sldLayoutId id="2147483669" r:id="rId22"/>
    <p:sldLayoutId id="2147483670" r:id="rId23"/>
    <p:sldLayoutId id="2147483671" r:id="rId24"/>
    <p:sldLayoutId id="2147483672" r:id="rId25"/>
    <p:sldLayoutId id="2147483673" r:id="rId26"/>
    <p:sldLayoutId id="2147483674" r:id="rId27"/>
    <p:sldLayoutId id="2147483675" r:id="rId28"/>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xml"/><Relationship Id="rId3" Type="http://schemas.openxmlformats.org/officeDocument/2006/relationships/image" Target="../media/image9.png"/><Relationship Id="rId4" Type="http://schemas.openxmlformats.org/officeDocument/2006/relationships/image" Target="../media/image3.gif"/></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3.xml"/><Relationship Id="rId3" Type="http://schemas.openxmlformats.org/officeDocument/2006/relationships/image" Target="../media/image1.gif"/><Relationship Id="rId4" Type="http://schemas.openxmlformats.org/officeDocument/2006/relationships/image" Target="../media/image2.gif"/><Relationship Id="rId5" Type="http://schemas.openxmlformats.org/officeDocument/2006/relationships/image" Target="../media/image11.gif"/></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0.xml"/><Relationship Id="rId3" Type="http://schemas.openxmlformats.org/officeDocument/2006/relationships/image" Target="../media/image4.gif"/><Relationship Id="rId4" Type="http://schemas.openxmlformats.org/officeDocument/2006/relationships/image" Target="../media/image1.gif"/></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2.xml"/><Relationship Id="rId3" Type="http://schemas.openxmlformats.org/officeDocument/2006/relationships/image" Target="../media/image16.png"/><Relationship Id="rId4" Type="http://schemas.openxmlformats.org/officeDocument/2006/relationships/image" Target="../media/image18.png"/><Relationship Id="rId5" Type="http://schemas.openxmlformats.org/officeDocument/2006/relationships/image" Target="../media/image17.png"/></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13.xml"/><Relationship Id="rId3" Type="http://schemas.openxmlformats.org/officeDocument/2006/relationships/image" Target="../media/image4.gif"/></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20.xml"/><Relationship Id="rId2" Type="http://schemas.openxmlformats.org/officeDocument/2006/relationships/notesSlide" Target="../notesSlides/notesSlide14.xml"/><Relationship Id="rId3" Type="http://schemas.openxmlformats.org/officeDocument/2006/relationships/image" Target="../media/image1.gif"/><Relationship Id="rId4" Type="http://schemas.openxmlformats.org/officeDocument/2006/relationships/image" Target="../media/image2.gif"/><Relationship Id="rId5" Type="http://schemas.openxmlformats.org/officeDocument/2006/relationships/image" Target="../media/image11.gif"/></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21.xml"/><Relationship Id="rId2" Type="http://schemas.openxmlformats.org/officeDocument/2006/relationships/notesSlide" Target="../notesSlides/notesSlide15.xml"/><Relationship Id="rId3" Type="http://schemas.openxmlformats.org/officeDocument/2006/relationships/image" Target="../media/image12.jpg"/></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23.xml"/><Relationship Id="rId2" Type="http://schemas.openxmlformats.org/officeDocument/2006/relationships/notesSlide" Target="../notesSlides/notesSlide16.xml"/><Relationship Id="rId3" Type="http://schemas.openxmlformats.org/officeDocument/2006/relationships/image" Target="../media/image12.jpg"/></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21.xml"/><Relationship Id="rId2" Type="http://schemas.openxmlformats.org/officeDocument/2006/relationships/notesSlide" Target="../notesSlides/notesSlide17.xml"/><Relationship Id="rId3" Type="http://schemas.openxmlformats.org/officeDocument/2006/relationships/image" Target="../media/image14.jpg"/></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23.xml"/><Relationship Id="rId2" Type="http://schemas.openxmlformats.org/officeDocument/2006/relationships/notesSlide" Target="../notesSlides/notesSlide18.xml"/><Relationship Id="rId3" Type="http://schemas.openxmlformats.org/officeDocument/2006/relationships/image" Target="../media/image13.jpg"/></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25.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27.xml"/><Relationship Id="rId2" Type="http://schemas.openxmlformats.org/officeDocument/2006/relationships/notesSlide" Target="../notesSlides/notesSlide20.xml"/><Relationship Id="rId3" Type="http://schemas.openxmlformats.org/officeDocument/2006/relationships/image" Target="../media/image15.jpg"/></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23.xml"/><Relationship Id="rId2" Type="http://schemas.openxmlformats.org/officeDocument/2006/relationships/notesSlide" Target="../notesSlides/notesSlide21.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2.xm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23.xml"/></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24.xml"/></Relationships>
</file>

<file path=ppt/slides/_rels/slide25.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25.xml"/><Relationship Id="rId3" Type="http://schemas.openxmlformats.org/officeDocument/2006/relationships/image" Target="../media/image9.png"/></Relationships>
</file>

<file path=ppt/slides/_rels/slide26.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26.xml"/></Relationships>
</file>

<file path=ppt/slides/_rels/slide27.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27.xml"/></Relationships>
</file>

<file path=ppt/slides/_rels/slide28.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28.xml"/></Relationships>
</file>

<file path=ppt/slides/_rels/slide29.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29.xml"/></Relationships>
</file>

<file path=ppt/slides/_rels/slide30.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30.xml"/></Relationships>
</file>

<file path=ppt/slides/_rels/slide31.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31.xml"/></Relationships>
</file>

<file path=ppt/slides/_rels/slide32.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32.xml"/></Relationships>
</file>

<file path=ppt/slides/_rels/slide33.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33.xml"/></Relationships>
</file>

<file path=ppt/slides/_rels/slide34.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34.xml"/></Relationships>
</file>

<file path=ppt/slides/_rels/slide35.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35.xml"/><Relationship Id="rId3" Type="http://schemas.openxmlformats.org/officeDocument/2006/relationships/image" Target="../media/image16.png"/><Relationship Id="rId4" Type="http://schemas.openxmlformats.org/officeDocument/2006/relationships/image" Target="../media/image18.png"/><Relationship Id="rId5" Type="http://schemas.openxmlformats.org/officeDocument/2006/relationships/image" Target="../media/image17.png"/></Relationships>
</file>

<file path=ppt/slides/_rels/slide36.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36.xml"/></Relationships>
</file>

<file path=ppt/slides/_rels/slide37.xml.rels><?xml version="1.0" encoding="UTF-8" standalone="yes"?><Relationships xmlns="http://schemas.openxmlformats.org/package/2006/relationships"><Relationship Id="rId1" Type="http://schemas.openxmlformats.org/officeDocument/2006/relationships/slideLayout" Target="../slideLayouts/slideLayout20.xml"/><Relationship Id="rId2" Type="http://schemas.openxmlformats.org/officeDocument/2006/relationships/notesSlide" Target="../notesSlides/notesSlide37.xml"/></Relationships>
</file>

<file path=ppt/slides/_rels/slide38.xml.rels><?xml version="1.0" encoding="UTF-8" standalone="yes"?><Relationships xmlns="http://schemas.openxmlformats.org/package/2006/relationships"><Relationship Id="rId1" Type="http://schemas.openxmlformats.org/officeDocument/2006/relationships/slideLayout" Target="../slideLayouts/slideLayout22.xml"/><Relationship Id="rId2" Type="http://schemas.openxmlformats.org/officeDocument/2006/relationships/notesSlide" Target="../notesSlides/notesSlide38.xml"/><Relationship Id="rId3" Type="http://schemas.openxmlformats.org/officeDocument/2006/relationships/image" Target="../media/image12.jpg"/></Relationships>
</file>

<file path=ppt/slides/_rels/slide39.xml.rels><?xml version="1.0" encoding="UTF-8" standalone="yes"?><Relationships xmlns="http://schemas.openxmlformats.org/package/2006/relationships"><Relationship Id="rId1" Type="http://schemas.openxmlformats.org/officeDocument/2006/relationships/slideLayout" Target="../slideLayouts/slideLayout24.xml"/><Relationship Id="rId2" Type="http://schemas.openxmlformats.org/officeDocument/2006/relationships/notesSlide" Target="../notesSlides/notesSlide39.xml"/><Relationship Id="rId3" Type="http://schemas.openxmlformats.org/officeDocument/2006/relationships/image" Target="../media/image12.jpg"/></Relationships>
</file>

<file path=ppt/slides/_rels/slide40.xml.rels><?xml version="1.0" encoding="UTF-8" standalone="yes"?><Relationships xmlns="http://schemas.openxmlformats.org/package/2006/relationships"><Relationship Id="rId1" Type="http://schemas.openxmlformats.org/officeDocument/2006/relationships/slideLayout" Target="../slideLayouts/slideLayout22.xml"/><Relationship Id="rId2" Type="http://schemas.openxmlformats.org/officeDocument/2006/relationships/notesSlide" Target="../notesSlides/notesSlide40.xml"/><Relationship Id="rId3" Type="http://schemas.openxmlformats.org/officeDocument/2006/relationships/image" Target="../media/image14.jpg"/></Relationships>
</file>

<file path=ppt/slides/_rels/slide41.xml.rels><?xml version="1.0" encoding="UTF-8" standalone="yes"?><Relationships xmlns="http://schemas.openxmlformats.org/package/2006/relationships"><Relationship Id="rId1" Type="http://schemas.openxmlformats.org/officeDocument/2006/relationships/slideLayout" Target="../slideLayouts/slideLayout24.xml"/><Relationship Id="rId2" Type="http://schemas.openxmlformats.org/officeDocument/2006/relationships/notesSlide" Target="../notesSlides/notesSlide41.xml"/><Relationship Id="rId3" Type="http://schemas.openxmlformats.org/officeDocument/2006/relationships/image" Target="../media/image13.jpg"/></Relationships>
</file>

<file path=ppt/slides/_rels/slide42.xml.rels><?xml version="1.0" encoding="UTF-8" standalone="yes"?><Relationships xmlns="http://schemas.openxmlformats.org/package/2006/relationships"><Relationship Id="rId1" Type="http://schemas.openxmlformats.org/officeDocument/2006/relationships/slideLayout" Target="../slideLayouts/slideLayout26.xml"/><Relationship Id="rId2" Type="http://schemas.openxmlformats.org/officeDocument/2006/relationships/notesSlide" Target="../notesSlides/notesSlide42.xml"/></Relationships>
</file>

<file path=ppt/slides/_rels/slide43.xml.rels><?xml version="1.0" encoding="UTF-8" standalone="yes"?><Relationships xmlns="http://schemas.openxmlformats.org/package/2006/relationships"><Relationship Id="rId1" Type="http://schemas.openxmlformats.org/officeDocument/2006/relationships/slideLayout" Target="../slideLayouts/slideLayout24.xml"/><Relationship Id="rId2" Type="http://schemas.openxmlformats.org/officeDocument/2006/relationships/notesSlide" Target="../notesSlides/notesSlide43.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44.xml.rels><?xml version="1.0" encoding="UTF-8" standalone="yes"?><Relationships xmlns="http://schemas.openxmlformats.org/package/2006/relationships"><Relationship Id="rId1" Type="http://schemas.openxmlformats.org/officeDocument/2006/relationships/slideLayout" Target="../slideLayouts/slideLayout28.xml"/><Relationship Id="rId2" Type="http://schemas.openxmlformats.org/officeDocument/2006/relationships/notesSlide" Target="../notesSlides/notesSlide44.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20" name="Shape 920"/>
        <p:cNvGrpSpPr/>
        <p:nvPr/>
      </p:nvGrpSpPr>
      <p:grpSpPr>
        <a:xfrm>
          <a:off x="0" y="0"/>
          <a:ext cx="0" cy="0"/>
          <a:chOff x="0" y="0"/>
          <a:chExt cx="0" cy="0"/>
        </a:xfrm>
      </p:grpSpPr>
      <p:sp>
        <p:nvSpPr>
          <p:cNvPr id="921" name="Google Shape;921;p30"/>
          <p:cNvSpPr txBox="1"/>
          <p:nvPr>
            <p:ph type="title"/>
          </p:nvPr>
        </p:nvSpPr>
        <p:spPr>
          <a:xfrm>
            <a:off x="4373425" y="2171475"/>
            <a:ext cx="6410400" cy="2254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solidFill>
                  <a:schemeClr val="lt1"/>
                </a:solidFill>
              </a:rPr>
              <a:t>Here goes your </a:t>
            </a:r>
            <a:r>
              <a:rPr lang="en"/>
              <a:t>presentation title.</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25" name="Shape 925"/>
        <p:cNvGrpSpPr/>
        <p:nvPr/>
      </p:nvGrpSpPr>
      <p:grpSpPr>
        <a:xfrm>
          <a:off x="0" y="0"/>
          <a:ext cx="0" cy="0"/>
          <a:chOff x="0" y="0"/>
          <a:chExt cx="0" cy="0"/>
        </a:xfrm>
      </p:grpSpPr>
      <p:grpSp>
        <p:nvGrpSpPr>
          <p:cNvPr id="926" name="Google Shape;926;p31"/>
          <p:cNvGrpSpPr/>
          <p:nvPr/>
        </p:nvGrpSpPr>
        <p:grpSpPr>
          <a:xfrm>
            <a:off x="1884254" y="1390876"/>
            <a:ext cx="3520392" cy="3493074"/>
            <a:chOff x="8018175" y="827982"/>
            <a:chExt cx="1784827" cy="1784822"/>
          </a:xfrm>
        </p:grpSpPr>
        <p:grpSp>
          <p:nvGrpSpPr>
            <p:cNvPr id="927" name="Google Shape;927;p31"/>
            <p:cNvGrpSpPr/>
            <p:nvPr/>
          </p:nvGrpSpPr>
          <p:grpSpPr>
            <a:xfrm>
              <a:off x="8018175" y="827982"/>
              <a:ext cx="1784827" cy="1784822"/>
              <a:chOff x="8360218" y="1166853"/>
              <a:chExt cx="1375271" cy="1375267"/>
            </a:xfrm>
          </p:grpSpPr>
          <p:sp>
            <p:nvSpPr>
              <p:cNvPr id="928" name="Google Shape;928;p31"/>
              <p:cNvSpPr/>
              <p:nvPr/>
            </p:nvSpPr>
            <p:spPr>
              <a:xfrm>
                <a:off x="8360222" y="1166853"/>
                <a:ext cx="1375267" cy="1375267"/>
              </a:xfrm>
              <a:custGeom>
                <a:rect b="b" l="l" r="r" t="t"/>
                <a:pathLst>
                  <a:path extrusionOk="0" h="1642110" w="1642110">
                    <a:moveTo>
                      <a:pt x="1642110" y="821055"/>
                    </a:moveTo>
                    <a:cubicBezTo>
                      <a:pt x="1642110" y="1274511"/>
                      <a:pt x="1274512" y="1642110"/>
                      <a:pt x="821055" y="1642110"/>
                    </a:cubicBezTo>
                    <a:cubicBezTo>
                      <a:pt x="367599" y="1642110"/>
                      <a:pt x="0" y="1274511"/>
                      <a:pt x="0" y="821055"/>
                    </a:cubicBezTo>
                    <a:cubicBezTo>
                      <a:pt x="0" y="367599"/>
                      <a:pt x="367599" y="0"/>
                      <a:pt x="821055" y="0"/>
                    </a:cubicBezTo>
                    <a:cubicBezTo>
                      <a:pt x="1274512" y="0"/>
                      <a:pt x="1642110" y="367599"/>
                      <a:pt x="1642110" y="821055"/>
                    </a:cubicBezTo>
                    <a:close/>
                  </a:path>
                </a:pathLst>
              </a:custGeom>
              <a:gradFill>
                <a:gsLst>
                  <a:gs pos="0">
                    <a:srgbClr val="F5F4F7"/>
                  </a:gs>
                  <a:gs pos="34000">
                    <a:srgbClr val="F5F4F7"/>
                  </a:gs>
                  <a:gs pos="64000">
                    <a:srgbClr val="E7E6E6"/>
                  </a:gs>
                  <a:gs pos="82000">
                    <a:srgbClr val="D2CED9"/>
                  </a:gs>
                  <a:gs pos="100000">
                    <a:srgbClr val="D2CED9"/>
                  </a:gs>
                </a:gsLst>
                <a:path path="circle">
                  <a:fillToRect b="100%" r="100%"/>
                </a:path>
                <a:tileRect l="-100%" t="-100%"/>
              </a:gradFill>
              <a:ln>
                <a:noFill/>
              </a:ln>
              <a:effectLst>
                <a:outerShdw blurRad="571500" rotWithShape="0" algn="bl">
                  <a:srgbClr val="FFFFFF">
                    <a:alpha val="4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929" name="Google Shape;929;p31"/>
              <p:cNvSpPr/>
              <p:nvPr/>
            </p:nvSpPr>
            <p:spPr>
              <a:xfrm>
                <a:off x="8360218" y="1166853"/>
                <a:ext cx="1184346" cy="1184346"/>
              </a:xfrm>
              <a:custGeom>
                <a:rect b="b" l="l" r="r" t="t"/>
                <a:pathLst>
                  <a:path extrusionOk="0" h="1414144" w="1414145">
                    <a:moveTo>
                      <a:pt x="25400" y="846455"/>
                    </a:moveTo>
                    <a:cubicBezTo>
                      <a:pt x="25400" y="393065"/>
                      <a:pt x="393065" y="25400"/>
                      <a:pt x="846455" y="25400"/>
                    </a:cubicBezTo>
                    <a:cubicBezTo>
                      <a:pt x="1066800" y="25400"/>
                      <a:pt x="1266825" y="112395"/>
                      <a:pt x="1414145" y="253365"/>
                    </a:cubicBezTo>
                    <a:cubicBezTo>
                      <a:pt x="1264920" y="97155"/>
                      <a:pt x="1054100" y="0"/>
                      <a:pt x="821055" y="0"/>
                    </a:cubicBezTo>
                    <a:cubicBezTo>
                      <a:pt x="367665" y="0"/>
                      <a:pt x="0" y="367665"/>
                      <a:pt x="0" y="821055"/>
                    </a:cubicBezTo>
                    <a:cubicBezTo>
                      <a:pt x="0" y="1054100"/>
                      <a:pt x="97155" y="1264285"/>
                      <a:pt x="253365" y="1414145"/>
                    </a:cubicBezTo>
                    <a:cubicBezTo>
                      <a:pt x="112395" y="1266825"/>
                      <a:pt x="25400" y="1066800"/>
                      <a:pt x="25400" y="84645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grpSp>
          <p:nvGrpSpPr>
            <p:cNvPr id="930" name="Google Shape;930;p31"/>
            <p:cNvGrpSpPr/>
            <p:nvPr/>
          </p:nvGrpSpPr>
          <p:grpSpPr>
            <a:xfrm>
              <a:off x="8103650" y="1044518"/>
              <a:ext cx="925552" cy="1366411"/>
              <a:chOff x="4816753" y="2449658"/>
              <a:chExt cx="925552" cy="1366411"/>
            </a:xfrm>
          </p:grpSpPr>
          <p:sp>
            <p:nvSpPr>
              <p:cNvPr id="931" name="Google Shape;931;p31"/>
              <p:cNvSpPr/>
              <p:nvPr/>
            </p:nvSpPr>
            <p:spPr>
              <a:xfrm>
                <a:off x="5148264" y="2715819"/>
                <a:ext cx="393006" cy="491856"/>
              </a:xfrm>
              <a:custGeom>
                <a:rect b="b" l="l" r="r" t="t"/>
                <a:pathLst>
                  <a:path extrusionOk="0" h="491856" w="393006">
                    <a:moveTo>
                      <a:pt x="45741" y="382680"/>
                    </a:moveTo>
                    <a:cubicBezTo>
                      <a:pt x="6117" y="343437"/>
                      <a:pt x="497" y="280667"/>
                      <a:pt x="-169" y="273238"/>
                    </a:cubicBezTo>
                    <a:cubicBezTo>
                      <a:pt x="-2265" y="233662"/>
                      <a:pt x="5631" y="194190"/>
                      <a:pt x="22786" y="158462"/>
                    </a:cubicBezTo>
                    <a:cubicBezTo>
                      <a:pt x="36873" y="126667"/>
                      <a:pt x="55304" y="96987"/>
                      <a:pt x="77555" y="70260"/>
                    </a:cubicBezTo>
                    <a:cubicBezTo>
                      <a:pt x="104225" y="35018"/>
                      <a:pt x="117655" y="17396"/>
                      <a:pt x="137562" y="8443"/>
                    </a:cubicBezTo>
                    <a:cubicBezTo>
                      <a:pt x="179568" y="-10607"/>
                      <a:pt x="225002" y="8443"/>
                      <a:pt x="241670" y="15491"/>
                    </a:cubicBezTo>
                    <a:cubicBezTo>
                      <a:pt x="316251" y="46543"/>
                      <a:pt x="348636" y="118457"/>
                      <a:pt x="363495" y="151413"/>
                    </a:cubicBezTo>
                    <a:cubicBezTo>
                      <a:pt x="391413" y="212659"/>
                      <a:pt x="399443" y="281106"/>
                      <a:pt x="386450" y="347152"/>
                    </a:cubicBezTo>
                    <a:cubicBezTo>
                      <a:pt x="378068" y="387538"/>
                      <a:pt x="361781" y="465643"/>
                      <a:pt x="303487" y="486598"/>
                    </a:cubicBezTo>
                    <a:cubicBezTo>
                      <a:pt x="270303" y="496961"/>
                      <a:pt x="234260" y="492475"/>
                      <a:pt x="204618" y="474311"/>
                    </a:cubicBezTo>
                    <a:cubicBezTo>
                      <a:pt x="164518" y="449450"/>
                      <a:pt x="162899" y="410493"/>
                      <a:pt x="126990" y="405445"/>
                    </a:cubicBezTo>
                    <a:cubicBezTo>
                      <a:pt x="108987" y="402873"/>
                      <a:pt x="96509" y="410874"/>
                      <a:pt x="74031" y="401921"/>
                    </a:cubicBezTo>
                    <a:cubicBezTo>
                      <a:pt x="63400" y="397472"/>
                      <a:pt x="53781" y="390929"/>
                      <a:pt x="45741" y="382680"/>
                    </a:cubicBezTo>
                    <a:close/>
                  </a:path>
                </a:pathLst>
              </a:custGeom>
              <a:solidFill>
                <a:srgbClr val="1C0935">
                  <a:alpha val="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2" name="Google Shape;932;p31"/>
              <p:cNvSpPr/>
              <p:nvPr/>
            </p:nvSpPr>
            <p:spPr>
              <a:xfrm>
                <a:off x="5327856" y="3494849"/>
                <a:ext cx="414449" cy="321220"/>
              </a:xfrm>
              <a:custGeom>
                <a:rect b="b" l="l" r="r" t="t"/>
                <a:pathLst>
                  <a:path extrusionOk="0" h="321220" w="414449">
                    <a:moveTo>
                      <a:pt x="14072" y="67612"/>
                    </a:moveTo>
                    <a:cubicBezTo>
                      <a:pt x="35113" y="30329"/>
                      <a:pt x="72851" y="5499"/>
                      <a:pt x="115418" y="937"/>
                    </a:cubicBezTo>
                    <a:cubicBezTo>
                      <a:pt x="150566" y="-2682"/>
                      <a:pt x="185618" y="7890"/>
                      <a:pt x="218669" y="19987"/>
                    </a:cubicBezTo>
                    <a:cubicBezTo>
                      <a:pt x="253169" y="32921"/>
                      <a:pt x="286830" y="48000"/>
                      <a:pt x="319444" y="65136"/>
                    </a:cubicBezTo>
                    <a:cubicBezTo>
                      <a:pt x="349066" y="80661"/>
                      <a:pt x="378784" y="98854"/>
                      <a:pt x="397073" y="126762"/>
                    </a:cubicBezTo>
                    <a:cubicBezTo>
                      <a:pt x="427362" y="176452"/>
                      <a:pt x="415932" y="240917"/>
                      <a:pt x="370402" y="277162"/>
                    </a:cubicBezTo>
                    <a:cubicBezTo>
                      <a:pt x="344494" y="296212"/>
                      <a:pt x="311728" y="303546"/>
                      <a:pt x="280105" y="310023"/>
                    </a:cubicBezTo>
                    <a:cubicBezTo>
                      <a:pt x="226480" y="321168"/>
                      <a:pt x="166948" y="331455"/>
                      <a:pt x="119990" y="303356"/>
                    </a:cubicBezTo>
                    <a:cubicBezTo>
                      <a:pt x="95511" y="288687"/>
                      <a:pt x="77699" y="265256"/>
                      <a:pt x="60554" y="242491"/>
                    </a:cubicBezTo>
                    <a:cubicBezTo>
                      <a:pt x="19311" y="187246"/>
                      <a:pt x="-23742" y="137716"/>
                      <a:pt x="14072" y="67612"/>
                    </a:cubicBezTo>
                    <a:close/>
                  </a:path>
                </a:pathLst>
              </a:custGeom>
              <a:solidFill>
                <a:srgbClr val="1C0935">
                  <a:alpha val="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3" name="Google Shape;933;p31"/>
              <p:cNvSpPr/>
              <p:nvPr/>
            </p:nvSpPr>
            <p:spPr>
              <a:xfrm>
                <a:off x="5022506" y="3266662"/>
                <a:ext cx="244496" cy="299730"/>
              </a:xfrm>
              <a:custGeom>
                <a:rect b="b" l="l" r="r" t="t"/>
                <a:pathLst>
                  <a:path extrusionOk="0" h="299730" w="244496">
                    <a:moveTo>
                      <a:pt x="164355" y="3763"/>
                    </a:moveTo>
                    <a:cubicBezTo>
                      <a:pt x="203693" y="15384"/>
                      <a:pt x="231888" y="52722"/>
                      <a:pt x="240555" y="92822"/>
                    </a:cubicBezTo>
                    <a:cubicBezTo>
                      <a:pt x="249223" y="132922"/>
                      <a:pt x="240555" y="175023"/>
                      <a:pt x="225315" y="213123"/>
                    </a:cubicBezTo>
                    <a:cubicBezTo>
                      <a:pt x="215962" y="240211"/>
                      <a:pt x="199160" y="264113"/>
                      <a:pt x="176833" y="282084"/>
                    </a:cubicBezTo>
                    <a:cubicBezTo>
                      <a:pt x="139686" y="308659"/>
                      <a:pt x="85202" y="304563"/>
                      <a:pt x="49103" y="276559"/>
                    </a:cubicBezTo>
                    <a:cubicBezTo>
                      <a:pt x="13336" y="246701"/>
                      <a:pt x="-4961" y="200822"/>
                      <a:pt x="430" y="154544"/>
                    </a:cubicBezTo>
                    <a:cubicBezTo>
                      <a:pt x="8050" y="84536"/>
                      <a:pt x="81964" y="-20430"/>
                      <a:pt x="164355" y="3763"/>
                    </a:cubicBezTo>
                    <a:close/>
                  </a:path>
                </a:pathLst>
              </a:custGeom>
              <a:solidFill>
                <a:srgbClr val="1C0935">
                  <a:alpha val="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4" name="Google Shape;934;p31"/>
              <p:cNvSpPr/>
              <p:nvPr/>
            </p:nvSpPr>
            <p:spPr>
              <a:xfrm>
                <a:off x="4816753" y="3009981"/>
                <a:ext cx="210378" cy="243480"/>
              </a:xfrm>
              <a:custGeom>
                <a:rect b="b" l="l" r="r" t="t"/>
                <a:pathLst>
                  <a:path extrusionOk="0" h="243480" w="210378">
                    <a:moveTo>
                      <a:pt x="13778" y="202342"/>
                    </a:moveTo>
                    <a:cubicBezTo>
                      <a:pt x="-4129" y="163384"/>
                      <a:pt x="-4320" y="155574"/>
                      <a:pt x="8349" y="118236"/>
                    </a:cubicBezTo>
                    <a:cubicBezTo>
                      <a:pt x="18636" y="88042"/>
                      <a:pt x="41782" y="64134"/>
                      <a:pt x="64165" y="41464"/>
                    </a:cubicBezTo>
                    <a:cubicBezTo>
                      <a:pt x="84073" y="21367"/>
                      <a:pt x="107218" y="-160"/>
                      <a:pt x="135413" y="221"/>
                    </a:cubicBezTo>
                    <a:cubicBezTo>
                      <a:pt x="153414" y="1155"/>
                      <a:pt x="170198" y="9584"/>
                      <a:pt x="181704" y="23462"/>
                    </a:cubicBezTo>
                    <a:cubicBezTo>
                      <a:pt x="193067" y="37283"/>
                      <a:pt x="200963" y="53609"/>
                      <a:pt x="204754" y="71087"/>
                    </a:cubicBezTo>
                    <a:cubicBezTo>
                      <a:pt x="214213" y="106911"/>
                      <a:pt x="210498" y="144934"/>
                      <a:pt x="194277" y="178243"/>
                    </a:cubicBezTo>
                    <a:cubicBezTo>
                      <a:pt x="177665" y="211581"/>
                      <a:pt x="146461" y="235279"/>
                      <a:pt x="109886" y="242347"/>
                    </a:cubicBezTo>
                    <a:cubicBezTo>
                      <a:pt x="72823" y="248557"/>
                      <a:pt x="35486" y="233012"/>
                      <a:pt x="13778" y="202342"/>
                    </a:cubicBezTo>
                  </a:path>
                </a:pathLst>
              </a:custGeom>
              <a:solidFill>
                <a:srgbClr val="1C0935">
                  <a:alpha val="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5" name="Google Shape;935;p31"/>
              <p:cNvSpPr/>
              <p:nvPr/>
            </p:nvSpPr>
            <p:spPr>
              <a:xfrm>
                <a:off x="5008691" y="2845862"/>
                <a:ext cx="57442" cy="84019"/>
              </a:xfrm>
              <a:custGeom>
                <a:rect b="b" l="l" r="r" t="t"/>
                <a:pathLst>
                  <a:path extrusionOk="0" h="84019" w="57442">
                    <a:moveTo>
                      <a:pt x="148" y="63757"/>
                    </a:moveTo>
                    <a:cubicBezTo>
                      <a:pt x="2815" y="74825"/>
                      <a:pt x="12159" y="83026"/>
                      <a:pt x="23484" y="84235"/>
                    </a:cubicBezTo>
                    <a:cubicBezTo>
                      <a:pt x="34723" y="83788"/>
                      <a:pt x="44734" y="76987"/>
                      <a:pt x="49297" y="66709"/>
                    </a:cubicBezTo>
                    <a:cubicBezTo>
                      <a:pt x="53697" y="56594"/>
                      <a:pt x="56088" y="45726"/>
                      <a:pt x="56345" y="34705"/>
                    </a:cubicBezTo>
                    <a:cubicBezTo>
                      <a:pt x="57327" y="27990"/>
                      <a:pt x="57098" y="21151"/>
                      <a:pt x="55678" y="14512"/>
                    </a:cubicBezTo>
                    <a:cubicBezTo>
                      <a:pt x="42915" y="-28827"/>
                      <a:pt x="-6710" y="37753"/>
                      <a:pt x="148" y="63757"/>
                    </a:cubicBezTo>
                    <a:close/>
                  </a:path>
                </a:pathLst>
              </a:custGeom>
              <a:solidFill>
                <a:srgbClr val="1C0935">
                  <a:alpha val="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6" name="Google Shape;936;p31"/>
              <p:cNvSpPr/>
              <p:nvPr/>
            </p:nvSpPr>
            <p:spPr>
              <a:xfrm>
                <a:off x="5546163" y="3238122"/>
                <a:ext cx="190482" cy="156272"/>
              </a:xfrm>
              <a:custGeom>
                <a:rect b="b" l="l" r="r" t="t"/>
                <a:pathLst>
                  <a:path extrusionOk="0" h="156272" w="190482">
                    <a:moveTo>
                      <a:pt x="4077" y="102598"/>
                    </a:moveTo>
                    <a:cubicBezTo>
                      <a:pt x="7049" y="117037"/>
                      <a:pt x="13602" y="130498"/>
                      <a:pt x="23127" y="141746"/>
                    </a:cubicBezTo>
                    <a:cubicBezTo>
                      <a:pt x="32814" y="153080"/>
                      <a:pt x="47778" y="158442"/>
                      <a:pt x="62465" y="155843"/>
                    </a:cubicBezTo>
                    <a:cubicBezTo>
                      <a:pt x="78753" y="151937"/>
                      <a:pt x="89421" y="136793"/>
                      <a:pt x="104470" y="129173"/>
                    </a:cubicBezTo>
                    <a:cubicBezTo>
                      <a:pt x="119520" y="121553"/>
                      <a:pt x="134379" y="123267"/>
                      <a:pt x="148857" y="118600"/>
                    </a:cubicBezTo>
                    <a:cubicBezTo>
                      <a:pt x="180499" y="106666"/>
                      <a:pt x="197244" y="72041"/>
                      <a:pt x="186957" y="39828"/>
                    </a:cubicBezTo>
                    <a:cubicBezTo>
                      <a:pt x="178232" y="18140"/>
                      <a:pt x="158287" y="3024"/>
                      <a:pt x="135046" y="490"/>
                    </a:cubicBezTo>
                    <a:cubicBezTo>
                      <a:pt x="110567" y="-2368"/>
                      <a:pt x="92469" y="18206"/>
                      <a:pt x="69133" y="12587"/>
                    </a:cubicBezTo>
                    <a:cubicBezTo>
                      <a:pt x="45797" y="6967"/>
                      <a:pt x="35224" y="-1701"/>
                      <a:pt x="15507" y="20778"/>
                    </a:cubicBezTo>
                    <a:cubicBezTo>
                      <a:pt x="-4210" y="43257"/>
                      <a:pt x="-2686" y="75737"/>
                      <a:pt x="4077" y="102598"/>
                    </a:cubicBezTo>
                    <a:close/>
                  </a:path>
                </a:pathLst>
              </a:custGeom>
              <a:solidFill>
                <a:srgbClr val="1C0935">
                  <a:alpha val="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7" name="Google Shape;937;p31"/>
              <p:cNvSpPr/>
              <p:nvPr/>
            </p:nvSpPr>
            <p:spPr>
              <a:xfrm>
                <a:off x="5454850" y="2449658"/>
                <a:ext cx="69986" cy="73178"/>
              </a:xfrm>
              <a:custGeom>
                <a:rect b="b" l="l" r="r" t="t"/>
                <a:pathLst>
                  <a:path extrusionOk="0" h="73178" w="69986">
                    <a:moveTo>
                      <a:pt x="17666" y="72198"/>
                    </a:moveTo>
                    <a:cubicBezTo>
                      <a:pt x="28048" y="76103"/>
                      <a:pt x="39383" y="69721"/>
                      <a:pt x="48717" y="63625"/>
                    </a:cubicBezTo>
                    <a:cubicBezTo>
                      <a:pt x="58052" y="57529"/>
                      <a:pt x="69768" y="48480"/>
                      <a:pt x="69482" y="36669"/>
                    </a:cubicBezTo>
                    <a:cubicBezTo>
                      <a:pt x="68815" y="15524"/>
                      <a:pt x="31382" y="-9146"/>
                      <a:pt x="12332" y="3808"/>
                    </a:cubicBezTo>
                    <a:cubicBezTo>
                      <a:pt x="-6718" y="16762"/>
                      <a:pt x="-4242" y="63815"/>
                      <a:pt x="17666" y="72198"/>
                    </a:cubicBezTo>
                    <a:close/>
                  </a:path>
                </a:pathLst>
              </a:custGeom>
              <a:solidFill>
                <a:srgbClr val="1C0935">
                  <a:alpha val="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pic>
        <p:nvPicPr>
          <p:cNvPr id="938" name="Google Shape;938;p31"/>
          <p:cNvPicPr preferRelativeResize="0"/>
          <p:nvPr/>
        </p:nvPicPr>
        <p:blipFill rotWithShape="1">
          <a:blip r:embed="rId3">
            <a:alphaModFix/>
          </a:blip>
          <a:srcRect b="15433" l="0" r="0" t="5620"/>
          <a:stretch/>
        </p:blipFill>
        <p:spPr>
          <a:xfrm>
            <a:off x="1885550" y="1390063"/>
            <a:ext cx="3517800" cy="3494700"/>
          </a:xfrm>
          <a:prstGeom prst="ellipse">
            <a:avLst/>
          </a:prstGeom>
          <a:noFill/>
          <a:ln>
            <a:noFill/>
          </a:ln>
        </p:spPr>
      </p:pic>
      <p:sp>
        <p:nvSpPr>
          <p:cNvPr id="939" name="Google Shape;939;p31"/>
          <p:cNvSpPr txBox="1"/>
          <p:nvPr>
            <p:ph type="title"/>
          </p:nvPr>
        </p:nvSpPr>
        <p:spPr>
          <a:xfrm>
            <a:off x="5615525" y="1126775"/>
            <a:ext cx="5322600" cy="13248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Hello! I’m...</a:t>
            </a:r>
            <a:endParaRPr/>
          </a:p>
        </p:txBody>
      </p:sp>
      <p:sp>
        <p:nvSpPr>
          <p:cNvPr id="940" name="Google Shape;940;p31"/>
          <p:cNvSpPr txBox="1"/>
          <p:nvPr>
            <p:ph idx="1" type="body"/>
          </p:nvPr>
        </p:nvSpPr>
        <p:spPr>
          <a:xfrm>
            <a:off x="5615500" y="2531075"/>
            <a:ext cx="5322600" cy="22359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Here is where you introduce yourself.</a:t>
            </a:r>
            <a:endParaRPr/>
          </a:p>
          <a:p>
            <a:pPr indent="0" lvl="0" marL="0" rtl="0" algn="r">
              <a:spcBef>
                <a:spcPts val="2100"/>
              </a:spcBef>
              <a:spcAft>
                <a:spcPts val="2100"/>
              </a:spcAft>
              <a:buNone/>
            </a:pPr>
            <a:r>
              <a:rPr lang="en"/>
              <a:t>You can add your name, title and a little background. Right click the image and replace it with your own.</a:t>
            </a:r>
            <a:endParaRPr/>
          </a:p>
        </p:txBody>
      </p:sp>
      <p:pic>
        <p:nvPicPr>
          <p:cNvPr id="941" name="Google Shape;941;p31"/>
          <p:cNvPicPr preferRelativeResize="0"/>
          <p:nvPr/>
        </p:nvPicPr>
        <p:blipFill>
          <a:blip r:embed="rId4">
            <a:alphaModFix/>
          </a:blip>
          <a:stretch>
            <a:fillRect/>
          </a:stretch>
        </p:blipFill>
        <p:spPr>
          <a:xfrm>
            <a:off x="1234851" y="412400"/>
            <a:ext cx="2302225" cy="2302225"/>
          </a:xfrm>
          <a:prstGeom prst="rect">
            <a:avLst/>
          </a:prstGeom>
          <a:noFill/>
          <a:ln>
            <a:noFill/>
          </a:ln>
          <a:effectLst>
            <a:outerShdw blurRad="142875" rotWithShape="0" algn="bl" dir="5400000" dist="19050">
              <a:srgbClr val="000000">
                <a:alpha val="67000"/>
              </a:srgbClr>
            </a:outerShdw>
          </a:effectLst>
        </p:spPr>
      </p:pic>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45" name="Shape 945"/>
        <p:cNvGrpSpPr/>
        <p:nvPr/>
      </p:nvGrpSpPr>
      <p:grpSpPr>
        <a:xfrm>
          <a:off x="0" y="0"/>
          <a:ext cx="0" cy="0"/>
          <a:chOff x="0" y="0"/>
          <a:chExt cx="0" cy="0"/>
        </a:xfrm>
      </p:grpSpPr>
      <p:sp>
        <p:nvSpPr>
          <p:cNvPr id="946" name="Google Shape;946;p32"/>
          <p:cNvSpPr txBox="1"/>
          <p:nvPr>
            <p:ph idx="1" type="body"/>
          </p:nvPr>
        </p:nvSpPr>
        <p:spPr>
          <a:xfrm>
            <a:off x="3343200" y="2117025"/>
            <a:ext cx="6295200" cy="3992700"/>
          </a:xfrm>
          <a:prstGeom prst="rect">
            <a:avLst/>
          </a:prstGeom>
        </p:spPr>
        <p:txBody>
          <a:bodyPr anchorCtr="0" anchor="t" bIns="121900" lIns="121900" spcFirstLastPara="1" rIns="121900" wrap="square" tIns="121900">
            <a:noAutofit/>
          </a:bodyPr>
          <a:lstStyle/>
          <a:p>
            <a:pPr indent="0" lvl="0" marL="0" rtl="0" algn="l">
              <a:lnSpc>
                <a:spcPct val="100000"/>
              </a:lnSpc>
              <a:spcBef>
                <a:spcPts val="0"/>
              </a:spcBef>
              <a:spcAft>
                <a:spcPts val="0"/>
              </a:spcAft>
              <a:buNone/>
            </a:pPr>
            <a:r>
              <a:rPr lang="en"/>
              <a:t>We will talk about this first.</a:t>
            </a:r>
            <a:endParaRPr/>
          </a:p>
          <a:p>
            <a:pPr indent="0" lvl="0" marL="0" rtl="0" algn="l">
              <a:lnSpc>
                <a:spcPct val="100000"/>
              </a:lnSpc>
              <a:spcBef>
                <a:spcPts val="0"/>
              </a:spcBef>
              <a:spcAft>
                <a:spcPts val="0"/>
              </a:spcAft>
              <a:buNone/>
            </a:pPr>
            <a:r>
              <a:t/>
            </a:r>
            <a:endParaRPr/>
          </a:p>
          <a:p>
            <a:pPr indent="0" lvl="0" marL="0" rtl="0" algn="l">
              <a:lnSpc>
                <a:spcPct val="100000"/>
              </a:lnSpc>
              <a:spcBef>
                <a:spcPts val="0"/>
              </a:spcBef>
              <a:spcAft>
                <a:spcPts val="0"/>
              </a:spcAft>
              <a:buNone/>
            </a:pPr>
            <a:r>
              <a:t/>
            </a:r>
            <a:endParaRPr/>
          </a:p>
          <a:p>
            <a:pPr indent="0" lvl="0" marL="0" rtl="0" algn="l">
              <a:lnSpc>
                <a:spcPct val="100000"/>
              </a:lnSpc>
              <a:spcBef>
                <a:spcPts val="0"/>
              </a:spcBef>
              <a:spcAft>
                <a:spcPts val="0"/>
              </a:spcAft>
              <a:buNone/>
            </a:pPr>
            <a:r>
              <a:t/>
            </a:r>
            <a:endParaRPr/>
          </a:p>
          <a:p>
            <a:pPr indent="457200" lvl="0" marL="0" rtl="0" algn="l">
              <a:lnSpc>
                <a:spcPct val="100000"/>
              </a:lnSpc>
              <a:spcBef>
                <a:spcPts val="0"/>
              </a:spcBef>
              <a:spcAft>
                <a:spcPts val="0"/>
              </a:spcAft>
              <a:buNone/>
            </a:pPr>
            <a:r>
              <a:rPr lang="en"/>
              <a:t>We will talk about this second.</a:t>
            </a:r>
            <a:endParaRPr/>
          </a:p>
          <a:p>
            <a:pPr indent="457200" lvl="0" marL="0" rtl="0" algn="l">
              <a:lnSpc>
                <a:spcPct val="100000"/>
              </a:lnSpc>
              <a:spcBef>
                <a:spcPts val="0"/>
              </a:spcBef>
              <a:spcAft>
                <a:spcPts val="0"/>
              </a:spcAft>
              <a:buNone/>
            </a:pPr>
            <a:r>
              <a:t/>
            </a:r>
            <a:endParaRPr/>
          </a:p>
          <a:p>
            <a:pPr indent="457200" lvl="0" marL="0" rtl="0" algn="l">
              <a:lnSpc>
                <a:spcPct val="100000"/>
              </a:lnSpc>
              <a:spcBef>
                <a:spcPts val="0"/>
              </a:spcBef>
              <a:spcAft>
                <a:spcPts val="0"/>
              </a:spcAft>
              <a:buNone/>
            </a:pPr>
            <a:r>
              <a:t/>
            </a:r>
            <a:endParaRPr/>
          </a:p>
          <a:p>
            <a:pPr indent="0" lvl="0" marL="0" rtl="0" algn="l">
              <a:lnSpc>
                <a:spcPct val="100000"/>
              </a:lnSpc>
              <a:spcBef>
                <a:spcPts val="0"/>
              </a:spcBef>
              <a:spcAft>
                <a:spcPts val="0"/>
              </a:spcAft>
              <a:buNone/>
            </a:pPr>
            <a:r>
              <a:t/>
            </a:r>
            <a:endParaRPr/>
          </a:p>
          <a:p>
            <a:pPr indent="0" lvl="0" marL="914400" rtl="0" algn="l">
              <a:lnSpc>
                <a:spcPct val="100000"/>
              </a:lnSpc>
              <a:spcBef>
                <a:spcPts val="0"/>
              </a:spcBef>
              <a:spcAft>
                <a:spcPts val="0"/>
              </a:spcAft>
              <a:buNone/>
            </a:pPr>
            <a:r>
              <a:rPr lang="en"/>
              <a:t>After that we will talk about this.</a:t>
            </a:r>
            <a:endParaRPr/>
          </a:p>
          <a:p>
            <a:pPr indent="0" lvl="0" marL="914400" rtl="0" algn="l">
              <a:lnSpc>
                <a:spcPct val="100000"/>
              </a:lnSpc>
              <a:spcBef>
                <a:spcPts val="0"/>
              </a:spcBef>
              <a:spcAft>
                <a:spcPts val="0"/>
              </a:spcAft>
              <a:buNone/>
            </a:pPr>
            <a:r>
              <a:t/>
            </a:r>
            <a:endParaRPr/>
          </a:p>
          <a:p>
            <a:pPr indent="0" lvl="0" marL="914400" rtl="0" algn="l">
              <a:lnSpc>
                <a:spcPct val="100000"/>
              </a:lnSpc>
              <a:spcBef>
                <a:spcPts val="0"/>
              </a:spcBef>
              <a:spcAft>
                <a:spcPts val="0"/>
              </a:spcAft>
              <a:buNone/>
            </a:pPr>
            <a:r>
              <a:t/>
            </a:r>
            <a:endParaRPr/>
          </a:p>
          <a:p>
            <a:pPr indent="0" lvl="0" marL="0" rtl="0" algn="l">
              <a:lnSpc>
                <a:spcPct val="100000"/>
              </a:lnSpc>
              <a:spcBef>
                <a:spcPts val="0"/>
              </a:spcBef>
              <a:spcAft>
                <a:spcPts val="0"/>
              </a:spcAft>
              <a:buNone/>
            </a:pPr>
            <a:r>
              <a:t/>
            </a:r>
            <a:endParaRPr/>
          </a:p>
          <a:p>
            <a:pPr indent="457200" lvl="0" marL="914400" rtl="0" algn="l">
              <a:lnSpc>
                <a:spcPct val="100000"/>
              </a:lnSpc>
              <a:spcBef>
                <a:spcPts val="0"/>
              </a:spcBef>
              <a:spcAft>
                <a:spcPts val="0"/>
              </a:spcAft>
              <a:buNone/>
            </a:pPr>
            <a:r>
              <a:rPr lang="en"/>
              <a:t>And we will talk about this last.</a:t>
            </a:r>
            <a:endParaRPr/>
          </a:p>
          <a:p>
            <a:pPr indent="0" lvl="0" marL="0" rtl="0" algn="l">
              <a:lnSpc>
                <a:spcPct val="100000"/>
              </a:lnSpc>
              <a:spcBef>
                <a:spcPts val="0"/>
              </a:spcBef>
              <a:spcAft>
                <a:spcPts val="0"/>
              </a:spcAft>
              <a:buNone/>
            </a:pPr>
            <a:r>
              <a:t/>
            </a:r>
            <a:endParaRPr/>
          </a:p>
        </p:txBody>
      </p:sp>
      <p:sp>
        <p:nvSpPr>
          <p:cNvPr id="947" name="Google Shape;947;p32"/>
          <p:cNvSpPr txBox="1"/>
          <p:nvPr>
            <p:ph type="title"/>
          </p:nvPr>
        </p:nvSpPr>
        <p:spPr>
          <a:xfrm>
            <a:off x="720400" y="593375"/>
            <a:ext cx="110559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Here is where you add your talking points.</a:t>
            </a:r>
            <a:endParaRPr/>
          </a:p>
        </p:txBody>
      </p:sp>
      <p:pic>
        <p:nvPicPr>
          <p:cNvPr id="948" name="Google Shape;948;p32"/>
          <p:cNvPicPr preferRelativeResize="0"/>
          <p:nvPr/>
        </p:nvPicPr>
        <p:blipFill rotWithShape="1">
          <a:blip r:embed="rId3">
            <a:alphaModFix/>
          </a:blip>
          <a:srcRect b="10176" l="0" r="18526" t="0"/>
          <a:stretch/>
        </p:blipFill>
        <p:spPr>
          <a:xfrm>
            <a:off x="1975475" y="1433075"/>
            <a:ext cx="1367726" cy="1507874"/>
          </a:xfrm>
          <a:prstGeom prst="rect">
            <a:avLst/>
          </a:prstGeom>
          <a:noFill/>
          <a:ln>
            <a:noFill/>
          </a:ln>
          <a:effectLst>
            <a:outerShdw blurRad="57150" rotWithShape="0" algn="bl" dir="5400000" dist="19050">
              <a:srgbClr val="000000">
                <a:alpha val="50000"/>
              </a:srgbClr>
            </a:outerShdw>
          </a:effectLst>
        </p:spPr>
      </p:pic>
      <p:pic>
        <p:nvPicPr>
          <p:cNvPr id="949" name="Google Shape;949;p32"/>
          <p:cNvPicPr preferRelativeResize="0"/>
          <p:nvPr/>
        </p:nvPicPr>
        <p:blipFill rotWithShape="1">
          <a:blip r:embed="rId4">
            <a:alphaModFix/>
          </a:blip>
          <a:srcRect b="0" l="0" r="11520" t="0"/>
          <a:stretch/>
        </p:blipFill>
        <p:spPr>
          <a:xfrm>
            <a:off x="7571338" y="2603787"/>
            <a:ext cx="1460326" cy="1650425"/>
          </a:xfrm>
          <a:prstGeom prst="rect">
            <a:avLst/>
          </a:prstGeom>
          <a:noFill/>
          <a:ln>
            <a:noFill/>
          </a:ln>
          <a:effectLst>
            <a:outerShdw blurRad="57150" rotWithShape="0" algn="bl" dir="5400000" dist="19050">
              <a:srgbClr val="000000">
                <a:alpha val="50000"/>
              </a:srgbClr>
            </a:outerShdw>
          </a:effectLst>
        </p:spPr>
      </p:pic>
      <p:pic>
        <p:nvPicPr>
          <p:cNvPr id="950" name="Google Shape;950;p32"/>
          <p:cNvPicPr preferRelativeResize="0"/>
          <p:nvPr/>
        </p:nvPicPr>
        <p:blipFill rotWithShape="1">
          <a:blip r:embed="rId5">
            <a:alphaModFix/>
          </a:blip>
          <a:srcRect b="0" l="0" r="24230" t="0"/>
          <a:stretch/>
        </p:blipFill>
        <p:spPr>
          <a:xfrm>
            <a:off x="3178552" y="3930865"/>
            <a:ext cx="1002376" cy="1322875"/>
          </a:xfrm>
          <a:prstGeom prst="rect">
            <a:avLst/>
          </a:prstGeom>
          <a:noFill/>
          <a:ln>
            <a:noFill/>
          </a:ln>
          <a:effectLst>
            <a:outerShdw blurRad="57150" rotWithShape="0" algn="bl" dir="5400000" dist="19050">
              <a:srgbClr val="000000">
                <a:alpha val="50000"/>
              </a:srgbClr>
            </a:outerShdw>
          </a:effectLst>
        </p:spPr>
      </p:pic>
      <p:pic>
        <p:nvPicPr>
          <p:cNvPr id="951" name="Google Shape;951;p32"/>
          <p:cNvPicPr preferRelativeResize="0"/>
          <p:nvPr/>
        </p:nvPicPr>
        <p:blipFill rotWithShape="1">
          <a:blip r:embed="rId3">
            <a:alphaModFix/>
          </a:blip>
          <a:srcRect b="10176" l="0" r="18526" t="0"/>
          <a:stretch/>
        </p:blipFill>
        <p:spPr>
          <a:xfrm>
            <a:off x="8420900" y="4913788"/>
            <a:ext cx="1460326" cy="1609962"/>
          </a:xfrm>
          <a:prstGeom prst="rect">
            <a:avLst/>
          </a:prstGeom>
          <a:noFill/>
          <a:ln>
            <a:noFill/>
          </a:ln>
          <a:effectLst>
            <a:outerShdw blurRad="57150" rotWithShape="0" algn="bl" dir="5400000" dist="19050">
              <a:srgbClr val="000000">
                <a:alpha val="50000"/>
              </a:srgbClr>
            </a:outerShdw>
          </a:effectLst>
        </p:spPr>
      </p:pic>
      <p:sp>
        <p:nvSpPr>
          <p:cNvPr id="952" name="Google Shape;952;p32"/>
          <p:cNvSpPr/>
          <p:nvPr/>
        </p:nvSpPr>
        <p:spPr>
          <a:xfrm>
            <a:off x="2522651" y="1754200"/>
            <a:ext cx="273375" cy="629425"/>
          </a:xfrm>
          <a:prstGeom prst="rect">
            <a:avLst/>
          </a:prstGeom>
        </p:spPr>
        <p:txBody>
          <a:bodyPr>
            <a:prstTxWarp prst="textPlain"/>
          </a:bodyPr>
          <a:lstStyle/>
          <a:p>
            <a:pPr lvl="0" algn="ctr"/>
            <a:r>
              <a:rPr b="0" i="0">
                <a:ln>
                  <a:noFill/>
                </a:ln>
                <a:solidFill>
                  <a:srgbClr val="FFF8E8"/>
                </a:solidFill>
                <a:latin typeface="Mountains of Christmas"/>
              </a:rPr>
              <a:t>1</a:t>
            </a:r>
          </a:p>
        </p:txBody>
      </p:sp>
      <p:sp>
        <p:nvSpPr>
          <p:cNvPr id="953" name="Google Shape;953;p32"/>
          <p:cNvSpPr/>
          <p:nvPr/>
        </p:nvSpPr>
        <p:spPr>
          <a:xfrm>
            <a:off x="8027951" y="2946050"/>
            <a:ext cx="382504" cy="705485"/>
          </a:xfrm>
          <a:prstGeom prst="rect">
            <a:avLst/>
          </a:prstGeom>
        </p:spPr>
        <p:txBody>
          <a:bodyPr>
            <a:prstTxWarp prst="textPlain"/>
          </a:bodyPr>
          <a:lstStyle/>
          <a:p>
            <a:pPr lvl="0" algn="ctr"/>
            <a:r>
              <a:rPr b="0" i="0">
                <a:ln>
                  <a:noFill/>
                </a:ln>
                <a:solidFill>
                  <a:srgbClr val="FFF8E8"/>
                </a:solidFill>
                <a:latin typeface="Mountains of Christmas"/>
              </a:rPr>
              <a:t>2</a:t>
            </a:r>
          </a:p>
        </p:txBody>
      </p:sp>
      <p:sp>
        <p:nvSpPr>
          <p:cNvPr id="954" name="Google Shape;954;p32"/>
          <p:cNvSpPr/>
          <p:nvPr/>
        </p:nvSpPr>
        <p:spPr>
          <a:xfrm>
            <a:off x="3506676" y="4171800"/>
            <a:ext cx="346128" cy="671313"/>
          </a:xfrm>
          <a:prstGeom prst="rect">
            <a:avLst/>
          </a:prstGeom>
        </p:spPr>
        <p:txBody>
          <a:bodyPr>
            <a:prstTxWarp prst="textPlain"/>
          </a:bodyPr>
          <a:lstStyle/>
          <a:p>
            <a:pPr lvl="0" algn="ctr"/>
            <a:r>
              <a:rPr b="0" i="0">
                <a:ln>
                  <a:noFill/>
                </a:ln>
                <a:solidFill>
                  <a:srgbClr val="FFF8E8"/>
                </a:solidFill>
                <a:latin typeface="Mountains of Christmas"/>
              </a:rPr>
              <a:t>3</a:t>
            </a:r>
          </a:p>
        </p:txBody>
      </p:sp>
      <p:sp>
        <p:nvSpPr>
          <p:cNvPr id="955" name="Google Shape;955;p32"/>
          <p:cNvSpPr/>
          <p:nvPr/>
        </p:nvSpPr>
        <p:spPr>
          <a:xfrm>
            <a:off x="8955476" y="5253750"/>
            <a:ext cx="392425" cy="809103"/>
          </a:xfrm>
          <a:prstGeom prst="rect">
            <a:avLst/>
          </a:prstGeom>
        </p:spPr>
        <p:txBody>
          <a:bodyPr>
            <a:prstTxWarp prst="textPlain"/>
          </a:bodyPr>
          <a:lstStyle/>
          <a:p>
            <a:pPr lvl="0" algn="ctr"/>
            <a:r>
              <a:rPr b="0" i="0">
                <a:ln>
                  <a:noFill/>
                </a:ln>
                <a:solidFill>
                  <a:srgbClr val="FFF8E8"/>
                </a:solidFill>
                <a:latin typeface="Mountains of Christmas"/>
              </a:rPr>
              <a:t>4</a:t>
            </a: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59" name="Shape 959"/>
        <p:cNvGrpSpPr/>
        <p:nvPr/>
      </p:nvGrpSpPr>
      <p:grpSpPr>
        <a:xfrm>
          <a:off x="0" y="0"/>
          <a:ext cx="0" cy="0"/>
          <a:chOff x="0" y="0"/>
          <a:chExt cx="0" cy="0"/>
        </a:xfrm>
      </p:grpSpPr>
      <p:sp>
        <p:nvSpPr>
          <p:cNvPr id="960" name="Google Shape;960;p33"/>
          <p:cNvSpPr txBox="1"/>
          <p:nvPr>
            <p:ph idx="1" type="body"/>
          </p:nvPr>
        </p:nvSpPr>
        <p:spPr>
          <a:xfrm>
            <a:off x="2426825" y="3516300"/>
            <a:ext cx="7389300" cy="20751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Add a brief introduction of your section here.</a:t>
            </a:r>
            <a:endParaRPr/>
          </a:p>
          <a:p>
            <a:pPr indent="0" lvl="0" marL="0" rtl="0" algn="ctr">
              <a:spcBef>
                <a:spcPts val="2100"/>
              </a:spcBef>
              <a:spcAft>
                <a:spcPts val="2100"/>
              </a:spcAft>
              <a:buNone/>
            </a:pPr>
            <a:r>
              <a:rPr lang="en"/>
              <a:t>Let’s dive in and get to know some interesting facts about animals!</a:t>
            </a:r>
            <a:endParaRPr/>
          </a:p>
        </p:txBody>
      </p:sp>
      <p:sp>
        <p:nvSpPr>
          <p:cNvPr id="961" name="Google Shape;961;p33"/>
          <p:cNvSpPr txBox="1"/>
          <p:nvPr>
            <p:ph type="title"/>
          </p:nvPr>
        </p:nvSpPr>
        <p:spPr>
          <a:xfrm>
            <a:off x="2426825" y="2591850"/>
            <a:ext cx="73893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We will talk about this first.</a:t>
            </a:r>
            <a:endParaRPr/>
          </a:p>
        </p:txBody>
      </p:sp>
      <p:sp>
        <p:nvSpPr>
          <p:cNvPr id="962" name="Google Shape;962;p33"/>
          <p:cNvSpPr/>
          <p:nvPr/>
        </p:nvSpPr>
        <p:spPr>
          <a:xfrm>
            <a:off x="5175360" y="586600"/>
            <a:ext cx="1841291" cy="1764050"/>
          </a:xfrm>
          <a:prstGeom prst="rect">
            <a:avLst/>
          </a:prstGeom>
        </p:spPr>
        <p:txBody>
          <a:bodyPr>
            <a:prstTxWarp prst="textPlain"/>
          </a:bodyPr>
          <a:lstStyle/>
          <a:p>
            <a:pPr lvl="0" algn="ctr"/>
            <a:r>
              <a:rPr b="0" i="0">
                <a:ln>
                  <a:noFill/>
                </a:ln>
                <a:solidFill>
                  <a:schemeClr val="accent2"/>
                </a:solidFill>
                <a:latin typeface="Mountains of Christmas"/>
              </a:rPr>
              <a:t>01</a:t>
            </a: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66" name="Shape 966"/>
        <p:cNvGrpSpPr/>
        <p:nvPr/>
      </p:nvGrpSpPr>
      <p:grpSpPr>
        <a:xfrm>
          <a:off x="0" y="0"/>
          <a:ext cx="0" cy="0"/>
          <a:chOff x="0" y="0"/>
          <a:chExt cx="0" cy="0"/>
        </a:xfrm>
      </p:grpSpPr>
      <p:sp>
        <p:nvSpPr>
          <p:cNvPr id="967" name="Google Shape;967;p34"/>
          <p:cNvSpPr txBox="1"/>
          <p:nvPr>
            <p:ph type="title"/>
          </p:nvPr>
        </p:nvSpPr>
        <p:spPr>
          <a:xfrm>
            <a:off x="1428153" y="1318300"/>
            <a:ext cx="93357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Did you know?</a:t>
            </a:r>
            <a:endParaRPr/>
          </a:p>
        </p:txBody>
      </p:sp>
      <p:sp>
        <p:nvSpPr>
          <p:cNvPr id="968" name="Google Shape;968;p34"/>
          <p:cNvSpPr txBox="1"/>
          <p:nvPr>
            <p:ph idx="1" type="subTitle"/>
          </p:nvPr>
        </p:nvSpPr>
        <p:spPr>
          <a:xfrm>
            <a:off x="1428153" y="2291900"/>
            <a:ext cx="9335700" cy="717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Elephants and storms.</a:t>
            </a:r>
            <a:endParaRPr/>
          </a:p>
        </p:txBody>
      </p:sp>
      <p:sp>
        <p:nvSpPr>
          <p:cNvPr id="969" name="Google Shape;969;p34"/>
          <p:cNvSpPr txBox="1"/>
          <p:nvPr>
            <p:ph idx="2" type="body"/>
          </p:nvPr>
        </p:nvSpPr>
        <p:spPr>
          <a:xfrm>
            <a:off x="1428150" y="2952075"/>
            <a:ext cx="9335700" cy="19014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Did you know that elephants can sense storms?</a:t>
            </a:r>
            <a:endParaRPr/>
          </a:p>
          <a:p>
            <a:pPr indent="0" lvl="0" marL="0" rtl="0" algn="ctr">
              <a:spcBef>
                <a:spcPts val="2100"/>
              </a:spcBef>
              <a:spcAft>
                <a:spcPts val="2100"/>
              </a:spcAft>
              <a:buNone/>
            </a:pPr>
            <a:r>
              <a:rPr lang="en"/>
              <a:t>Elephants may be able to detect a thunderstorm from hundreds of miles away, and will head towards it, looking for water. </a:t>
            </a:r>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73" name="Shape 973"/>
        <p:cNvGrpSpPr/>
        <p:nvPr/>
      </p:nvGrpSpPr>
      <p:grpSpPr>
        <a:xfrm>
          <a:off x="0" y="0"/>
          <a:ext cx="0" cy="0"/>
          <a:chOff x="0" y="0"/>
          <a:chExt cx="0" cy="0"/>
        </a:xfrm>
      </p:grpSpPr>
      <p:sp>
        <p:nvSpPr>
          <p:cNvPr id="974" name="Google Shape;974;p35"/>
          <p:cNvSpPr txBox="1"/>
          <p:nvPr>
            <p:ph type="title"/>
          </p:nvPr>
        </p:nvSpPr>
        <p:spPr>
          <a:xfrm>
            <a:off x="873350" y="836300"/>
            <a:ext cx="105519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975" name="Google Shape;975;p35"/>
          <p:cNvSpPr txBox="1"/>
          <p:nvPr>
            <p:ph idx="2" type="body"/>
          </p:nvPr>
        </p:nvSpPr>
        <p:spPr>
          <a:xfrm>
            <a:off x="6464146" y="2739050"/>
            <a:ext cx="4961100" cy="3118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 cat uses its whiskers as feelers to determine if a space is too small to squeeze through?</a:t>
            </a:r>
            <a:endParaRPr/>
          </a:p>
          <a:p>
            <a:pPr indent="0" lvl="0" marL="0" rtl="0" algn="l">
              <a:spcBef>
                <a:spcPts val="2100"/>
              </a:spcBef>
              <a:spcAft>
                <a:spcPts val="2100"/>
              </a:spcAft>
              <a:buNone/>
            </a:pPr>
            <a:r>
              <a:rPr lang="en"/>
              <a:t>Also, cats love to sleep. A fifteen-year-old cat has probably spent ten years of its life sleeping.</a:t>
            </a:r>
            <a:endParaRPr/>
          </a:p>
        </p:txBody>
      </p:sp>
      <p:sp>
        <p:nvSpPr>
          <p:cNvPr id="976" name="Google Shape;976;p35"/>
          <p:cNvSpPr txBox="1"/>
          <p:nvPr>
            <p:ph idx="1" type="body"/>
          </p:nvPr>
        </p:nvSpPr>
        <p:spPr>
          <a:xfrm>
            <a:off x="873350" y="2750800"/>
            <a:ext cx="4960800" cy="3118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dogs can smell your feelings?</a:t>
            </a:r>
            <a:endParaRPr/>
          </a:p>
          <a:p>
            <a:pPr indent="0" lvl="0" marL="0" rtl="0" algn="l">
              <a:spcBef>
                <a:spcPts val="2100"/>
              </a:spcBef>
              <a:spcAft>
                <a:spcPts val="0"/>
              </a:spcAft>
              <a:buNone/>
            </a:pPr>
            <a:r>
              <a:rPr lang="en"/>
              <a:t>Dogs can pick up on subtle changes in your scent, which can help him figure out how you are feeling, such as by smelling your perspiration when you become nervous or fearful.</a:t>
            </a:r>
            <a:endParaRPr/>
          </a:p>
          <a:p>
            <a:pPr indent="0" lvl="0" marL="0" rtl="0" algn="l">
              <a:spcBef>
                <a:spcPts val="2100"/>
              </a:spcBef>
              <a:spcAft>
                <a:spcPts val="2100"/>
              </a:spcAft>
              <a:buNone/>
            </a:pPr>
            <a:r>
              <a:t/>
            </a:r>
            <a:endParaRPr/>
          </a:p>
        </p:txBody>
      </p:sp>
      <p:sp>
        <p:nvSpPr>
          <p:cNvPr id="977" name="Google Shape;977;p35"/>
          <p:cNvSpPr txBox="1"/>
          <p:nvPr>
            <p:ph idx="3" type="subTitle"/>
          </p:nvPr>
        </p:nvSpPr>
        <p:spPr>
          <a:xfrm>
            <a:off x="873360" y="1813775"/>
            <a:ext cx="49611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A m</a:t>
            </a:r>
            <a:r>
              <a:rPr lang="en"/>
              <a:t>an's best friend...</a:t>
            </a:r>
            <a:endParaRPr/>
          </a:p>
        </p:txBody>
      </p:sp>
      <p:sp>
        <p:nvSpPr>
          <p:cNvPr id="978" name="Google Shape;978;p35"/>
          <p:cNvSpPr txBox="1"/>
          <p:nvPr>
            <p:ph idx="4" type="subTitle"/>
          </p:nvPr>
        </p:nvSpPr>
        <p:spPr>
          <a:xfrm>
            <a:off x="6464155" y="1813775"/>
            <a:ext cx="49608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Mmm, can I fit in?...</a:t>
            </a:r>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82" name="Shape 982"/>
        <p:cNvGrpSpPr/>
        <p:nvPr/>
      </p:nvGrpSpPr>
      <p:grpSpPr>
        <a:xfrm>
          <a:off x="0" y="0"/>
          <a:ext cx="0" cy="0"/>
          <a:chOff x="0" y="0"/>
          <a:chExt cx="0" cy="0"/>
        </a:xfrm>
      </p:grpSpPr>
      <p:sp>
        <p:nvSpPr>
          <p:cNvPr id="983" name="Google Shape;983;p36"/>
          <p:cNvSpPr txBox="1"/>
          <p:nvPr>
            <p:ph type="title"/>
          </p:nvPr>
        </p:nvSpPr>
        <p:spPr>
          <a:xfrm>
            <a:off x="2712450" y="1543800"/>
            <a:ext cx="6767100" cy="3160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Clearly, animals know more than we think, and think a great deal more than we know.</a:t>
            </a:r>
            <a:endParaRPr/>
          </a:p>
        </p:txBody>
      </p:sp>
      <p:sp>
        <p:nvSpPr>
          <p:cNvPr id="984" name="Google Shape;984;p36"/>
          <p:cNvSpPr txBox="1"/>
          <p:nvPr>
            <p:ph idx="1" type="subTitle"/>
          </p:nvPr>
        </p:nvSpPr>
        <p:spPr>
          <a:xfrm>
            <a:off x="632875" y="5919475"/>
            <a:ext cx="11379900" cy="717900"/>
          </a:xfrm>
          <a:prstGeom prst="rect">
            <a:avLst/>
          </a:prstGeom>
        </p:spPr>
        <p:txBody>
          <a:bodyPr anchorCtr="0" anchor="b" bIns="121900" lIns="121900" spcFirstLastPara="1" rIns="121900" wrap="square" tIns="121900">
            <a:noAutofit/>
          </a:bodyPr>
          <a:lstStyle/>
          <a:p>
            <a:pPr indent="0" lvl="0" marL="457200" rtl="0" algn="r">
              <a:spcBef>
                <a:spcPts val="0"/>
              </a:spcBef>
              <a:spcAft>
                <a:spcPts val="0"/>
              </a:spcAft>
              <a:buNone/>
            </a:pPr>
            <a:r>
              <a:rPr lang="en"/>
              <a:t>― Irene M. Pepperberg</a:t>
            </a:r>
            <a:endParaRPr/>
          </a:p>
        </p:txBody>
      </p:sp>
      <p:grpSp>
        <p:nvGrpSpPr>
          <p:cNvPr id="985" name="Google Shape;985;p36"/>
          <p:cNvGrpSpPr/>
          <p:nvPr/>
        </p:nvGrpSpPr>
        <p:grpSpPr>
          <a:xfrm rot="10800000">
            <a:off x="5703893" y="437426"/>
            <a:ext cx="1237846" cy="872004"/>
            <a:chOff x="621403" y="597265"/>
            <a:chExt cx="1588204" cy="1118814"/>
          </a:xfrm>
        </p:grpSpPr>
        <p:sp>
          <p:nvSpPr>
            <p:cNvPr id="986" name="Google Shape;986;p36"/>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noFill/>
            <a:ln cap="flat" cmpd="sng" w="28575">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7" name="Google Shape;987;p36"/>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noFill/>
            <a:ln cap="flat" cmpd="sng" w="28575">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91" name="Shape 991"/>
        <p:cNvGrpSpPr/>
        <p:nvPr/>
      </p:nvGrpSpPr>
      <p:grpSpPr>
        <a:xfrm>
          <a:off x="0" y="0"/>
          <a:ext cx="0" cy="0"/>
          <a:chOff x="0" y="0"/>
          <a:chExt cx="0" cy="0"/>
        </a:xfrm>
      </p:grpSpPr>
      <p:sp>
        <p:nvSpPr>
          <p:cNvPr id="992" name="Google Shape;992;p37"/>
          <p:cNvSpPr txBox="1"/>
          <p:nvPr>
            <p:ph type="title"/>
          </p:nvPr>
        </p:nvSpPr>
        <p:spPr>
          <a:xfrm>
            <a:off x="415600" y="593367"/>
            <a:ext cx="113607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993" name="Google Shape;993;p37"/>
          <p:cNvSpPr txBox="1"/>
          <p:nvPr>
            <p:ph idx="1" type="subTitle"/>
          </p:nvPr>
        </p:nvSpPr>
        <p:spPr>
          <a:xfrm>
            <a:off x="1270983" y="1729975"/>
            <a:ext cx="86724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Pandas don’t hibernate.</a:t>
            </a:r>
            <a:endParaRPr/>
          </a:p>
        </p:txBody>
      </p:sp>
      <p:sp>
        <p:nvSpPr>
          <p:cNvPr id="994" name="Google Shape;994;p37"/>
          <p:cNvSpPr txBox="1"/>
          <p:nvPr>
            <p:ph idx="5" type="body"/>
          </p:nvPr>
        </p:nvSpPr>
        <p:spPr>
          <a:xfrm>
            <a:off x="1270975" y="3761388"/>
            <a:ext cx="86724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It is estimated that more than 50 million kangaroos live there. They are Australia’s national symbol and appear on postage stamps, coins, and airplanes.</a:t>
            </a:r>
            <a:endParaRPr/>
          </a:p>
          <a:p>
            <a:pPr indent="0" lvl="0" marL="0" rtl="0" algn="l">
              <a:spcBef>
                <a:spcPts val="2100"/>
              </a:spcBef>
              <a:spcAft>
                <a:spcPts val="0"/>
              </a:spcAft>
              <a:buNone/>
            </a:pPr>
            <a:r>
              <a:t/>
            </a:r>
            <a:endParaRPr/>
          </a:p>
          <a:p>
            <a:pPr indent="0" lvl="0" marL="0" rtl="0" algn="l">
              <a:spcBef>
                <a:spcPts val="2100"/>
              </a:spcBef>
              <a:spcAft>
                <a:spcPts val="2100"/>
              </a:spcAft>
              <a:buNone/>
            </a:pPr>
            <a:r>
              <a:t/>
            </a:r>
            <a:endParaRPr/>
          </a:p>
        </p:txBody>
      </p:sp>
      <p:sp>
        <p:nvSpPr>
          <p:cNvPr id="995" name="Google Shape;995;p37"/>
          <p:cNvSpPr txBox="1"/>
          <p:nvPr>
            <p:ph idx="2" type="subTitle"/>
          </p:nvPr>
        </p:nvSpPr>
        <p:spPr>
          <a:xfrm>
            <a:off x="1270983" y="3334868"/>
            <a:ext cx="86724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T</a:t>
            </a:r>
            <a:r>
              <a:rPr lang="en"/>
              <a:t>here are more kangaroos than humans in Australia.</a:t>
            </a:r>
            <a:endParaRPr/>
          </a:p>
        </p:txBody>
      </p:sp>
      <p:sp>
        <p:nvSpPr>
          <p:cNvPr id="996" name="Google Shape;996;p37"/>
          <p:cNvSpPr txBox="1"/>
          <p:nvPr>
            <p:ph idx="6" type="body"/>
          </p:nvPr>
        </p:nvSpPr>
        <p:spPr>
          <a:xfrm>
            <a:off x="1270975" y="5353050"/>
            <a:ext cx="86733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Koalas don’t have much energy and, when not feasting on leaves, they spend their time dozing in the branches. Believe it or not, they can sleep for up to 18 hours a day!</a:t>
            </a:r>
            <a:endParaRPr/>
          </a:p>
          <a:p>
            <a:pPr indent="0" lvl="0" marL="0" rtl="0" algn="l">
              <a:spcBef>
                <a:spcPts val="2100"/>
              </a:spcBef>
              <a:spcAft>
                <a:spcPts val="2100"/>
              </a:spcAft>
              <a:buNone/>
            </a:pPr>
            <a:r>
              <a:t/>
            </a:r>
            <a:endParaRPr/>
          </a:p>
        </p:txBody>
      </p:sp>
      <p:sp>
        <p:nvSpPr>
          <p:cNvPr id="997" name="Google Shape;997;p37"/>
          <p:cNvSpPr txBox="1"/>
          <p:nvPr>
            <p:ph idx="3" type="subTitle"/>
          </p:nvPr>
        </p:nvSpPr>
        <p:spPr>
          <a:xfrm>
            <a:off x="1270983" y="4939762"/>
            <a:ext cx="86724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Koalas are even more lazy than cats.</a:t>
            </a:r>
            <a:endParaRPr/>
          </a:p>
        </p:txBody>
      </p:sp>
      <p:sp>
        <p:nvSpPr>
          <p:cNvPr id="998" name="Google Shape;998;p37"/>
          <p:cNvSpPr txBox="1"/>
          <p:nvPr>
            <p:ph idx="4" type="body"/>
          </p:nvPr>
        </p:nvSpPr>
        <p:spPr>
          <a:xfrm>
            <a:off x="1270975" y="2167925"/>
            <a:ext cx="8672400" cy="9252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When winter approaches, they head lower down their mountain homes to warmer temperatures, where they continue to chomp away on bamboo!</a:t>
            </a:r>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02" name="Shape 1002"/>
        <p:cNvGrpSpPr/>
        <p:nvPr/>
      </p:nvGrpSpPr>
      <p:grpSpPr>
        <a:xfrm>
          <a:off x="0" y="0"/>
          <a:ext cx="0" cy="0"/>
          <a:chOff x="0" y="0"/>
          <a:chExt cx="0" cy="0"/>
        </a:xfrm>
      </p:grpSpPr>
      <p:sp>
        <p:nvSpPr>
          <p:cNvPr id="1003" name="Google Shape;1003;p38"/>
          <p:cNvSpPr txBox="1"/>
          <p:nvPr>
            <p:ph type="title"/>
          </p:nvPr>
        </p:nvSpPr>
        <p:spPr>
          <a:xfrm>
            <a:off x="548200" y="921675"/>
            <a:ext cx="11095500" cy="42750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Very interesting facts!</a:t>
            </a:r>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07" name="Shape 1007"/>
        <p:cNvGrpSpPr/>
        <p:nvPr/>
      </p:nvGrpSpPr>
      <p:grpSpPr>
        <a:xfrm>
          <a:off x="0" y="0"/>
          <a:ext cx="0" cy="0"/>
          <a:chOff x="0" y="0"/>
          <a:chExt cx="0" cy="0"/>
        </a:xfrm>
      </p:grpSpPr>
      <p:pic>
        <p:nvPicPr>
          <p:cNvPr id="1008" name="Google Shape;1008;p39"/>
          <p:cNvPicPr preferRelativeResize="0"/>
          <p:nvPr/>
        </p:nvPicPr>
        <p:blipFill>
          <a:blip r:embed="rId3">
            <a:alphaModFix/>
          </a:blip>
          <a:stretch>
            <a:fillRect/>
          </a:stretch>
        </p:blipFill>
        <p:spPr>
          <a:xfrm>
            <a:off x="8317675" y="1565525"/>
            <a:ext cx="3160795" cy="3160800"/>
          </a:xfrm>
          <a:prstGeom prst="rect">
            <a:avLst/>
          </a:prstGeom>
          <a:noFill/>
          <a:ln>
            <a:noFill/>
          </a:ln>
          <a:effectLst>
            <a:outerShdw blurRad="142875" rotWithShape="0" algn="bl" dir="5400000" dist="19050">
              <a:srgbClr val="000000">
                <a:alpha val="67000"/>
              </a:srgbClr>
            </a:outerShdw>
          </a:effectLst>
        </p:spPr>
      </p:pic>
      <p:pic>
        <p:nvPicPr>
          <p:cNvPr id="1009" name="Google Shape;1009;p39"/>
          <p:cNvPicPr preferRelativeResize="0"/>
          <p:nvPr/>
        </p:nvPicPr>
        <p:blipFill rotWithShape="1">
          <a:blip r:embed="rId4">
            <a:alphaModFix/>
          </a:blip>
          <a:srcRect b="10176" l="0" r="18526" t="0"/>
          <a:stretch/>
        </p:blipFill>
        <p:spPr>
          <a:xfrm>
            <a:off x="1178075" y="1548275"/>
            <a:ext cx="2332950" cy="2572000"/>
          </a:xfrm>
          <a:prstGeom prst="rect">
            <a:avLst/>
          </a:prstGeom>
          <a:noFill/>
          <a:ln>
            <a:noFill/>
          </a:ln>
          <a:effectLst>
            <a:outerShdw blurRad="142875" rotWithShape="0" algn="bl" dir="5400000" dist="19050">
              <a:srgbClr val="000000">
                <a:alpha val="67000"/>
              </a:srgbClr>
            </a:outerShdw>
          </a:effectLst>
        </p:spPr>
      </p:pic>
      <p:grpSp>
        <p:nvGrpSpPr>
          <p:cNvPr id="1010" name="Google Shape;1010;p39"/>
          <p:cNvGrpSpPr/>
          <p:nvPr/>
        </p:nvGrpSpPr>
        <p:grpSpPr>
          <a:xfrm>
            <a:off x="4420478" y="2118865"/>
            <a:ext cx="3140146" cy="4155587"/>
            <a:chOff x="2256777" y="2198862"/>
            <a:chExt cx="2823618" cy="3736703"/>
          </a:xfrm>
        </p:grpSpPr>
        <p:grpSp>
          <p:nvGrpSpPr>
            <p:cNvPr id="1011" name="Google Shape;1011;p39"/>
            <p:cNvGrpSpPr/>
            <p:nvPr/>
          </p:nvGrpSpPr>
          <p:grpSpPr>
            <a:xfrm>
              <a:off x="3294899" y="5120706"/>
              <a:ext cx="748973" cy="454603"/>
              <a:chOff x="5910230" y="3314449"/>
              <a:chExt cx="375256" cy="227768"/>
            </a:xfrm>
          </p:grpSpPr>
          <p:sp>
            <p:nvSpPr>
              <p:cNvPr id="1012" name="Google Shape;1012;p39"/>
              <p:cNvSpPr/>
              <p:nvPr/>
            </p:nvSpPr>
            <p:spPr>
              <a:xfrm rot="-788041">
                <a:off x="5936369" y="3312998"/>
                <a:ext cx="9535" cy="231160"/>
              </a:xfrm>
              <a:custGeom>
                <a:rect b="b" l="l" r="r" t="t"/>
                <a:pathLst>
                  <a:path extrusionOk="0" h="230885" w="9524">
                    <a:moveTo>
                      <a:pt x="-431" y="-319"/>
                    </a:moveTo>
                    <a:lnTo>
                      <a:pt x="9094" y="-319"/>
                    </a:lnTo>
                    <a:lnTo>
                      <a:pt x="9094" y="230567"/>
                    </a:lnTo>
                    <a:lnTo>
                      <a:pt x="-431" y="230567"/>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3" name="Google Shape;1013;p39"/>
              <p:cNvSpPr/>
              <p:nvPr/>
            </p:nvSpPr>
            <p:spPr>
              <a:xfrm rot="-4611959">
                <a:off x="6139000" y="3423321"/>
                <a:ext cx="231160" cy="9535"/>
              </a:xfrm>
              <a:custGeom>
                <a:rect b="b" l="l" r="r" t="t"/>
                <a:pathLst>
                  <a:path extrusionOk="0" h="9524" w="230885">
                    <a:moveTo>
                      <a:pt x="-431" y="-319"/>
                    </a:moveTo>
                    <a:lnTo>
                      <a:pt x="230455" y="-319"/>
                    </a:lnTo>
                    <a:lnTo>
                      <a:pt x="230455" y="9206"/>
                    </a:lnTo>
                    <a:lnTo>
                      <a:pt x="-431" y="9206"/>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014" name="Google Shape;1014;p39"/>
            <p:cNvSpPr/>
            <p:nvPr/>
          </p:nvSpPr>
          <p:spPr>
            <a:xfrm>
              <a:off x="3376049" y="5519665"/>
              <a:ext cx="585689" cy="415900"/>
            </a:xfrm>
            <a:custGeom>
              <a:rect b="b" l="l" r="r" t="t"/>
              <a:pathLst>
                <a:path extrusionOk="0" h="194119" w="273367">
                  <a:moveTo>
                    <a:pt x="273368" y="0"/>
                  </a:moveTo>
                  <a:lnTo>
                    <a:pt x="234125" y="194119"/>
                  </a:lnTo>
                  <a:lnTo>
                    <a:pt x="39243" y="194119"/>
                  </a:lnTo>
                  <a:lnTo>
                    <a:pt x="0" y="0"/>
                  </a:lnTo>
                  <a:lnTo>
                    <a:pt x="273368" y="0"/>
                  </a:lnTo>
                  <a:close/>
                </a:path>
              </a:pathLst>
            </a:custGeom>
            <a:solidFill>
              <a:schemeClr val="accent1"/>
            </a:solidFill>
            <a:ln>
              <a:noFill/>
            </a:ln>
            <a:effectLst>
              <a:outerShdw blurRad="2540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5" name="Google Shape;1015;p39"/>
            <p:cNvSpPr/>
            <p:nvPr/>
          </p:nvSpPr>
          <p:spPr>
            <a:xfrm>
              <a:off x="2256777" y="2203261"/>
              <a:ext cx="2823618" cy="3023507"/>
            </a:xfrm>
            <a:custGeom>
              <a:rect b="b" l="l" r="r" t="t"/>
              <a:pathLst>
                <a:path extrusionOk="0" h="3023507" w="2823618">
                  <a:moveTo>
                    <a:pt x="1352512" y="192"/>
                  </a:moveTo>
                  <a:cubicBezTo>
                    <a:pt x="1376236" y="-205"/>
                    <a:pt x="1396240" y="73"/>
                    <a:pt x="1411904" y="483"/>
                  </a:cubicBezTo>
                  <a:cubicBezTo>
                    <a:pt x="1537215" y="-2797"/>
                    <a:pt x="1940079" y="2382"/>
                    <a:pt x="2304277" y="293914"/>
                  </a:cubicBezTo>
                  <a:cubicBezTo>
                    <a:pt x="2791372" y="683831"/>
                    <a:pt x="2817780" y="1272419"/>
                    <a:pt x="2822095" y="1379779"/>
                  </a:cubicBezTo>
                  <a:cubicBezTo>
                    <a:pt x="2854201" y="2097474"/>
                    <a:pt x="2369177" y="2553500"/>
                    <a:pt x="2294266" y="2622543"/>
                  </a:cubicBezTo>
                  <a:cubicBezTo>
                    <a:pt x="2048354" y="2843720"/>
                    <a:pt x="1740252" y="2983722"/>
                    <a:pt x="1411904" y="3023507"/>
                  </a:cubicBezTo>
                  <a:cubicBezTo>
                    <a:pt x="1083486" y="2983807"/>
                    <a:pt x="775298" y="2843788"/>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gradFill>
              <a:gsLst>
                <a:gs pos="0">
                  <a:schemeClr val="accent2"/>
                </a:gs>
                <a:gs pos="100000">
                  <a:schemeClr val="accent1"/>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6" name="Google Shape;1016;p39"/>
            <p:cNvSpPr/>
            <p:nvPr/>
          </p:nvSpPr>
          <p:spPr>
            <a:xfrm>
              <a:off x="3376049" y="5519665"/>
              <a:ext cx="585633" cy="415859"/>
            </a:xfrm>
            <a:custGeom>
              <a:rect b="b" l="l" r="r" t="t"/>
              <a:pathLst>
                <a:path extrusionOk="0" h="415859" w="585633">
                  <a:moveTo>
                    <a:pt x="0" y="0"/>
                  </a:moveTo>
                  <a:lnTo>
                    <a:pt x="585633" y="0"/>
                  </a:lnTo>
                  <a:lnTo>
                    <a:pt x="575636" y="49454"/>
                  </a:lnTo>
                  <a:lnTo>
                    <a:pt x="31288" y="49454"/>
                  </a:lnTo>
                  <a:lnTo>
                    <a:pt x="105361" y="415859"/>
                  </a:lnTo>
                  <a:lnTo>
                    <a:pt x="84070" y="415859"/>
                  </a:lnTo>
                  <a:lnTo>
                    <a:pt x="0" y="0"/>
                  </a:ln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7" name="Google Shape;1017;p39"/>
            <p:cNvSpPr/>
            <p:nvPr/>
          </p:nvSpPr>
          <p:spPr>
            <a:xfrm>
              <a:off x="2710203" y="2203261"/>
              <a:ext cx="1916798" cy="3023507"/>
            </a:xfrm>
            <a:custGeom>
              <a:rect b="b" l="l" r="r" t="t"/>
              <a:pathLst>
                <a:path extrusionOk="0" h="3023507" w="1916798">
                  <a:moveTo>
                    <a:pt x="998748" y="192"/>
                  </a:moveTo>
                  <a:cubicBezTo>
                    <a:pt x="1111384" y="2972"/>
                    <a:pt x="1347878" y="38824"/>
                    <a:pt x="1564153" y="293914"/>
                  </a:cubicBezTo>
                  <a:cubicBezTo>
                    <a:pt x="1894695" y="683831"/>
                    <a:pt x="1912472" y="1272419"/>
                    <a:pt x="1915752" y="1379779"/>
                  </a:cubicBezTo>
                  <a:cubicBezTo>
                    <a:pt x="1937673" y="2097474"/>
                    <a:pt x="1608513" y="2553500"/>
                    <a:pt x="1557593" y="2622543"/>
                  </a:cubicBezTo>
                  <a:cubicBezTo>
                    <a:pt x="1323713" y="2935995"/>
                    <a:pt x="1062387" y="3004692"/>
                    <a:pt x="958479" y="3023507"/>
                  </a:cubicBezTo>
                  <a:lnTo>
                    <a:pt x="958479" y="483"/>
                  </a:lnTo>
                  <a:cubicBezTo>
                    <a:pt x="969094" y="73"/>
                    <a:pt x="982657" y="-205"/>
                    <a:pt x="998748" y="192"/>
                  </a:cubicBezTo>
                  <a:close/>
                  <a:moveTo>
                    <a:pt x="918150" y="192"/>
                  </a:moveTo>
                  <a:cubicBezTo>
                    <a:pt x="934257" y="-205"/>
                    <a:pt x="947839" y="73"/>
                    <a:pt x="958476" y="483"/>
                  </a:cubicBezTo>
                  <a:lnTo>
                    <a:pt x="958476" y="3023507"/>
                  </a:lnTo>
                  <a:cubicBezTo>
                    <a:pt x="854394" y="3004692"/>
                    <a:pt x="593069" y="2935995"/>
                    <a:pt x="359188" y="2622715"/>
                  </a:cubicBez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gradFill>
              <a:gsLst>
                <a:gs pos="0">
                  <a:schemeClr val="accent3"/>
                </a:gs>
                <a:gs pos="100000">
                  <a:schemeClr val="accent2"/>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8" name="Google Shape;1018;p39"/>
            <p:cNvSpPr/>
            <p:nvPr/>
          </p:nvSpPr>
          <p:spPr>
            <a:xfrm>
              <a:off x="2711213" y="2222437"/>
              <a:ext cx="1593165" cy="3015570"/>
            </a:xfrm>
            <a:custGeom>
              <a:rect b="b" l="l" r="r" t="t"/>
              <a:pathLst>
                <a:path extrusionOk="0" h="3015570" w="1593165">
                  <a:moveTo>
                    <a:pt x="998748" y="192"/>
                  </a:moveTo>
                  <a:cubicBezTo>
                    <a:pt x="1111384" y="2972"/>
                    <a:pt x="1347878" y="38824"/>
                    <a:pt x="1564153" y="293914"/>
                  </a:cubicBezTo>
                  <a:lnTo>
                    <a:pt x="1593165" y="334631"/>
                  </a:lnTo>
                  <a:lnTo>
                    <a:pt x="1519727" y="257623"/>
                  </a:lnTo>
                  <a:cubicBezTo>
                    <a:pt x="1328034" y="79832"/>
                    <a:pt x="1134648" y="52079"/>
                    <a:pt x="1036092" y="49646"/>
                  </a:cubicBezTo>
                  <a:cubicBezTo>
                    <a:pt x="1020001" y="49249"/>
                    <a:pt x="1006438" y="49527"/>
                    <a:pt x="995823" y="49937"/>
                  </a:cubicBezTo>
                  <a:lnTo>
                    <a:pt x="995823" y="3015569"/>
                  </a:lnTo>
                  <a:lnTo>
                    <a:pt x="995820" y="3015570"/>
                  </a:lnTo>
                  <a:lnTo>
                    <a:pt x="995820" y="49937"/>
                  </a:lnTo>
                  <a:lnTo>
                    <a:pt x="958479" y="49668"/>
                  </a:lnTo>
                  <a:lnTo>
                    <a:pt x="958479" y="483"/>
                  </a:lnTo>
                  <a:cubicBezTo>
                    <a:pt x="969094" y="73"/>
                    <a:pt x="982657" y="-205"/>
                    <a:pt x="998748" y="192"/>
                  </a:cubicBezTo>
                  <a:close/>
                  <a:moveTo>
                    <a:pt x="918150" y="192"/>
                  </a:moveTo>
                  <a:cubicBezTo>
                    <a:pt x="934257" y="-205"/>
                    <a:pt x="947839" y="73"/>
                    <a:pt x="958476" y="483"/>
                  </a:cubicBezTo>
                  <a:lnTo>
                    <a:pt x="958476" y="49668"/>
                  </a:lnTo>
                  <a:lnTo>
                    <a:pt x="955494" y="49646"/>
                  </a:lnTo>
                  <a:cubicBezTo>
                    <a:pt x="842746" y="52426"/>
                    <a:pt x="606270" y="88278"/>
                    <a:pt x="390146" y="343368"/>
                  </a:cubicBezTo>
                  <a:cubicBezTo>
                    <a:pt x="59605" y="733803"/>
                    <a:pt x="41482" y="1322045"/>
                    <a:pt x="38374" y="1429405"/>
                  </a:cubicBezTo>
                  <a:cubicBezTo>
                    <a:pt x="19345" y="2057390"/>
                    <a:pt x="268847" y="2485032"/>
                    <a:pt x="365631" y="2628383"/>
                  </a:cubicBezTo>
                  <a:lnTo>
                    <a:pt x="375174" y="2641905"/>
                  </a:lnTo>
                  <a:lnTo>
                    <a:pt x="359188" y="2622715"/>
                  </a:ln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9" name="Google Shape;1019;p39"/>
            <p:cNvSpPr/>
            <p:nvPr/>
          </p:nvSpPr>
          <p:spPr>
            <a:xfrm>
              <a:off x="3150463" y="2198862"/>
              <a:ext cx="1036590" cy="3027906"/>
            </a:xfrm>
            <a:custGeom>
              <a:rect b="b" l="l" r="r" t="t"/>
              <a:pathLst>
                <a:path extrusionOk="0" h="3027906" w="1036590">
                  <a:moveTo>
                    <a:pt x="496386" y="4591"/>
                  </a:moveTo>
                  <a:cubicBezTo>
                    <a:pt x="505103" y="4194"/>
                    <a:pt x="512455" y="4472"/>
                    <a:pt x="518216" y="4882"/>
                  </a:cubicBezTo>
                  <a:lnTo>
                    <a:pt x="518216" y="3027906"/>
                  </a:lnTo>
                  <a:cubicBezTo>
                    <a:pt x="461429" y="3009091"/>
                    <a:pt x="320582" y="2940394"/>
                    <a:pt x="194235" y="2627114"/>
                  </a:cubicBez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cubicBezTo>
                    <a:pt x="1024815" y="683831"/>
                    <a:pt x="1034481" y="1272419"/>
                    <a:pt x="1036035" y="1379779"/>
                  </a:cubicBezTo>
                  <a:cubicBezTo>
                    <a:pt x="1047773" y="2097474"/>
                    <a:pt x="869815" y="2553500"/>
                    <a:pt x="842370" y="2622543"/>
                  </a:cubicBezTo>
                  <a:cubicBezTo>
                    <a:pt x="715678" y="2935995"/>
                    <a:pt x="574486" y="3004692"/>
                    <a:pt x="518217" y="3023507"/>
                  </a:cubicBezTo>
                  <a:lnTo>
                    <a:pt x="518217" y="483"/>
                  </a:lnTo>
                  <a:cubicBezTo>
                    <a:pt x="523956" y="73"/>
                    <a:pt x="531289" y="-205"/>
                    <a:pt x="539990" y="192"/>
                  </a:cubicBezTo>
                  <a:close/>
                </a:path>
              </a:pathLst>
            </a:custGeom>
            <a:gradFill>
              <a:gsLst>
                <a:gs pos="0">
                  <a:schemeClr val="accent4"/>
                </a:gs>
                <a:gs pos="50000">
                  <a:schemeClr val="accent3"/>
                </a:gs>
                <a:gs pos="52000">
                  <a:schemeClr val="accent4"/>
                </a:gs>
                <a:gs pos="100000">
                  <a:schemeClr val="accent3"/>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0" name="Google Shape;1020;p39"/>
            <p:cNvSpPr/>
            <p:nvPr/>
          </p:nvSpPr>
          <p:spPr>
            <a:xfrm>
              <a:off x="3169640" y="2199871"/>
              <a:ext cx="864956" cy="3015976"/>
            </a:xfrm>
            <a:custGeom>
              <a:rect b="b" l="l" r="r" t="t"/>
              <a:pathLst>
                <a:path extrusionOk="0" h="3015976" w="864956">
                  <a:moveTo>
                    <a:pt x="496386" y="4591"/>
                  </a:moveTo>
                  <a:cubicBezTo>
                    <a:pt x="505103" y="4194"/>
                    <a:pt x="512455" y="4472"/>
                    <a:pt x="518216" y="4882"/>
                  </a:cubicBezTo>
                  <a:lnTo>
                    <a:pt x="518216" y="54080"/>
                  </a:lnTo>
                  <a:lnTo>
                    <a:pt x="515562" y="54045"/>
                  </a:lnTo>
                  <a:cubicBezTo>
                    <a:pt x="454545" y="56825"/>
                    <a:pt x="326641" y="92677"/>
                    <a:pt x="209440" y="347767"/>
                  </a:cubicBezTo>
                  <a:cubicBezTo>
                    <a:pt x="31829" y="738202"/>
                    <a:pt x="21473" y="1326444"/>
                    <a:pt x="19747" y="1433804"/>
                  </a:cubicBezTo>
                  <a:cubicBezTo>
                    <a:pt x="10816" y="1972077"/>
                    <a:pt x="108683" y="2363159"/>
                    <a:pt x="169826" y="2554185"/>
                  </a:cubicBezTo>
                  <a:lnTo>
                    <a:pt x="196316" y="2631739"/>
                  </a:lnTo>
                  <a:lnTo>
                    <a:pt x="194235" y="2627114"/>
                  </a:ln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lnTo>
                    <a:pt x="864956" y="342697"/>
                  </a:lnTo>
                  <a:lnTo>
                    <a:pt x="776562" y="190249"/>
                  </a:lnTo>
                  <a:cubicBezTo>
                    <a:pt x="688220" y="72419"/>
                    <a:pt x="604844" y="51731"/>
                    <a:pt x="559166" y="49646"/>
                  </a:cubicBezTo>
                  <a:cubicBezTo>
                    <a:pt x="550465" y="49249"/>
                    <a:pt x="543132" y="49527"/>
                    <a:pt x="537393" y="49937"/>
                  </a:cubicBezTo>
                  <a:lnTo>
                    <a:pt x="537393" y="3015976"/>
                  </a:lnTo>
                  <a:lnTo>
                    <a:pt x="537392" y="3015976"/>
                  </a:lnTo>
                  <a:lnTo>
                    <a:pt x="537392" y="54336"/>
                  </a:lnTo>
                  <a:lnTo>
                    <a:pt x="518217" y="54081"/>
                  </a:lnTo>
                  <a:lnTo>
                    <a:pt x="518217" y="483"/>
                  </a:lnTo>
                  <a:cubicBezTo>
                    <a:pt x="523956" y="73"/>
                    <a:pt x="531289" y="-205"/>
                    <a:pt x="53999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1" name="Google Shape;1021;p39"/>
            <p:cNvSpPr/>
            <p:nvPr/>
          </p:nvSpPr>
          <p:spPr>
            <a:xfrm>
              <a:off x="2257788" y="2204270"/>
              <a:ext cx="2049602" cy="2904841"/>
            </a:xfrm>
            <a:custGeom>
              <a:rect b="b" l="l" r="r" t="t"/>
              <a:pathLst>
                <a:path extrusionOk="0" h="2904841" w="2049602">
                  <a:moveTo>
                    <a:pt x="1352512" y="192"/>
                  </a:moveTo>
                  <a:cubicBezTo>
                    <a:pt x="1376236" y="-205"/>
                    <a:pt x="1396240" y="73"/>
                    <a:pt x="1411904" y="483"/>
                  </a:cubicBezTo>
                  <a:cubicBezTo>
                    <a:pt x="1505888" y="-1977"/>
                    <a:pt x="1755994" y="321"/>
                    <a:pt x="2028820" y="124614"/>
                  </a:cubicBezTo>
                  <a:lnTo>
                    <a:pt x="2049602" y="135611"/>
                  </a:lnTo>
                  <a:lnTo>
                    <a:pt x="1949422" y="96315"/>
                  </a:lnTo>
                  <a:cubicBezTo>
                    <a:pt x="1731466" y="23911"/>
                    <a:pt x="1544728" y="22657"/>
                    <a:pt x="1466408" y="24707"/>
                  </a:cubicBezTo>
                  <a:cubicBezTo>
                    <a:pt x="1450744" y="24297"/>
                    <a:pt x="1430740" y="24019"/>
                    <a:pt x="1407016" y="24416"/>
                  </a:cubicBezTo>
                  <a:cubicBezTo>
                    <a:pt x="1240944" y="27196"/>
                    <a:pt x="892536" y="63048"/>
                    <a:pt x="573861" y="318138"/>
                  </a:cubicBezTo>
                  <a:cubicBezTo>
                    <a:pt x="86768" y="708055"/>
                    <a:pt x="60360" y="1296643"/>
                    <a:pt x="56043" y="1404003"/>
                  </a:cubicBezTo>
                  <a:cubicBezTo>
                    <a:pt x="23767" y="2121698"/>
                    <a:pt x="508789" y="2577724"/>
                    <a:pt x="583873" y="2646767"/>
                  </a:cubicBezTo>
                  <a:cubicBezTo>
                    <a:pt x="676097" y="2729734"/>
                    <a:pt x="777075" y="2801279"/>
                    <a:pt x="884593" y="2860394"/>
                  </a:cubicBezTo>
                  <a:lnTo>
                    <a:pt x="973281" y="2904841"/>
                  </a:lnTo>
                  <a:lnTo>
                    <a:pt x="939703" y="2891105"/>
                  </a:lnTo>
                  <a:cubicBezTo>
                    <a:pt x="790863" y="2823482"/>
                    <a:pt x="652334" y="2733166"/>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022" name="Google Shape;1022;p39"/>
          <p:cNvSpPr txBox="1"/>
          <p:nvPr>
            <p:ph idx="2" type="title"/>
          </p:nvPr>
        </p:nvSpPr>
        <p:spPr>
          <a:xfrm>
            <a:off x="715025" y="669575"/>
            <a:ext cx="107148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Some facts about my cats. </a:t>
            </a:r>
            <a:endParaRPr/>
          </a:p>
        </p:txBody>
      </p:sp>
      <p:sp>
        <p:nvSpPr>
          <p:cNvPr id="1023" name="Google Shape;1023;p39"/>
          <p:cNvSpPr txBox="1"/>
          <p:nvPr>
            <p:ph idx="5" type="body"/>
          </p:nvPr>
        </p:nvSpPr>
        <p:spPr>
          <a:xfrm>
            <a:off x="4516345" y="4065775"/>
            <a:ext cx="2948400" cy="925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Are adorable!</a:t>
            </a:r>
            <a:endParaRPr/>
          </a:p>
        </p:txBody>
      </p:sp>
      <p:sp>
        <p:nvSpPr>
          <p:cNvPr id="1024" name="Google Shape;1024;p39"/>
          <p:cNvSpPr txBox="1"/>
          <p:nvPr>
            <p:ph idx="6" type="body"/>
          </p:nvPr>
        </p:nvSpPr>
        <p:spPr>
          <a:xfrm>
            <a:off x="791225" y="3837175"/>
            <a:ext cx="2948400" cy="925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Traveled by plane. Twice!</a:t>
            </a:r>
            <a:endParaRPr/>
          </a:p>
        </p:txBody>
      </p:sp>
      <p:sp>
        <p:nvSpPr>
          <p:cNvPr id="1025" name="Google Shape;1025;p39"/>
          <p:cNvSpPr txBox="1"/>
          <p:nvPr>
            <p:ph type="title"/>
          </p:nvPr>
        </p:nvSpPr>
        <p:spPr>
          <a:xfrm>
            <a:off x="715025" y="2378150"/>
            <a:ext cx="2948400" cy="11886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solidFill>
                  <a:schemeClr val="lt1"/>
                </a:solidFill>
              </a:rPr>
              <a:t>25</a:t>
            </a:r>
            <a:r>
              <a:rPr lang="en">
                <a:solidFill>
                  <a:schemeClr val="lt1"/>
                </a:solidFill>
              </a:rPr>
              <a:t>%</a:t>
            </a:r>
            <a:endParaRPr>
              <a:solidFill>
                <a:schemeClr val="lt1"/>
              </a:solidFill>
            </a:endParaRPr>
          </a:p>
        </p:txBody>
      </p:sp>
      <p:sp>
        <p:nvSpPr>
          <p:cNvPr id="1026" name="Google Shape;1026;p39"/>
          <p:cNvSpPr txBox="1"/>
          <p:nvPr>
            <p:ph idx="3" type="title"/>
          </p:nvPr>
        </p:nvSpPr>
        <p:spPr>
          <a:xfrm>
            <a:off x="4516336" y="2835350"/>
            <a:ext cx="2948400" cy="11886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solidFill>
                  <a:schemeClr val="lt1"/>
                </a:solidFill>
              </a:rPr>
              <a:t>100</a:t>
            </a:r>
            <a:r>
              <a:rPr lang="en">
                <a:solidFill>
                  <a:schemeClr val="lt1"/>
                </a:solidFill>
              </a:rPr>
              <a:t>%</a:t>
            </a:r>
            <a:endParaRPr>
              <a:solidFill>
                <a:schemeClr val="lt1"/>
              </a:solidFill>
            </a:endParaRPr>
          </a:p>
        </p:txBody>
      </p:sp>
      <p:sp>
        <p:nvSpPr>
          <p:cNvPr id="1027" name="Google Shape;1027;p39"/>
          <p:cNvSpPr txBox="1"/>
          <p:nvPr>
            <p:ph idx="4" type="title"/>
          </p:nvPr>
        </p:nvSpPr>
        <p:spPr>
          <a:xfrm>
            <a:off x="8481454" y="2530550"/>
            <a:ext cx="2948400" cy="11886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solidFill>
                  <a:schemeClr val="lt1"/>
                </a:solidFill>
              </a:rPr>
              <a:t>75%</a:t>
            </a:r>
            <a:endParaRPr>
              <a:solidFill>
                <a:schemeClr val="lt1"/>
              </a:solidFill>
            </a:endParaRPr>
          </a:p>
        </p:txBody>
      </p:sp>
      <p:sp>
        <p:nvSpPr>
          <p:cNvPr id="1028" name="Google Shape;1028;p39"/>
          <p:cNvSpPr txBox="1"/>
          <p:nvPr>
            <p:ph idx="1" type="body"/>
          </p:nvPr>
        </p:nvSpPr>
        <p:spPr>
          <a:xfrm>
            <a:off x="8481446" y="4534125"/>
            <a:ext cx="2948400" cy="925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Are females.</a:t>
            </a:r>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32" name="Shape 1032"/>
        <p:cNvGrpSpPr/>
        <p:nvPr/>
      </p:nvGrpSpPr>
      <p:grpSpPr>
        <a:xfrm>
          <a:off x="0" y="0"/>
          <a:ext cx="0" cy="0"/>
          <a:chOff x="0" y="0"/>
          <a:chExt cx="0" cy="0"/>
        </a:xfrm>
      </p:grpSpPr>
      <p:sp>
        <p:nvSpPr>
          <p:cNvPr id="1033" name="Google Shape;1033;p40"/>
          <p:cNvSpPr txBox="1"/>
          <p:nvPr>
            <p:ph type="title"/>
          </p:nvPr>
        </p:nvSpPr>
        <p:spPr>
          <a:xfrm>
            <a:off x="720400" y="898175"/>
            <a:ext cx="109119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Let’s review some facts.</a:t>
            </a:r>
            <a:endParaRPr/>
          </a:p>
        </p:txBody>
      </p:sp>
      <p:sp>
        <p:nvSpPr>
          <p:cNvPr id="1034" name="Google Shape;1034;p40"/>
          <p:cNvSpPr txBox="1"/>
          <p:nvPr>
            <p:ph idx="1" type="subTitle"/>
          </p:nvPr>
        </p:nvSpPr>
        <p:spPr>
          <a:xfrm>
            <a:off x="720400" y="2163600"/>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accent3"/>
                </a:solidFill>
              </a:rPr>
              <a:t>Elephants</a:t>
            </a:r>
            <a:endParaRPr>
              <a:solidFill>
                <a:schemeClr val="accent3"/>
              </a:solidFill>
            </a:endParaRPr>
          </a:p>
        </p:txBody>
      </p:sp>
      <p:sp>
        <p:nvSpPr>
          <p:cNvPr id="1035" name="Google Shape;1035;p40"/>
          <p:cNvSpPr txBox="1"/>
          <p:nvPr>
            <p:ph idx="8" type="body"/>
          </p:nvPr>
        </p:nvSpPr>
        <p:spPr>
          <a:xfrm>
            <a:off x="8381787" y="40376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Koalas are even more lazy than cats.</a:t>
            </a:r>
            <a:endParaRPr/>
          </a:p>
        </p:txBody>
      </p:sp>
      <p:sp>
        <p:nvSpPr>
          <p:cNvPr id="1036" name="Google Shape;1036;p40"/>
          <p:cNvSpPr txBox="1"/>
          <p:nvPr>
            <p:ph idx="2" type="subTitle"/>
          </p:nvPr>
        </p:nvSpPr>
        <p:spPr>
          <a:xfrm>
            <a:off x="720400" y="3639325"/>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accent3"/>
                </a:solidFill>
              </a:rPr>
              <a:t>Dogs</a:t>
            </a:r>
            <a:endParaRPr>
              <a:solidFill>
                <a:schemeClr val="accent3"/>
              </a:solidFill>
            </a:endParaRPr>
          </a:p>
        </p:txBody>
      </p:sp>
      <p:sp>
        <p:nvSpPr>
          <p:cNvPr id="1037" name="Google Shape;1037;p40"/>
          <p:cNvSpPr txBox="1"/>
          <p:nvPr>
            <p:ph idx="13" type="body"/>
          </p:nvPr>
        </p:nvSpPr>
        <p:spPr>
          <a:xfrm>
            <a:off x="720400" y="25898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Elephants can sense storms.</a:t>
            </a:r>
            <a:endParaRPr/>
          </a:p>
          <a:p>
            <a:pPr indent="0" lvl="0" marL="0" rtl="0" algn="l">
              <a:spcBef>
                <a:spcPts val="2100"/>
              </a:spcBef>
              <a:spcAft>
                <a:spcPts val="2100"/>
              </a:spcAft>
              <a:buNone/>
            </a:pPr>
            <a:r>
              <a:t/>
            </a:r>
            <a:endParaRPr/>
          </a:p>
        </p:txBody>
      </p:sp>
      <p:sp>
        <p:nvSpPr>
          <p:cNvPr id="1038" name="Google Shape;1038;p40"/>
          <p:cNvSpPr txBox="1"/>
          <p:nvPr>
            <p:ph idx="3" type="subTitle"/>
          </p:nvPr>
        </p:nvSpPr>
        <p:spPr>
          <a:xfrm>
            <a:off x="8381787" y="2172980"/>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accent3"/>
                </a:solidFill>
              </a:rPr>
              <a:t>Cats</a:t>
            </a:r>
            <a:endParaRPr>
              <a:solidFill>
                <a:schemeClr val="accent3"/>
              </a:solidFill>
            </a:endParaRPr>
          </a:p>
        </p:txBody>
      </p:sp>
      <p:sp>
        <p:nvSpPr>
          <p:cNvPr id="1039" name="Google Shape;1039;p40"/>
          <p:cNvSpPr txBox="1"/>
          <p:nvPr>
            <p:ph idx="15" type="body"/>
          </p:nvPr>
        </p:nvSpPr>
        <p:spPr>
          <a:xfrm>
            <a:off x="720400" y="40376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Dogs can smell your feelings.</a:t>
            </a:r>
            <a:endParaRPr/>
          </a:p>
        </p:txBody>
      </p:sp>
      <p:sp>
        <p:nvSpPr>
          <p:cNvPr id="1040" name="Google Shape;1040;p40"/>
          <p:cNvSpPr txBox="1"/>
          <p:nvPr>
            <p:ph idx="4" type="subTitle"/>
          </p:nvPr>
        </p:nvSpPr>
        <p:spPr>
          <a:xfrm>
            <a:off x="4571787" y="2180950"/>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accent3"/>
                </a:solidFill>
              </a:rPr>
              <a:t>Pandas</a:t>
            </a:r>
            <a:endParaRPr>
              <a:solidFill>
                <a:schemeClr val="accent3"/>
              </a:solidFill>
            </a:endParaRPr>
          </a:p>
        </p:txBody>
      </p:sp>
      <p:sp>
        <p:nvSpPr>
          <p:cNvPr id="1041" name="Google Shape;1041;p40"/>
          <p:cNvSpPr txBox="1"/>
          <p:nvPr>
            <p:ph idx="5" type="subTitle"/>
          </p:nvPr>
        </p:nvSpPr>
        <p:spPr>
          <a:xfrm>
            <a:off x="4571787" y="3639325"/>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accent3"/>
                </a:solidFill>
              </a:rPr>
              <a:t>Kangaroos</a:t>
            </a:r>
            <a:endParaRPr>
              <a:solidFill>
                <a:schemeClr val="accent3"/>
              </a:solidFill>
            </a:endParaRPr>
          </a:p>
        </p:txBody>
      </p:sp>
      <p:sp>
        <p:nvSpPr>
          <p:cNvPr id="1042" name="Google Shape;1042;p40"/>
          <p:cNvSpPr txBox="1"/>
          <p:nvPr>
            <p:ph idx="6" type="subTitle"/>
          </p:nvPr>
        </p:nvSpPr>
        <p:spPr>
          <a:xfrm>
            <a:off x="8381787" y="3620780"/>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accent3"/>
                </a:solidFill>
              </a:rPr>
              <a:t>Koalas</a:t>
            </a:r>
            <a:endParaRPr>
              <a:solidFill>
                <a:schemeClr val="accent3"/>
              </a:solidFill>
            </a:endParaRPr>
          </a:p>
        </p:txBody>
      </p:sp>
      <p:sp>
        <p:nvSpPr>
          <p:cNvPr id="1043" name="Google Shape;1043;p40"/>
          <p:cNvSpPr txBox="1"/>
          <p:nvPr>
            <p:ph idx="7" type="body"/>
          </p:nvPr>
        </p:nvSpPr>
        <p:spPr>
          <a:xfrm>
            <a:off x="4571787" y="25898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Pandas don’t hibernate.</a:t>
            </a:r>
            <a:endParaRPr/>
          </a:p>
        </p:txBody>
      </p:sp>
      <p:sp>
        <p:nvSpPr>
          <p:cNvPr id="1044" name="Google Shape;1044;p40"/>
          <p:cNvSpPr txBox="1"/>
          <p:nvPr>
            <p:ph idx="9" type="body"/>
          </p:nvPr>
        </p:nvSpPr>
        <p:spPr>
          <a:xfrm>
            <a:off x="4571787" y="40376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Clr>
                <a:schemeClr val="dk1"/>
              </a:buClr>
              <a:buSzPts val="1100"/>
              <a:buFont typeface="Arial"/>
              <a:buNone/>
            </a:pPr>
            <a:r>
              <a:rPr lang="en"/>
              <a:t>There are more kangaroos than humans in Australia.</a:t>
            </a:r>
            <a:endParaRPr/>
          </a:p>
          <a:p>
            <a:pPr indent="0" lvl="0" marL="0" rtl="0" algn="l">
              <a:spcBef>
                <a:spcPts val="2100"/>
              </a:spcBef>
              <a:spcAft>
                <a:spcPts val="2100"/>
              </a:spcAft>
              <a:buNone/>
            </a:pPr>
            <a:r>
              <a:t/>
            </a:r>
            <a:endParaRPr/>
          </a:p>
        </p:txBody>
      </p:sp>
      <p:sp>
        <p:nvSpPr>
          <p:cNvPr id="1045" name="Google Shape;1045;p40"/>
          <p:cNvSpPr txBox="1"/>
          <p:nvPr>
            <p:ph idx="14" type="body"/>
          </p:nvPr>
        </p:nvSpPr>
        <p:spPr>
          <a:xfrm>
            <a:off x="8381787" y="25898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Cats use their whiskers as feelers.</a:t>
            </a:r>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49" name="Shape 1049"/>
        <p:cNvGrpSpPr/>
        <p:nvPr/>
      </p:nvGrpSpPr>
      <p:grpSpPr>
        <a:xfrm>
          <a:off x="0" y="0"/>
          <a:ext cx="0" cy="0"/>
          <a:chOff x="0" y="0"/>
          <a:chExt cx="0" cy="0"/>
        </a:xfrm>
      </p:grpSpPr>
      <p:sp>
        <p:nvSpPr>
          <p:cNvPr id="1050" name="Google Shape;1050;p41"/>
          <p:cNvSpPr txBox="1"/>
          <p:nvPr>
            <p:ph type="title"/>
          </p:nvPr>
        </p:nvSpPr>
        <p:spPr>
          <a:xfrm>
            <a:off x="1189050" y="669575"/>
            <a:ext cx="97074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This is our team!</a:t>
            </a:r>
            <a:endParaRPr/>
          </a:p>
        </p:txBody>
      </p:sp>
      <p:sp>
        <p:nvSpPr>
          <p:cNvPr id="1051" name="Google Shape;1051;p41"/>
          <p:cNvSpPr txBox="1"/>
          <p:nvPr>
            <p:ph idx="1" type="subTitle"/>
          </p:nvPr>
        </p:nvSpPr>
        <p:spPr>
          <a:xfrm>
            <a:off x="1189052" y="3334875"/>
            <a:ext cx="26589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sz="3000">
                <a:solidFill>
                  <a:schemeClr val="accent1"/>
                </a:solidFill>
                <a:latin typeface="Mountains of Christmas"/>
                <a:ea typeface="Mountains of Christmas"/>
                <a:cs typeface="Mountains of Christmas"/>
                <a:sym typeface="Mountains of Christmas"/>
              </a:rPr>
              <a:t>Erika V.</a:t>
            </a:r>
            <a:endParaRPr sz="3000">
              <a:solidFill>
                <a:schemeClr val="accent1"/>
              </a:solidFill>
              <a:latin typeface="Mountains of Christmas"/>
              <a:ea typeface="Mountains of Christmas"/>
              <a:cs typeface="Mountains of Christmas"/>
              <a:sym typeface="Mountains of Christmas"/>
            </a:endParaRPr>
          </a:p>
        </p:txBody>
      </p:sp>
      <p:sp>
        <p:nvSpPr>
          <p:cNvPr id="1052" name="Google Shape;1052;p41"/>
          <p:cNvSpPr txBox="1"/>
          <p:nvPr>
            <p:ph idx="2" type="subTitle"/>
          </p:nvPr>
        </p:nvSpPr>
        <p:spPr>
          <a:xfrm>
            <a:off x="4713302" y="3334875"/>
            <a:ext cx="26589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sz="3000">
                <a:solidFill>
                  <a:schemeClr val="accent2"/>
                </a:solidFill>
                <a:latin typeface="Mountains of Christmas"/>
                <a:ea typeface="Mountains of Christmas"/>
                <a:cs typeface="Mountains of Christmas"/>
                <a:sym typeface="Mountains of Christmas"/>
              </a:rPr>
              <a:t>John S.</a:t>
            </a:r>
            <a:endParaRPr sz="3000">
              <a:solidFill>
                <a:schemeClr val="accent2"/>
              </a:solidFill>
              <a:latin typeface="Mountains of Christmas"/>
              <a:ea typeface="Mountains of Christmas"/>
              <a:cs typeface="Mountains of Christmas"/>
              <a:sym typeface="Mountains of Christmas"/>
            </a:endParaRPr>
          </a:p>
        </p:txBody>
      </p:sp>
      <p:sp>
        <p:nvSpPr>
          <p:cNvPr id="1053" name="Google Shape;1053;p41"/>
          <p:cNvSpPr txBox="1"/>
          <p:nvPr>
            <p:ph idx="3" type="subTitle"/>
          </p:nvPr>
        </p:nvSpPr>
        <p:spPr>
          <a:xfrm>
            <a:off x="8237552" y="3334875"/>
            <a:ext cx="26586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sz="3000">
                <a:solidFill>
                  <a:schemeClr val="accent3"/>
                </a:solidFill>
                <a:latin typeface="Mountains of Christmas"/>
                <a:ea typeface="Mountains of Christmas"/>
                <a:cs typeface="Mountains of Christmas"/>
                <a:sym typeface="Mountains of Christmas"/>
              </a:rPr>
              <a:t>Marie M.</a:t>
            </a:r>
            <a:endParaRPr sz="3000">
              <a:solidFill>
                <a:schemeClr val="accent3"/>
              </a:solidFill>
              <a:latin typeface="Mountains of Christmas"/>
              <a:ea typeface="Mountains of Christmas"/>
              <a:cs typeface="Mountains of Christmas"/>
              <a:sym typeface="Mountains of Christmas"/>
            </a:endParaRPr>
          </a:p>
        </p:txBody>
      </p:sp>
      <p:sp>
        <p:nvSpPr>
          <p:cNvPr id="1054" name="Google Shape;1054;p41"/>
          <p:cNvSpPr txBox="1"/>
          <p:nvPr>
            <p:ph idx="4" type="body"/>
          </p:nvPr>
        </p:nvSpPr>
        <p:spPr>
          <a:xfrm>
            <a:off x="1189050" y="3925225"/>
            <a:ext cx="2658900" cy="9252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 Aenean commodo ligula eget dolor.</a:t>
            </a:r>
            <a:endParaRPr/>
          </a:p>
        </p:txBody>
      </p:sp>
      <p:sp>
        <p:nvSpPr>
          <p:cNvPr id="1055" name="Google Shape;1055;p41"/>
          <p:cNvSpPr txBox="1"/>
          <p:nvPr>
            <p:ph idx="5" type="body"/>
          </p:nvPr>
        </p:nvSpPr>
        <p:spPr>
          <a:xfrm>
            <a:off x="4713300" y="3913796"/>
            <a:ext cx="26589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 Aenean commodo ligula eget dolor.</a:t>
            </a:r>
            <a:endParaRPr/>
          </a:p>
        </p:txBody>
      </p:sp>
      <p:sp>
        <p:nvSpPr>
          <p:cNvPr id="1056" name="Google Shape;1056;p41"/>
          <p:cNvSpPr txBox="1"/>
          <p:nvPr>
            <p:ph idx="6" type="body"/>
          </p:nvPr>
        </p:nvSpPr>
        <p:spPr>
          <a:xfrm>
            <a:off x="8237550" y="3900567"/>
            <a:ext cx="26589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 Aenean commodo ligula eget dolor.</a:t>
            </a:r>
            <a:endParaRPr/>
          </a:p>
        </p:txBody>
      </p:sp>
      <p:sp>
        <p:nvSpPr>
          <p:cNvPr id="1057" name="Google Shape;1057;p41"/>
          <p:cNvSpPr/>
          <p:nvPr/>
        </p:nvSpPr>
        <p:spPr>
          <a:xfrm>
            <a:off x="1798642" y="1881038"/>
            <a:ext cx="1393200" cy="13932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8" name="Google Shape;1058;p41"/>
          <p:cNvSpPr/>
          <p:nvPr/>
        </p:nvSpPr>
        <p:spPr>
          <a:xfrm>
            <a:off x="5323717" y="1909767"/>
            <a:ext cx="1393200" cy="13932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9" name="Google Shape;1059;p41"/>
          <p:cNvSpPr/>
          <p:nvPr/>
        </p:nvSpPr>
        <p:spPr>
          <a:xfrm>
            <a:off x="8847142" y="1909784"/>
            <a:ext cx="1393200" cy="13932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1060" name="Google Shape;1060;p41"/>
          <p:cNvPicPr preferRelativeResize="0"/>
          <p:nvPr/>
        </p:nvPicPr>
        <p:blipFill rotWithShape="1">
          <a:blip r:embed="rId3">
            <a:alphaModFix/>
          </a:blip>
          <a:srcRect b="61743" l="33004" r="25212" t="8689"/>
          <a:stretch/>
        </p:blipFill>
        <p:spPr>
          <a:xfrm>
            <a:off x="1800302" y="1902407"/>
            <a:ext cx="1389900" cy="1389900"/>
          </a:xfrm>
          <a:prstGeom prst="ellipse">
            <a:avLst/>
          </a:prstGeom>
          <a:noFill/>
          <a:ln>
            <a:noFill/>
          </a:ln>
        </p:spPr>
      </p:pic>
      <p:pic>
        <p:nvPicPr>
          <p:cNvPr id="1061" name="Google Shape;1061;p41"/>
          <p:cNvPicPr preferRelativeResize="0"/>
          <p:nvPr/>
        </p:nvPicPr>
        <p:blipFill rotWithShape="1">
          <a:blip r:embed="rId4">
            <a:alphaModFix/>
          </a:blip>
          <a:srcRect b="14540" l="32897" r="25727" t="19488"/>
          <a:stretch/>
        </p:blipFill>
        <p:spPr>
          <a:xfrm>
            <a:off x="5325375" y="1911413"/>
            <a:ext cx="1389900" cy="1389900"/>
          </a:xfrm>
          <a:prstGeom prst="ellipse">
            <a:avLst/>
          </a:prstGeom>
          <a:noFill/>
          <a:ln>
            <a:noFill/>
          </a:ln>
        </p:spPr>
      </p:pic>
      <p:pic>
        <p:nvPicPr>
          <p:cNvPr id="1062" name="Google Shape;1062;p41"/>
          <p:cNvPicPr preferRelativeResize="0"/>
          <p:nvPr/>
        </p:nvPicPr>
        <p:blipFill rotWithShape="1">
          <a:blip r:embed="rId5">
            <a:alphaModFix/>
          </a:blip>
          <a:srcRect b="50920" l="24173" r="0" t="0"/>
          <a:stretch/>
        </p:blipFill>
        <p:spPr>
          <a:xfrm>
            <a:off x="8848802" y="1891727"/>
            <a:ext cx="1389900" cy="1389900"/>
          </a:xfrm>
          <a:prstGeom prst="ellipse">
            <a:avLst/>
          </a:prstGeom>
          <a:noFill/>
          <a:ln>
            <a:noFill/>
          </a:ln>
        </p:spPr>
      </p:pic>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66" name="Shape 1066"/>
        <p:cNvGrpSpPr/>
        <p:nvPr/>
      </p:nvGrpSpPr>
      <p:grpSpPr>
        <a:xfrm>
          <a:off x="0" y="0"/>
          <a:ext cx="0" cy="0"/>
          <a:chOff x="0" y="0"/>
          <a:chExt cx="0" cy="0"/>
        </a:xfrm>
      </p:grpSpPr>
      <p:cxnSp>
        <p:nvCxnSpPr>
          <p:cNvPr id="1067" name="Google Shape;1067;p42"/>
          <p:cNvCxnSpPr/>
          <p:nvPr/>
        </p:nvCxnSpPr>
        <p:spPr>
          <a:xfrm>
            <a:off x="1470050" y="4592700"/>
            <a:ext cx="1110300" cy="483300"/>
          </a:xfrm>
          <a:prstGeom prst="bentConnector3">
            <a:avLst>
              <a:gd fmla="val 50000" name="adj1"/>
            </a:avLst>
          </a:prstGeom>
          <a:noFill/>
          <a:ln cap="flat" cmpd="sng" w="9525">
            <a:solidFill>
              <a:schemeClr val="accent2"/>
            </a:solidFill>
            <a:prstDash val="solid"/>
            <a:round/>
            <a:headEnd len="med" w="med" type="none"/>
            <a:tailEnd len="med" w="med" type="none"/>
          </a:ln>
        </p:spPr>
      </p:cxnSp>
      <p:sp>
        <p:nvSpPr>
          <p:cNvPr id="1068" name="Google Shape;1068;p42"/>
          <p:cNvSpPr txBox="1"/>
          <p:nvPr>
            <p:ph type="title"/>
          </p:nvPr>
        </p:nvSpPr>
        <p:spPr>
          <a:xfrm>
            <a:off x="415600" y="593367"/>
            <a:ext cx="113607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This is an editable world map.</a:t>
            </a:r>
            <a:endParaRPr/>
          </a:p>
        </p:txBody>
      </p:sp>
      <p:sp>
        <p:nvSpPr>
          <p:cNvPr id="1069" name="Google Shape;1069;p42"/>
          <p:cNvSpPr txBox="1"/>
          <p:nvPr>
            <p:ph idx="1" type="subTitle"/>
          </p:nvPr>
        </p:nvSpPr>
        <p:spPr>
          <a:xfrm>
            <a:off x="8378500" y="1882375"/>
            <a:ext cx="33978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accent3"/>
                </a:solidFill>
              </a:rPr>
              <a:t>Showcase places</a:t>
            </a:r>
            <a:endParaRPr>
              <a:solidFill>
                <a:schemeClr val="accent3"/>
              </a:solidFill>
            </a:endParaRPr>
          </a:p>
        </p:txBody>
      </p:sp>
      <p:sp>
        <p:nvSpPr>
          <p:cNvPr id="1070" name="Google Shape;1070;p42"/>
          <p:cNvSpPr txBox="1"/>
          <p:nvPr>
            <p:ph idx="2" type="subTitle"/>
          </p:nvPr>
        </p:nvSpPr>
        <p:spPr>
          <a:xfrm>
            <a:off x="8378500" y="4102757"/>
            <a:ext cx="33978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accent3"/>
                </a:solidFill>
              </a:rPr>
              <a:t>100% Editable</a:t>
            </a:r>
            <a:endParaRPr>
              <a:solidFill>
                <a:schemeClr val="accent3"/>
              </a:solidFill>
            </a:endParaRPr>
          </a:p>
        </p:txBody>
      </p:sp>
      <p:grpSp>
        <p:nvGrpSpPr>
          <p:cNvPr id="1071" name="Google Shape;1071;p42"/>
          <p:cNvGrpSpPr/>
          <p:nvPr/>
        </p:nvGrpSpPr>
        <p:grpSpPr>
          <a:xfrm>
            <a:off x="95072" y="1992388"/>
            <a:ext cx="7944879" cy="3615709"/>
            <a:chOff x="275475" y="1342375"/>
            <a:chExt cx="7012250" cy="3021400"/>
          </a:xfrm>
        </p:grpSpPr>
        <p:sp>
          <p:nvSpPr>
            <p:cNvPr id="1072" name="Google Shape;1072;p42"/>
            <p:cNvSpPr/>
            <p:nvPr/>
          </p:nvSpPr>
          <p:spPr>
            <a:xfrm>
              <a:off x="4871175" y="2237375"/>
              <a:ext cx="257375" cy="209425"/>
            </a:xfrm>
            <a:custGeom>
              <a:rect b="b" l="l" r="r" t="t"/>
              <a:pathLst>
                <a:path extrusionOk="0" h="8377" w="10295">
                  <a:moveTo>
                    <a:pt x="10100" y="993"/>
                  </a:moveTo>
                  <a:lnTo>
                    <a:pt x="9324" y="993"/>
                  </a:lnTo>
                  <a:lnTo>
                    <a:pt x="8788" y="913"/>
                  </a:lnTo>
                  <a:lnTo>
                    <a:pt x="8434" y="1335"/>
                  </a:lnTo>
                  <a:lnTo>
                    <a:pt x="8126" y="1427"/>
                  </a:lnTo>
                  <a:lnTo>
                    <a:pt x="7921" y="1621"/>
                  </a:lnTo>
                  <a:lnTo>
                    <a:pt x="7544" y="1313"/>
                  </a:lnTo>
                  <a:lnTo>
                    <a:pt x="7407" y="548"/>
                  </a:lnTo>
                  <a:lnTo>
                    <a:pt x="7179" y="502"/>
                  </a:lnTo>
                  <a:lnTo>
                    <a:pt x="7179" y="217"/>
                  </a:lnTo>
                  <a:lnTo>
                    <a:pt x="6722" y="0"/>
                  </a:lnTo>
                  <a:lnTo>
                    <a:pt x="6471" y="331"/>
                  </a:lnTo>
                  <a:lnTo>
                    <a:pt x="6506" y="708"/>
                  </a:lnTo>
                  <a:lnTo>
                    <a:pt x="6414" y="833"/>
                  </a:lnTo>
                  <a:lnTo>
                    <a:pt x="5958" y="822"/>
                  </a:lnTo>
                  <a:lnTo>
                    <a:pt x="5832" y="1244"/>
                  </a:lnTo>
                  <a:lnTo>
                    <a:pt x="5536" y="1061"/>
                  </a:lnTo>
                  <a:lnTo>
                    <a:pt x="5068" y="1358"/>
                  </a:lnTo>
                  <a:lnTo>
                    <a:pt x="4805" y="1244"/>
                  </a:lnTo>
                  <a:lnTo>
                    <a:pt x="4189" y="1050"/>
                  </a:lnTo>
                  <a:lnTo>
                    <a:pt x="3778" y="1050"/>
                  </a:lnTo>
                  <a:lnTo>
                    <a:pt x="3550" y="1016"/>
                  </a:lnTo>
                  <a:lnTo>
                    <a:pt x="3139" y="776"/>
                  </a:lnTo>
                  <a:lnTo>
                    <a:pt x="3093" y="1107"/>
                  </a:lnTo>
                  <a:lnTo>
                    <a:pt x="2511" y="1278"/>
                  </a:lnTo>
                  <a:lnTo>
                    <a:pt x="2523" y="2020"/>
                  </a:lnTo>
                  <a:lnTo>
                    <a:pt x="2169" y="2305"/>
                  </a:lnTo>
                  <a:lnTo>
                    <a:pt x="1598" y="2431"/>
                  </a:lnTo>
                  <a:lnTo>
                    <a:pt x="1541" y="2853"/>
                  </a:lnTo>
                  <a:lnTo>
                    <a:pt x="982" y="2967"/>
                  </a:lnTo>
                  <a:lnTo>
                    <a:pt x="138" y="2625"/>
                  </a:lnTo>
                  <a:lnTo>
                    <a:pt x="69" y="3766"/>
                  </a:lnTo>
                  <a:lnTo>
                    <a:pt x="1" y="4439"/>
                  </a:lnTo>
                  <a:lnTo>
                    <a:pt x="354" y="4565"/>
                  </a:lnTo>
                  <a:lnTo>
                    <a:pt x="126" y="5067"/>
                  </a:lnTo>
                  <a:lnTo>
                    <a:pt x="514" y="5798"/>
                  </a:lnTo>
                  <a:lnTo>
                    <a:pt x="674" y="6368"/>
                  </a:lnTo>
                  <a:lnTo>
                    <a:pt x="1279" y="6528"/>
                  </a:lnTo>
                  <a:lnTo>
                    <a:pt x="1439" y="7099"/>
                  </a:lnTo>
                  <a:lnTo>
                    <a:pt x="879" y="7920"/>
                  </a:lnTo>
                  <a:lnTo>
                    <a:pt x="2249" y="8377"/>
                  </a:lnTo>
                  <a:lnTo>
                    <a:pt x="3002" y="8251"/>
                  </a:lnTo>
                  <a:lnTo>
                    <a:pt x="3481" y="8365"/>
                  </a:lnTo>
                  <a:lnTo>
                    <a:pt x="3607" y="8160"/>
                  </a:lnTo>
                  <a:lnTo>
                    <a:pt x="4143" y="8240"/>
                  </a:lnTo>
                  <a:lnTo>
                    <a:pt x="5091" y="7863"/>
                  </a:lnTo>
                  <a:lnTo>
                    <a:pt x="4976" y="7099"/>
                  </a:lnTo>
                  <a:lnTo>
                    <a:pt x="5307" y="6585"/>
                  </a:lnTo>
                  <a:lnTo>
                    <a:pt x="5878" y="6585"/>
                  </a:lnTo>
                  <a:lnTo>
                    <a:pt x="5901" y="6334"/>
                  </a:lnTo>
                  <a:lnTo>
                    <a:pt x="6471" y="6208"/>
                  </a:lnTo>
                  <a:lnTo>
                    <a:pt x="6768" y="6300"/>
                  </a:lnTo>
                  <a:lnTo>
                    <a:pt x="7019" y="6037"/>
                  </a:lnTo>
                  <a:lnTo>
                    <a:pt x="6859" y="5501"/>
                  </a:lnTo>
                  <a:lnTo>
                    <a:pt x="7076" y="4953"/>
                  </a:lnTo>
                  <a:lnTo>
                    <a:pt x="7498" y="4725"/>
                  </a:lnTo>
                  <a:lnTo>
                    <a:pt x="7076" y="4131"/>
                  </a:lnTo>
                  <a:lnTo>
                    <a:pt x="7795" y="4154"/>
                  </a:lnTo>
                  <a:lnTo>
                    <a:pt x="7932" y="3823"/>
                  </a:lnTo>
                  <a:lnTo>
                    <a:pt x="7818" y="3469"/>
                  </a:lnTo>
                  <a:lnTo>
                    <a:pt x="8103" y="3081"/>
                  </a:lnTo>
                  <a:lnTo>
                    <a:pt x="7898" y="2625"/>
                  </a:lnTo>
                  <a:lnTo>
                    <a:pt x="7624" y="2226"/>
                  </a:lnTo>
                  <a:lnTo>
                    <a:pt x="7966" y="1826"/>
                  </a:lnTo>
                  <a:lnTo>
                    <a:pt x="8731" y="1643"/>
                  </a:lnTo>
                  <a:lnTo>
                    <a:pt x="9553" y="1529"/>
                  </a:lnTo>
                  <a:lnTo>
                    <a:pt x="9895" y="1358"/>
                  </a:lnTo>
                  <a:lnTo>
                    <a:pt x="10294" y="1255"/>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73" name="Google Shape;1073;p42"/>
            <p:cNvSpPr/>
            <p:nvPr/>
          </p:nvSpPr>
          <p:spPr>
            <a:xfrm>
              <a:off x="3951650" y="3212825"/>
              <a:ext cx="249075" cy="306150"/>
            </a:xfrm>
            <a:custGeom>
              <a:rect b="b" l="l" r="r" t="t"/>
              <a:pathLst>
                <a:path extrusionOk="0" h="12246" w="9963">
                  <a:moveTo>
                    <a:pt x="3857" y="1313"/>
                  </a:moveTo>
                  <a:lnTo>
                    <a:pt x="1484" y="1301"/>
                  </a:lnTo>
                  <a:lnTo>
                    <a:pt x="1221" y="1404"/>
                  </a:lnTo>
                  <a:lnTo>
                    <a:pt x="970" y="1381"/>
                  </a:lnTo>
                  <a:lnTo>
                    <a:pt x="651" y="1518"/>
                  </a:lnTo>
                  <a:lnTo>
                    <a:pt x="571" y="1689"/>
                  </a:lnTo>
                  <a:lnTo>
                    <a:pt x="970" y="2260"/>
                  </a:lnTo>
                  <a:lnTo>
                    <a:pt x="1130" y="2865"/>
                  </a:lnTo>
                  <a:lnTo>
                    <a:pt x="1358" y="3744"/>
                  </a:lnTo>
                  <a:lnTo>
                    <a:pt x="1119" y="4109"/>
                  </a:lnTo>
                  <a:lnTo>
                    <a:pt x="1073" y="4291"/>
                  </a:lnTo>
                  <a:lnTo>
                    <a:pt x="1256" y="4839"/>
                  </a:lnTo>
                  <a:lnTo>
                    <a:pt x="1472" y="5387"/>
                  </a:lnTo>
                  <a:lnTo>
                    <a:pt x="1701" y="5706"/>
                  </a:lnTo>
                  <a:lnTo>
                    <a:pt x="1746" y="6220"/>
                  </a:lnTo>
                  <a:lnTo>
                    <a:pt x="1644" y="6905"/>
                  </a:lnTo>
                  <a:lnTo>
                    <a:pt x="1381" y="7304"/>
                  </a:lnTo>
                  <a:lnTo>
                    <a:pt x="913" y="7909"/>
                  </a:lnTo>
                  <a:lnTo>
                    <a:pt x="731" y="8274"/>
                  </a:lnTo>
                  <a:lnTo>
                    <a:pt x="457" y="9084"/>
                  </a:lnTo>
                  <a:lnTo>
                    <a:pt x="411" y="9472"/>
                  </a:lnTo>
                  <a:lnTo>
                    <a:pt x="126" y="10317"/>
                  </a:lnTo>
                  <a:lnTo>
                    <a:pt x="0" y="11104"/>
                  </a:lnTo>
                  <a:lnTo>
                    <a:pt x="69" y="11675"/>
                  </a:lnTo>
                  <a:lnTo>
                    <a:pt x="457" y="11504"/>
                  </a:lnTo>
                  <a:lnTo>
                    <a:pt x="925" y="11355"/>
                  </a:lnTo>
                  <a:lnTo>
                    <a:pt x="1438" y="11367"/>
                  </a:lnTo>
                  <a:lnTo>
                    <a:pt x="1895" y="11789"/>
                  </a:lnTo>
                  <a:lnTo>
                    <a:pt x="2032" y="11732"/>
                  </a:lnTo>
                  <a:lnTo>
                    <a:pt x="5238" y="11686"/>
                  </a:lnTo>
                  <a:lnTo>
                    <a:pt x="5763" y="12109"/>
                  </a:lnTo>
                  <a:lnTo>
                    <a:pt x="7681" y="12246"/>
                  </a:lnTo>
                  <a:lnTo>
                    <a:pt x="9141" y="11880"/>
                  </a:lnTo>
                  <a:lnTo>
                    <a:pt x="8651" y="11310"/>
                  </a:lnTo>
                  <a:lnTo>
                    <a:pt x="8137" y="10568"/>
                  </a:lnTo>
                  <a:lnTo>
                    <a:pt x="8251" y="7681"/>
                  </a:lnTo>
                  <a:lnTo>
                    <a:pt x="9906" y="7692"/>
                  </a:lnTo>
                  <a:lnTo>
                    <a:pt x="9826" y="7373"/>
                  </a:lnTo>
                  <a:lnTo>
                    <a:pt x="9963" y="7030"/>
                  </a:lnTo>
                  <a:lnTo>
                    <a:pt x="9826" y="6608"/>
                  </a:lnTo>
                  <a:lnTo>
                    <a:pt x="9929" y="6174"/>
                  </a:lnTo>
                  <a:lnTo>
                    <a:pt x="9860" y="5889"/>
                  </a:lnTo>
                  <a:lnTo>
                    <a:pt x="9484" y="5832"/>
                  </a:lnTo>
                  <a:lnTo>
                    <a:pt x="8993" y="5980"/>
                  </a:lnTo>
                  <a:lnTo>
                    <a:pt x="8651" y="5946"/>
                  </a:lnTo>
                  <a:lnTo>
                    <a:pt x="8445" y="6037"/>
                  </a:lnTo>
                  <a:lnTo>
                    <a:pt x="8514" y="4953"/>
                  </a:lnTo>
                  <a:lnTo>
                    <a:pt x="8251" y="4622"/>
                  </a:lnTo>
                  <a:lnTo>
                    <a:pt x="8206" y="4052"/>
                  </a:lnTo>
                  <a:lnTo>
                    <a:pt x="8331" y="3515"/>
                  </a:lnTo>
                  <a:lnTo>
                    <a:pt x="8160" y="3173"/>
                  </a:lnTo>
                  <a:lnTo>
                    <a:pt x="8160" y="2602"/>
                  </a:lnTo>
                  <a:lnTo>
                    <a:pt x="7190" y="2602"/>
                  </a:lnTo>
                  <a:lnTo>
                    <a:pt x="7258" y="2271"/>
                  </a:lnTo>
                  <a:lnTo>
                    <a:pt x="6847" y="2271"/>
                  </a:lnTo>
                  <a:lnTo>
                    <a:pt x="6802" y="2431"/>
                  </a:lnTo>
                  <a:lnTo>
                    <a:pt x="6323" y="2465"/>
                  </a:lnTo>
                  <a:lnTo>
                    <a:pt x="6106" y="3002"/>
                  </a:lnTo>
                  <a:lnTo>
                    <a:pt x="5980" y="3230"/>
                  </a:lnTo>
                  <a:lnTo>
                    <a:pt x="5546" y="3093"/>
                  </a:lnTo>
                  <a:lnTo>
                    <a:pt x="5284" y="3230"/>
                  </a:lnTo>
                  <a:lnTo>
                    <a:pt x="4748" y="3298"/>
                  </a:lnTo>
                  <a:lnTo>
                    <a:pt x="4451" y="2831"/>
                  </a:lnTo>
                  <a:lnTo>
                    <a:pt x="4268" y="2522"/>
                  </a:lnTo>
                  <a:lnTo>
                    <a:pt x="4040" y="1986"/>
                  </a:lnTo>
                  <a:close/>
                  <a:moveTo>
                    <a:pt x="742" y="1130"/>
                  </a:moveTo>
                  <a:lnTo>
                    <a:pt x="776" y="742"/>
                  </a:lnTo>
                  <a:lnTo>
                    <a:pt x="902" y="503"/>
                  </a:lnTo>
                  <a:lnTo>
                    <a:pt x="1187" y="320"/>
                  </a:lnTo>
                  <a:lnTo>
                    <a:pt x="902" y="0"/>
                  </a:lnTo>
                  <a:lnTo>
                    <a:pt x="651" y="160"/>
                  </a:lnTo>
                  <a:lnTo>
                    <a:pt x="331" y="548"/>
                  </a:lnTo>
                  <a:lnTo>
                    <a:pt x="537" y="1233"/>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74" name="Google Shape;1074;p42"/>
            <p:cNvSpPr/>
            <p:nvPr/>
          </p:nvSpPr>
          <p:spPr>
            <a:xfrm>
              <a:off x="4073750" y="2143225"/>
              <a:ext cx="34275" cy="68200"/>
            </a:xfrm>
            <a:custGeom>
              <a:rect b="b" l="l" r="r" t="t"/>
              <a:pathLst>
                <a:path extrusionOk="0" h="2728" w="1371">
                  <a:moveTo>
                    <a:pt x="286" y="0"/>
                  </a:moveTo>
                  <a:lnTo>
                    <a:pt x="1" y="445"/>
                  </a:lnTo>
                  <a:lnTo>
                    <a:pt x="69" y="719"/>
                  </a:lnTo>
                  <a:lnTo>
                    <a:pt x="69" y="719"/>
                  </a:lnTo>
                  <a:lnTo>
                    <a:pt x="217" y="856"/>
                  </a:lnTo>
                  <a:lnTo>
                    <a:pt x="138" y="1130"/>
                  </a:lnTo>
                  <a:lnTo>
                    <a:pt x="126" y="1746"/>
                  </a:lnTo>
                  <a:lnTo>
                    <a:pt x="229" y="2168"/>
                  </a:lnTo>
                  <a:lnTo>
                    <a:pt x="651" y="2477"/>
                  </a:lnTo>
                  <a:lnTo>
                    <a:pt x="685" y="2671"/>
                  </a:lnTo>
                  <a:lnTo>
                    <a:pt x="822" y="2728"/>
                  </a:lnTo>
                  <a:lnTo>
                    <a:pt x="1130" y="2294"/>
                  </a:lnTo>
                  <a:lnTo>
                    <a:pt x="1142" y="1997"/>
                  </a:lnTo>
                  <a:lnTo>
                    <a:pt x="1370" y="1872"/>
                  </a:lnTo>
                  <a:lnTo>
                    <a:pt x="1370" y="1643"/>
                  </a:lnTo>
                  <a:lnTo>
                    <a:pt x="1039" y="1415"/>
                  </a:lnTo>
                  <a:lnTo>
                    <a:pt x="914" y="1039"/>
                  </a:lnTo>
                  <a:lnTo>
                    <a:pt x="971" y="742"/>
                  </a:lnTo>
                  <a:lnTo>
                    <a:pt x="971" y="742"/>
                  </a:lnTo>
                  <a:lnTo>
                    <a:pt x="902" y="411"/>
                  </a:lnTo>
                  <a:lnTo>
                    <a:pt x="708" y="331"/>
                  </a:lnTo>
                  <a:lnTo>
                    <a:pt x="526" y="103"/>
                  </a:lnTo>
                  <a:lnTo>
                    <a:pt x="343" y="171"/>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75" name="Google Shape;1075;p42"/>
            <p:cNvSpPr/>
            <p:nvPr/>
          </p:nvSpPr>
          <p:spPr>
            <a:xfrm>
              <a:off x="4728800" y="2520950"/>
              <a:ext cx="92750" cy="80775"/>
            </a:xfrm>
            <a:custGeom>
              <a:rect b="b" l="l" r="r" t="t"/>
              <a:pathLst>
                <a:path extrusionOk="0" h="3231" w="3710">
                  <a:moveTo>
                    <a:pt x="3527" y="320"/>
                  </a:moveTo>
                  <a:lnTo>
                    <a:pt x="3345" y="1"/>
                  </a:lnTo>
                  <a:lnTo>
                    <a:pt x="2911" y="560"/>
                  </a:lnTo>
                  <a:lnTo>
                    <a:pt x="2386" y="1142"/>
                  </a:lnTo>
                  <a:lnTo>
                    <a:pt x="1918" y="1758"/>
                  </a:lnTo>
                  <a:lnTo>
                    <a:pt x="1439" y="1724"/>
                  </a:lnTo>
                  <a:lnTo>
                    <a:pt x="788" y="1701"/>
                  </a:lnTo>
                  <a:lnTo>
                    <a:pt x="184" y="1838"/>
                  </a:lnTo>
                  <a:lnTo>
                    <a:pt x="149" y="1599"/>
                  </a:lnTo>
                  <a:lnTo>
                    <a:pt x="1" y="1644"/>
                  </a:lnTo>
                  <a:lnTo>
                    <a:pt x="58" y="1861"/>
                  </a:lnTo>
                  <a:lnTo>
                    <a:pt x="435" y="2774"/>
                  </a:lnTo>
                  <a:lnTo>
                    <a:pt x="2831" y="3230"/>
                  </a:lnTo>
                  <a:lnTo>
                    <a:pt x="2968" y="3036"/>
                  </a:lnTo>
                  <a:lnTo>
                    <a:pt x="2957" y="2671"/>
                  </a:lnTo>
                  <a:lnTo>
                    <a:pt x="3151" y="2295"/>
                  </a:lnTo>
                  <a:lnTo>
                    <a:pt x="3117" y="1930"/>
                  </a:lnTo>
                  <a:lnTo>
                    <a:pt x="3459" y="1747"/>
                  </a:lnTo>
                  <a:lnTo>
                    <a:pt x="3299" y="1621"/>
                  </a:lnTo>
                  <a:lnTo>
                    <a:pt x="3311" y="1028"/>
                  </a:lnTo>
                  <a:lnTo>
                    <a:pt x="3710" y="1028"/>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76" name="Google Shape;1076;p42"/>
            <p:cNvSpPr/>
            <p:nvPr/>
          </p:nvSpPr>
          <p:spPr>
            <a:xfrm>
              <a:off x="2369900" y="3607675"/>
              <a:ext cx="310150" cy="748675"/>
            </a:xfrm>
            <a:custGeom>
              <a:rect b="b" l="l" r="r" t="t"/>
              <a:pathLst>
                <a:path extrusionOk="0" h="29947" w="12406">
                  <a:moveTo>
                    <a:pt x="10283" y="29901"/>
                  </a:moveTo>
                  <a:lnTo>
                    <a:pt x="10409" y="29467"/>
                  </a:lnTo>
                  <a:lnTo>
                    <a:pt x="9370" y="29262"/>
                  </a:lnTo>
                  <a:lnTo>
                    <a:pt x="8263" y="28748"/>
                  </a:lnTo>
                  <a:lnTo>
                    <a:pt x="7659" y="28086"/>
                  </a:lnTo>
                  <a:lnTo>
                    <a:pt x="7225" y="27687"/>
                  </a:lnTo>
                  <a:lnTo>
                    <a:pt x="8069" y="29615"/>
                  </a:lnTo>
                  <a:lnTo>
                    <a:pt x="8777" y="29615"/>
                  </a:lnTo>
                  <a:lnTo>
                    <a:pt x="9199" y="29638"/>
                  </a:lnTo>
                  <a:lnTo>
                    <a:pt x="9667" y="29946"/>
                  </a:lnTo>
                  <a:close/>
                  <a:moveTo>
                    <a:pt x="3094" y="218"/>
                  </a:moveTo>
                  <a:lnTo>
                    <a:pt x="2032" y="1"/>
                  </a:lnTo>
                  <a:lnTo>
                    <a:pt x="1462" y="811"/>
                  </a:lnTo>
                  <a:lnTo>
                    <a:pt x="1587" y="1039"/>
                  </a:lnTo>
                  <a:lnTo>
                    <a:pt x="1427" y="1987"/>
                  </a:lnTo>
                  <a:lnTo>
                    <a:pt x="629" y="2443"/>
                  </a:lnTo>
                  <a:lnTo>
                    <a:pt x="857" y="3949"/>
                  </a:lnTo>
                  <a:lnTo>
                    <a:pt x="731" y="4235"/>
                  </a:lnTo>
                  <a:lnTo>
                    <a:pt x="1017" y="4589"/>
                  </a:lnTo>
                  <a:lnTo>
                    <a:pt x="560" y="5159"/>
                  </a:lnTo>
                  <a:lnTo>
                    <a:pt x="195" y="6004"/>
                  </a:lnTo>
                  <a:lnTo>
                    <a:pt x="58" y="6837"/>
                  </a:lnTo>
                  <a:lnTo>
                    <a:pt x="309" y="7715"/>
                  </a:lnTo>
                  <a:lnTo>
                    <a:pt x="1" y="8640"/>
                  </a:lnTo>
                  <a:lnTo>
                    <a:pt x="708" y="10203"/>
                  </a:lnTo>
                  <a:lnTo>
                    <a:pt x="937" y="10374"/>
                  </a:lnTo>
                  <a:lnTo>
                    <a:pt x="1119" y="11208"/>
                  </a:lnTo>
                  <a:lnTo>
                    <a:pt x="891" y="12098"/>
                  </a:lnTo>
                  <a:lnTo>
                    <a:pt x="1085" y="12862"/>
                  </a:lnTo>
                  <a:lnTo>
                    <a:pt x="674" y="13479"/>
                  </a:lnTo>
                  <a:lnTo>
                    <a:pt x="891" y="14323"/>
                  </a:lnTo>
                  <a:lnTo>
                    <a:pt x="1359" y="15225"/>
                  </a:lnTo>
                  <a:lnTo>
                    <a:pt x="1005" y="15567"/>
                  </a:lnTo>
                  <a:lnTo>
                    <a:pt x="1051" y="16377"/>
                  </a:lnTo>
                  <a:lnTo>
                    <a:pt x="1142" y="17290"/>
                  </a:lnTo>
                  <a:lnTo>
                    <a:pt x="1621" y="18374"/>
                  </a:lnTo>
                  <a:lnTo>
                    <a:pt x="1393" y="18546"/>
                  </a:lnTo>
                  <a:lnTo>
                    <a:pt x="1907" y="19561"/>
                  </a:lnTo>
                  <a:lnTo>
                    <a:pt x="2340" y="19881"/>
                  </a:lnTo>
                  <a:lnTo>
                    <a:pt x="2226" y="20257"/>
                  </a:lnTo>
                  <a:lnTo>
                    <a:pt x="2626" y="20440"/>
                  </a:lnTo>
                  <a:lnTo>
                    <a:pt x="2820" y="20771"/>
                  </a:lnTo>
                  <a:lnTo>
                    <a:pt x="2557" y="20931"/>
                  </a:lnTo>
                  <a:lnTo>
                    <a:pt x="2820" y="21456"/>
                  </a:lnTo>
                  <a:lnTo>
                    <a:pt x="2968" y="22620"/>
                  </a:lnTo>
                  <a:lnTo>
                    <a:pt x="2877" y="23384"/>
                  </a:lnTo>
                  <a:lnTo>
                    <a:pt x="3128" y="23841"/>
                  </a:lnTo>
                  <a:lnTo>
                    <a:pt x="3116" y="24389"/>
                  </a:lnTo>
                  <a:lnTo>
                    <a:pt x="2728" y="24777"/>
                  </a:lnTo>
                  <a:lnTo>
                    <a:pt x="3174" y="25724"/>
                  </a:lnTo>
                  <a:lnTo>
                    <a:pt x="3539" y="26032"/>
                  </a:lnTo>
                  <a:lnTo>
                    <a:pt x="3984" y="25975"/>
                  </a:lnTo>
                  <a:lnTo>
                    <a:pt x="4246" y="26637"/>
                  </a:lnTo>
                  <a:lnTo>
                    <a:pt x="4737" y="27150"/>
                  </a:lnTo>
                  <a:lnTo>
                    <a:pt x="6449" y="27265"/>
                  </a:lnTo>
                  <a:lnTo>
                    <a:pt x="7134" y="27390"/>
                  </a:lnTo>
                  <a:lnTo>
                    <a:pt x="7453" y="27447"/>
                  </a:lnTo>
                  <a:lnTo>
                    <a:pt x="6780" y="26934"/>
                  </a:lnTo>
                  <a:lnTo>
                    <a:pt x="6198" y="26032"/>
                  </a:lnTo>
                  <a:lnTo>
                    <a:pt x="6323" y="25621"/>
                  </a:lnTo>
                  <a:lnTo>
                    <a:pt x="6825" y="25267"/>
                  </a:lnTo>
                  <a:lnTo>
                    <a:pt x="6894" y="24240"/>
                  </a:lnTo>
                  <a:lnTo>
                    <a:pt x="7567" y="23738"/>
                  </a:lnTo>
                  <a:lnTo>
                    <a:pt x="7533" y="22939"/>
                  </a:lnTo>
                  <a:lnTo>
                    <a:pt x="6791" y="22757"/>
                  </a:lnTo>
                  <a:lnTo>
                    <a:pt x="5878" y="22106"/>
                  </a:lnTo>
                  <a:lnTo>
                    <a:pt x="5867" y="21444"/>
                  </a:lnTo>
                  <a:lnTo>
                    <a:pt x="6278" y="20999"/>
                  </a:lnTo>
                  <a:lnTo>
                    <a:pt x="6951" y="20988"/>
                  </a:lnTo>
                  <a:lnTo>
                    <a:pt x="6985" y="20508"/>
                  </a:lnTo>
                  <a:lnTo>
                    <a:pt x="6814" y="19641"/>
                  </a:lnTo>
                  <a:lnTo>
                    <a:pt x="7225" y="19082"/>
                  </a:lnTo>
                  <a:lnTo>
                    <a:pt x="7807" y="18819"/>
                  </a:lnTo>
                  <a:lnTo>
                    <a:pt x="7453" y="18363"/>
                  </a:lnTo>
                  <a:lnTo>
                    <a:pt x="7134" y="18648"/>
                  </a:lnTo>
                  <a:lnTo>
                    <a:pt x="6563" y="18374"/>
                  </a:lnTo>
                  <a:lnTo>
                    <a:pt x="6209" y="17484"/>
                  </a:lnTo>
                  <a:lnTo>
                    <a:pt x="6426" y="17256"/>
                  </a:lnTo>
                  <a:lnTo>
                    <a:pt x="7225" y="17587"/>
                  </a:lnTo>
                  <a:lnTo>
                    <a:pt x="7932" y="17461"/>
                  </a:lnTo>
                  <a:lnTo>
                    <a:pt x="8298" y="17142"/>
                  </a:lnTo>
                  <a:lnTo>
                    <a:pt x="8035" y="16708"/>
                  </a:lnTo>
                  <a:lnTo>
                    <a:pt x="8024" y="16024"/>
                  </a:lnTo>
                  <a:lnTo>
                    <a:pt x="7738" y="15476"/>
                  </a:lnTo>
                  <a:lnTo>
                    <a:pt x="8560" y="15567"/>
                  </a:lnTo>
                  <a:lnTo>
                    <a:pt x="10021" y="15373"/>
                  </a:lnTo>
                  <a:lnTo>
                    <a:pt x="11002" y="14894"/>
                  </a:lnTo>
                  <a:lnTo>
                    <a:pt x="11470" y="13707"/>
                  </a:lnTo>
                  <a:lnTo>
                    <a:pt x="11436" y="13250"/>
                  </a:lnTo>
                  <a:lnTo>
                    <a:pt x="10877" y="12851"/>
                  </a:lnTo>
                  <a:lnTo>
                    <a:pt x="10865" y="12212"/>
                  </a:lnTo>
                  <a:lnTo>
                    <a:pt x="9747" y="11424"/>
                  </a:lnTo>
                  <a:lnTo>
                    <a:pt x="9701" y="10957"/>
                  </a:lnTo>
                  <a:lnTo>
                    <a:pt x="9644" y="10352"/>
                  </a:lnTo>
                  <a:lnTo>
                    <a:pt x="9781" y="10158"/>
                  </a:lnTo>
                  <a:lnTo>
                    <a:pt x="9621" y="9256"/>
                  </a:lnTo>
                  <a:lnTo>
                    <a:pt x="9667" y="8332"/>
                  </a:lnTo>
                  <a:lnTo>
                    <a:pt x="9736" y="7601"/>
                  </a:lnTo>
                  <a:lnTo>
                    <a:pt x="10580" y="6380"/>
                  </a:lnTo>
                  <a:lnTo>
                    <a:pt x="11333" y="5490"/>
                  </a:lnTo>
                  <a:lnTo>
                    <a:pt x="11801" y="5125"/>
                  </a:lnTo>
                  <a:lnTo>
                    <a:pt x="12406" y="4623"/>
                  </a:lnTo>
                  <a:lnTo>
                    <a:pt x="12326" y="3892"/>
                  </a:lnTo>
                  <a:lnTo>
                    <a:pt x="11892" y="3367"/>
                  </a:lnTo>
                  <a:lnTo>
                    <a:pt x="11516" y="3539"/>
                  </a:lnTo>
                  <a:lnTo>
                    <a:pt x="11470" y="4349"/>
                  </a:lnTo>
                  <a:lnTo>
                    <a:pt x="10865" y="5034"/>
                  </a:lnTo>
                  <a:lnTo>
                    <a:pt x="10261" y="5193"/>
                  </a:lnTo>
                  <a:lnTo>
                    <a:pt x="9382" y="5045"/>
                  </a:lnTo>
                  <a:lnTo>
                    <a:pt x="8560" y="4794"/>
                  </a:lnTo>
                  <a:lnTo>
                    <a:pt x="9165" y="3424"/>
                  </a:lnTo>
                  <a:lnTo>
                    <a:pt x="9005" y="3025"/>
                  </a:lnTo>
                  <a:lnTo>
                    <a:pt x="8161" y="2671"/>
                  </a:lnTo>
                  <a:lnTo>
                    <a:pt x="7134" y="1998"/>
                  </a:lnTo>
                  <a:lnTo>
                    <a:pt x="6483" y="1850"/>
                  </a:lnTo>
                  <a:lnTo>
                    <a:pt x="4885" y="366"/>
                  </a:lnTo>
                  <a:lnTo>
                    <a:pt x="4737" y="183"/>
                  </a:lnTo>
                  <a:lnTo>
                    <a:pt x="3847" y="138"/>
                  </a:lnTo>
                  <a:lnTo>
                    <a:pt x="3619" y="868"/>
                  </a:lnTo>
                  <a:close/>
                </a:path>
              </a:pathLst>
            </a:custGeom>
            <a:solidFill>
              <a:schemeClr val="accent2"/>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77" name="Google Shape;1077;p42"/>
            <p:cNvSpPr/>
            <p:nvPr/>
          </p:nvSpPr>
          <p:spPr>
            <a:xfrm>
              <a:off x="4521975" y="2175175"/>
              <a:ext cx="63650" cy="56500"/>
            </a:xfrm>
            <a:custGeom>
              <a:rect b="b" l="l" r="r" t="t"/>
              <a:pathLst>
                <a:path extrusionOk="0" h="2260" w="2546">
                  <a:moveTo>
                    <a:pt x="2545" y="2237"/>
                  </a:moveTo>
                  <a:lnTo>
                    <a:pt x="2408" y="1609"/>
                  </a:lnTo>
                  <a:lnTo>
                    <a:pt x="2054" y="1450"/>
                  </a:lnTo>
                  <a:lnTo>
                    <a:pt x="1701" y="1210"/>
                  </a:lnTo>
                  <a:lnTo>
                    <a:pt x="1838" y="925"/>
                  </a:lnTo>
                  <a:lnTo>
                    <a:pt x="1404" y="605"/>
                  </a:lnTo>
                  <a:lnTo>
                    <a:pt x="1495" y="400"/>
                  </a:lnTo>
                  <a:lnTo>
                    <a:pt x="1187" y="240"/>
                  </a:lnTo>
                  <a:lnTo>
                    <a:pt x="982" y="0"/>
                  </a:lnTo>
                  <a:lnTo>
                    <a:pt x="0" y="137"/>
                  </a:lnTo>
                  <a:lnTo>
                    <a:pt x="183" y="457"/>
                  </a:lnTo>
                  <a:lnTo>
                    <a:pt x="183" y="890"/>
                  </a:lnTo>
                  <a:lnTo>
                    <a:pt x="788" y="1107"/>
                  </a:lnTo>
                  <a:lnTo>
                    <a:pt x="1130" y="1381"/>
                  </a:lnTo>
                  <a:lnTo>
                    <a:pt x="1267" y="1347"/>
                  </a:lnTo>
                  <a:lnTo>
                    <a:pt x="1529" y="1598"/>
                  </a:lnTo>
                  <a:lnTo>
                    <a:pt x="1849" y="1598"/>
                  </a:lnTo>
                  <a:lnTo>
                    <a:pt x="1883" y="1735"/>
                  </a:lnTo>
                  <a:lnTo>
                    <a:pt x="2283" y="2260"/>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78" name="Google Shape;1078;p42"/>
            <p:cNvSpPr/>
            <p:nvPr/>
          </p:nvSpPr>
          <p:spPr>
            <a:xfrm>
              <a:off x="5901700" y="3354050"/>
              <a:ext cx="798875" cy="747525"/>
            </a:xfrm>
            <a:custGeom>
              <a:rect b="b" l="l" r="r" t="t"/>
              <a:pathLst>
                <a:path extrusionOk="0" h="29901" w="31955">
                  <a:moveTo>
                    <a:pt x="19778" y="27390"/>
                  </a:moveTo>
                  <a:lnTo>
                    <a:pt x="19344" y="27321"/>
                  </a:lnTo>
                  <a:lnTo>
                    <a:pt x="19082" y="27732"/>
                  </a:lnTo>
                  <a:lnTo>
                    <a:pt x="18990" y="28508"/>
                  </a:lnTo>
                  <a:lnTo>
                    <a:pt x="18694" y="29079"/>
                  </a:lnTo>
                  <a:lnTo>
                    <a:pt x="18625" y="29832"/>
                  </a:lnTo>
                  <a:lnTo>
                    <a:pt x="19047" y="29855"/>
                  </a:lnTo>
                  <a:lnTo>
                    <a:pt x="19162" y="29900"/>
                  </a:lnTo>
                  <a:lnTo>
                    <a:pt x="20109" y="29284"/>
                  </a:lnTo>
                  <a:lnTo>
                    <a:pt x="20189" y="29535"/>
                  </a:lnTo>
                  <a:lnTo>
                    <a:pt x="20759" y="28828"/>
                  </a:lnTo>
                  <a:lnTo>
                    <a:pt x="21216" y="28519"/>
                  </a:lnTo>
                  <a:lnTo>
                    <a:pt x="21855" y="27481"/>
                  </a:lnTo>
                  <a:lnTo>
                    <a:pt x="21455" y="27401"/>
                  </a:lnTo>
                  <a:lnTo>
                    <a:pt x="20771" y="27572"/>
                  </a:lnTo>
                  <a:lnTo>
                    <a:pt x="20291" y="27709"/>
                  </a:lnTo>
                  <a:close/>
                  <a:moveTo>
                    <a:pt x="26922" y="2808"/>
                  </a:moveTo>
                  <a:lnTo>
                    <a:pt x="26990" y="2488"/>
                  </a:lnTo>
                  <a:lnTo>
                    <a:pt x="27013" y="1975"/>
                  </a:lnTo>
                  <a:lnTo>
                    <a:pt x="26785" y="1518"/>
                  </a:lnTo>
                  <a:lnTo>
                    <a:pt x="26796" y="1130"/>
                  </a:lnTo>
                  <a:lnTo>
                    <a:pt x="26614" y="1016"/>
                  </a:lnTo>
                  <a:lnTo>
                    <a:pt x="26625" y="457"/>
                  </a:lnTo>
                  <a:lnTo>
                    <a:pt x="26454" y="0"/>
                  </a:lnTo>
                  <a:lnTo>
                    <a:pt x="26123" y="343"/>
                  </a:lnTo>
                  <a:lnTo>
                    <a:pt x="26066" y="594"/>
                  </a:lnTo>
                  <a:lnTo>
                    <a:pt x="25849" y="1096"/>
                  </a:lnTo>
                  <a:lnTo>
                    <a:pt x="25598" y="1587"/>
                  </a:lnTo>
                  <a:lnTo>
                    <a:pt x="25678" y="1883"/>
                  </a:lnTo>
                  <a:lnTo>
                    <a:pt x="25507" y="2066"/>
                  </a:lnTo>
                  <a:lnTo>
                    <a:pt x="25290" y="2751"/>
                  </a:lnTo>
                  <a:lnTo>
                    <a:pt x="25313" y="3276"/>
                  </a:lnTo>
                  <a:lnTo>
                    <a:pt x="25210" y="3538"/>
                  </a:lnTo>
                  <a:lnTo>
                    <a:pt x="25256" y="3983"/>
                  </a:lnTo>
                  <a:lnTo>
                    <a:pt x="24879" y="4691"/>
                  </a:lnTo>
                  <a:lnTo>
                    <a:pt x="24697" y="5193"/>
                  </a:lnTo>
                  <a:lnTo>
                    <a:pt x="24457" y="5604"/>
                  </a:lnTo>
                  <a:lnTo>
                    <a:pt x="24206" y="6094"/>
                  </a:lnTo>
                  <a:lnTo>
                    <a:pt x="23624" y="6391"/>
                  </a:lnTo>
                  <a:lnTo>
                    <a:pt x="22928" y="6094"/>
                  </a:lnTo>
                  <a:lnTo>
                    <a:pt x="22859" y="5809"/>
                  </a:lnTo>
                  <a:lnTo>
                    <a:pt x="22494" y="5581"/>
                  </a:lnTo>
                  <a:lnTo>
                    <a:pt x="22266" y="5581"/>
                  </a:lnTo>
                  <a:lnTo>
                    <a:pt x="21798" y="5033"/>
                  </a:lnTo>
                  <a:lnTo>
                    <a:pt x="21444" y="4725"/>
                  </a:lnTo>
                  <a:lnTo>
                    <a:pt x="20885" y="4440"/>
                  </a:lnTo>
                  <a:lnTo>
                    <a:pt x="20326" y="3938"/>
                  </a:lnTo>
                  <a:lnTo>
                    <a:pt x="20314" y="3675"/>
                  </a:lnTo>
                  <a:lnTo>
                    <a:pt x="20668" y="3241"/>
                  </a:lnTo>
                  <a:lnTo>
                    <a:pt x="20976" y="2785"/>
                  </a:lnTo>
                  <a:lnTo>
                    <a:pt x="20930" y="2408"/>
                  </a:lnTo>
                  <a:lnTo>
                    <a:pt x="21204" y="2386"/>
                  </a:lnTo>
                  <a:lnTo>
                    <a:pt x="21558" y="2020"/>
                  </a:lnTo>
                  <a:lnTo>
                    <a:pt x="21843" y="1541"/>
                  </a:lnTo>
                  <a:lnTo>
                    <a:pt x="21524" y="1085"/>
                  </a:lnTo>
                  <a:lnTo>
                    <a:pt x="21319" y="1256"/>
                  </a:lnTo>
                  <a:lnTo>
                    <a:pt x="21033" y="1187"/>
                  </a:lnTo>
                  <a:lnTo>
                    <a:pt x="20531" y="1438"/>
                  </a:lnTo>
                  <a:lnTo>
                    <a:pt x="20075" y="1153"/>
                  </a:lnTo>
                  <a:lnTo>
                    <a:pt x="19835" y="1256"/>
                  </a:lnTo>
                  <a:lnTo>
                    <a:pt x="19184" y="1027"/>
                  </a:lnTo>
                  <a:lnTo>
                    <a:pt x="18808" y="639"/>
                  </a:lnTo>
                  <a:lnTo>
                    <a:pt x="18306" y="423"/>
                  </a:lnTo>
                  <a:lnTo>
                    <a:pt x="17861" y="560"/>
                  </a:lnTo>
                  <a:lnTo>
                    <a:pt x="18420" y="856"/>
                  </a:lnTo>
                  <a:lnTo>
                    <a:pt x="18374" y="1313"/>
                  </a:lnTo>
                  <a:lnTo>
                    <a:pt x="17689" y="1484"/>
                  </a:lnTo>
                  <a:lnTo>
                    <a:pt x="17290" y="1381"/>
                  </a:lnTo>
                  <a:lnTo>
                    <a:pt x="16776" y="1701"/>
                  </a:lnTo>
                  <a:lnTo>
                    <a:pt x="16366" y="2226"/>
                  </a:lnTo>
                  <a:lnTo>
                    <a:pt x="16446" y="2443"/>
                  </a:lnTo>
                  <a:lnTo>
                    <a:pt x="16069" y="2682"/>
                  </a:lnTo>
                  <a:lnTo>
                    <a:pt x="15578" y="3413"/>
                  </a:lnTo>
                  <a:lnTo>
                    <a:pt x="15669" y="3903"/>
                  </a:lnTo>
                  <a:lnTo>
                    <a:pt x="15179" y="3823"/>
                  </a:lnTo>
                  <a:lnTo>
                    <a:pt x="14677" y="3823"/>
                  </a:lnTo>
                  <a:lnTo>
                    <a:pt x="14323" y="3276"/>
                  </a:lnTo>
                  <a:lnTo>
                    <a:pt x="13798" y="2865"/>
                  </a:lnTo>
                  <a:lnTo>
                    <a:pt x="13398" y="2979"/>
                  </a:lnTo>
                  <a:lnTo>
                    <a:pt x="13022" y="3105"/>
                  </a:lnTo>
                  <a:lnTo>
                    <a:pt x="12988" y="3333"/>
                  </a:lnTo>
                  <a:lnTo>
                    <a:pt x="12645" y="3241"/>
                  </a:lnTo>
                  <a:lnTo>
                    <a:pt x="12600" y="3493"/>
                  </a:lnTo>
                  <a:lnTo>
                    <a:pt x="12166" y="3652"/>
                  </a:lnTo>
                  <a:lnTo>
                    <a:pt x="11926" y="4006"/>
                  </a:lnTo>
                  <a:lnTo>
                    <a:pt x="11424" y="4451"/>
                  </a:lnTo>
                  <a:lnTo>
                    <a:pt x="11230" y="5136"/>
                  </a:lnTo>
                  <a:lnTo>
                    <a:pt x="10899" y="4953"/>
                  </a:lnTo>
                  <a:lnTo>
                    <a:pt x="10591" y="5387"/>
                  </a:lnTo>
                  <a:lnTo>
                    <a:pt x="10796" y="5821"/>
                  </a:lnTo>
                  <a:lnTo>
                    <a:pt x="10431" y="5992"/>
                  </a:lnTo>
                  <a:lnTo>
                    <a:pt x="10226" y="5204"/>
                  </a:lnTo>
                  <a:lnTo>
                    <a:pt x="9541" y="5980"/>
                  </a:lnTo>
                  <a:lnTo>
                    <a:pt x="9427" y="6471"/>
                  </a:lnTo>
                  <a:lnTo>
                    <a:pt x="9336" y="6836"/>
                  </a:lnTo>
                  <a:lnTo>
                    <a:pt x="8788" y="7304"/>
                  </a:lnTo>
                  <a:lnTo>
                    <a:pt x="8503" y="7783"/>
                  </a:lnTo>
                  <a:lnTo>
                    <a:pt x="8000" y="8183"/>
                  </a:lnTo>
                  <a:lnTo>
                    <a:pt x="7133" y="8457"/>
                  </a:lnTo>
                  <a:lnTo>
                    <a:pt x="6688" y="8434"/>
                  </a:lnTo>
                  <a:lnTo>
                    <a:pt x="6483" y="8514"/>
                  </a:lnTo>
                  <a:lnTo>
                    <a:pt x="6323" y="8719"/>
                  </a:lnTo>
                  <a:lnTo>
                    <a:pt x="5821" y="8811"/>
                  </a:lnTo>
                  <a:lnTo>
                    <a:pt x="5147" y="9153"/>
                  </a:lnTo>
                  <a:lnTo>
                    <a:pt x="4953" y="9039"/>
                  </a:lnTo>
                  <a:lnTo>
                    <a:pt x="4577" y="9119"/>
                  </a:lnTo>
                  <a:lnTo>
                    <a:pt x="3926" y="9438"/>
                  </a:lnTo>
                  <a:lnTo>
                    <a:pt x="3470" y="9826"/>
                  </a:lnTo>
                  <a:lnTo>
                    <a:pt x="2785" y="10123"/>
                  </a:lnTo>
                  <a:lnTo>
                    <a:pt x="2340" y="10751"/>
                  </a:lnTo>
                  <a:lnTo>
                    <a:pt x="2397" y="10066"/>
                  </a:lnTo>
                  <a:lnTo>
                    <a:pt x="1963" y="10728"/>
                  </a:lnTo>
                  <a:lnTo>
                    <a:pt x="1941" y="11253"/>
                  </a:lnTo>
                  <a:lnTo>
                    <a:pt x="1758" y="11709"/>
                  </a:lnTo>
                  <a:lnTo>
                    <a:pt x="1541" y="11926"/>
                  </a:lnTo>
                  <a:lnTo>
                    <a:pt x="1359" y="12451"/>
                  </a:lnTo>
                  <a:lnTo>
                    <a:pt x="1484" y="12725"/>
                  </a:lnTo>
                  <a:lnTo>
                    <a:pt x="1507" y="13010"/>
                  </a:lnTo>
                  <a:lnTo>
                    <a:pt x="1735" y="13729"/>
                  </a:lnTo>
                  <a:lnTo>
                    <a:pt x="1632" y="14197"/>
                  </a:lnTo>
                  <a:lnTo>
                    <a:pt x="1484" y="13832"/>
                  </a:lnTo>
                  <a:lnTo>
                    <a:pt x="1165" y="13581"/>
                  </a:lnTo>
                  <a:lnTo>
                    <a:pt x="1222" y="14425"/>
                  </a:lnTo>
                  <a:lnTo>
                    <a:pt x="971" y="14026"/>
                  </a:lnTo>
                  <a:lnTo>
                    <a:pt x="993" y="14425"/>
                  </a:lnTo>
                  <a:lnTo>
                    <a:pt x="1244" y="15133"/>
                  </a:lnTo>
                  <a:lnTo>
                    <a:pt x="1165" y="15852"/>
                  </a:lnTo>
                  <a:lnTo>
                    <a:pt x="1404" y="16206"/>
                  </a:lnTo>
                  <a:lnTo>
                    <a:pt x="1347" y="16480"/>
                  </a:lnTo>
                  <a:lnTo>
                    <a:pt x="1473" y="17062"/>
                  </a:lnTo>
                  <a:lnTo>
                    <a:pt x="1290" y="17575"/>
                  </a:lnTo>
                  <a:lnTo>
                    <a:pt x="1244" y="18089"/>
                  </a:lnTo>
                  <a:lnTo>
                    <a:pt x="1347" y="19013"/>
                  </a:lnTo>
                  <a:lnTo>
                    <a:pt x="1244" y="19549"/>
                  </a:lnTo>
                  <a:lnTo>
                    <a:pt x="936" y="20177"/>
                  </a:lnTo>
                  <a:lnTo>
                    <a:pt x="845" y="20497"/>
                  </a:lnTo>
                  <a:lnTo>
                    <a:pt x="628" y="20713"/>
                  </a:lnTo>
                  <a:lnTo>
                    <a:pt x="217" y="20828"/>
                  </a:lnTo>
                  <a:lnTo>
                    <a:pt x="1" y="21353"/>
                  </a:lnTo>
                  <a:lnTo>
                    <a:pt x="343" y="21524"/>
                  </a:lnTo>
                  <a:lnTo>
                    <a:pt x="914" y="22117"/>
                  </a:lnTo>
                  <a:lnTo>
                    <a:pt x="1427" y="22117"/>
                  </a:lnTo>
                  <a:lnTo>
                    <a:pt x="1975" y="22151"/>
                  </a:lnTo>
                  <a:lnTo>
                    <a:pt x="2443" y="21855"/>
                  </a:lnTo>
                  <a:lnTo>
                    <a:pt x="2933" y="21604"/>
                  </a:lnTo>
                  <a:lnTo>
                    <a:pt x="3127" y="21638"/>
                  </a:lnTo>
                  <a:lnTo>
                    <a:pt x="3767" y="21159"/>
                  </a:lnTo>
                  <a:lnTo>
                    <a:pt x="4314" y="21113"/>
                  </a:lnTo>
                  <a:lnTo>
                    <a:pt x="4896" y="21010"/>
                  </a:lnTo>
                  <a:lnTo>
                    <a:pt x="5501" y="21181"/>
                  </a:lnTo>
                  <a:lnTo>
                    <a:pt x="6015" y="21102"/>
                  </a:lnTo>
                  <a:lnTo>
                    <a:pt x="6665" y="21067"/>
                  </a:lnTo>
                  <a:lnTo>
                    <a:pt x="7099" y="20702"/>
                  </a:lnTo>
                  <a:lnTo>
                    <a:pt x="7418" y="20234"/>
                  </a:lnTo>
                  <a:lnTo>
                    <a:pt x="8160" y="20017"/>
                  </a:lnTo>
                  <a:lnTo>
                    <a:pt x="9153" y="19561"/>
                  </a:lnTo>
                  <a:lnTo>
                    <a:pt x="9861" y="19618"/>
                  </a:lnTo>
                  <a:lnTo>
                    <a:pt x="10842" y="19310"/>
                  </a:lnTo>
                  <a:lnTo>
                    <a:pt x="11961" y="18990"/>
                  </a:lnTo>
                  <a:lnTo>
                    <a:pt x="13353" y="18899"/>
                  </a:lnTo>
                  <a:lnTo>
                    <a:pt x="13923" y="19344"/>
                  </a:lnTo>
                  <a:lnTo>
                    <a:pt x="14460" y="19378"/>
                  </a:lnTo>
                  <a:lnTo>
                    <a:pt x="15213" y="19915"/>
                  </a:lnTo>
                  <a:lnTo>
                    <a:pt x="14985" y="20131"/>
                  </a:lnTo>
                  <a:lnTo>
                    <a:pt x="15236" y="20474"/>
                  </a:lnTo>
                  <a:lnTo>
                    <a:pt x="15430" y="21124"/>
                  </a:lnTo>
                  <a:lnTo>
                    <a:pt x="15202" y="21615"/>
                  </a:lnTo>
                  <a:lnTo>
                    <a:pt x="15612" y="21980"/>
                  </a:lnTo>
                  <a:lnTo>
                    <a:pt x="16229" y="21250"/>
                  </a:lnTo>
                  <a:lnTo>
                    <a:pt x="16834" y="20953"/>
                  </a:lnTo>
                  <a:lnTo>
                    <a:pt x="17792" y="20166"/>
                  </a:lnTo>
                  <a:lnTo>
                    <a:pt x="17564" y="20839"/>
                  </a:lnTo>
                  <a:lnTo>
                    <a:pt x="17085" y="21296"/>
                  </a:lnTo>
                  <a:lnTo>
                    <a:pt x="16719" y="21832"/>
                  </a:lnTo>
                  <a:lnTo>
                    <a:pt x="16092" y="22323"/>
                  </a:lnTo>
                  <a:lnTo>
                    <a:pt x="16834" y="22151"/>
                  </a:lnTo>
                  <a:lnTo>
                    <a:pt x="17507" y="21524"/>
                  </a:lnTo>
                  <a:lnTo>
                    <a:pt x="17381" y="22208"/>
                  </a:lnTo>
                  <a:lnTo>
                    <a:pt x="16925" y="22654"/>
                  </a:lnTo>
                  <a:lnTo>
                    <a:pt x="17598" y="22768"/>
                  </a:lnTo>
                  <a:lnTo>
                    <a:pt x="17781" y="23144"/>
                  </a:lnTo>
                  <a:lnTo>
                    <a:pt x="17724" y="23612"/>
                  </a:lnTo>
                  <a:lnTo>
                    <a:pt x="17507" y="24308"/>
                  </a:lnTo>
                  <a:lnTo>
                    <a:pt x="17712" y="24879"/>
                  </a:lnTo>
                  <a:lnTo>
                    <a:pt x="18283" y="25153"/>
                  </a:lnTo>
                  <a:lnTo>
                    <a:pt x="18682" y="25210"/>
                  </a:lnTo>
                  <a:lnTo>
                    <a:pt x="19025" y="25347"/>
                  </a:lnTo>
                  <a:lnTo>
                    <a:pt x="19515" y="25609"/>
                  </a:lnTo>
                  <a:lnTo>
                    <a:pt x="20542" y="24936"/>
                  </a:lnTo>
                  <a:lnTo>
                    <a:pt x="21045" y="24765"/>
                  </a:lnTo>
                  <a:lnTo>
                    <a:pt x="20657" y="25244"/>
                  </a:lnTo>
                  <a:lnTo>
                    <a:pt x="21033" y="25404"/>
                  </a:lnTo>
                  <a:lnTo>
                    <a:pt x="21421" y="25803"/>
                  </a:lnTo>
                  <a:lnTo>
                    <a:pt x="22083" y="25415"/>
                  </a:lnTo>
                  <a:lnTo>
                    <a:pt x="22631" y="25062"/>
                  </a:lnTo>
                  <a:lnTo>
                    <a:pt x="23532" y="24674"/>
                  </a:lnTo>
                  <a:lnTo>
                    <a:pt x="24388" y="24651"/>
                  </a:lnTo>
                  <a:lnTo>
                    <a:pt x="24982" y="24320"/>
                  </a:lnTo>
                  <a:lnTo>
                    <a:pt x="25107" y="24034"/>
                  </a:lnTo>
                  <a:lnTo>
                    <a:pt x="25541" y="23395"/>
                  </a:lnTo>
                  <a:lnTo>
                    <a:pt x="26100" y="22711"/>
                  </a:lnTo>
                  <a:lnTo>
                    <a:pt x="26614" y="22254"/>
                  </a:lnTo>
                  <a:lnTo>
                    <a:pt x="27241" y="21455"/>
                  </a:lnTo>
                  <a:lnTo>
                    <a:pt x="27709" y="21010"/>
                  </a:lnTo>
                  <a:lnTo>
                    <a:pt x="28337" y="20303"/>
                  </a:lnTo>
                  <a:lnTo>
                    <a:pt x="29102" y="19858"/>
                  </a:lnTo>
                  <a:lnTo>
                    <a:pt x="29821" y="19024"/>
                  </a:lnTo>
                  <a:lnTo>
                    <a:pt x="30266" y="18385"/>
                  </a:lnTo>
                  <a:lnTo>
                    <a:pt x="30460" y="17872"/>
                  </a:lnTo>
                  <a:lnTo>
                    <a:pt x="31007" y="17062"/>
                  </a:lnTo>
                  <a:lnTo>
                    <a:pt x="31304" y="16651"/>
                  </a:lnTo>
                  <a:lnTo>
                    <a:pt x="31658" y="15829"/>
                  </a:lnTo>
                  <a:lnTo>
                    <a:pt x="31555" y="15064"/>
                  </a:lnTo>
                  <a:lnTo>
                    <a:pt x="31806" y="14505"/>
                  </a:lnTo>
                  <a:lnTo>
                    <a:pt x="31955" y="13980"/>
                  </a:lnTo>
                  <a:lnTo>
                    <a:pt x="31955" y="13250"/>
                  </a:lnTo>
                  <a:lnTo>
                    <a:pt x="31555" y="12520"/>
                  </a:lnTo>
                  <a:lnTo>
                    <a:pt x="31293" y="12166"/>
                  </a:lnTo>
                  <a:lnTo>
                    <a:pt x="30871" y="11607"/>
                  </a:lnTo>
                  <a:lnTo>
                    <a:pt x="30973" y="10659"/>
                  </a:lnTo>
                  <a:lnTo>
                    <a:pt x="30756" y="10796"/>
                  </a:lnTo>
                  <a:lnTo>
                    <a:pt x="30528" y="10397"/>
                  </a:lnTo>
                  <a:lnTo>
                    <a:pt x="30174" y="10602"/>
                  </a:lnTo>
                  <a:lnTo>
                    <a:pt x="30095" y="9609"/>
                  </a:lnTo>
                  <a:lnTo>
                    <a:pt x="29775" y="9039"/>
                  </a:lnTo>
                  <a:lnTo>
                    <a:pt x="29923" y="8833"/>
                  </a:lnTo>
                  <a:lnTo>
                    <a:pt x="29478" y="8434"/>
                  </a:lnTo>
                  <a:lnTo>
                    <a:pt x="29022" y="8000"/>
                  </a:lnTo>
                  <a:lnTo>
                    <a:pt x="28269" y="7532"/>
                  </a:lnTo>
                  <a:lnTo>
                    <a:pt x="28132" y="6916"/>
                  </a:lnTo>
                  <a:lnTo>
                    <a:pt x="28326" y="6448"/>
                  </a:lnTo>
                  <a:lnTo>
                    <a:pt x="28269" y="5661"/>
                  </a:lnTo>
                  <a:lnTo>
                    <a:pt x="28075" y="5558"/>
                  </a:lnTo>
                  <a:lnTo>
                    <a:pt x="28052" y="5102"/>
                  </a:lnTo>
                  <a:lnTo>
                    <a:pt x="28017" y="4326"/>
                  </a:lnTo>
                  <a:lnTo>
                    <a:pt x="28177" y="3926"/>
                  </a:lnTo>
                  <a:lnTo>
                    <a:pt x="27846" y="3561"/>
                  </a:lnTo>
                  <a:lnTo>
                    <a:pt x="27652" y="3184"/>
                  </a:lnTo>
                  <a:lnTo>
                    <a:pt x="27093" y="3527"/>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79" name="Google Shape;1079;p42"/>
            <p:cNvSpPr/>
            <p:nvPr/>
          </p:nvSpPr>
          <p:spPr>
            <a:xfrm>
              <a:off x="3889450" y="2003125"/>
              <a:ext cx="130975" cy="57950"/>
            </a:xfrm>
            <a:custGeom>
              <a:rect b="b" l="l" r="r" t="t"/>
              <a:pathLst>
                <a:path extrusionOk="0" h="2318" w="5239">
                  <a:moveTo>
                    <a:pt x="5193" y="400"/>
                  </a:moveTo>
                  <a:lnTo>
                    <a:pt x="4862" y="229"/>
                  </a:lnTo>
                  <a:lnTo>
                    <a:pt x="4531" y="275"/>
                  </a:lnTo>
                  <a:lnTo>
                    <a:pt x="3960" y="1"/>
                  </a:lnTo>
                  <a:lnTo>
                    <a:pt x="3721" y="69"/>
                  </a:lnTo>
                  <a:lnTo>
                    <a:pt x="3344" y="434"/>
                  </a:lnTo>
                  <a:lnTo>
                    <a:pt x="2808" y="149"/>
                  </a:lnTo>
                  <a:lnTo>
                    <a:pt x="2591" y="560"/>
                  </a:lnTo>
                  <a:lnTo>
                    <a:pt x="2351" y="674"/>
                  </a:lnTo>
                  <a:lnTo>
                    <a:pt x="2488" y="1245"/>
                  </a:lnTo>
                  <a:lnTo>
                    <a:pt x="2431" y="1404"/>
                  </a:lnTo>
                  <a:lnTo>
                    <a:pt x="2191" y="1210"/>
                  </a:lnTo>
                  <a:lnTo>
                    <a:pt x="1849" y="1188"/>
                  </a:lnTo>
                  <a:lnTo>
                    <a:pt x="1358" y="1359"/>
                  </a:lnTo>
                  <a:lnTo>
                    <a:pt x="731" y="1313"/>
                  </a:lnTo>
                  <a:lnTo>
                    <a:pt x="651" y="1541"/>
                  </a:lnTo>
                  <a:lnTo>
                    <a:pt x="286" y="1302"/>
                  </a:lnTo>
                  <a:lnTo>
                    <a:pt x="69" y="1347"/>
                  </a:lnTo>
                  <a:lnTo>
                    <a:pt x="92" y="1496"/>
                  </a:lnTo>
                  <a:lnTo>
                    <a:pt x="0" y="1724"/>
                  </a:lnTo>
                  <a:lnTo>
                    <a:pt x="320" y="1884"/>
                  </a:lnTo>
                  <a:lnTo>
                    <a:pt x="696" y="1918"/>
                  </a:lnTo>
                  <a:lnTo>
                    <a:pt x="1130" y="2044"/>
                  </a:lnTo>
                  <a:lnTo>
                    <a:pt x="1210" y="1872"/>
                  </a:lnTo>
                  <a:lnTo>
                    <a:pt x="1895" y="1713"/>
                  </a:lnTo>
                  <a:lnTo>
                    <a:pt x="2077" y="2032"/>
                  </a:lnTo>
                  <a:lnTo>
                    <a:pt x="3104" y="2260"/>
                  </a:lnTo>
                  <a:lnTo>
                    <a:pt x="3698" y="2317"/>
                  </a:lnTo>
                  <a:lnTo>
                    <a:pt x="4040" y="2112"/>
                  </a:lnTo>
                  <a:lnTo>
                    <a:pt x="4656" y="2101"/>
                  </a:lnTo>
                  <a:lnTo>
                    <a:pt x="4782" y="1941"/>
                  </a:lnTo>
                  <a:lnTo>
                    <a:pt x="4976" y="1370"/>
                  </a:lnTo>
                  <a:lnTo>
                    <a:pt x="4816" y="1188"/>
                  </a:lnTo>
                  <a:lnTo>
                    <a:pt x="5216" y="1188"/>
                  </a:lnTo>
                  <a:lnTo>
                    <a:pt x="5239" y="811"/>
                  </a:lnTo>
                  <a:lnTo>
                    <a:pt x="5147" y="514"/>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80" name="Google Shape;1080;p42"/>
            <p:cNvSpPr/>
            <p:nvPr/>
          </p:nvSpPr>
          <p:spPr>
            <a:xfrm>
              <a:off x="4546500" y="2161475"/>
              <a:ext cx="104725" cy="81050"/>
            </a:xfrm>
            <a:custGeom>
              <a:rect b="b" l="l" r="r" t="t"/>
              <a:pathLst>
                <a:path extrusionOk="0" h="3242" w="4189">
                  <a:moveTo>
                    <a:pt x="286" y="1895"/>
                  </a:moveTo>
                  <a:lnTo>
                    <a:pt x="149" y="1929"/>
                  </a:lnTo>
                  <a:lnTo>
                    <a:pt x="320" y="2272"/>
                  </a:lnTo>
                  <a:lnTo>
                    <a:pt x="777" y="2682"/>
                  </a:lnTo>
                  <a:lnTo>
                    <a:pt x="1302" y="2808"/>
                  </a:lnTo>
                  <a:lnTo>
                    <a:pt x="902" y="2283"/>
                  </a:lnTo>
                  <a:lnTo>
                    <a:pt x="879" y="2135"/>
                  </a:lnTo>
                  <a:lnTo>
                    <a:pt x="548" y="2135"/>
                  </a:lnTo>
                  <a:close/>
                  <a:moveTo>
                    <a:pt x="1769" y="571"/>
                  </a:moveTo>
                  <a:lnTo>
                    <a:pt x="1165" y="23"/>
                  </a:lnTo>
                  <a:lnTo>
                    <a:pt x="948" y="1"/>
                  </a:lnTo>
                  <a:lnTo>
                    <a:pt x="788" y="126"/>
                  </a:lnTo>
                  <a:lnTo>
                    <a:pt x="1245" y="617"/>
                  </a:lnTo>
                  <a:lnTo>
                    <a:pt x="1165" y="708"/>
                  </a:lnTo>
                  <a:lnTo>
                    <a:pt x="765" y="651"/>
                  </a:lnTo>
                  <a:lnTo>
                    <a:pt x="160" y="400"/>
                  </a:lnTo>
                  <a:lnTo>
                    <a:pt x="1" y="537"/>
                  </a:lnTo>
                  <a:lnTo>
                    <a:pt x="206" y="788"/>
                  </a:lnTo>
                  <a:lnTo>
                    <a:pt x="514" y="936"/>
                  </a:lnTo>
                  <a:lnTo>
                    <a:pt x="423" y="1153"/>
                  </a:lnTo>
                  <a:lnTo>
                    <a:pt x="857" y="1473"/>
                  </a:lnTo>
                  <a:lnTo>
                    <a:pt x="720" y="1758"/>
                  </a:lnTo>
                  <a:lnTo>
                    <a:pt x="1073" y="1998"/>
                  </a:lnTo>
                  <a:lnTo>
                    <a:pt x="1427" y="2157"/>
                  </a:lnTo>
                  <a:lnTo>
                    <a:pt x="1564" y="2785"/>
                  </a:lnTo>
                  <a:lnTo>
                    <a:pt x="2317" y="2112"/>
                  </a:lnTo>
                  <a:lnTo>
                    <a:pt x="2591" y="2043"/>
                  </a:lnTo>
                  <a:lnTo>
                    <a:pt x="2854" y="2306"/>
                  </a:lnTo>
                  <a:lnTo>
                    <a:pt x="2682" y="2751"/>
                  </a:lnTo>
                  <a:lnTo>
                    <a:pt x="3230" y="3242"/>
                  </a:lnTo>
                  <a:lnTo>
                    <a:pt x="3413" y="3196"/>
                  </a:lnTo>
                  <a:lnTo>
                    <a:pt x="3299" y="2739"/>
                  </a:lnTo>
                  <a:lnTo>
                    <a:pt x="3538" y="2523"/>
                  </a:lnTo>
                  <a:lnTo>
                    <a:pt x="3595" y="2214"/>
                  </a:lnTo>
                  <a:lnTo>
                    <a:pt x="3584" y="1496"/>
                  </a:lnTo>
                  <a:lnTo>
                    <a:pt x="4189" y="1427"/>
                  </a:lnTo>
                  <a:lnTo>
                    <a:pt x="3904" y="1187"/>
                  </a:lnTo>
                  <a:lnTo>
                    <a:pt x="3538" y="1153"/>
                  </a:lnTo>
                  <a:lnTo>
                    <a:pt x="3048" y="514"/>
                  </a:lnTo>
                  <a:lnTo>
                    <a:pt x="2557" y="58"/>
                  </a:lnTo>
                  <a:lnTo>
                    <a:pt x="2557" y="58"/>
                  </a:lnTo>
                  <a:lnTo>
                    <a:pt x="2192" y="411"/>
                  </a:lnTo>
                  <a:lnTo>
                    <a:pt x="2112" y="628"/>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81" name="Google Shape;1081;p42"/>
            <p:cNvSpPr/>
            <p:nvPr/>
          </p:nvSpPr>
          <p:spPr>
            <a:xfrm>
              <a:off x="4302575" y="3165450"/>
              <a:ext cx="34825" cy="48250"/>
            </a:xfrm>
            <a:custGeom>
              <a:rect b="b" l="l" r="r" t="t"/>
              <a:pathLst>
                <a:path extrusionOk="0" h="1930" w="1393">
                  <a:moveTo>
                    <a:pt x="1221" y="412"/>
                  </a:moveTo>
                  <a:lnTo>
                    <a:pt x="1176" y="58"/>
                  </a:lnTo>
                  <a:lnTo>
                    <a:pt x="1176" y="58"/>
                  </a:lnTo>
                  <a:lnTo>
                    <a:pt x="742" y="1"/>
                  </a:lnTo>
                  <a:lnTo>
                    <a:pt x="502" y="514"/>
                  </a:lnTo>
                  <a:lnTo>
                    <a:pt x="0" y="446"/>
                  </a:lnTo>
                  <a:lnTo>
                    <a:pt x="206" y="857"/>
                  </a:lnTo>
                  <a:lnTo>
                    <a:pt x="217" y="1017"/>
                  </a:lnTo>
                  <a:lnTo>
                    <a:pt x="502" y="1884"/>
                  </a:lnTo>
                  <a:lnTo>
                    <a:pt x="491" y="1930"/>
                  </a:lnTo>
                  <a:lnTo>
                    <a:pt x="571" y="1907"/>
                  </a:lnTo>
                  <a:lnTo>
                    <a:pt x="879" y="1587"/>
                  </a:lnTo>
                  <a:lnTo>
                    <a:pt x="1187" y="1108"/>
                  </a:lnTo>
                  <a:lnTo>
                    <a:pt x="1392" y="914"/>
                  </a:lnTo>
                  <a:lnTo>
                    <a:pt x="1392" y="629"/>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82" name="Google Shape;1082;p42"/>
            <p:cNvSpPr/>
            <p:nvPr/>
          </p:nvSpPr>
          <p:spPr>
            <a:xfrm>
              <a:off x="3764775" y="1949775"/>
              <a:ext cx="63350" cy="42825"/>
            </a:xfrm>
            <a:custGeom>
              <a:rect b="b" l="l" r="r" t="t"/>
              <a:pathLst>
                <a:path extrusionOk="0" h="1713" w="2534">
                  <a:moveTo>
                    <a:pt x="1689" y="1"/>
                  </a:moveTo>
                  <a:lnTo>
                    <a:pt x="1062" y="183"/>
                  </a:lnTo>
                  <a:lnTo>
                    <a:pt x="548" y="115"/>
                  </a:lnTo>
                  <a:lnTo>
                    <a:pt x="548" y="115"/>
                  </a:lnTo>
                  <a:lnTo>
                    <a:pt x="0" y="286"/>
                  </a:lnTo>
                  <a:lnTo>
                    <a:pt x="103" y="594"/>
                  </a:lnTo>
                  <a:lnTo>
                    <a:pt x="422" y="606"/>
                  </a:lnTo>
                  <a:lnTo>
                    <a:pt x="765" y="948"/>
                  </a:lnTo>
                  <a:lnTo>
                    <a:pt x="1244" y="1370"/>
                  </a:lnTo>
                  <a:lnTo>
                    <a:pt x="1598" y="1302"/>
                  </a:lnTo>
                  <a:lnTo>
                    <a:pt x="2226" y="1712"/>
                  </a:lnTo>
                  <a:lnTo>
                    <a:pt x="2283" y="1210"/>
                  </a:lnTo>
                  <a:lnTo>
                    <a:pt x="2477" y="1176"/>
                  </a:lnTo>
                  <a:lnTo>
                    <a:pt x="2534" y="583"/>
                  </a:lnTo>
                  <a:lnTo>
                    <a:pt x="2134" y="377"/>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83" name="Google Shape;1083;p42"/>
            <p:cNvSpPr/>
            <p:nvPr/>
          </p:nvSpPr>
          <p:spPr>
            <a:xfrm>
              <a:off x="3736525" y="2834500"/>
              <a:ext cx="60500" cy="138400"/>
            </a:xfrm>
            <a:custGeom>
              <a:rect b="b" l="l" r="r" t="t"/>
              <a:pathLst>
                <a:path extrusionOk="0" h="5536" w="2420">
                  <a:moveTo>
                    <a:pt x="2271" y="526"/>
                  </a:moveTo>
                  <a:lnTo>
                    <a:pt x="1667" y="1"/>
                  </a:lnTo>
                  <a:lnTo>
                    <a:pt x="1381" y="1"/>
                  </a:lnTo>
                  <a:lnTo>
                    <a:pt x="1107" y="275"/>
                  </a:lnTo>
                  <a:lnTo>
                    <a:pt x="936" y="537"/>
                  </a:lnTo>
                  <a:lnTo>
                    <a:pt x="548" y="628"/>
                  </a:lnTo>
                  <a:lnTo>
                    <a:pt x="377" y="1028"/>
                  </a:lnTo>
                  <a:lnTo>
                    <a:pt x="103" y="1131"/>
                  </a:lnTo>
                  <a:lnTo>
                    <a:pt x="0" y="1599"/>
                  </a:lnTo>
                  <a:lnTo>
                    <a:pt x="251" y="1872"/>
                  </a:lnTo>
                  <a:lnTo>
                    <a:pt x="537" y="2192"/>
                  </a:lnTo>
                  <a:lnTo>
                    <a:pt x="560" y="2637"/>
                  </a:lnTo>
                  <a:lnTo>
                    <a:pt x="719" y="2820"/>
                  </a:lnTo>
                  <a:lnTo>
                    <a:pt x="697" y="4908"/>
                  </a:lnTo>
                  <a:lnTo>
                    <a:pt x="891" y="5536"/>
                  </a:lnTo>
                  <a:lnTo>
                    <a:pt x="1552" y="5422"/>
                  </a:lnTo>
                  <a:lnTo>
                    <a:pt x="1587" y="3961"/>
                  </a:lnTo>
                  <a:lnTo>
                    <a:pt x="1575" y="3379"/>
                  </a:lnTo>
                  <a:lnTo>
                    <a:pt x="1712" y="2808"/>
                  </a:lnTo>
                  <a:lnTo>
                    <a:pt x="1963" y="2534"/>
                  </a:lnTo>
                  <a:lnTo>
                    <a:pt x="2351" y="1964"/>
                  </a:lnTo>
                  <a:lnTo>
                    <a:pt x="2260" y="1724"/>
                  </a:lnTo>
                  <a:lnTo>
                    <a:pt x="2420" y="1370"/>
                  </a:lnTo>
                  <a:lnTo>
                    <a:pt x="2249" y="823"/>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84" name="Google Shape;1084;p42"/>
            <p:cNvSpPr/>
            <p:nvPr/>
          </p:nvSpPr>
          <p:spPr>
            <a:xfrm>
              <a:off x="3612125" y="2769175"/>
              <a:ext cx="152375" cy="124975"/>
            </a:xfrm>
            <a:custGeom>
              <a:rect b="b" l="l" r="r" t="t"/>
              <a:pathLst>
                <a:path extrusionOk="0" h="4999" w="6095">
                  <a:moveTo>
                    <a:pt x="4668" y="172"/>
                  </a:moveTo>
                  <a:lnTo>
                    <a:pt x="4155" y="172"/>
                  </a:lnTo>
                  <a:lnTo>
                    <a:pt x="3961" y="0"/>
                  </a:lnTo>
                  <a:lnTo>
                    <a:pt x="3527" y="126"/>
                  </a:lnTo>
                  <a:lnTo>
                    <a:pt x="2785" y="503"/>
                  </a:lnTo>
                  <a:lnTo>
                    <a:pt x="2625" y="788"/>
                  </a:lnTo>
                  <a:lnTo>
                    <a:pt x="2021" y="1199"/>
                  </a:lnTo>
                  <a:lnTo>
                    <a:pt x="1906" y="1427"/>
                  </a:lnTo>
                  <a:lnTo>
                    <a:pt x="1576" y="1610"/>
                  </a:lnTo>
                  <a:lnTo>
                    <a:pt x="1188" y="1484"/>
                  </a:lnTo>
                  <a:lnTo>
                    <a:pt x="959" y="1712"/>
                  </a:lnTo>
                  <a:lnTo>
                    <a:pt x="845" y="2340"/>
                  </a:lnTo>
                  <a:lnTo>
                    <a:pt x="206" y="3082"/>
                  </a:lnTo>
                  <a:lnTo>
                    <a:pt x="229" y="3401"/>
                  </a:lnTo>
                  <a:lnTo>
                    <a:pt x="1" y="3778"/>
                  </a:lnTo>
                  <a:lnTo>
                    <a:pt x="58" y="4314"/>
                  </a:lnTo>
                  <a:lnTo>
                    <a:pt x="423" y="4508"/>
                  </a:lnTo>
                  <a:lnTo>
                    <a:pt x="560" y="4805"/>
                  </a:lnTo>
                  <a:lnTo>
                    <a:pt x="914" y="4999"/>
                  </a:lnTo>
                  <a:lnTo>
                    <a:pt x="1188" y="4771"/>
                  </a:lnTo>
                  <a:lnTo>
                    <a:pt x="1576" y="4736"/>
                  </a:lnTo>
                  <a:lnTo>
                    <a:pt x="2112" y="4965"/>
                  </a:lnTo>
                  <a:lnTo>
                    <a:pt x="1998" y="4280"/>
                  </a:lnTo>
                  <a:lnTo>
                    <a:pt x="2032" y="3766"/>
                  </a:lnTo>
                  <a:lnTo>
                    <a:pt x="3413" y="3721"/>
                  </a:lnTo>
                  <a:lnTo>
                    <a:pt x="3755" y="3801"/>
                  </a:lnTo>
                  <a:lnTo>
                    <a:pt x="4018" y="3652"/>
                  </a:lnTo>
                  <a:lnTo>
                    <a:pt x="4383" y="3721"/>
                  </a:lnTo>
                  <a:lnTo>
                    <a:pt x="5079" y="3744"/>
                  </a:lnTo>
                  <a:lnTo>
                    <a:pt x="5353" y="3641"/>
                  </a:lnTo>
                  <a:lnTo>
                    <a:pt x="5524" y="3241"/>
                  </a:lnTo>
                  <a:lnTo>
                    <a:pt x="5912" y="3150"/>
                  </a:lnTo>
                  <a:lnTo>
                    <a:pt x="6083" y="2888"/>
                  </a:lnTo>
                  <a:lnTo>
                    <a:pt x="6095" y="2260"/>
                  </a:lnTo>
                  <a:lnTo>
                    <a:pt x="5182" y="2055"/>
                  </a:lnTo>
                  <a:lnTo>
                    <a:pt x="5159" y="1610"/>
                  </a:lnTo>
                  <a:lnTo>
                    <a:pt x="4714" y="1028"/>
                  </a:lnTo>
                  <a:lnTo>
                    <a:pt x="4600" y="617"/>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85" name="Google Shape;1085;p42"/>
            <p:cNvSpPr/>
            <p:nvPr/>
          </p:nvSpPr>
          <p:spPr>
            <a:xfrm>
              <a:off x="5438375" y="2512125"/>
              <a:ext cx="102725" cy="130975"/>
            </a:xfrm>
            <a:custGeom>
              <a:rect b="b" l="l" r="r" t="t"/>
              <a:pathLst>
                <a:path extrusionOk="0" h="5239" w="4109">
                  <a:moveTo>
                    <a:pt x="4040" y="3994"/>
                  </a:moveTo>
                  <a:lnTo>
                    <a:pt x="3401" y="2545"/>
                  </a:lnTo>
                  <a:lnTo>
                    <a:pt x="3184" y="2568"/>
                  </a:lnTo>
                  <a:lnTo>
                    <a:pt x="3161" y="3138"/>
                  </a:lnTo>
                  <a:lnTo>
                    <a:pt x="2659" y="2671"/>
                  </a:lnTo>
                  <a:lnTo>
                    <a:pt x="2819" y="2146"/>
                  </a:lnTo>
                  <a:lnTo>
                    <a:pt x="3161" y="2100"/>
                  </a:lnTo>
                  <a:lnTo>
                    <a:pt x="3390" y="1335"/>
                  </a:lnTo>
                  <a:lnTo>
                    <a:pt x="2899" y="1176"/>
                  </a:lnTo>
                  <a:lnTo>
                    <a:pt x="2191" y="1198"/>
                  </a:lnTo>
                  <a:lnTo>
                    <a:pt x="1415" y="1073"/>
                  </a:lnTo>
                  <a:lnTo>
                    <a:pt x="1244" y="445"/>
                  </a:lnTo>
                  <a:lnTo>
                    <a:pt x="856" y="388"/>
                  </a:lnTo>
                  <a:lnTo>
                    <a:pt x="171" y="0"/>
                  </a:lnTo>
                  <a:lnTo>
                    <a:pt x="0" y="616"/>
                  </a:lnTo>
                  <a:lnTo>
                    <a:pt x="662" y="1096"/>
                  </a:lnTo>
                  <a:lnTo>
                    <a:pt x="217" y="1438"/>
                  </a:lnTo>
                  <a:lnTo>
                    <a:pt x="103" y="1769"/>
                  </a:lnTo>
                  <a:lnTo>
                    <a:pt x="628" y="2009"/>
                  </a:lnTo>
                  <a:lnTo>
                    <a:pt x="571" y="2556"/>
                  </a:lnTo>
                  <a:lnTo>
                    <a:pt x="947" y="3241"/>
                  </a:lnTo>
                  <a:lnTo>
                    <a:pt x="1176" y="3983"/>
                  </a:lnTo>
                  <a:lnTo>
                    <a:pt x="1484" y="4063"/>
                  </a:lnTo>
                  <a:lnTo>
                    <a:pt x="1735" y="4166"/>
                  </a:lnTo>
                  <a:lnTo>
                    <a:pt x="1815" y="3994"/>
                  </a:lnTo>
                  <a:lnTo>
                    <a:pt x="2168" y="4177"/>
                  </a:lnTo>
                  <a:lnTo>
                    <a:pt x="2362" y="3675"/>
                  </a:lnTo>
                  <a:lnTo>
                    <a:pt x="2226" y="3310"/>
                  </a:lnTo>
                  <a:lnTo>
                    <a:pt x="2956" y="3332"/>
                  </a:lnTo>
                  <a:lnTo>
                    <a:pt x="3355" y="3869"/>
                  </a:lnTo>
                  <a:lnTo>
                    <a:pt x="3572" y="4302"/>
                  </a:lnTo>
                  <a:lnTo>
                    <a:pt x="3686" y="4759"/>
                  </a:lnTo>
                  <a:lnTo>
                    <a:pt x="3972" y="5238"/>
                  </a:lnTo>
                  <a:lnTo>
                    <a:pt x="3812" y="4508"/>
                  </a:lnTo>
                  <a:lnTo>
                    <a:pt x="4109" y="4645"/>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86" name="Google Shape;1086;p42"/>
            <p:cNvSpPr/>
            <p:nvPr/>
          </p:nvSpPr>
          <p:spPr>
            <a:xfrm>
              <a:off x="4126250" y="2109550"/>
              <a:ext cx="111850" cy="65925"/>
            </a:xfrm>
            <a:custGeom>
              <a:rect b="b" l="l" r="r" t="t"/>
              <a:pathLst>
                <a:path extrusionOk="0" h="2637" w="4474">
                  <a:moveTo>
                    <a:pt x="4474" y="468"/>
                  </a:moveTo>
                  <a:lnTo>
                    <a:pt x="4040" y="366"/>
                  </a:lnTo>
                  <a:lnTo>
                    <a:pt x="3470" y="58"/>
                  </a:lnTo>
                  <a:lnTo>
                    <a:pt x="2648" y="252"/>
                  </a:lnTo>
                  <a:lnTo>
                    <a:pt x="2317" y="480"/>
                  </a:lnTo>
                  <a:lnTo>
                    <a:pt x="1256" y="434"/>
                  </a:lnTo>
                  <a:lnTo>
                    <a:pt x="685" y="297"/>
                  </a:lnTo>
                  <a:lnTo>
                    <a:pt x="411" y="366"/>
                  </a:lnTo>
                  <a:lnTo>
                    <a:pt x="149" y="0"/>
                  </a:lnTo>
                  <a:lnTo>
                    <a:pt x="0" y="194"/>
                  </a:lnTo>
                  <a:lnTo>
                    <a:pt x="92" y="525"/>
                  </a:lnTo>
                  <a:lnTo>
                    <a:pt x="491" y="891"/>
                  </a:lnTo>
                  <a:lnTo>
                    <a:pt x="251" y="1165"/>
                  </a:lnTo>
                  <a:lnTo>
                    <a:pt x="149" y="1450"/>
                  </a:lnTo>
                  <a:lnTo>
                    <a:pt x="240" y="1553"/>
                  </a:lnTo>
                  <a:lnTo>
                    <a:pt x="137" y="1678"/>
                  </a:lnTo>
                  <a:lnTo>
                    <a:pt x="537" y="1963"/>
                  </a:lnTo>
                  <a:lnTo>
                    <a:pt x="651" y="2545"/>
                  </a:lnTo>
                  <a:lnTo>
                    <a:pt x="1187" y="2580"/>
                  </a:lnTo>
                  <a:lnTo>
                    <a:pt x="1746" y="2329"/>
                  </a:lnTo>
                  <a:lnTo>
                    <a:pt x="2306" y="2637"/>
                  </a:lnTo>
                  <a:lnTo>
                    <a:pt x="2956" y="2545"/>
                  </a:lnTo>
                  <a:lnTo>
                    <a:pt x="2922" y="2123"/>
                  </a:lnTo>
                  <a:lnTo>
                    <a:pt x="3630" y="1838"/>
                  </a:lnTo>
                  <a:lnTo>
                    <a:pt x="4269" y="1952"/>
                  </a:lnTo>
                  <a:lnTo>
                    <a:pt x="3972" y="1450"/>
                  </a:lnTo>
                  <a:lnTo>
                    <a:pt x="4154" y="822"/>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87" name="Google Shape;1087;p42"/>
            <p:cNvSpPr/>
            <p:nvPr/>
          </p:nvSpPr>
          <p:spPr>
            <a:xfrm>
              <a:off x="4004425" y="2087575"/>
              <a:ext cx="71075" cy="56800"/>
            </a:xfrm>
            <a:custGeom>
              <a:rect b="b" l="l" r="r" t="t"/>
              <a:pathLst>
                <a:path extrusionOk="0" h="2272" w="2843">
                  <a:moveTo>
                    <a:pt x="879" y="1"/>
                  </a:moveTo>
                  <a:lnTo>
                    <a:pt x="548" y="24"/>
                  </a:lnTo>
                  <a:lnTo>
                    <a:pt x="400" y="206"/>
                  </a:lnTo>
                  <a:lnTo>
                    <a:pt x="137" y="1"/>
                  </a:lnTo>
                  <a:lnTo>
                    <a:pt x="0" y="366"/>
                  </a:lnTo>
                  <a:lnTo>
                    <a:pt x="388" y="777"/>
                  </a:lnTo>
                  <a:lnTo>
                    <a:pt x="571" y="1051"/>
                  </a:lnTo>
                  <a:lnTo>
                    <a:pt x="925" y="1370"/>
                  </a:lnTo>
                  <a:lnTo>
                    <a:pt x="1210" y="1576"/>
                  </a:lnTo>
                  <a:lnTo>
                    <a:pt x="1530" y="1929"/>
                  </a:lnTo>
                  <a:lnTo>
                    <a:pt x="2203" y="2272"/>
                  </a:lnTo>
                  <a:lnTo>
                    <a:pt x="2260" y="1781"/>
                  </a:lnTo>
                  <a:lnTo>
                    <a:pt x="2477" y="1587"/>
                  </a:lnTo>
                  <a:lnTo>
                    <a:pt x="2602" y="1496"/>
                  </a:lnTo>
                  <a:lnTo>
                    <a:pt x="2774" y="1462"/>
                  </a:lnTo>
                  <a:lnTo>
                    <a:pt x="2842" y="1051"/>
                  </a:lnTo>
                  <a:lnTo>
                    <a:pt x="2454" y="720"/>
                  </a:lnTo>
                  <a:lnTo>
                    <a:pt x="2602" y="332"/>
                  </a:lnTo>
                  <a:lnTo>
                    <a:pt x="2340" y="332"/>
                  </a:lnTo>
                  <a:lnTo>
                    <a:pt x="2340" y="332"/>
                  </a:lnTo>
                  <a:lnTo>
                    <a:pt x="1998" y="138"/>
                  </a:lnTo>
                  <a:lnTo>
                    <a:pt x="1507" y="149"/>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88" name="Google Shape;1088;p42"/>
            <p:cNvSpPr/>
            <p:nvPr/>
          </p:nvSpPr>
          <p:spPr>
            <a:xfrm>
              <a:off x="4117700" y="1848775"/>
              <a:ext cx="158350" cy="104450"/>
            </a:xfrm>
            <a:custGeom>
              <a:rect b="b" l="l" r="r" t="t"/>
              <a:pathLst>
                <a:path extrusionOk="0" h="4178" w="6334">
                  <a:moveTo>
                    <a:pt x="3561" y="218"/>
                  </a:moveTo>
                  <a:lnTo>
                    <a:pt x="2819" y="1"/>
                  </a:lnTo>
                  <a:lnTo>
                    <a:pt x="2168" y="332"/>
                  </a:lnTo>
                  <a:lnTo>
                    <a:pt x="1792" y="469"/>
                  </a:lnTo>
                  <a:lnTo>
                    <a:pt x="1917" y="845"/>
                  </a:lnTo>
                  <a:lnTo>
                    <a:pt x="1427" y="1131"/>
                  </a:lnTo>
                  <a:lnTo>
                    <a:pt x="1347" y="1610"/>
                  </a:lnTo>
                  <a:lnTo>
                    <a:pt x="662" y="1929"/>
                  </a:lnTo>
                  <a:lnTo>
                    <a:pt x="11" y="1929"/>
                  </a:lnTo>
                  <a:lnTo>
                    <a:pt x="91" y="2306"/>
                  </a:lnTo>
                  <a:lnTo>
                    <a:pt x="342" y="2637"/>
                  </a:lnTo>
                  <a:lnTo>
                    <a:pt x="377" y="2979"/>
                  </a:lnTo>
                  <a:lnTo>
                    <a:pt x="0" y="3151"/>
                  </a:lnTo>
                  <a:lnTo>
                    <a:pt x="263" y="3561"/>
                  </a:lnTo>
                  <a:lnTo>
                    <a:pt x="342" y="3949"/>
                  </a:lnTo>
                  <a:lnTo>
                    <a:pt x="651" y="3904"/>
                  </a:lnTo>
                  <a:lnTo>
                    <a:pt x="993" y="3675"/>
                  </a:lnTo>
                  <a:lnTo>
                    <a:pt x="1518" y="3653"/>
                  </a:lnTo>
                  <a:lnTo>
                    <a:pt x="2237" y="3721"/>
                  </a:lnTo>
                  <a:lnTo>
                    <a:pt x="3036" y="3938"/>
                  </a:lnTo>
                  <a:lnTo>
                    <a:pt x="3572" y="3949"/>
                  </a:lnTo>
                  <a:lnTo>
                    <a:pt x="3857" y="4075"/>
                  </a:lnTo>
                  <a:lnTo>
                    <a:pt x="4086" y="3927"/>
                  </a:lnTo>
                  <a:lnTo>
                    <a:pt x="4302" y="4132"/>
                  </a:lnTo>
                  <a:lnTo>
                    <a:pt x="4919" y="4098"/>
                  </a:lnTo>
                  <a:lnTo>
                    <a:pt x="5204" y="4178"/>
                  </a:lnTo>
                  <a:lnTo>
                    <a:pt x="5170" y="3733"/>
                  </a:lnTo>
                  <a:lnTo>
                    <a:pt x="5341" y="3539"/>
                  </a:lnTo>
                  <a:lnTo>
                    <a:pt x="5934" y="3493"/>
                  </a:lnTo>
                  <a:lnTo>
                    <a:pt x="5934" y="3493"/>
                  </a:lnTo>
                  <a:lnTo>
                    <a:pt x="5649" y="2934"/>
                  </a:lnTo>
                  <a:lnTo>
                    <a:pt x="5432" y="2648"/>
                  </a:lnTo>
                  <a:lnTo>
                    <a:pt x="5546" y="2569"/>
                  </a:lnTo>
                  <a:lnTo>
                    <a:pt x="6106" y="2591"/>
                  </a:lnTo>
                  <a:lnTo>
                    <a:pt x="6334" y="2409"/>
                  </a:lnTo>
                  <a:lnTo>
                    <a:pt x="6083" y="2180"/>
                  </a:lnTo>
                  <a:lnTo>
                    <a:pt x="5603" y="2021"/>
                  </a:lnTo>
                  <a:lnTo>
                    <a:pt x="5615" y="1861"/>
                  </a:lnTo>
                  <a:lnTo>
                    <a:pt x="5295" y="1713"/>
                  </a:lnTo>
                  <a:lnTo>
                    <a:pt x="4770" y="1153"/>
                  </a:lnTo>
                  <a:lnTo>
                    <a:pt x="4862" y="925"/>
                  </a:lnTo>
                  <a:lnTo>
                    <a:pt x="4713" y="514"/>
                  </a:lnTo>
                  <a:lnTo>
                    <a:pt x="4029" y="309"/>
                  </a:lnTo>
                  <a:lnTo>
                    <a:pt x="3698" y="412"/>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89" name="Google Shape;1089;p42"/>
            <p:cNvSpPr/>
            <p:nvPr/>
          </p:nvSpPr>
          <p:spPr>
            <a:xfrm>
              <a:off x="1953075" y="2692425"/>
              <a:ext cx="29125" cy="59375"/>
            </a:xfrm>
            <a:custGeom>
              <a:rect b="b" l="l" r="r" t="t"/>
              <a:pathLst>
                <a:path extrusionOk="0" h="2375" w="1165">
                  <a:moveTo>
                    <a:pt x="229" y="2374"/>
                  </a:moveTo>
                  <a:lnTo>
                    <a:pt x="434" y="2055"/>
                  </a:lnTo>
                  <a:lnTo>
                    <a:pt x="571" y="2032"/>
                  </a:lnTo>
                  <a:lnTo>
                    <a:pt x="765" y="1792"/>
                  </a:lnTo>
                  <a:lnTo>
                    <a:pt x="902" y="1336"/>
                  </a:lnTo>
                  <a:lnTo>
                    <a:pt x="857" y="1244"/>
                  </a:lnTo>
                  <a:lnTo>
                    <a:pt x="982" y="914"/>
                  </a:lnTo>
                  <a:lnTo>
                    <a:pt x="937" y="777"/>
                  </a:lnTo>
                  <a:lnTo>
                    <a:pt x="1119" y="389"/>
                  </a:lnTo>
                  <a:lnTo>
                    <a:pt x="1165" y="138"/>
                  </a:lnTo>
                  <a:lnTo>
                    <a:pt x="1005" y="138"/>
                  </a:lnTo>
                  <a:lnTo>
                    <a:pt x="1016" y="1"/>
                  </a:lnTo>
                  <a:lnTo>
                    <a:pt x="879" y="1"/>
                  </a:lnTo>
                  <a:lnTo>
                    <a:pt x="514" y="560"/>
                  </a:lnTo>
                  <a:lnTo>
                    <a:pt x="389" y="446"/>
                  </a:lnTo>
                  <a:lnTo>
                    <a:pt x="286" y="491"/>
                  </a:lnTo>
                  <a:lnTo>
                    <a:pt x="275" y="628"/>
                  </a:lnTo>
                  <a:lnTo>
                    <a:pt x="172" y="1347"/>
                  </a:lnTo>
                  <a:lnTo>
                    <a:pt x="1" y="2374"/>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90" name="Google Shape;1090;p42"/>
            <p:cNvSpPr/>
            <p:nvPr/>
          </p:nvSpPr>
          <p:spPr>
            <a:xfrm>
              <a:off x="2335100" y="3333800"/>
              <a:ext cx="250800" cy="297300"/>
            </a:xfrm>
            <a:custGeom>
              <a:rect b="b" l="l" r="r" t="t"/>
              <a:pathLst>
                <a:path extrusionOk="0" h="11892" w="10032">
                  <a:moveTo>
                    <a:pt x="9655" y="9438"/>
                  </a:moveTo>
                  <a:lnTo>
                    <a:pt x="9884" y="9255"/>
                  </a:lnTo>
                  <a:lnTo>
                    <a:pt x="9769" y="8742"/>
                  </a:lnTo>
                  <a:lnTo>
                    <a:pt x="9963" y="8342"/>
                  </a:lnTo>
                  <a:lnTo>
                    <a:pt x="10032" y="7635"/>
                  </a:lnTo>
                  <a:lnTo>
                    <a:pt x="9804" y="7064"/>
                  </a:lnTo>
                  <a:lnTo>
                    <a:pt x="9347" y="6813"/>
                  </a:lnTo>
                  <a:lnTo>
                    <a:pt x="9233" y="6448"/>
                  </a:lnTo>
                  <a:lnTo>
                    <a:pt x="9313" y="5934"/>
                  </a:lnTo>
                  <a:lnTo>
                    <a:pt x="7795" y="5889"/>
                  </a:lnTo>
                  <a:lnTo>
                    <a:pt x="7407" y="4839"/>
                  </a:lnTo>
                  <a:lnTo>
                    <a:pt x="7635" y="4816"/>
                  </a:lnTo>
                  <a:lnTo>
                    <a:pt x="7590" y="4417"/>
                  </a:lnTo>
                  <a:lnTo>
                    <a:pt x="7419" y="4166"/>
                  </a:lnTo>
                  <a:lnTo>
                    <a:pt x="7350" y="3641"/>
                  </a:lnTo>
                  <a:lnTo>
                    <a:pt x="6882" y="3367"/>
                  </a:lnTo>
                  <a:lnTo>
                    <a:pt x="6380" y="3378"/>
                  </a:lnTo>
                  <a:lnTo>
                    <a:pt x="6026" y="3104"/>
                  </a:lnTo>
                  <a:lnTo>
                    <a:pt x="5479" y="2933"/>
                  </a:lnTo>
                  <a:lnTo>
                    <a:pt x="5136" y="2591"/>
                  </a:lnTo>
                  <a:lnTo>
                    <a:pt x="4235" y="2454"/>
                  </a:lnTo>
                  <a:lnTo>
                    <a:pt x="3322" y="1643"/>
                  </a:lnTo>
                  <a:lnTo>
                    <a:pt x="3367" y="1027"/>
                  </a:lnTo>
                  <a:lnTo>
                    <a:pt x="3242" y="673"/>
                  </a:lnTo>
                  <a:lnTo>
                    <a:pt x="3299" y="0"/>
                  </a:lnTo>
                  <a:lnTo>
                    <a:pt x="2260" y="160"/>
                  </a:lnTo>
                  <a:lnTo>
                    <a:pt x="1861" y="479"/>
                  </a:lnTo>
                  <a:lnTo>
                    <a:pt x="1176" y="856"/>
                  </a:lnTo>
                  <a:lnTo>
                    <a:pt x="1016" y="1130"/>
                  </a:lnTo>
                  <a:lnTo>
                    <a:pt x="605" y="1153"/>
                  </a:lnTo>
                  <a:lnTo>
                    <a:pt x="1" y="1073"/>
                  </a:lnTo>
                  <a:lnTo>
                    <a:pt x="788" y="2534"/>
                  </a:lnTo>
                  <a:lnTo>
                    <a:pt x="628" y="2842"/>
                  </a:lnTo>
                  <a:lnTo>
                    <a:pt x="640" y="3481"/>
                  </a:lnTo>
                  <a:lnTo>
                    <a:pt x="685" y="4245"/>
                  </a:lnTo>
                  <a:lnTo>
                    <a:pt x="411" y="4702"/>
                  </a:lnTo>
                  <a:lnTo>
                    <a:pt x="583" y="5044"/>
                  </a:lnTo>
                  <a:lnTo>
                    <a:pt x="434" y="5352"/>
                  </a:lnTo>
                  <a:lnTo>
                    <a:pt x="834" y="6106"/>
                  </a:lnTo>
                  <a:lnTo>
                    <a:pt x="434" y="7087"/>
                  </a:lnTo>
                  <a:lnTo>
                    <a:pt x="868" y="7703"/>
                  </a:lnTo>
                  <a:lnTo>
                    <a:pt x="1039" y="8354"/>
                  </a:lnTo>
                  <a:lnTo>
                    <a:pt x="1496" y="8742"/>
                  </a:lnTo>
                  <a:lnTo>
                    <a:pt x="1347" y="9632"/>
                  </a:lnTo>
                  <a:lnTo>
                    <a:pt x="1872" y="10636"/>
                  </a:lnTo>
                  <a:lnTo>
                    <a:pt x="2317" y="11892"/>
                  </a:lnTo>
                  <a:lnTo>
                    <a:pt x="2854" y="11766"/>
                  </a:lnTo>
                  <a:lnTo>
                    <a:pt x="3424" y="10956"/>
                  </a:lnTo>
                  <a:lnTo>
                    <a:pt x="4486" y="11173"/>
                  </a:lnTo>
                  <a:lnTo>
                    <a:pt x="5011" y="11823"/>
                  </a:lnTo>
                  <a:lnTo>
                    <a:pt x="5239" y="11093"/>
                  </a:lnTo>
                  <a:lnTo>
                    <a:pt x="6140" y="11138"/>
                  </a:lnTo>
                  <a:lnTo>
                    <a:pt x="6277" y="11321"/>
                  </a:lnTo>
                  <a:lnTo>
                    <a:pt x="6494" y="10237"/>
                  </a:lnTo>
                  <a:lnTo>
                    <a:pt x="6460" y="9758"/>
                  </a:lnTo>
                  <a:lnTo>
                    <a:pt x="6768" y="8959"/>
                  </a:lnTo>
                  <a:lnTo>
                    <a:pt x="8115" y="8685"/>
                  </a:lnTo>
                  <a:lnTo>
                    <a:pt x="8845" y="8696"/>
                  </a:lnTo>
                  <a:lnTo>
                    <a:pt x="9621" y="9164"/>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91" name="Google Shape;1091;p42"/>
            <p:cNvSpPr/>
            <p:nvPr/>
          </p:nvSpPr>
          <p:spPr>
            <a:xfrm>
              <a:off x="2242375" y="2993125"/>
              <a:ext cx="784625" cy="885325"/>
            </a:xfrm>
            <a:custGeom>
              <a:rect b="b" l="l" r="r" t="t"/>
              <a:pathLst>
                <a:path extrusionOk="0" h="35413" w="31385">
                  <a:moveTo>
                    <a:pt x="13844" y="3037"/>
                  </a:moveTo>
                  <a:lnTo>
                    <a:pt x="13638" y="3071"/>
                  </a:lnTo>
                  <a:lnTo>
                    <a:pt x="13193" y="3002"/>
                  </a:lnTo>
                  <a:lnTo>
                    <a:pt x="12942" y="3242"/>
                  </a:lnTo>
                  <a:lnTo>
                    <a:pt x="12566" y="3402"/>
                  </a:lnTo>
                  <a:lnTo>
                    <a:pt x="12326" y="3425"/>
                  </a:lnTo>
                  <a:lnTo>
                    <a:pt x="12223" y="3607"/>
                  </a:lnTo>
                  <a:lnTo>
                    <a:pt x="11835" y="3573"/>
                  </a:lnTo>
                  <a:lnTo>
                    <a:pt x="11344" y="3139"/>
                  </a:lnTo>
                  <a:lnTo>
                    <a:pt x="11299" y="2729"/>
                  </a:lnTo>
                  <a:lnTo>
                    <a:pt x="11093" y="2261"/>
                  </a:lnTo>
                  <a:lnTo>
                    <a:pt x="11242" y="1485"/>
                  </a:lnTo>
                  <a:lnTo>
                    <a:pt x="11470" y="1176"/>
                  </a:lnTo>
                  <a:lnTo>
                    <a:pt x="11299" y="743"/>
                  </a:lnTo>
                  <a:lnTo>
                    <a:pt x="11025" y="617"/>
                  </a:lnTo>
                  <a:lnTo>
                    <a:pt x="11139" y="218"/>
                  </a:lnTo>
                  <a:lnTo>
                    <a:pt x="10956" y="1"/>
                  </a:lnTo>
                  <a:lnTo>
                    <a:pt x="10546" y="47"/>
                  </a:lnTo>
                  <a:lnTo>
                    <a:pt x="10648" y="298"/>
                  </a:lnTo>
                  <a:lnTo>
                    <a:pt x="10340" y="640"/>
                  </a:lnTo>
                  <a:lnTo>
                    <a:pt x="9427" y="982"/>
                  </a:lnTo>
                  <a:lnTo>
                    <a:pt x="8857" y="1131"/>
                  </a:lnTo>
                  <a:lnTo>
                    <a:pt x="8617" y="1348"/>
                  </a:lnTo>
                  <a:lnTo>
                    <a:pt x="7989" y="1119"/>
                  </a:lnTo>
                  <a:lnTo>
                    <a:pt x="7384" y="1005"/>
                  </a:lnTo>
                  <a:lnTo>
                    <a:pt x="7247" y="1085"/>
                  </a:lnTo>
                  <a:lnTo>
                    <a:pt x="7590" y="1313"/>
                  </a:lnTo>
                  <a:lnTo>
                    <a:pt x="7544" y="1930"/>
                  </a:lnTo>
                  <a:lnTo>
                    <a:pt x="7647" y="2500"/>
                  </a:lnTo>
                  <a:lnTo>
                    <a:pt x="8332" y="2569"/>
                  </a:lnTo>
                  <a:lnTo>
                    <a:pt x="8377" y="2774"/>
                  </a:lnTo>
                  <a:lnTo>
                    <a:pt x="7784" y="3025"/>
                  </a:lnTo>
                  <a:lnTo>
                    <a:pt x="7693" y="3413"/>
                  </a:lnTo>
                  <a:lnTo>
                    <a:pt x="7362" y="3550"/>
                  </a:lnTo>
                  <a:lnTo>
                    <a:pt x="6757" y="3767"/>
                  </a:lnTo>
                  <a:lnTo>
                    <a:pt x="6608" y="4041"/>
                  </a:lnTo>
                  <a:lnTo>
                    <a:pt x="5981" y="4109"/>
                  </a:lnTo>
                  <a:lnTo>
                    <a:pt x="5547" y="3630"/>
                  </a:lnTo>
                  <a:lnTo>
                    <a:pt x="5387" y="3744"/>
                  </a:lnTo>
                  <a:lnTo>
                    <a:pt x="5250" y="3196"/>
                  </a:lnTo>
                  <a:lnTo>
                    <a:pt x="5022" y="2911"/>
                  </a:lnTo>
                  <a:lnTo>
                    <a:pt x="4748" y="3231"/>
                  </a:lnTo>
                  <a:lnTo>
                    <a:pt x="3196" y="3208"/>
                  </a:lnTo>
                  <a:lnTo>
                    <a:pt x="3196" y="3767"/>
                  </a:lnTo>
                  <a:lnTo>
                    <a:pt x="3664" y="3870"/>
                  </a:lnTo>
                  <a:lnTo>
                    <a:pt x="3641" y="4212"/>
                  </a:lnTo>
                  <a:lnTo>
                    <a:pt x="3481" y="4121"/>
                  </a:lnTo>
                  <a:lnTo>
                    <a:pt x="3025" y="4269"/>
                  </a:lnTo>
                  <a:lnTo>
                    <a:pt x="3025" y="4920"/>
                  </a:lnTo>
                  <a:lnTo>
                    <a:pt x="3379" y="5262"/>
                  </a:lnTo>
                  <a:lnTo>
                    <a:pt x="3504" y="5776"/>
                  </a:lnTo>
                  <a:lnTo>
                    <a:pt x="3493" y="6175"/>
                  </a:lnTo>
                  <a:lnTo>
                    <a:pt x="3185" y="8663"/>
                  </a:lnTo>
                  <a:lnTo>
                    <a:pt x="2454" y="8617"/>
                  </a:lnTo>
                  <a:lnTo>
                    <a:pt x="2352" y="8766"/>
                  </a:lnTo>
                  <a:lnTo>
                    <a:pt x="1701" y="8937"/>
                  </a:lnTo>
                  <a:lnTo>
                    <a:pt x="811" y="9542"/>
                  </a:lnTo>
                  <a:lnTo>
                    <a:pt x="754" y="9975"/>
                  </a:lnTo>
                  <a:lnTo>
                    <a:pt x="571" y="10283"/>
                  </a:lnTo>
                  <a:lnTo>
                    <a:pt x="674" y="10774"/>
                  </a:lnTo>
                  <a:lnTo>
                    <a:pt x="195" y="11048"/>
                  </a:lnTo>
                  <a:lnTo>
                    <a:pt x="218" y="11425"/>
                  </a:lnTo>
                  <a:lnTo>
                    <a:pt x="1" y="11584"/>
                  </a:lnTo>
                  <a:lnTo>
                    <a:pt x="366" y="12417"/>
                  </a:lnTo>
                  <a:lnTo>
                    <a:pt x="845" y="12954"/>
                  </a:lnTo>
                  <a:lnTo>
                    <a:pt x="697" y="13353"/>
                  </a:lnTo>
                  <a:lnTo>
                    <a:pt x="1222" y="13399"/>
                  </a:lnTo>
                  <a:lnTo>
                    <a:pt x="1553" y="13878"/>
                  </a:lnTo>
                  <a:lnTo>
                    <a:pt x="2249" y="13912"/>
                  </a:lnTo>
                  <a:lnTo>
                    <a:pt x="2877" y="13365"/>
                  </a:lnTo>
                  <a:lnTo>
                    <a:pt x="2911" y="14757"/>
                  </a:lnTo>
                  <a:lnTo>
                    <a:pt x="3276" y="14848"/>
                  </a:lnTo>
                  <a:lnTo>
                    <a:pt x="3710" y="14700"/>
                  </a:lnTo>
                  <a:lnTo>
                    <a:pt x="4303" y="14780"/>
                  </a:lnTo>
                  <a:lnTo>
                    <a:pt x="4725" y="14757"/>
                  </a:lnTo>
                  <a:lnTo>
                    <a:pt x="4874" y="14483"/>
                  </a:lnTo>
                  <a:lnTo>
                    <a:pt x="5558" y="14106"/>
                  </a:lnTo>
                  <a:lnTo>
                    <a:pt x="5958" y="13787"/>
                  </a:lnTo>
                  <a:lnTo>
                    <a:pt x="7008" y="13627"/>
                  </a:lnTo>
                  <a:lnTo>
                    <a:pt x="6951" y="14300"/>
                  </a:lnTo>
                  <a:lnTo>
                    <a:pt x="7076" y="14654"/>
                  </a:lnTo>
                  <a:lnTo>
                    <a:pt x="7031" y="15270"/>
                  </a:lnTo>
                  <a:lnTo>
                    <a:pt x="7944" y="16081"/>
                  </a:lnTo>
                  <a:lnTo>
                    <a:pt x="8845" y="16218"/>
                  </a:lnTo>
                  <a:lnTo>
                    <a:pt x="9188" y="16560"/>
                  </a:lnTo>
                  <a:lnTo>
                    <a:pt x="9724" y="16731"/>
                  </a:lnTo>
                  <a:lnTo>
                    <a:pt x="10089" y="17005"/>
                  </a:lnTo>
                  <a:lnTo>
                    <a:pt x="10580" y="16994"/>
                  </a:lnTo>
                  <a:lnTo>
                    <a:pt x="11059" y="17268"/>
                  </a:lnTo>
                  <a:lnTo>
                    <a:pt x="11128" y="17793"/>
                  </a:lnTo>
                  <a:lnTo>
                    <a:pt x="11299" y="18044"/>
                  </a:lnTo>
                  <a:lnTo>
                    <a:pt x="11344" y="18443"/>
                  </a:lnTo>
                  <a:lnTo>
                    <a:pt x="11116" y="18466"/>
                  </a:lnTo>
                  <a:lnTo>
                    <a:pt x="11493" y="19516"/>
                  </a:lnTo>
                  <a:lnTo>
                    <a:pt x="13022" y="19561"/>
                  </a:lnTo>
                  <a:lnTo>
                    <a:pt x="12942" y="20075"/>
                  </a:lnTo>
                  <a:lnTo>
                    <a:pt x="13056" y="20440"/>
                  </a:lnTo>
                  <a:lnTo>
                    <a:pt x="13513" y="20691"/>
                  </a:lnTo>
                  <a:lnTo>
                    <a:pt x="13741" y="21262"/>
                  </a:lnTo>
                  <a:lnTo>
                    <a:pt x="13661" y="21969"/>
                  </a:lnTo>
                  <a:lnTo>
                    <a:pt x="13478" y="22369"/>
                  </a:lnTo>
                  <a:lnTo>
                    <a:pt x="13593" y="22882"/>
                  </a:lnTo>
                  <a:lnTo>
                    <a:pt x="13364" y="23065"/>
                  </a:lnTo>
                  <a:lnTo>
                    <a:pt x="13638" y="23579"/>
                  </a:lnTo>
                  <a:lnTo>
                    <a:pt x="13695" y="24811"/>
                  </a:lnTo>
                  <a:lnTo>
                    <a:pt x="14551" y="24982"/>
                  </a:lnTo>
                  <a:lnTo>
                    <a:pt x="14848" y="24811"/>
                  </a:lnTo>
                  <a:lnTo>
                    <a:pt x="15407" y="25051"/>
                  </a:lnTo>
                  <a:lnTo>
                    <a:pt x="15578" y="25325"/>
                  </a:lnTo>
                  <a:lnTo>
                    <a:pt x="15715" y="26146"/>
                  </a:lnTo>
                  <a:lnTo>
                    <a:pt x="15852" y="26511"/>
                  </a:lnTo>
                  <a:lnTo>
                    <a:pt x="16138" y="26546"/>
                  </a:lnTo>
                  <a:lnTo>
                    <a:pt x="16423" y="26397"/>
                  </a:lnTo>
                  <a:lnTo>
                    <a:pt x="16720" y="26569"/>
                  </a:lnTo>
                  <a:lnTo>
                    <a:pt x="16765" y="27059"/>
                  </a:lnTo>
                  <a:lnTo>
                    <a:pt x="16720" y="27607"/>
                  </a:lnTo>
                  <a:lnTo>
                    <a:pt x="16617" y="28121"/>
                  </a:lnTo>
                  <a:lnTo>
                    <a:pt x="16993" y="27949"/>
                  </a:lnTo>
                  <a:lnTo>
                    <a:pt x="17427" y="28474"/>
                  </a:lnTo>
                  <a:lnTo>
                    <a:pt x="17507" y="29205"/>
                  </a:lnTo>
                  <a:lnTo>
                    <a:pt x="16902" y="29707"/>
                  </a:lnTo>
                  <a:lnTo>
                    <a:pt x="16434" y="30072"/>
                  </a:lnTo>
                  <a:lnTo>
                    <a:pt x="15681" y="30962"/>
                  </a:lnTo>
                  <a:lnTo>
                    <a:pt x="14837" y="32183"/>
                  </a:lnTo>
                  <a:lnTo>
                    <a:pt x="15316" y="32081"/>
                  </a:lnTo>
                  <a:lnTo>
                    <a:pt x="16206" y="32788"/>
                  </a:lnTo>
                  <a:lnTo>
                    <a:pt x="16480" y="32754"/>
                  </a:lnTo>
                  <a:lnTo>
                    <a:pt x="17359" y="33336"/>
                  </a:lnTo>
                  <a:lnTo>
                    <a:pt x="18043" y="33838"/>
                  </a:lnTo>
                  <a:lnTo>
                    <a:pt x="18591" y="34454"/>
                  </a:lnTo>
                  <a:lnTo>
                    <a:pt x="18317" y="34877"/>
                  </a:lnTo>
                  <a:lnTo>
                    <a:pt x="18614" y="35413"/>
                  </a:lnTo>
                  <a:lnTo>
                    <a:pt x="19025" y="34877"/>
                  </a:lnTo>
                  <a:lnTo>
                    <a:pt x="19242" y="34021"/>
                  </a:lnTo>
                  <a:lnTo>
                    <a:pt x="19698" y="33598"/>
                  </a:lnTo>
                  <a:lnTo>
                    <a:pt x="20257" y="32879"/>
                  </a:lnTo>
                  <a:lnTo>
                    <a:pt x="20896" y="31282"/>
                  </a:lnTo>
                  <a:lnTo>
                    <a:pt x="21387" y="30791"/>
                  </a:lnTo>
                  <a:lnTo>
                    <a:pt x="21501" y="30346"/>
                  </a:lnTo>
                  <a:lnTo>
                    <a:pt x="21536" y="29433"/>
                  </a:lnTo>
                  <a:lnTo>
                    <a:pt x="21353" y="28931"/>
                  </a:lnTo>
                  <a:lnTo>
                    <a:pt x="21399" y="28246"/>
                  </a:lnTo>
                  <a:lnTo>
                    <a:pt x="21981" y="27345"/>
                  </a:lnTo>
                  <a:lnTo>
                    <a:pt x="22836" y="26626"/>
                  </a:lnTo>
                  <a:lnTo>
                    <a:pt x="23692" y="26363"/>
                  </a:lnTo>
                  <a:lnTo>
                    <a:pt x="24206" y="25952"/>
                  </a:lnTo>
                  <a:lnTo>
                    <a:pt x="25416" y="25610"/>
                  </a:lnTo>
                  <a:lnTo>
                    <a:pt x="26260" y="25610"/>
                  </a:lnTo>
                  <a:lnTo>
                    <a:pt x="26420" y="25062"/>
                  </a:lnTo>
                  <a:lnTo>
                    <a:pt x="27013" y="24663"/>
                  </a:lnTo>
                  <a:lnTo>
                    <a:pt x="27105" y="23738"/>
                  </a:lnTo>
                  <a:lnTo>
                    <a:pt x="27835" y="22551"/>
                  </a:lnTo>
                  <a:lnTo>
                    <a:pt x="27904" y="21342"/>
                  </a:lnTo>
                  <a:lnTo>
                    <a:pt x="28132" y="20977"/>
                  </a:lnTo>
                  <a:lnTo>
                    <a:pt x="28177" y="20383"/>
                  </a:lnTo>
                  <a:lnTo>
                    <a:pt x="28326" y="18979"/>
                  </a:lnTo>
                  <a:lnTo>
                    <a:pt x="28189" y="17279"/>
                  </a:lnTo>
                  <a:lnTo>
                    <a:pt x="28383" y="16606"/>
                  </a:lnTo>
                  <a:lnTo>
                    <a:pt x="28588" y="16594"/>
                  </a:lnTo>
                  <a:lnTo>
                    <a:pt x="29147" y="15807"/>
                  </a:lnTo>
                  <a:lnTo>
                    <a:pt x="29615" y="14780"/>
                  </a:lnTo>
                  <a:lnTo>
                    <a:pt x="30711" y="13524"/>
                  </a:lnTo>
                  <a:lnTo>
                    <a:pt x="31099" y="12931"/>
                  </a:lnTo>
                  <a:lnTo>
                    <a:pt x="31384" y="11425"/>
                  </a:lnTo>
                  <a:lnTo>
                    <a:pt x="31236" y="10877"/>
                  </a:lnTo>
                  <a:lnTo>
                    <a:pt x="30951" y="9713"/>
                  </a:lnTo>
                  <a:lnTo>
                    <a:pt x="30654" y="9427"/>
                  </a:lnTo>
                  <a:lnTo>
                    <a:pt x="29969" y="9405"/>
                  </a:lnTo>
                  <a:lnTo>
                    <a:pt x="29353" y="9131"/>
                  </a:lnTo>
                  <a:lnTo>
                    <a:pt x="28314" y="8115"/>
                  </a:lnTo>
                  <a:lnTo>
                    <a:pt x="27116" y="7362"/>
                  </a:lnTo>
                  <a:lnTo>
                    <a:pt x="25918" y="7407"/>
                  </a:lnTo>
                  <a:lnTo>
                    <a:pt x="24366" y="6917"/>
                  </a:lnTo>
                  <a:lnTo>
                    <a:pt x="23441" y="7202"/>
                  </a:lnTo>
                  <a:lnTo>
                    <a:pt x="23555" y="6711"/>
                  </a:lnTo>
                  <a:lnTo>
                    <a:pt x="23167" y="6164"/>
                  </a:lnTo>
                  <a:lnTo>
                    <a:pt x="21821" y="5627"/>
                  </a:lnTo>
                  <a:lnTo>
                    <a:pt x="20817" y="5296"/>
                  </a:lnTo>
                  <a:lnTo>
                    <a:pt x="20212" y="5878"/>
                  </a:lnTo>
                  <a:lnTo>
                    <a:pt x="20166" y="4977"/>
                  </a:lnTo>
                  <a:lnTo>
                    <a:pt x="18762" y="4840"/>
                  </a:lnTo>
                  <a:lnTo>
                    <a:pt x="18511" y="4554"/>
                  </a:lnTo>
                  <a:lnTo>
                    <a:pt x="19116" y="3813"/>
                  </a:lnTo>
                  <a:lnTo>
                    <a:pt x="19105" y="3185"/>
                  </a:lnTo>
                  <a:lnTo>
                    <a:pt x="18671" y="3037"/>
                  </a:lnTo>
                  <a:lnTo>
                    <a:pt x="18249" y="1439"/>
                  </a:lnTo>
                  <a:lnTo>
                    <a:pt x="18055" y="948"/>
                  </a:lnTo>
                  <a:lnTo>
                    <a:pt x="17792" y="982"/>
                  </a:lnTo>
                  <a:lnTo>
                    <a:pt x="17290" y="1816"/>
                  </a:lnTo>
                  <a:lnTo>
                    <a:pt x="17028" y="2489"/>
                  </a:lnTo>
                  <a:lnTo>
                    <a:pt x="16731" y="2831"/>
                  </a:lnTo>
                  <a:lnTo>
                    <a:pt x="16343" y="2900"/>
                  </a:lnTo>
                  <a:lnTo>
                    <a:pt x="16229" y="2637"/>
                  </a:lnTo>
                  <a:lnTo>
                    <a:pt x="16058" y="2603"/>
                  </a:lnTo>
                  <a:lnTo>
                    <a:pt x="15807" y="2854"/>
                  </a:lnTo>
                  <a:lnTo>
                    <a:pt x="15464" y="2671"/>
                  </a:lnTo>
                  <a:lnTo>
                    <a:pt x="15008" y="2466"/>
                  </a:lnTo>
                  <a:lnTo>
                    <a:pt x="14620" y="2569"/>
                  </a:lnTo>
                  <a:lnTo>
                    <a:pt x="14289" y="2489"/>
                  </a:lnTo>
                  <a:lnTo>
                    <a:pt x="14220" y="2740"/>
                  </a:lnTo>
                  <a:lnTo>
                    <a:pt x="14346" y="2923"/>
                  </a:lnTo>
                  <a:lnTo>
                    <a:pt x="14277" y="3117"/>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92" name="Google Shape;1092;p42"/>
            <p:cNvSpPr/>
            <p:nvPr/>
          </p:nvSpPr>
          <p:spPr>
            <a:xfrm>
              <a:off x="6007825" y="2988575"/>
              <a:ext cx="23725" cy="32825"/>
            </a:xfrm>
            <a:custGeom>
              <a:rect b="b" l="l" r="r" t="t"/>
              <a:pathLst>
                <a:path extrusionOk="0" h="1313" w="949">
                  <a:moveTo>
                    <a:pt x="1" y="845"/>
                  </a:moveTo>
                  <a:lnTo>
                    <a:pt x="377" y="1313"/>
                  </a:lnTo>
                  <a:lnTo>
                    <a:pt x="537" y="993"/>
                  </a:lnTo>
                  <a:lnTo>
                    <a:pt x="925" y="1027"/>
                  </a:lnTo>
                  <a:lnTo>
                    <a:pt x="937" y="434"/>
                  </a:lnTo>
                  <a:lnTo>
                    <a:pt x="948" y="0"/>
                  </a:lnTo>
                  <a:lnTo>
                    <a:pt x="298" y="491"/>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93" name="Google Shape;1093;p42"/>
            <p:cNvSpPr/>
            <p:nvPr/>
          </p:nvSpPr>
          <p:spPr>
            <a:xfrm>
              <a:off x="5443775" y="2469900"/>
              <a:ext cx="64800" cy="36250"/>
            </a:xfrm>
            <a:custGeom>
              <a:rect b="b" l="l" r="r" t="t"/>
              <a:pathLst>
                <a:path extrusionOk="0" h="1450" w="2592">
                  <a:moveTo>
                    <a:pt x="2146" y="491"/>
                  </a:moveTo>
                  <a:lnTo>
                    <a:pt x="1758" y="228"/>
                  </a:lnTo>
                  <a:lnTo>
                    <a:pt x="1348" y="217"/>
                  </a:lnTo>
                  <a:lnTo>
                    <a:pt x="743" y="0"/>
                  </a:lnTo>
                  <a:lnTo>
                    <a:pt x="378" y="228"/>
                  </a:lnTo>
                  <a:lnTo>
                    <a:pt x="1" y="913"/>
                  </a:lnTo>
                  <a:lnTo>
                    <a:pt x="47" y="1084"/>
                  </a:lnTo>
                  <a:lnTo>
                    <a:pt x="834" y="1449"/>
                  </a:lnTo>
                  <a:lnTo>
                    <a:pt x="1291" y="1301"/>
                  </a:lnTo>
                  <a:lnTo>
                    <a:pt x="1964" y="1358"/>
                  </a:lnTo>
                  <a:lnTo>
                    <a:pt x="2592" y="1335"/>
                  </a:lnTo>
                  <a:lnTo>
                    <a:pt x="2534" y="776"/>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94" name="Google Shape;1094;p42"/>
            <p:cNvSpPr/>
            <p:nvPr/>
          </p:nvSpPr>
          <p:spPr>
            <a:xfrm>
              <a:off x="4109700" y="3512675"/>
              <a:ext cx="189175" cy="208300"/>
            </a:xfrm>
            <a:custGeom>
              <a:rect b="b" l="l" r="r" t="t"/>
              <a:pathLst>
                <a:path extrusionOk="0" h="8332" w="7567">
                  <a:moveTo>
                    <a:pt x="4440" y="80"/>
                  </a:moveTo>
                  <a:lnTo>
                    <a:pt x="4292" y="1"/>
                  </a:lnTo>
                  <a:lnTo>
                    <a:pt x="3835" y="217"/>
                  </a:lnTo>
                  <a:lnTo>
                    <a:pt x="3607" y="217"/>
                  </a:lnTo>
                  <a:lnTo>
                    <a:pt x="3082" y="571"/>
                  </a:lnTo>
                  <a:lnTo>
                    <a:pt x="2797" y="206"/>
                  </a:lnTo>
                  <a:lnTo>
                    <a:pt x="1575" y="514"/>
                  </a:lnTo>
                  <a:lnTo>
                    <a:pt x="982" y="548"/>
                  </a:lnTo>
                  <a:lnTo>
                    <a:pt x="856" y="3789"/>
                  </a:lnTo>
                  <a:lnTo>
                    <a:pt x="92" y="3812"/>
                  </a:lnTo>
                  <a:lnTo>
                    <a:pt x="1" y="6448"/>
                  </a:lnTo>
                  <a:lnTo>
                    <a:pt x="206" y="6597"/>
                  </a:lnTo>
                  <a:lnTo>
                    <a:pt x="628" y="7464"/>
                  </a:lnTo>
                  <a:lnTo>
                    <a:pt x="525" y="8012"/>
                  </a:lnTo>
                  <a:lnTo>
                    <a:pt x="685" y="8331"/>
                  </a:lnTo>
                  <a:lnTo>
                    <a:pt x="1256" y="8240"/>
                  </a:lnTo>
                  <a:lnTo>
                    <a:pt x="1655" y="7841"/>
                  </a:lnTo>
                  <a:lnTo>
                    <a:pt x="2043" y="7567"/>
                  </a:lnTo>
                  <a:lnTo>
                    <a:pt x="2260" y="7122"/>
                  </a:lnTo>
                  <a:lnTo>
                    <a:pt x="2637" y="6905"/>
                  </a:lnTo>
                  <a:lnTo>
                    <a:pt x="2968" y="7019"/>
                  </a:lnTo>
                  <a:lnTo>
                    <a:pt x="3321" y="7282"/>
                  </a:lnTo>
                  <a:lnTo>
                    <a:pt x="3949" y="7327"/>
                  </a:lnTo>
                  <a:lnTo>
                    <a:pt x="4463" y="7110"/>
                  </a:lnTo>
                  <a:lnTo>
                    <a:pt x="4554" y="6825"/>
                  </a:lnTo>
                  <a:lnTo>
                    <a:pt x="4725" y="6391"/>
                  </a:lnTo>
                  <a:lnTo>
                    <a:pt x="5147" y="6323"/>
                  </a:lnTo>
                  <a:lnTo>
                    <a:pt x="5398" y="5981"/>
                  </a:lnTo>
                  <a:lnTo>
                    <a:pt x="5684" y="5364"/>
                  </a:lnTo>
                  <a:lnTo>
                    <a:pt x="6426" y="4702"/>
                  </a:lnTo>
                  <a:lnTo>
                    <a:pt x="7567" y="4029"/>
                  </a:lnTo>
                  <a:lnTo>
                    <a:pt x="7076" y="3618"/>
                  </a:lnTo>
                  <a:lnTo>
                    <a:pt x="6483" y="3481"/>
                  </a:lnTo>
                  <a:lnTo>
                    <a:pt x="6266" y="2899"/>
                  </a:lnTo>
                  <a:lnTo>
                    <a:pt x="6277" y="2580"/>
                  </a:lnTo>
                  <a:lnTo>
                    <a:pt x="5946" y="2488"/>
                  </a:lnTo>
                  <a:lnTo>
                    <a:pt x="5090" y="1484"/>
                  </a:lnTo>
                  <a:lnTo>
                    <a:pt x="4862" y="959"/>
                  </a:lnTo>
                  <a:lnTo>
                    <a:pt x="4714" y="799"/>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95" name="Google Shape;1095;p42"/>
            <p:cNvSpPr/>
            <p:nvPr/>
          </p:nvSpPr>
          <p:spPr>
            <a:xfrm>
              <a:off x="4010425" y="2859325"/>
              <a:ext cx="258775" cy="201175"/>
            </a:xfrm>
            <a:custGeom>
              <a:rect b="b" l="l" r="r" t="t"/>
              <a:pathLst>
                <a:path extrusionOk="0" h="8047" w="10351">
                  <a:moveTo>
                    <a:pt x="7521" y="2283"/>
                  </a:moveTo>
                  <a:lnTo>
                    <a:pt x="7452" y="2249"/>
                  </a:lnTo>
                  <a:lnTo>
                    <a:pt x="7167" y="1986"/>
                  </a:lnTo>
                  <a:lnTo>
                    <a:pt x="7121" y="1701"/>
                  </a:lnTo>
                  <a:lnTo>
                    <a:pt x="7235" y="1336"/>
                  </a:lnTo>
                  <a:lnTo>
                    <a:pt x="7235" y="959"/>
                  </a:lnTo>
                  <a:lnTo>
                    <a:pt x="6768" y="389"/>
                  </a:lnTo>
                  <a:lnTo>
                    <a:pt x="6665" y="1"/>
                  </a:lnTo>
                  <a:lnTo>
                    <a:pt x="6174" y="160"/>
                  </a:lnTo>
                  <a:lnTo>
                    <a:pt x="5775" y="514"/>
                  </a:lnTo>
                  <a:lnTo>
                    <a:pt x="5204" y="1519"/>
                  </a:lnTo>
                  <a:lnTo>
                    <a:pt x="4462" y="1929"/>
                  </a:lnTo>
                  <a:lnTo>
                    <a:pt x="3686" y="1872"/>
                  </a:lnTo>
                  <a:lnTo>
                    <a:pt x="3458" y="1964"/>
                  </a:lnTo>
                  <a:lnTo>
                    <a:pt x="3538" y="2283"/>
                  </a:lnTo>
                  <a:lnTo>
                    <a:pt x="3127" y="2603"/>
                  </a:lnTo>
                  <a:lnTo>
                    <a:pt x="2796" y="2956"/>
                  </a:lnTo>
                  <a:lnTo>
                    <a:pt x="1792" y="3299"/>
                  </a:lnTo>
                  <a:lnTo>
                    <a:pt x="1586" y="3105"/>
                  </a:lnTo>
                  <a:lnTo>
                    <a:pt x="1461" y="3071"/>
                  </a:lnTo>
                  <a:lnTo>
                    <a:pt x="1312" y="3310"/>
                  </a:lnTo>
                  <a:lnTo>
                    <a:pt x="651" y="3367"/>
                  </a:lnTo>
                  <a:lnTo>
                    <a:pt x="263" y="4303"/>
                  </a:lnTo>
                  <a:lnTo>
                    <a:pt x="57" y="4451"/>
                  </a:lnTo>
                  <a:lnTo>
                    <a:pt x="0" y="5170"/>
                  </a:lnTo>
                  <a:lnTo>
                    <a:pt x="91" y="5558"/>
                  </a:lnTo>
                  <a:lnTo>
                    <a:pt x="34" y="5821"/>
                  </a:lnTo>
                  <a:lnTo>
                    <a:pt x="400" y="6300"/>
                  </a:lnTo>
                  <a:lnTo>
                    <a:pt x="479" y="6620"/>
                  </a:lnTo>
                  <a:lnTo>
                    <a:pt x="776" y="7076"/>
                  </a:lnTo>
                  <a:lnTo>
                    <a:pt x="1141" y="7384"/>
                  </a:lnTo>
                  <a:lnTo>
                    <a:pt x="1187" y="7795"/>
                  </a:lnTo>
                  <a:lnTo>
                    <a:pt x="1278" y="8046"/>
                  </a:lnTo>
                  <a:lnTo>
                    <a:pt x="1689" y="7213"/>
                  </a:lnTo>
                  <a:lnTo>
                    <a:pt x="2157" y="6722"/>
                  </a:lnTo>
                  <a:lnTo>
                    <a:pt x="2705" y="6882"/>
                  </a:lnTo>
                  <a:lnTo>
                    <a:pt x="3218" y="6939"/>
                  </a:lnTo>
                  <a:lnTo>
                    <a:pt x="3287" y="6300"/>
                  </a:lnTo>
                  <a:lnTo>
                    <a:pt x="3595" y="5844"/>
                  </a:lnTo>
                  <a:lnTo>
                    <a:pt x="4029" y="5558"/>
                  </a:lnTo>
                  <a:lnTo>
                    <a:pt x="4679" y="5855"/>
                  </a:lnTo>
                  <a:lnTo>
                    <a:pt x="5193" y="6197"/>
                  </a:lnTo>
                  <a:lnTo>
                    <a:pt x="5786" y="6277"/>
                  </a:lnTo>
                  <a:lnTo>
                    <a:pt x="6379" y="6449"/>
                  </a:lnTo>
                  <a:lnTo>
                    <a:pt x="6608" y="5912"/>
                  </a:lnTo>
                  <a:lnTo>
                    <a:pt x="6722" y="5844"/>
                  </a:lnTo>
                  <a:lnTo>
                    <a:pt x="7098" y="5924"/>
                  </a:lnTo>
                  <a:lnTo>
                    <a:pt x="7977" y="5479"/>
                  </a:lnTo>
                  <a:lnTo>
                    <a:pt x="8297" y="5673"/>
                  </a:lnTo>
                  <a:lnTo>
                    <a:pt x="8548" y="5638"/>
                  </a:lnTo>
                  <a:lnTo>
                    <a:pt x="8673" y="5421"/>
                  </a:lnTo>
                  <a:lnTo>
                    <a:pt x="8959" y="5342"/>
                  </a:lnTo>
                  <a:lnTo>
                    <a:pt x="9575" y="5444"/>
                  </a:lnTo>
                  <a:lnTo>
                    <a:pt x="10088" y="5456"/>
                  </a:lnTo>
                  <a:lnTo>
                    <a:pt x="10351" y="5364"/>
                  </a:lnTo>
                  <a:lnTo>
                    <a:pt x="10214" y="5068"/>
                  </a:lnTo>
                  <a:lnTo>
                    <a:pt x="9621" y="4714"/>
                  </a:lnTo>
                  <a:lnTo>
                    <a:pt x="9404" y="4166"/>
                  </a:lnTo>
                  <a:lnTo>
                    <a:pt x="9061" y="3790"/>
                  </a:lnTo>
                  <a:lnTo>
                    <a:pt x="8525" y="3299"/>
                  </a:lnTo>
                  <a:lnTo>
                    <a:pt x="8502" y="3013"/>
                  </a:lnTo>
                  <a:lnTo>
                    <a:pt x="8068" y="2648"/>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96" name="Google Shape;1096;p42"/>
            <p:cNvSpPr/>
            <p:nvPr/>
          </p:nvSpPr>
          <p:spPr>
            <a:xfrm>
              <a:off x="1465200" y="1347225"/>
              <a:ext cx="1519000" cy="811125"/>
            </a:xfrm>
            <a:custGeom>
              <a:rect b="b" l="l" r="r" t="t"/>
              <a:pathLst>
                <a:path extrusionOk="0" h="32445" w="60760">
                  <a:moveTo>
                    <a:pt x="44931" y="28451"/>
                  </a:moveTo>
                  <a:lnTo>
                    <a:pt x="44828" y="28017"/>
                  </a:lnTo>
                  <a:lnTo>
                    <a:pt x="44474" y="28291"/>
                  </a:lnTo>
                  <a:lnTo>
                    <a:pt x="44543" y="28588"/>
                  </a:lnTo>
                  <a:lnTo>
                    <a:pt x="45342" y="28964"/>
                  </a:lnTo>
                  <a:lnTo>
                    <a:pt x="45615" y="28907"/>
                  </a:lnTo>
                  <a:lnTo>
                    <a:pt x="46083" y="28553"/>
                  </a:lnTo>
                  <a:lnTo>
                    <a:pt x="45410" y="28565"/>
                  </a:lnTo>
                  <a:close/>
                  <a:moveTo>
                    <a:pt x="46985" y="26180"/>
                  </a:moveTo>
                  <a:lnTo>
                    <a:pt x="47008" y="26020"/>
                  </a:lnTo>
                  <a:lnTo>
                    <a:pt x="46426" y="25655"/>
                  </a:lnTo>
                  <a:lnTo>
                    <a:pt x="45581" y="25426"/>
                  </a:lnTo>
                  <a:lnTo>
                    <a:pt x="45307" y="25506"/>
                  </a:lnTo>
                  <a:lnTo>
                    <a:pt x="45809" y="25917"/>
                  </a:lnTo>
                  <a:lnTo>
                    <a:pt x="46620" y="26191"/>
                  </a:lnTo>
                  <a:close/>
                  <a:moveTo>
                    <a:pt x="3425" y="26705"/>
                  </a:moveTo>
                  <a:lnTo>
                    <a:pt x="3459" y="26225"/>
                  </a:lnTo>
                  <a:lnTo>
                    <a:pt x="3002" y="25849"/>
                  </a:lnTo>
                  <a:lnTo>
                    <a:pt x="2945" y="25438"/>
                  </a:lnTo>
                  <a:lnTo>
                    <a:pt x="2934" y="25141"/>
                  </a:lnTo>
                  <a:lnTo>
                    <a:pt x="2340" y="25038"/>
                  </a:lnTo>
                  <a:lnTo>
                    <a:pt x="1998" y="24913"/>
                  </a:lnTo>
                  <a:lnTo>
                    <a:pt x="1416" y="24708"/>
                  </a:lnTo>
                  <a:lnTo>
                    <a:pt x="1222" y="24924"/>
                  </a:lnTo>
                  <a:lnTo>
                    <a:pt x="1131" y="25392"/>
                  </a:lnTo>
                  <a:lnTo>
                    <a:pt x="1747" y="25552"/>
                  </a:lnTo>
                  <a:lnTo>
                    <a:pt x="1690" y="25814"/>
                  </a:lnTo>
                  <a:lnTo>
                    <a:pt x="2101" y="26123"/>
                  </a:lnTo>
                  <a:lnTo>
                    <a:pt x="2101" y="26442"/>
                  </a:lnTo>
                  <a:lnTo>
                    <a:pt x="3002" y="26842"/>
                  </a:lnTo>
                  <a:close/>
                  <a:moveTo>
                    <a:pt x="51379" y="24787"/>
                  </a:moveTo>
                  <a:lnTo>
                    <a:pt x="51926" y="24240"/>
                  </a:lnTo>
                  <a:lnTo>
                    <a:pt x="52132" y="24000"/>
                  </a:lnTo>
                  <a:lnTo>
                    <a:pt x="51835" y="23954"/>
                  </a:lnTo>
                  <a:lnTo>
                    <a:pt x="51128" y="24262"/>
                  </a:lnTo>
                  <a:lnTo>
                    <a:pt x="50534" y="24765"/>
                  </a:lnTo>
                  <a:lnTo>
                    <a:pt x="49381" y="26168"/>
                  </a:lnTo>
                  <a:lnTo>
                    <a:pt x="48617" y="26693"/>
                  </a:lnTo>
                  <a:lnTo>
                    <a:pt x="48845" y="26933"/>
                  </a:lnTo>
                  <a:lnTo>
                    <a:pt x="48309" y="27252"/>
                  </a:lnTo>
                  <a:lnTo>
                    <a:pt x="48332" y="27515"/>
                  </a:lnTo>
                  <a:lnTo>
                    <a:pt x="49701" y="27538"/>
                  </a:lnTo>
                  <a:lnTo>
                    <a:pt x="50477" y="27492"/>
                  </a:lnTo>
                  <a:lnTo>
                    <a:pt x="51105" y="27709"/>
                  </a:lnTo>
                  <a:lnTo>
                    <a:pt x="50477" y="28120"/>
                  </a:lnTo>
                  <a:lnTo>
                    <a:pt x="50888" y="28143"/>
                  </a:lnTo>
                  <a:lnTo>
                    <a:pt x="51926" y="27378"/>
                  </a:lnTo>
                  <a:lnTo>
                    <a:pt x="52098" y="27492"/>
                  </a:lnTo>
                  <a:lnTo>
                    <a:pt x="51744" y="28222"/>
                  </a:lnTo>
                  <a:lnTo>
                    <a:pt x="52177" y="28394"/>
                  </a:lnTo>
                  <a:lnTo>
                    <a:pt x="52497" y="28359"/>
                  </a:lnTo>
                  <a:lnTo>
                    <a:pt x="52999" y="27572"/>
                  </a:lnTo>
                  <a:lnTo>
                    <a:pt x="52931" y="27024"/>
                  </a:lnTo>
                  <a:lnTo>
                    <a:pt x="52976" y="26545"/>
                  </a:lnTo>
                  <a:lnTo>
                    <a:pt x="52440" y="26705"/>
                  </a:lnTo>
                  <a:lnTo>
                    <a:pt x="52839" y="26054"/>
                  </a:lnTo>
                  <a:lnTo>
                    <a:pt x="52234" y="25780"/>
                  </a:lnTo>
                  <a:lnTo>
                    <a:pt x="51846" y="25997"/>
                  </a:lnTo>
                  <a:lnTo>
                    <a:pt x="51287" y="25757"/>
                  </a:lnTo>
                  <a:lnTo>
                    <a:pt x="51630" y="25449"/>
                  </a:lnTo>
                  <a:lnTo>
                    <a:pt x="51219" y="25267"/>
                  </a:lnTo>
                  <a:lnTo>
                    <a:pt x="50671" y="25552"/>
                  </a:lnTo>
                  <a:close/>
                  <a:moveTo>
                    <a:pt x="480" y="21763"/>
                  </a:moveTo>
                  <a:lnTo>
                    <a:pt x="206" y="22048"/>
                  </a:lnTo>
                  <a:lnTo>
                    <a:pt x="1" y="22414"/>
                  </a:lnTo>
                  <a:lnTo>
                    <a:pt x="138" y="22688"/>
                  </a:lnTo>
                  <a:lnTo>
                    <a:pt x="47" y="23087"/>
                  </a:lnTo>
                  <a:lnTo>
                    <a:pt x="149" y="23486"/>
                  </a:lnTo>
                  <a:lnTo>
                    <a:pt x="423" y="23486"/>
                  </a:lnTo>
                  <a:lnTo>
                    <a:pt x="389" y="22790"/>
                  </a:lnTo>
                  <a:lnTo>
                    <a:pt x="1405" y="21797"/>
                  </a:lnTo>
                  <a:lnTo>
                    <a:pt x="708" y="21877"/>
                  </a:lnTo>
                  <a:close/>
                  <a:moveTo>
                    <a:pt x="40548" y="15053"/>
                  </a:moveTo>
                  <a:lnTo>
                    <a:pt x="40491" y="14882"/>
                  </a:lnTo>
                  <a:lnTo>
                    <a:pt x="40240" y="14870"/>
                  </a:lnTo>
                  <a:lnTo>
                    <a:pt x="39852" y="15110"/>
                  </a:lnTo>
                  <a:lnTo>
                    <a:pt x="39795" y="15167"/>
                  </a:lnTo>
                  <a:lnTo>
                    <a:pt x="39807" y="15407"/>
                  </a:lnTo>
                  <a:lnTo>
                    <a:pt x="40046" y="15486"/>
                  </a:lnTo>
                  <a:close/>
                  <a:moveTo>
                    <a:pt x="39179" y="14596"/>
                  </a:moveTo>
                  <a:lnTo>
                    <a:pt x="39293" y="14437"/>
                  </a:lnTo>
                  <a:lnTo>
                    <a:pt x="38437" y="14425"/>
                  </a:lnTo>
                  <a:lnTo>
                    <a:pt x="37730" y="14813"/>
                  </a:lnTo>
                  <a:lnTo>
                    <a:pt x="37730" y="15030"/>
                  </a:lnTo>
                  <a:lnTo>
                    <a:pt x="38163" y="15053"/>
                  </a:lnTo>
                  <a:close/>
                  <a:moveTo>
                    <a:pt x="38734" y="12234"/>
                  </a:moveTo>
                  <a:lnTo>
                    <a:pt x="38346" y="12154"/>
                  </a:lnTo>
                  <a:lnTo>
                    <a:pt x="37638" y="12896"/>
                  </a:lnTo>
                  <a:lnTo>
                    <a:pt x="37125" y="13524"/>
                  </a:lnTo>
                  <a:lnTo>
                    <a:pt x="36303" y="13923"/>
                  </a:lnTo>
                  <a:lnTo>
                    <a:pt x="37205" y="13843"/>
                  </a:lnTo>
                  <a:lnTo>
                    <a:pt x="37091" y="14322"/>
                  </a:lnTo>
                  <a:lnTo>
                    <a:pt x="38266" y="13900"/>
                  </a:lnTo>
                  <a:lnTo>
                    <a:pt x="39145" y="13467"/>
                  </a:lnTo>
                  <a:lnTo>
                    <a:pt x="39259" y="13843"/>
                  </a:lnTo>
                  <a:lnTo>
                    <a:pt x="40103" y="14026"/>
                  </a:lnTo>
                  <a:lnTo>
                    <a:pt x="40799" y="13775"/>
                  </a:lnTo>
                  <a:lnTo>
                    <a:pt x="40526" y="13512"/>
                  </a:lnTo>
                  <a:lnTo>
                    <a:pt x="40046" y="13569"/>
                  </a:lnTo>
                  <a:lnTo>
                    <a:pt x="40229" y="13181"/>
                  </a:lnTo>
                  <a:lnTo>
                    <a:pt x="39704" y="12942"/>
                  </a:lnTo>
                  <a:lnTo>
                    <a:pt x="39213" y="12668"/>
                  </a:lnTo>
                  <a:lnTo>
                    <a:pt x="39008" y="12462"/>
                  </a:lnTo>
                  <a:lnTo>
                    <a:pt x="38608" y="12588"/>
                  </a:lnTo>
                  <a:close/>
                  <a:moveTo>
                    <a:pt x="45102" y="11059"/>
                  </a:moveTo>
                  <a:lnTo>
                    <a:pt x="45627" y="10819"/>
                  </a:lnTo>
                  <a:lnTo>
                    <a:pt x="45764" y="10716"/>
                  </a:lnTo>
                  <a:lnTo>
                    <a:pt x="45969" y="10385"/>
                  </a:lnTo>
                  <a:lnTo>
                    <a:pt x="45638" y="10180"/>
                  </a:lnTo>
                  <a:lnTo>
                    <a:pt x="45045" y="10271"/>
                  </a:lnTo>
                  <a:lnTo>
                    <a:pt x="44497" y="10716"/>
                  </a:lnTo>
                  <a:lnTo>
                    <a:pt x="44394" y="11093"/>
                  </a:lnTo>
                  <a:close/>
                  <a:moveTo>
                    <a:pt x="34568" y="9529"/>
                  </a:moveTo>
                  <a:lnTo>
                    <a:pt x="34454" y="9244"/>
                  </a:lnTo>
                  <a:lnTo>
                    <a:pt x="34409" y="9107"/>
                  </a:lnTo>
                  <a:lnTo>
                    <a:pt x="34180" y="8959"/>
                  </a:lnTo>
                  <a:lnTo>
                    <a:pt x="33758" y="8753"/>
                  </a:lnTo>
                  <a:lnTo>
                    <a:pt x="33062" y="9073"/>
                  </a:lnTo>
                  <a:lnTo>
                    <a:pt x="32343" y="9324"/>
                  </a:lnTo>
                  <a:lnTo>
                    <a:pt x="32845" y="9666"/>
                  </a:lnTo>
                  <a:lnTo>
                    <a:pt x="33382" y="9575"/>
                  </a:lnTo>
                  <a:lnTo>
                    <a:pt x="33975" y="9803"/>
                  </a:lnTo>
                  <a:close/>
                  <a:moveTo>
                    <a:pt x="37764" y="9233"/>
                  </a:moveTo>
                  <a:lnTo>
                    <a:pt x="36817" y="9096"/>
                  </a:lnTo>
                  <a:lnTo>
                    <a:pt x="37638" y="8719"/>
                  </a:lnTo>
                  <a:lnTo>
                    <a:pt x="37581" y="7863"/>
                  </a:lnTo>
                  <a:lnTo>
                    <a:pt x="37307" y="7532"/>
                  </a:lnTo>
                  <a:lnTo>
                    <a:pt x="36668" y="7418"/>
                  </a:lnTo>
                  <a:lnTo>
                    <a:pt x="35516" y="7966"/>
                  </a:lnTo>
                  <a:lnTo>
                    <a:pt x="34728" y="8788"/>
                  </a:lnTo>
                  <a:lnTo>
                    <a:pt x="35139" y="9096"/>
                  </a:lnTo>
                  <a:lnTo>
                    <a:pt x="35367" y="9564"/>
                  </a:lnTo>
                  <a:lnTo>
                    <a:pt x="34466" y="10351"/>
                  </a:lnTo>
                  <a:lnTo>
                    <a:pt x="34009" y="10317"/>
                  </a:lnTo>
                  <a:lnTo>
                    <a:pt x="33130" y="10944"/>
                  </a:lnTo>
                  <a:lnTo>
                    <a:pt x="33724" y="10203"/>
                  </a:lnTo>
                  <a:lnTo>
                    <a:pt x="33039" y="9952"/>
                  </a:lnTo>
                  <a:lnTo>
                    <a:pt x="32400" y="10077"/>
                  </a:lnTo>
                  <a:lnTo>
                    <a:pt x="32058" y="10556"/>
                  </a:lnTo>
                  <a:lnTo>
                    <a:pt x="31213" y="10545"/>
                  </a:lnTo>
                  <a:lnTo>
                    <a:pt x="30186" y="10659"/>
                  </a:lnTo>
                  <a:lnTo>
                    <a:pt x="29467" y="10317"/>
                  </a:lnTo>
                  <a:lnTo>
                    <a:pt x="28748" y="10374"/>
                  </a:lnTo>
                  <a:lnTo>
                    <a:pt x="28531" y="9963"/>
                  </a:lnTo>
                  <a:lnTo>
                    <a:pt x="28235" y="9780"/>
                  </a:lnTo>
                  <a:lnTo>
                    <a:pt x="27698" y="9849"/>
                  </a:lnTo>
                  <a:lnTo>
                    <a:pt x="26956" y="9895"/>
                  </a:lnTo>
                  <a:lnTo>
                    <a:pt x="26329" y="10146"/>
                  </a:lnTo>
                  <a:lnTo>
                    <a:pt x="26614" y="10477"/>
                  </a:lnTo>
                  <a:lnTo>
                    <a:pt x="25610" y="10876"/>
                  </a:lnTo>
                  <a:lnTo>
                    <a:pt x="25416" y="10408"/>
                  </a:lnTo>
                  <a:lnTo>
                    <a:pt x="24788" y="10545"/>
                  </a:lnTo>
                  <a:lnTo>
                    <a:pt x="23099" y="10636"/>
                  </a:lnTo>
                  <a:lnTo>
                    <a:pt x="22186" y="10465"/>
                  </a:lnTo>
                  <a:lnTo>
                    <a:pt x="23396" y="10089"/>
                  </a:lnTo>
                  <a:lnTo>
                    <a:pt x="22996" y="9689"/>
                  </a:lnTo>
                  <a:lnTo>
                    <a:pt x="22369" y="9746"/>
                  </a:lnTo>
                  <a:lnTo>
                    <a:pt x="21707" y="9609"/>
                  </a:lnTo>
                  <a:lnTo>
                    <a:pt x="20634" y="9335"/>
                  </a:lnTo>
                  <a:lnTo>
                    <a:pt x="20086" y="9004"/>
                  </a:lnTo>
                  <a:lnTo>
                    <a:pt x="19447" y="8959"/>
                  </a:lnTo>
                  <a:lnTo>
                    <a:pt x="18979" y="9187"/>
                  </a:lnTo>
                  <a:lnTo>
                    <a:pt x="18135" y="9324"/>
                  </a:lnTo>
                  <a:lnTo>
                    <a:pt x="18694" y="8730"/>
                  </a:lnTo>
                  <a:lnTo>
                    <a:pt x="17347" y="9244"/>
                  </a:lnTo>
                  <a:lnTo>
                    <a:pt x="17153" y="8582"/>
                  </a:lnTo>
                  <a:lnTo>
                    <a:pt x="16857" y="8491"/>
                  </a:lnTo>
                  <a:lnTo>
                    <a:pt x="16309" y="8845"/>
                  </a:lnTo>
                  <a:lnTo>
                    <a:pt x="15670" y="9016"/>
                  </a:lnTo>
                  <a:lnTo>
                    <a:pt x="15636" y="8708"/>
                  </a:lnTo>
                  <a:lnTo>
                    <a:pt x="14472" y="8902"/>
                  </a:lnTo>
                  <a:lnTo>
                    <a:pt x="13216" y="9233"/>
                  </a:lnTo>
                  <a:lnTo>
                    <a:pt x="12474" y="9153"/>
                  </a:lnTo>
                  <a:lnTo>
                    <a:pt x="11470" y="9381"/>
                  </a:lnTo>
                  <a:lnTo>
                    <a:pt x="10591" y="9701"/>
                  </a:lnTo>
                  <a:lnTo>
                    <a:pt x="10066" y="9632"/>
                  </a:lnTo>
                  <a:lnTo>
                    <a:pt x="9587" y="9267"/>
                  </a:lnTo>
                  <a:lnTo>
                    <a:pt x="8754" y="9073"/>
                  </a:lnTo>
                  <a:lnTo>
                    <a:pt x="8754" y="9073"/>
                  </a:lnTo>
                  <a:lnTo>
                    <a:pt x="5285" y="11960"/>
                  </a:lnTo>
                  <a:lnTo>
                    <a:pt x="229" y="16582"/>
                  </a:lnTo>
                  <a:lnTo>
                    <a:pt x="834" y="16593"/>
                  </a:lnTo>
                  <a:lnTo>
                    <a:pt x="1222" y="16822"/>
                  </a:lnTo>
                  <a:lnTo>
                    <a:pt x="1302" y="17198"/>
                  </a:lnTo>
                  <a:lnTo>
                    <a:pt x="1336" y="17746"/>
                  </a:lnTo>
                  <a:lnTo>
                    <a:pt x="2420" y="17278"/>
                  </a:lnTo>
                  <a:lnTo>
                    <a:pt x="3333" y="17004"/>
                  </a:lnTo>
                  <a:lnTo>
                    <a:pt x="3253" y="17438"/>
                  </a:lnTo>
                  <a:lnTo>
                    <a:pt x="3356" y="17780"/>
                  </a:lnTo>
                  <a:lnTo>
                    <a:pt x="3596" y="18168"/>
                  </a:lnTo>
                  <a:lnTo>
                    <a:pt x="3447" y="18762"/>
                  </a:lnTo>
                  <a:lnTo>
                    <a:pt x="3231" y="19732"/>
                  </a:lnTo>
                  <a:lnTo>
                    <a:pt x="3881" y="20280"/>
                  </a:lnTo>
                  <a:lnTo>
                    <a:pt x="3447" y="20805"/>
                  </a:lnTo>
                  <a:lnTo>
                    <a:pt x="2717" y="21215"/>
                  </a:lnTo>
                  <a:lnTo>
                    <a:pt x="2717" y="21215"/>
                  </a:lnTo>
                  <a:lnTo>
                    <a:pt x="2363" y="21660"/>
                  </a:lnTo>
                  <a:lnTo>
                    <a:pt x="2660" y="22288"/>
                  </a:lnTo>
                  <a:lnTo>
                    <a:pt x="2215" y="22984"/>
                  </a:lnTo>
                  <a:lnTo>
                    <a:pt x="2797" y="23361"/>
                  </a:lnTo>
                  <a:lnTo>
                    <a:pt x="2283" y="23886"/>
                  </a:lnTo>
                  <a:lnTo>
                    <a:pt x="2101" y="24673"/>
                  </a:lnTo>
                  <a:lnTo>
                    <a:pt x="3082" y="25027"/>
                  </a:lnTo>
                  <a:lnTo>
                    <a:pt x="3310" y="25415"/>
                  </a:lnTo>
                  <a:lnTo>
                    <a:pt x="4086" y="26282"/>
                  </a:lnTo>
                  <a:lnTo>
                    <a:pt x="4189" y="26282"/>
                  </a:lnTo>
                  <a:lnTo>
                    <a:pt x="6163" y="26282"/>
                  </a:lnTo>
                  <a:lnTo>
                    <a:pt x="8252" y="26282"/>
                  </a:lnTo>
                  <a:lnTo>
                    <a:pt x="8937" y="26282"/>
                  </a:lnTo>
                  <a:lnTo>
                    <a:pt x="11071" y="26282"/>
                  </a:lnTo>
                  <a:lnTo>
                    <a:pt x="13148" y="26282"/>
                  </a:lnTo>
                  <a:lnTo>
                    <a:pt x="15236" y="26282"/>
                  </a:lnTo>
                  <a:lnTo>
                    <a:pt x="17347" y="26282"/>
                  </a:lnTo>
                  <a:lnTo>
                    <a:pt x="19733" y="26282"/>
                  </a:lnTo>
                  <a:lnTo>
                    <a:pt x="22129" y="26282"/>
                  </a:lnTo>
                  <a:lnTo>
                    <a:pt x="23567" y="26282"/>
                  </a:lnTo>
                  <a:lnTo>
                    <a:pt x="23761" y="25940"/>
                  </a:lnTo>
                  <a:lnTo>
                    <a:pt x="23989" y="25940"/>
                  </a:lnTo>
                  <a:lnTo>
                    <a:pt x="23875" y="26419"/>
                  </a:lnTo>
                  <a:lnTo>
                    <a:pt x="24012" y="26568"/>
                  </a:lnTo>
                  <a:lnTo>
                    <a:pt x="24469" y="26625"/>
                  </a:lnTo>
                  <a:lnTo>
                    <a:pt x="25131" y="26762"/>
                  </a:lnTo>
                  <a:lnTo>
                    <a:pt x="25667" y="27036"/>
                  </a:lnTo>
                  <a:lnTo>
                    <a:pt x="26295" y="26921"/>
                  </a:lnTo>
                  <a:lnTo>
                    <a:pt x="27048" y="27150"/>
                  </a:lnTo>
                  <a:lnTo>
                    <a:pt x="27048" y="27150"/>
                  </a:lnTo>
                  <a:lnTo>
                    <a:pt x="27504" y="26807"/>
                  </a:lnTo>
                  <a:lnTo>
                    <a:pt x="27961" y="26670"/>
                  </a:lnTo>
                  <a:lnTo>
                    <a:pt x="28223" y="26454"/>
                  </a:lnTo>
                  <a:lnTo>
                    <a:pt x="28440" y="26339"/>
                  </a:lnTo>
                  <a:lnTo>
                    <a:pt x="29011" y="26511"/>
                  </a:lnTo>
                  <a:lnTo>
                    <a:pt x="29479" y="26533"/>
                  </a:lnTo>
                  <a:lnTo>
                    <a:pt x="29593" y="26648"/>
                  </a:lnTo>
                  <a:lnTo>
                    <a:pt x="29604" y="27150"/>
                  </a:lnTo>
                  <a:lnTo>
                    <a:pt x="30346" y="27298"/>
                  </a:lnTo>
                  <a:lnTo>
                    <a:pt x="30106" y="27538"/>
                  </a:lnTo>
                  <a:lnTo>
                    <a:pt x="30277" y="27812"/>
                  </a:lnTo>
                  <a:lnTo>
                    <a:pt x="30004" y="28131"/>
                  </a:lnTo>
                  <a:lnTo>
                    <a:pt x="30266" y="28245"/>
                  </a:lnTo>
                  <a:lnTo>
                    <a:pt x="29992" y="28553"/>
                  </a:lnTo>
                  <a:lnTo>
                    <a:pt x="29992" y="28553"/>
                  </a:lnTo>
                  <a:lnTo>
                    <a:pt x="30163" y="28576"/>
                  </a:lnTo>
                  <a:lnTo>
                    <a:pt x="30346" y="28451"/>
                  </a:lnTo>
                  <a:lnTo>
                    <a:pt x="30414" y="28645"/>
                  </a:lnTo>
                  <a:lnTo>
                    <a:pt x="30905" y="28747"/>
                  </a:lnTo>
                  <a:lnTo>
                    <a:pt x="31441" y="28759"/>
                  </a:lnTo>
                  <a:lnTo>
                    <a:pt x="31989" y="28850"/>
                  </a:lnTo>
                  <a:lnTo>
                    <a:pt x="32560" y="29021"/>
                  </a:lnTo>
                  <a:lnTo>
                    <a:pt x="32674" y="29307"/>
                  </a:lnTo>
                  <a:lnTo>
                    <a:pt x="32868" y="29980"/>
                  </a:lnTo>
                  <a:lnTo>
                    <a:pt x="32526" y="30265"/>
                  </a:lnTo>
                  <a:lnTo>
                    <a:pt x="31989" y="30151"/>
                  </a:lnTo>
                  <a:lnTo>
                    <a:pt x="31841" y="29603"/>
                  </a:lnTo>
                  <a:lnTo>
                    <a:pt x="31715" y="30163"/>
                  </a:lnTo>
                  <a:lnTo>
                    <a:pt x="31179" y="30642"/>
                  </a:lnTo>
                  <a:lnTo>
                    <a:pt x="31065" y="31064"/>
                  </a:lnTo>
                  <a:lnTo>
                    <a:pt x="30905" y="31304"/>
                  </a:lnTo>
                  <a:lnTo>
                    <a:pt x="30323" y="31589"/>
                  </a:lnTo>
                  <a:lnTo>
                    <a:pt x="30323" y="31589"/>
                  </a:lnTo>
                  <a:lnTo>
                    <a:pt x="29787" y="32068"/>
                  </a:lnTo>
                  <a:lnTo>
                    <a:pt x="29501" y="32388"/>
                  </a:lnTo>
                  <a:lnTo>
                    <a:pt x="29889" y="32445"/>
                  </a:lnTo>
                  <a:lnTo>
                    <a:pt x="30528" y="32160"/>
                  </a:lnTo>
                  <a:lnTo>
                    <a:pt x="30951" y="31909"/>
                  </a:lnTo>
                  <a:lnTo>
                    <a:pt x="31179" y="31874"/>
                  </a:lnTo>
                  <a:lnTo>
                    <a:pt x="31544" y="31954"/>
                  </a:lnTo>
                  <a:lnTo>
                    <a:pt x="31784" y="31829"/>
                  </a:lnTo>
                  <a:lnTo>
                    <a:pt x="32183" y="31715"/>
                  </a:lnTo>
                  <a:lnTo>
                    <a:pt x="32857" y="31600"/>
                  </a:lnTo>
                  <a:lnTo>
                    <a:pt x="32857" y="31600"/>
                  </a:lnTo>
                  <a:lnTo>
                    <a:pt x="32857" y="31600"/>
                  </a:lnTo>
                  <a:lnTo>
                    <a:pt x="32902" y="31338"/>
                  </a:lnTo>
                  <a:lnTo>
                    <a:pt x="32857" y="31361"/>
                  </a:lnTo>
                  <a:lnTo>
                    <a:pt x="32617" y="31395"/>
                  </a:lnTo>
                  <a:lnTo>
                    <a:pt x="32354" y="31315"/>
                  </a:lnTo>
                  <a:lnTo>
                    <a:pt x="32685" y="31018"/>
                  </a:lnTo>
                  <a:lnTo>
                    <a:pt x="32959" y="30916"/>
                  </a:lnTo>
                  <a:lnTo>
                    <a:pt x="33518" y="30790"/>
                  </a:lnTo>
                  <a:lnTo>
                    <a:pt x="34169" y="30665"/>
                  </a:lnTo>
                  <a:lnTo>
                    <a:pt x="34431" y="30824"/>
                  </a:lnTo>
                  <a:lnTo>
                    <a:pt x="34694" y="30630"/>
                  </a:lnTo>
                  <a:lnTo>
                    <a:pt x="34968" y="30516"/>
                  </a:lnTo>
                  <a:lnTo>
                    <a:pt x="35093" y="30573"/>
                  </a:lnTo>
                  <a:lnTo>
                    <a:pt x="35105" y="30585"/>
                  </a:lnTo>
                  <a:lnTo>
                    <a:pt x="36063" y="29991"/>
                  </a:lnTo>
                  <a:lnTo>
                    <a:pt x="36451" y="29820"/>
                  </a:lnTo>
                  <a:lnTo>
                    <a:pt x="37547" y="29820"/>
                  </a:lnTo>
                  <a:lnTo>
                    <a:pt x="38882" y="29820"/>
                  </a:lnTo>
                  <a:lnTo>
                    <a:pt x="39019" y="29592"/>
                  </a:lnTo>
                  <a:lnTo>
                    <a:pt x="39259" y="29546"/>
                  </a:lnTo>
                  <a:lnTo>
                    <a:pt x="39624" y="29421"/>
                  </a:lnTo>
                  <a:lnTo>
                    <a:pt x="40001" y="29021"/>
                  </a:lnTo>
                  <a:lnTo>
                    <a:pt x="40457" y="28325"/>
                  </a:lnTo>
                  <a:lnTo>
                    <a:pt x="41245" y="27652"/>
                  </a:lnTo>
                  <a:lnTo>
                    <a:pt x="41404" y="27892"/>
                  </a:lnTo>
                  <a:lnTo>
                    <a:pt x="41929" y="27732"/>
                  </a:lnTo>
                  <a:lnTo>
                    <a:pt x="42146" y="27994"/>
                  </a:lnTo>
                  <a:lnTo>
                    <a:pt x="41747" y="29204"/>
                  </a:lnTo>
                  <a:lnTo>
                    <a:pt x="42043" y="29706"/>
                  </a:lnTo>
                  <a:lnTo>
                    <a:pt x="42888" y="29592"/>
                  </a:lnTo>
                  <a:lnTo>
                    <a:pt x="44041" y="29558"/>
                  </a:lnTo>
                  <a:lnTo>
                    <a:pt x="42557" y="30288"/>
                  </a:lnTo>
                  <a:lnTo>
                    <a:pt x="42340" y="31030"/>
                  </a:lnTo>
                  <a:lnTo>
                    <a:pt x="42876" y="31098"/>
                  </a:lnTo>
                  <a:lnTo>
                    <a:pt x="43881" y="30459"/>
                  </a:lnTo>
                  <a:lnTo>
                    <a:pt x="44714" y="30117"/>
                  </a:lnTo>
                  <a:lnTo>
                    <a:pt x="46449" y="29592"/>
                  </a:lnTo>
                  <a:lnTo>
                    <a:pt x="47521" y="29010"/>
                  </a:lnTo>
                  <a:lnTo>
                    <a:pt x="47156" y="28690"/>
                  </a:lnTo>
                  <a:lnTo>
                    <a:pt x="47293" y="28051"/>
                  </a:lnTo>
                  <a:lnTo>
                    <a:pt x="46277" y="29044"/>
                  </a:lnTo>
                  <a:lnTo>
                    <a:pt x="45056" y="29158"/>
                  </a:lnTo>
                  <a:lnTo>
                    <a:pt x="44269" y="28725"/>
                  </a:lnTo>
                  <a:lnTo>
                    <a:pt x="44257" y="28063"/>
                  </a:lnTo>
                  <a:lnTo>
                    <a:pt x="44337" y="27093"/>
                  </a:lnTo>
                  <a:lnTo>
                    <a:pt x="45216" y="26511"/>
                  </a:lnTo>
                  <a:lnTo>
                    <a:pt x="44737" y="26066"/>
                  </a:lnTo>
                  <a:lnTo>
                    <a:pt x="43653" y="26145"/>
                  </a:lnTo>
                  <a:lnTo>
                    <a:pt x="41929" y="26887"/>
                  </a:lnTo>
                  <a:lnTo>
                    <a:pt x="40377" y="28063"/>
                  </a:lnTo>
                  <a:lnTo>
                    <a:pt x="39715" y="28200"/>
                  </a:lnTo>
                  <a:lnTo>
                    <a:pt x="40834" y="27389"/>
                  </a:lnTo>
                  <a:lnTo>
                    <a:pt x="42272" y="26203"/>
                  </a:lnTo>
                  <a:lnTo>
                    <a:pt x="43299" y="25826"/>
                  </a:lnTo>
                  <a:lnTo>
                    <a:pt x="44109" y="25198"/>
                  </a:lnTo>
                  <a:lnTo>
                    <a:pt x="44851" y="25118"/>
                  </a:lnTo>
                  <a:lnTo>
                    <a:pt x="45901" y="25141"/>
                  </a:lnTo>
                  <a:lnTo>
                    <a:pt x="47327" y="25324"/>
                  </a:lnTo>
                  <a:lnTo>
                    <a:pt x="48548" y="25175"/>
                  </a:lnTo>
                  <a:lnTo>
                    <a:pt x="49667" y="24456"/>
                  </a:lnTo>
                  <a:lnTo>
                    <a:pt x="50899" y="24137"/>
                  </a:lnTo>
                  <a:lnTo>
                    <a:pt x="51504" y="23840"/>
                  </a:lnTo>
                  <a:lnTo>
                    <a:pt x="52098" y="23509"/>
                  </a:lnTo>
                  <a:lnTo>
                    <a:pt x="52383" y="22539"/>
                  </a:lnTo>
                  <a:lnTo>
                    <a:pt x="52234" y="22208"/>
                  </a:lnTo>
                  <a:lnTo>
                    <a:pt x="51744" y="22094"/>
                  </a:lnTo>
                  <a:lnTo>
                    <a:pt x="51744" y="21375"/>
                  </a:lnTo>
                  <a:lnTo>
                    <a:pt x="51413" y="21101"/>
                  </a:lnTo>
                  <a:lnTo>
                    <a:pt x="50431" y="20873"/>
                  </a:lnTo>
                  <a:lnTo>
                    <a:pt x="50032" y="20382"/>
                  </a:lnTo>
                  <a:lnTo>
                    <a:pt x="49347" y="19903"/>
                  </a:lnTo>
                  <a:lnTo>
                    <a:pt x="49838" y="19378"/>
                  </a:lnTo>
                  <a:lnTo>
                    <a:pt x="49553" y="18362"/>
                  </a:lnTo>
                  <a:lnTo>
                    <a:pt x="49176" y="17290"/>
                  </a:lnTo>
                  <a:lnTo>
                    <a:pt x="49039" y="16548"/>
                  </a:lnTo>
                  <a:lnTo>
                    <a:pt x="48423" y="16936"/>
                  </a:lnTo>
                  <a:lnTo>
                    <a:pt x="47361" y="17860"/>
                  </a:lnTo>
                  <a:lnTo>
                    <a:pt x="46209" y="18317"/>
                  </a:lnTo>
                  <a:lnTo>
                    <a:pt x="45981" y="17837"/>
                  </a:lnTo>
                  <a:lnTo>
                    <a:pt x="45456" y="17689"/>
                  </a:lnTo>
                  <a:lnTo>
                    <a:pt x="45764" y="16651"/>
                  </a:lnTo>
                  <a:lnTo>
                    <a:pt x="46140" y="15954"/>
                  </a:lnTo>
                  <a:lnTo>
                    <a:pt x="45045" y="15874"/>
                  </a:lnTo>
                  <a:lnTo>
                    <a:pt x="45022" y="15566"/>
                  </a:lnTo>
                  <a:lnTo>
                    <a:pt x="44508" y="15098"/>
                  </a:lnTo>
                  <a:lnTo>
                    <a:pt x="44086" y="14813"/>
                  </a:lnTo>
                  <a:lnTo>
                    <a:pt x="43447" y="15019"/>
                  </a:lnTo>
                  <a:lnTo>
                    <a:pt x="42842" y="14950"/>
                  </a:lnTo>
                  <a:lnTo>
                    <a:pt x="41906" y="14722"/>
                  </a:lnTo>
                  <a:lnTo>
                    <a:pt x="41347" y="14904"/>
                  </a:lnTo>
                  <a:lnTo>
                    <a:pt x="40799" y="16194"/>
                  </a:lnTo>
                  <a:lnTo>
                    <a:pt x="40663" y="16947"/>
                  </a:lnTo>
                  <a:lnTo>
                    <a:pt x="39407" y="17815"/>
                  </a:lnTo>
                  <a:lnTo>
                    <a:pt x="39852" y="18465"/>
                  </a:lnTo>
                  <a:lnTo>
                    <a:pt x="39921" y="19173"/>
                  </a:lnTo>
                  <a:lnTo>
                    <a:pt x="39681" y="19743"/>
                  </a:lnTo>
                  <a:lnTo>
                    <a:pt x="39008" y="20325"/>
                  </a:lnTo>
                  <a:lnTo>
                    <a:pt x="37935" y="20930"/>
                  </a:lnTo>
                  <a:lnTo>
                    <a:pt x="36657" y="21330"/>
                  </a:lnTo>
                  <a:lnTo>
                    <a:pt x="36896" y="21786"/>
                  </a:lnTo>
                  <a:lnTo>
                    <a:pt x="36577" y="23155"/>
                  </a:lnTo>
                  <a:lnTo>
                    <a:pt x="35778" y="24057"/>
                  </a:lnTo>
                  <a:lnTo>
                    <a:pt x="35128" y="24320"/>
                  </a:lnTo>
                  <a:lnTo>
                    <a:pt x="34500" y="23498"/>
                  </a:lnTo>
                  <a:lnTo>
                    <a:pt x="34489" y="22528"/>
                  </a:lnTo>
                  <a:lnTo>
                    <a:pt x="34728" y="21672"/>
                  </a:lnTo>
                  <a:lnTo>
                    <a:pt x="35242" y="20930"/>
                  </a:lnTo>
                  <a:lnTo>
                    <a:pt x="34557" y="20839"/>
                  </a:lnTo>
                  <a:lnTo>
                    <a:pt x="33484" y="20782"/>
                  </a:lnTo>
                  <a:lnTo>
                    <a:pt x="32971" y="20428"/>
                  </a:lnTo>
                  <a:lnTo>
                    <a:pt x="32286" y="20200"/>
                  </a:lnTo>
                  <a:lnTo>
                    <a:pt x="32046" y="19789"/>
                  </a:lnTo>
                  <a:lnTo>
                    <a:pt x="31578" y="19469"/>
                  </a:lnTo>
                  <a:lnTo>
                    <a:pt x="30574" y="19104"/>
                  </a:lnTo>
                  <a:lnTo>
                    <a:pt x="29558" y="19275"/>
                  </a:lnTo>
                  <a:lnTo>
                    <a:pt x="29661" y="18636"/>
                  </a:lnTo>
                  <a:lnTo>
                    <a:pt x="29878" y="17849"/>
                  </a:lnTo>
                  <a:lnTo>
                    <a:pt x="29022" y="17700"/>
                  </a:lnTo>
                  <a:lnTo>
                    <a:pt x="29718" y="16730"/>
                  </a:lnTo>
                  <a:lnTo>
                    <a:pt x="30414" y="16080"/>
                  </a:lnTo>
                  <a:lnTo>
                    <a:pt x="31761" y="15156"/>
                  </a:lnTo>
                  <a:lnTo>
                    <a:pt x="32982" y="14494"/>
                  </a:lnTo>
                  <a:lnTo>
                    <a:pt x="33781" y="14391"/>
                  </a:lnTo>
                  <a:lnTo>
                    <a:pt x="34203" y="13866"/>
                  </a:lnTo>
                  <a:lnTo>
                    <a:pt x="34922" y="13524"/>
                  </a:lnTo>
                  <a:lnTo>
                    <a:pt x="35835" y="13467"/>
                  </a:lnTo>
                  <a:lnTo>
                    <a:pt x="36942" y="12930"/>
                  </a:lnTo>
                  <a:lnTo>
                    <a:pt x="37353" y="12588"/>
                  </a:lnTo>
                  <a:lnTo>
                    <a:pt x="38403" y="11914"/>
                  </a:lnTo>
                  <a:lnTo>
                    <a:pt x="38859" y="11515"/>
                  </a:lnTo>
                  <a:lnTo>
                    <a:pt x="39316" y="11755"/>
                  </a:lnTo>
                  <a:lnTo>
                    <a:pt x="40252" y="11629"/>
                  </a:lnTo>
                  <a:lnTo>
                    <a:pt x="41792" y="11081"/>
                  </a:lnTo>
                  <a:lnTo>
                    <a:pt x="42112" y="10705"/>
                  </a:lnTo>
                  <a:lnTo>
                    <a:pt x="41998" y="10283"/>
                  </a:lnTo>
                  <a:lnTo>
                    <a:pt x="42717" y="9872"/>
                  </a:lnTo>
                  <a:lnTo>
                    <a:pt x="42956" y="9484"/>
                  </a:lnTo>
                  <a:lnTo>
                    <a:pt x="42454" y="9118"/>
                  </a:lnTo>
                  <a:lnTo>
                    <a:pt x="41690" y="9004"/>
                  </a:lnTo>
                  <a:lnTo>
                    <a:pt x="40902" y="8947"/>
                  </a:lnTo>
                  <a:lnTo>
                    <a:pt x="40252" y="9792"/>
                  </a:lnTo>
                  <a:lnTo>
                    <a:pt x="39316" y="10442"/>
                  </a:lnTo>
                  <a:lnTo>
                    <a:pt x="38289" y="11013"/>
                  </a:lnTo>
                  <a:lnTo>
                    <a:pt x="38106" y="10488"/>
                  </a:lnTo>
                  <a:lnTo>
                    <a:pt x="38711" y="9917"/>
                  </a:lnTo>
                  <a:lnTo>
                    <a:pt x="38391" y="9415"/>
                  </a:lnTo>
                  <a:lnTo>
                    <a:pt x="37148" y="10020"/>
                  </a:lnTo>
                  <a:close/>
                  <a:moveTo>
                    <a:pt x="26991" y="6539"/>
                  </a:moveTo>
                  <a:lnTo>
                    <a:pt x="26591" y="6391"/>
                  </a:lnTo>
                  <a:lnTo>
                    <a:pt x="24583" y="6847"/>
                  </a:lnTo>
                  <a:lnTo>
                    <a:pt x="23852" y="7133"/>
                  </a:lnTo>
                  <a:lnTo>
                    <a:pt x="22745" y="7692"/>
                  </a:lnTo>
                  <a:lnTo>
                    <a:pt x="23510" y="7897"/>
                  </a:lnTo>
                  <a:lnTo>
                    <a:pt x="24400" y="7875"/>
                  </a:lnTo>
                  <a:lnTo>
                    <a:pt x="22757" y="8183"/>
                  </a:lnTo>
                  <a:lnTo>
                    <a:pt x="22757" y="8445"/>
                  </a:lnTo>
                  <a:lnTo>
                    <a:pt x="23556" y="8468"/>
                  </a:lnTo>
                  <a:lnTo>
                    <a:pt x="24834" y="8411"/>
                  </a:lnTo>
                  <a:lnTo>
                    <a:pt x="25770" y="8582"/>
                  </a:lnTo>
                  <a:lnTo>
                    <a:pt x="24879" y="8719"/>
                  </a:lnTo>
                  <a:lnTo>
                    <a:pt x="24092" y="8673"/>
                  </a:lnTo>
                  <a:lnTo>
                    <a:pt x="23088" y="8810"/>
                  </a:lnTo>
                  <a:lnTo>
                    <a:pt x="22608" y="8890"/>
                  </a:lnTo>
                  <a:lnTo>
                    <a:pt x="22700" y="9495"/>
                  </a:lnTo>
                  <a:lnTo>
                    <a:pt x="23293" y="9404"/>
                  </a:lnTo>
                  <a:lnTo>
                    <a:pt x="23887" y="9621"/>
                  </a:lnTo>
                  <a:lnTo>
                    <a:pt x="23841" y="9974"/>
                  </a:lnTo>
                  <a:lnTo>
                    <a:pt x="24948" y="9906"/>
                  </a:lnTo>
                  <a:lnTo>
                    <a:pt x="26546" y="9792"/>
                  </a:lnTo>
                  <a:lnTo>
                    <a:pt x="27892" y="9529"/>
                  </a:lnTo>
                  <a:lnTo>
                    <a:pt x="28600" y="9472"/>
                  </a:lnTo>
                  <a:lnTo>
                    <a:pt x="29422" y="9689"/>
                  </a:lnTo>
                  <a:lnTo>
                    <a:pt x="30380" y="9803"/>
                  </a:lnTo>
                  <a:lnTo>
                    <a:pt x="30814" y="9529"/>
                  </a:lnTo>
                  <a:lnTo>
                    <a:pt x="30722" y="9233"/>
                  </a:lnTo>
                  <a:lnTo>
                    <a:pt x="31715" y="9176"/>
                  </a:lnTo>
                  <a:lnTo>
                    <a:pt x="32092" y="8833"/>
                  </a:lnTo>
                  <a:lnTo>
                    <a:pt x="31373" y="8479"/>
                  </a:lnTo>
                  <a:lnTo>
                    <a:pt x="30768" y="8103"/>
                  </a:lnTo>
                  <a:lnTo>
                    <a:pt x="31111" y="7589"/>
                  </a:lnTo>
                  <a:lnTo>
                    <a:pt x="31499" y="6870"/>
                  </a:lnTo>
                  <a:lnTo>
                    <a:pt x="31190" y="6585"/>
                  </a:lnTo>
                  <a:lnTo>
                    <a:pt x="30757" y="6448"/>
                  </a:lnTo>
                  <a:lnTo>
                    <a:pt x="30163" y="6562"/>
                  </a:lnTo>
                  <a:lnTo>
                    <a:pt x="29764" y="7327"/>
                  </a:lnTo>
                  <a:lnTo>
                    <a:pt x="29148" y="7623"/>
                  </a:lnTo>
                  <a:lnTo>
                    <a:pt x="29467" y="6893"/>
                  </a:lnTo>
                  <a:lnTo>
                    <a:pt x="29216" y="6653"/>
                  </a:lnTo>
                  <a:lnTo>
                    <a:pt x="28178" y="7041"/>
                  </a:lnTo>
                  <a:lnTo>
                    <a:pt x="27812" y="6665"/>
                  </a:lnTo>
                  <a:lnTo>
                    <a:pt x="26329" y="6882"/>
                  </a:lnTo>
                  <a:close/>
                  <a:moveTo>
                    <a:pt x="32571" y="6323"/>
                  </a:moveTo>
                  <a:lnTo>
                    <a:pt x="32332" y="6163"/>
                  </a:lnTo>
                  <a:lnTo>
                    <a:pt x="31556" y="6197"/>
                  </a:lnTo>
                  <a:lnTo>
                    <a:pt x="31259" y="6300"/>
                  </a:lnTo>
                  <a:lnTo>
                    <a:pt x="31578" y="6813"/>
                  </a:lnTo>
                  <a:close/>
                  <a:moveTo>
                    <a:pt x="47932" y="6551"/>
                  </a:moveTo>
                  <a:lnTo>
                    <a:pt x="47304" y="6151"/>
                  </a:lnTo>
                  <a:lnTo>
                    <a:pt x="46106" y="6083"/>
                  </a:lnTo>
                  <a:lnTo>
                    <a:pt x="45809" y="6128"/>
                  </a:lnTo>
                  <a:lnTo>
                    <a:pt x="45570" y="6380"/>
                  </a:lnTo>
                  <a:lnTo>
                    <a:pt x="45855" y="6779"/>
                  </a:lnTo>
                  <a:lnTo>
                    <a:pt x="45981" y="6825"/>
                  </a:lnTo>
                  <a:lnTo>
                    <a:pt x="46665" y="6722"/>
                  </a:lnTo>
                  <a:lnTo>
                    <a:pt x="47247" y="6733"/>
                  </a:lnTo>
                  <a:lnTo>
                    <a:pt x="47841" y="6756"/>
                  </a:lnTo>
                  <a:close/>
                  <a:moveTo>
                    <a:pt x="42317" y="6505"/>
                  </a:moveTo>
                  <a:lnTo>
                    <a:pt x="43128" y="6049"/>
                  </a:lnTo>
                  <a:lnTo>
                    <a:pt x="41530" y="6243"/>
                  </a:lnTo>
                  <a:lnTo>
                    <a:pt x="40708" y="6539"/>
                  </a:lnTo>
                  <a:lnTo>
                    <a:pt x="39692" y="7190"/>
                  </a:lnTo>
                  <a:lnTo>
                    <a:pt x="39225" y="7932"/>
                  </a:lnTo>
                  <a:lnTo>
                    <a:pt x="40023" y="7954"/>
                  </a:lnTo>
                  <a:lnTo>
                    <a:pt x="39145" y="8274"/>
                  </a:lnTo>
                  <a:lnTo>
                    <a:pt x="39407" y="8548"/>
                  </a:lnTo>
                  <a:lnTo>
                    <a:pt x="40252" y="8662"/>
                  </a:lnTo>
                  <a:lnTo>
                    <a:pt x="41290" y="8879"/>
                  </a:lnTo>
                  <a:lnTo>
                    <a:pt x="43253" y="9050"/>
                  </a:lnTo>
                  <a:lnTo>
                    <a:pt x="44383" y="8959"/>
                  </a:lnTo>
                  <a:lnTo>
                    <a:pt x="44839" y="8730"/>
                  </a:lnTo>
                  <a:lnTo>
                    <a:pt x="45125" y="8993"/>
                  </a:lnTo>
                  <a:lnTo>
                    <a:pt x="45593" y="9039"/>
                  </a:lnTo>
                  <a:lnTo>
                    <a:pt x="45878" y="9507"/>
                  </a:lnTo>
                  <a:lnTo>
                    <a:pt x="45387" y="9701"/>
                  </a:lnTo>
                  <a:lnTo>
                    <a:pt x="46391" y="9963"/>
                  </a:lnTo>
                  <a:lnTo>
                    <a:pt x="47053" y="10328"/>
                  </a:lnTo>
                  <a:lnTo>
                    <a:pt x="47122" y="10602"/>
                  </a:lnTo>
                  <a:lnTo>
                    <a:pt x="47065" y="10944"/>
                  </a:lnTo>
                  <a:lnTo>
                    <a:pt x="45844" y="11720"/>
                  </a:lnTo>
                  <a:lnTo>
                    <a:pt x="45387" y="12097"/>
                  </a:lnTo>
                  <a:lnTo>
                    <a:pt x="45410" y="12382"/>
                  </a:lnTo>
                  <a:lnTo>
                    <a:pt x="44098" y="12485"/>
                  </a:lnTo>
                  <a:lnTo>
                    <a:pt x="42956" y="12496"/>
                  </a:lnTo>
                  <a:lnTo>
                    <a:pt x="42180" y="13101"/>
                  </a:lnTo>
                  <a:lnTo>
                    <a:pt x="42523" y="13375"/>
                  </a:lnTo>
                  <a:lnTo>
                    <a:pt x="44383" y="13238"/>
                  </a:lnTo>
                  <a:lnTo>
                    <a:pt x="44508" y="13010"/>
                  </a:lnTo>
                  <a:lnTo>
                    <a:pt x="45182" y="13398"/>
                  </a:lnTo>
                  <a:lnTo>
                    <a:pt x="45855" y="13809"/>
                  </a:lnTo>
                  <a:lnTo>
                    <a:pt x="45513" y="14037"/>
                  </a:lnTo>
                  <a:lnTo>
                    <a:pt x="46049" y="14437"/>
                  </a:lnTo>
                  <a:lnTo>
                    <a:pt x="47133" y="14916"/>
                  </a:lnTo>
                  <a:lnTo>
                    <a:pt x="48662" y="15235"/>
                  </a:lnTo>
                  <a:lnTo>
                    <a:pt x="48708" y="14950"/>
                  </a:lnTo>
                  <a:lnTo>
                    <a:pt x="48309" y="14459"/>
                  </a:lnTo>
                  <a:lnTo>
                    <a:pt x="47807" y="13752"/>
                  </a:lnTo>
                  <a:lnTo>
                    <a:pt x="49016" y="14414"/>
                  </a:lnTo>
                  <a:lnTo>
                    <a:pt x="49690" y="14631"/>
                  </a:lnTo>
                  <a:lnTo>
                    <a:pt x="50203" y="14037"/>
                  </a:lnTo>
                  <a:lnTo>
                    <a:pt x="50203" y="13238"/>
                  </a:lnTo>
                  <a:lnTo>
                    <a:pt x="50066" y="13033"/>
                  </a:lnTo>
                  <a:lnTo>
                    <a:pt x="49439" y="12668"/>
                  </a:lnTo>
                  <a:lnTo>
                    <a:pt x="49050" y="12200"/>
                  </a:lnTo>
                  <a:lnTo>
                    <a:pt x="49381" y="11743"/>
                  </a:lnTo>
                  <a:lnTo>
                    <a:pt x="50203" y="11641"/>
                  </a:lnTo>
                  <a:lnTo>
                    <a:pt x="50751" y="12417"/>
                  </a:lnTo>
                  <a:lnTo>
                    <a:pt x="51322" y="12759"/>
                  </a:lnTo>
                  <a:lnTo>
                    <a:pt x="52839" y="11835"/>
                  </a:lnTo>
                  <a:lnTo>
                    <a:pt x="53319" y="11275"/>
                  </a:lnTo>
                  <a:lnTo>
                    <a:pt x="52406" y="11230"/>
                  </a:lnTo>
                  <a:lnTo>
                    <a:pt x="51949" y="10499"/>
                  </a:lnTo>
                  <a:lnTo>
                    <a:pt x="51105" y="10328"/>
                  </a:lnTo>
                  <a:lnTo>
                    <a:pt x="49998" y="9837"/>
                  </a:lnTo>
                  <a:lnTo>
                    <a:pt x="51287" y="9472"/>
                  </a:lnTo>
                  <a:lnTo>
                    <a:pt x="51173" y="8765"/>
                  </a:lnTo>
                  <a:lnTo>
                    <a:pt x="50854" y="8468"/>
                  </a:lnTo>
                  <a:lnTo>
                    <a:pt x="49678" y="8160"/>
                  </a:lnTo>
                  <a:lnTo>
                    <a:pt x="49404" y="7692"/>
                  </a:lnTo>
                  <a:lnTo>
                    <a:pt x="48240" y="7863"/>
                  </a:lnTo>
                  <a:lnTo>
                    <a:pt x="48389" y="7532"/>
                  </a:lnTo>
                  <a:lnTo>
                    <a:pt x="47875" y="7178"/>
                  </a:lnTo>
                  <a:lnTo>
                    <a:pt x="46905" y="6813"/>
                  </a:lnTo>
                  <a:lnTo>
                    <a:pt x="46163" y="7110"/>
                  </a:lnTo>
                  <a:lnTo>
                    <a:pt x="44885" y="7327"/>
                  </a:lnTo>
                  <a:lnTo>
                    <a:pt x="45353" y="6836"/>
                  </a:lnTo>
                  <a:lnTo>
                    <a:pt x="45022" y="6083"/>
                  </a:lnTo>
                  <a:lnTo>
                    <a:pt x="43367" y="6380"/>
                  </a:lnTo>
                  <a:lnTo>
                    <a:pt x="42352" y="6962"/>
                  </a:lnTo>
                  <a:close/>
                  <a:moveTo>
                    <a:pt x="35185" y="6026"/>
                  </a:moveTo>
                  <a:lnTo>
                    <a:pt x="34169" y="6368"/>
                  </a:lnTo>
                  <a:lnTo>
                    <a:pt x="34295" y="6847"/>
                  </a:lnTo>
                  <a:lnTo>
                    <a:pt x="33245" y="6756"/>
                  </a:lnTo>
                  <a:lnTo>
                    <a:pt x="33005" y="6996"/>
                  </a:lnTo>
                  <a:lnTo>
                    <a:pt x="33827" y="7555"/>
                  </a:lnTo>
                  <a:lnTo>
                    <a:pt x="33952" y="7840"/>
                  </a:lnTo>
                  <a:lnTo>
                    <a:pt x="34443" y="7909"/>
                  </a:lnTo>
                  <a:lnTo>
                    <a:pt x="35641" y="7623"/>
                  </a:lnTo>
                  <a:lnTo>
                    <a:pt x="36360" y="6950"/>
                  </a:lnTo>
                  <a:lnTo>
                    <a:pt x="35824" y="6642"/>
                  </a:lnTo>
                  <a:lnTo>
                    <a:pt x="36680" y="6300"/>
                  </a:lnTo>
                  <a:lnTo>
                    <a:pt x="36748" y="6083"/>
                  </a:lnTo>
                  <a:lnTo>
                    <a:pt x="35675" y="6163"/>
                  </a:lnTo>
                  <a:close/>
                  <a:moveTo>
                    <a:pt x="38369" y="6790"/>
                  </a:moveTo>
                  <a:lnTo>
                    <a:pt x="39168" y="6653"/>
                  </a:lnTo>
                  <a:lnTo>
                    <a:pt x="40594" y="6014"/>
                  </a:lnTo>
                  <a:lnTo>
                    <a:pt x="39715" y="5843"/>
                  </a:lnTo>
                  <a:lnTo>
                    <a:pt x="38608" y="5809"/>
                  </a:lnTo>
                  <a:lnTo>
                    <a:pt x="37867" y="6014"/>
                  </a:lnTo>
                  <a:lnTo>
                    <a:pt x="37262" y="6311"/>
                  </a:lnTo>
                  <a:lnTo>
                    <a:pt x="36908" y="6676"/>
                  </a:lnTo>
                  <a:lnTo>
                    <a:pt x="36657" y="7327"/>
                  </a:lnTo>
                  <a:lnTo>
                    <a:pt x="37262" y="7350"/>
                  </a:lnTo>
                  <a:close/>
                  <a:moveTo>
                    <a:pt x="22004" y="7818"/>
                  </a:moveTo>
                  <a:lnTo>
                    <a:pt x="22369" y="7498"/>
                  </a:lnTo>
                  <a:lnTo>
                    <a:pt x="23670" y="6984"/>
                  </a:lnTo>
                  <a:lnTo>
                    <a:pt x="25644" y="6471"/>
                  </a:lnTo>
                  <a:lnTo>
                    <a:pt x="26557" y="6277"/>
                  </a:lnTo>
                  <a:lnTo>
                    <a:pt x="26329" y="5980"/>
                  </a:lnTo>
                  <a:lnTo>
                    <a:pt x="26055" y="5763"/>
                  </a:lnTo>
                  <a:lnTo>
                    <a:pt x="24708" y="5740"/>
                  </a:lnTo>
                  <a:lnTo>
                    <a:pt x="24126" y="5581"/>
                  </a:lnTo>
                  <a:lnTo>
                    <a:pt x="22129" y="5695"/>
                  </a:lnTo>
                  <a:lnTo>
                    <a:pt x="22083" y="6140"/>
                  </a:lnTo>
                  <a:lnTo>
                    <a:pt x="20999" y="6608"/>
                  </a:lnTo>
                  <a:lnTo>
                    <a:pt x="19949" y="7156"/>
                  </a:lnTo>
                  <a:lnTo>
                    <a:pt x="19333" y="7464"/>
                  </a:lnTo>
                  <a:lnTo>
                    <a:pt x="20178" y="7852"/>
                  </a:lnTo>
                  <a:lnTo>
                    <a:pt x="20086" y="8183"/>
                  </a:lnTo>
                  <a:close/>
                  <a:moveTo>
                    <a:pt x="39704" y="5216"/>
                  </a:moveTo>
                  <a:lnTo>
                    <a:pt x="39750" y="4987"/>
                  </a:lnTo>
                  <a:lnTo>
                    <a:pt x="39544" y="4736"/>
                  </a:lnTo>
                  <a:lnTo>
                    <a:pt x="38563" y="4930"/>
                  </a:lnTo>
                  <a:lnTo>
                    <a:pt x="37935" y="5238"/>
                  </a:lnTo>
                  <a:lnTo>
                    <a:pt x="38391" y="5421"/>
                  </a:lnTo>
                  <a:lnTo>
                    <a:pt x="39122" y="5478"/>
                  </a:lnTo>
                  <a:close/>
                  <a:moveTo>
                    <a:pt x="38460" y="3983"/>
                  </a:moveTo>
                  <a:lnTo>
                    <a:pt x="38300" y="4086"/>
                  </a:lnTo>
                  <a:lnTo>
                    <a:pt x="37615" y="4040"/>
                  </a:lnTo>
                  <a:lnTo>
                    <a:pt x="36531" y="4268"/>
                  </a:lnTo>
                  <a:lnTo>
                    <a:pt x="35995" y="4257"/>
                  </a:lnTo>
                  <a:lnTo>
                    <a:pt x="35379" y="4793"/>
                  </a:lnTo>
                  <a:lnTo>
                    <a:pt x="36326" y="4736"/>
                  </a:lnTo>
                  <a:lnTo>
                    <a:pt x="35835" y="5158"/>
                  </a:lnTo>
                  <a:lnTo>
                    <a:pt x="36292" y="5273"/>
                  </a:lnTo>
                  <a:lnTo>
                    <a:pt x="37262" y="5193"/>
                  </a:lnTo>
                  <a:lnTo>
                    <a:pt x="38095" y="4668"/>
                  </a:lnTo>
                  <a:lnTo>
                    <a:pt x="38494" y="4314"/>
                  </a:lnTo>
                  <a:close/>
                  <a:moveTo>
                    <a:pt x="32879" y="4337"/>
                  </a:moveTo>
                  <a:lnTo>
                    <a:pt x="33142" y="4017"/>
                  </a:lnTo>
                  <a:lnTo>
                    <a:pt x="32697" y="3937"/>
                  </a:lnTo>
                  <a:lnTo>
                    <a:pt x="31887" y="4188"/>
                  </a:lnTo>
                  <a:lnTo>
                    <a:pt x="31784" y="4850"/>
                  </a:lnTo>
                  <a:lnTo>
                    <a:pt x="30917" y="4793"/>
                  </a:lnTo>
                  <a:lnTo>
                    <a:pt x="30517" y="4382"/>
                  </a:lnTo>
                  <a:lnTo>
                    <a:pt x="29342" y="4154"/>
                  </a:lnTo>
                  <a:lnTo>
                    <a:pt x="28577" y="4360"/>
                  </a:lnTo>
                  <a:lnTo>
                    <a:pt x="26922" y="5044"/>
                  </a:lnTo>
                  <a:lnTo>
                    <a:pt x="27504" y="5158"/>
                  </a:lnTo>
                  <a:lnTo>
                    <a:pt x="30049" y="5079"/>
                  </a:lnTo>
                  <a:lnTo>
                    <a:pt x="28531" y="5398"/>
                  </a:lnTo>
                  <a:lnTo>
                    <a:pt x="28315" y="5626"/>
                  </a:lnTo>
                  <a:lnTo>
                    <a:pt x="29159" y="5615"/>
                  </a:lnTo>
                  <a:lnTo>
                    <a:pt x="30905" y="5295"/>
                  </a:lnTo>
                  <a:lnTo>
                    <a:pt x="32868" y="5181"/>
                  </a:lnTo>
                  <a:lnTo>
                    <a:pt x="33598" y="4850"/>
                  </a:lnTo>
                  <a:lnTo>
                    <a:pt x="33929" y="4508"/>
                  </a:lnTo>
                  <a:lnTo>
                    <a:pt x="33393" y="4485"/>
                  </a:lnTo>
                  <a:lnTo>
                    <a:pt x="32788" y="4599"/>
                  </a:lnTo>
                  <a:close/>
                  <a:moveTo>
                    <a:pt x="40754" y="3732"/>
                  </a:moveTo>
                  <a:lnTo>
                    <a:pt x="39750" y="3686"/>
                  </a:lnTo>
                  <a:lnTo>
                    <a:pt x="39202" y="3972"/>
                  </a:lnTo>
                  <a:lnTo>
                    <a:pt x="39578" y="4188"/>
                  </a:lnTo>
                  <a:lnTo>
                    <a:pt x="40571" y="4268"/>
                  </a:lnTo>
                  <a:lnTo>
                    <a:pt x="40777" y="4565"/>
                  </a:lnTo>
                  <a:lnTo>
                    <a:pt x="40457" y="4907"/>
                  </a:lnTo>
                  <a:lnTo>
                    <a:pt x="40240" y="5307"/>
                  </a:lnTo>
                  <a:lnTo>
                    <a:pt x="41461" y="5535"/>
                  </a:lnTo>
                  <a:lnTo>
                    <a:pt x="42237" y="5626"/>
                  </a:lnTo>
                  <a:lnTo>
                    <a:pt x="43379" y="5615"/>
                  </a:lnTo>
                  <a:lnTo>
                    <a:pt x="45045" y="5501"/>
                  </a:lnTo>
                  <a:lnTo>
                    <a:pt x="45650" y="5581"/>
                  </a:lnTo>
                  <a:lnTo>
                    <a:pt x="46608" y="5444"/>
                  </a:lnTo>
                  <a:lnTo>
                    <a:pt x="47110" y="5238"/>
                  </a:lnTo>
                  <a:lnTo>
                    <a:pt x="47247" y="4953"/>
                  </a:lnTo>
                  <a:lnTo>
                    <a:pt x="46928" y="4679"/>
                  </a:lnTo>
                  <a:lnTo>
                    <a:pt x="46095" y="4645"/>
                  </a:lnTo>
                  <a:lnTo>
                    <a:pt x="44954" y="4702"/>
                  </a:lnTo>
                  <a:lnTo>
                    <a:pt x="43961" y="4850"/>
                  </a:lnTo>
                  <a:lnTo>
                    <a:pt x="43230" y="4793"/>
                  </a:lnTo>
                  <a:lnTo>
                    <a:pt x="42546" y="4759"/>
                  </a:lnTo>
                  <a:lnTo>
                    <a:pt x="42374" y="4599"/>
                  </a:lnTo>
                  <a:lnTo>
                    <a:pt x="41929" y="4439"/>
                  </a:lnTo>
                  <a:lnTo>
                    <a:pt x="42329" y="4166"/>
                  </a:lnTo>
                  <a:lnTo>
                    <a:pt x="42135" y="3937"/>
                  </a:lnTo>
                  <a:lnTo>
                    <a:pt x="41085" y="3960"/>
                  </a:lnTo>
                  <a:close/>
                  <a:moveTo>
                    <a:pt x="30061" y="3355"/>
                  </a:moveTo>
                  <a:lnTo>
                    <a:pt x="29205" y="3458"/>
                  </a:lnTo>
                  <a:lnTo>
                    <a:pt x="28417" y="3447"/>
                  </a:lnTo>
                  <a:lnTo>
                    <a:pt x="26694" y="3880"/>
                  </a:lnTo>
                  <a:lnTo>
                    <a:pt x="25039" y="4417"/>
                  </a:lnTo>
                  <a:lnTo>
                    <a:pt x="25039" y="4417"/>
                  </a:lnTo>
                  <a:lnTo>
                    <a:pt x="25553" y="4554"/>
                  </a:lnTo>
                  <a:lnTo>
                    <a:pt x="26546" y="4451"/>
                  </a:lnTo>
                  <a:lnTo>
                    <a:pt x="27949" y="4154"/>
                  </a:lnTo>
                  <a:lnTo>
                    <a:pt x="28486" y="4109"/>
                  </a:lnTo>
                  <a:lnTo>
                    <a:pt x="29227" y="3880"/>
                  </a:lnTo>
                  <a:close/>
                  <a:moveTo>
                    <a:pt x="41541" y="3447"/>
                  </a:moveTo>
                  <a:lnTo>
                    <a:pt x="41690" y="3367"/>
                  </a:lnTo>
                  <a:lnTo>
                    <a:pt x="41473" y="3241"/>
                  </a:lnTo>
                  <a:lnTo>
                    <a:pt x="40446" y="3230"/>
                  </a:lnTo>
                  <a:lnTo>
                    <a:pt x="40354" y="3412"/>
                  </a:lnTo>
                  <a:lnTo>
                    <a:pt x="41267" y="3458"/>
                  </a:lnTo>
                  <a:close/>
                  <a:moveTo>
                    <a:pt x="33210" y="3333"/>
                  </a:moveTo>
                  <a:lnTo>
                    <a:pt x="33667" y="3127"/>
                  </a:lnTo>
                  <a:lnTo>
                    <a:pt x="33085" y="3013"/>
                  </a:lnTo>
                  <a:lnTo>
                    <a:pt x="32240" y="3081"/>
                  </a:lnTo>
                  <a:lnTo>
                    <a:pt x="31521" y="3298"/>
                  </a:lnTo>
                  <a:lnTo>
                    <a:pt x="31989" y="3515"/>
                  </a:lnTo>
                  <a:close/>
                  <a:moveTo>
                    <a:pt x="34329" y="2728"/>
                  </a:moveTo>
                  <a:lnTo>
                    <a:pt x="33861" y="2602"/>
                  </a:lnTo>
                  <a:lnTo>
                    <a:pt x="33621" y="2568"/>
                  </a:lnTo>
                  <a:lnTo>
                    <a:pt x="32811" y="2762"/>
                  </a:lnTo>
                  <a:lnTo>
                    <a:pt x="32674" y="2853"/>
                  </a:lnTo>
                  <a:lnTo>
                    <a:pt x="33530" y="2853"/>
                  </a:lnTo>
                  <a:close/>
                  <a:moveTo>
                    <a:pt x="40948" y="3081"/>
                  </a:moveTo>
                  <a:lnTo>
                    <a:pt x="41370" y="2842"/>
                  </a:lnTo>
                  <a:lnTo>
                    <a:pt x="41039" y="2614"/>
                  </a:lnTo>
                  <a:lnTo>
                    <a:pt x="40799" y="2568"/>
                  </a:lnTo>
                  <a:lnTo>
                    <a:pt x="40172" y="2556"/>
                  </a:lnTo>
                  <a:lnTo>
                    <a:pt x="39875" y="2819"/>
                  </a:lnTo>
                  <a:lnTo>
                    <a:pt x="39772" y="3070"/>
                  </a:lnTo>
                  <a:lnTo>
                    <a:pt x="40001" y="3230"/>
                  </a:lnTo>
                  <a:close/>
                  <a:moveTo>
                    <a:pt x="38985" y="2910"/>
                  </a:moveTo>
                  <a:lnTo>
                    <a:pt x="39008" y="2602"/>
                  </a:lnTo>
                  <a:lnTo>
                    <a:pt x="37946" y="2362"/>
                  </a:lnTo>
                  <a:lnTo>
                    <a:pt x="37079" y="2271"/>
                  </a:lnTo>
                  <a:lnTo>
                    <a:pt x="36782" y="2511"/>
                  </a:lnTo>
                  <a:lnTo>
                    <a:pt x="37182" y="2671"/>
                  </a:lnTo>
                  <a:lnTo>
                    <a:pt x="36417" y="2876"/>
                  </a:lnTo>
                  <a:lnTo>
                    <a:pt x="37524" y="2899"/>
                  </a:lnTo>
                  <a:lnTo>
                    <a:pt x="38095" y="3116"/>
                  </a:lnTo>
                  <a:lnTo>
                    <a:pt x="38837" y="3184"/>
                  </a:lnTo>
                  <a:close/>
                  <a:moveTo>
                    <a:pt x="46654" y="2043"/>
                  </a:moveTo>
                  <a:lnTo>
                    <a:pt x="46734" y="1644"/>
                  </a:lnTo>
                  <a:lnTo>
                    <a:pt x="46060" y="1529"/>
                  </a:lnTo>
                  <a:lnTo>
                    <a:pt x="45399" y="1404"/>
                  </a:lnTo>
                  <a:lnTo>
                    <a:pt x="45170" y="1084"/>
                  </a:lnTo>
                  <a:lnTo>
                    <a:pt x="43995" y="1119"/>
                  </a:lnTo>
                  <a:lnTo>
                    <a:pt x="44041" y="1244"/>
                  </a:lnTo>
                  <a:lnTo>
                    <a:pt x="43481" y="1290"/>
                  </a:lnTo>
                  <a:lnTo>
                    <a:pt x="42899" y="1472"/>
                  </a:lnTo>
                  <a:lnTo>
                    <a:pt x="42203" y="1746"/>
                  </a:lnTo>
                  <a:lnTo>
                    <a:pt x="42158" y="2020"/>
                  </a:lnTo>
                  <a:lnTo>
                    <a:pt x="42443" y="2226"/>
                  </a:lnTo>
                  <a:lnTo>
                    <a:pt x="43367" y="2226"/>
                  </a:lnTo>
                  <a:lnTo>
                    <a:pt x="42751" y="2397"/>
                  </a:lnTo>
                  <a:lnTo>
                    <a:pt x="42454" y="2625"/>
                  </a:lnTo>
                  <a:lnTo>
                    <a:pt x="42682" y="2899"/>
                  </a:lnTo>
                  <a:lnTo>
                    <a:pt x="43641" y="2990"/>
                  </a:lnTo>
                  <a:lnTo>
                    <a:pt x="44611" y="2933"/>
                  </a:lnTo>
                  <a:lnTo>
                    <a:pt x="46106" y="2442"/>
                  </a:lnTo>
                  <a:lnTo>
                    <a:pt x="47019" y="2260"/>
                  </a:lnTo>
                  <a:close/>
                  <a:moveTo>
                    <a:pt x="57849" y="80"/>
                  </a:moveTo>
                  <a:lnTo>
                    <a:pt x="56845" y="46"/>
                  </a:lnTo>
                  <a:lnTo>
                    <a:pt x="55864" y="0"/>
                  </a:lnTo>
                  <a:lnTo>
                    <a:pt x="54414" y="91"/>
                  </a:lnTo>
                  <a:lnTo>
                    <a:pt x="54209" y="34"/>
                  </a:lnTo>
                  <a:lnTo>
                    <a:pt x="52748" y="57"/>
                  </a:lnTo>
                  <a:lnTo>
                    <a:pt x="51835" y="114"/>
                  </a:lnTo>
                  <a:lnTo>
                    <a:pt x="51105" y="206"/>
                  </a:lnTo>
                  <a:lnTo>
                    <a:pt x="50386" y="491"/>
                  </a:lnTo>
                  <a:lnTo>
                    <a:pt x="50066" y="343"/>
                  </a:lnTo>
                  <a:lnTo>
                    <a:pt x="49507" y="320"/>
                  </a:lnTo>
                  <a:lnTo>
                    <a:pt x="48548" y="514"/>
                  </a:lnTo>
                  <a:lnTo>
                    <a:pt x="47498" y="605"/>
                  </a:lnTo>
                  <a:lnTo>
                    <a:pt x="46905" y="616"/>
                  </a:lnTo>
                  <a:lnTo>
                    <a:pt x="46049" y="731"/>
                  </a:lnTo>
                  <a:lnTo>
                    <a:pt x="45901" y="913"/>
                  </a:lnTo>
                  <a:lnTo>
                    <a:pt x="46254" y="1084"/>
                  </a:lnTo>
                  <a:lnTo>
                    <a:pt x="46369" y="1313"/>
                  </a:lnTo>
                  <a:lnTo>
                    <a:pt x="46996" y="1529"/>
                  </a:lnTo>
                  <a:lnTo>
                    <a:pt x="48765" y="1484"/>
                  </a:lnTo>
                  <a:lnTo>
                    <a:pt x="49792" y="1564"/>
                  </a:lnTo>
                  <a:lnTo>
                    <a:pt x="48765" y="1769"/>
                  </a:lnTo>
                  <a:lnTo>
                    <a:pt x="48446" y="1712"/>
                  </a:lnTo>
                  <a:lnTo>
                    <a:pt x="47122" y="1689"/>
                  </a:lnTo>
                  <a:lnTo>
                    <a:pt x="46962" y="1997"/>
                  </a:lnTo>
                  <a:lnTo>
                    <a:pt x="47396" y="2248"/>
                  </a:lnTo>
                  <a:lnTo>
                    <a:pt x="46996" y="2477"/>
                  </a:lnTo>
                  <a:lnTo>
                    <a:pt x="45924" y="2625"/>
                  </a:lnTo>
                  <a:lnTo>
                    <a:pt x="45227" y="2876"/>
                  </a:lnTo>
                  <a:lnTo>
                    <a:pt x="45912" y="3002"/>
                  </a:lnTo>
                  <a:lnTo>
                    <a:pt x="46152" y="3424"/>
                  </a:lnTo>
                  <a:lnTo>
                    <a:pt x="45079" y="3139"/>
                  </a:lnTo>
                  <a:lnTo>
                    <a:pt x="44725" y="3184"/>
                  </a:lnTo>
                  <a:lnTo>
                    <a:pt x="44440" y="3675"/>
                  </a:lnTo>
                  <a:lnTo>
                    <a:pt x="43299" y="3823"/>
                  </a:lnTo>
                  <a:lnTo>
                    <a:pt x="43013" y="4154"/>
                  </a:lnTo>
                  <a:lnTo>
                    <a:pt x="43972" y="4200"/>
                  </a:lnTo>
                  <a:lnTo>
                    <a:pt x="44668" y="4280"/>
                  </a:lnTo>
                  <a:lnTo>
                    <a:pt x="46334" y="4166"/>
                  </a:lnTo>
                  <a:lnTo>
                    <a:pt x="47533" y="4371"/>
                  </a:lnTo>
                  <a:lnTo>
                    <a:pt x="49336" y="3937"/>
                  </a:lnTo>
                  <a:lnTo>
                    <a:pt x="49473" y="3789"/>
                  </a:lnTo>
                  <a:lnTo>
                    <a:pt x="48560" y="3812"/>
                  </a:lnTo>
                  <a:lnTo>
                    <a:pt x="48640" y="3652"/>
                  </a:lnTo>
                  <a:lnTo>
                    <a:pt x="49564" y="3458"/>
                  </a:lnTo>
                  <a:lnTo>
                    <a:pt x="50078" y="3184"/>
                  </a:lnTo>
                  <a:lnTo>
                    <a:pt x="51048" y="3002"/>
                  </a:lnTo>
                  <a:lnTo>
                    <a:pt x="51755" y="2773"/>
                  </a:lnTo>
                  <a:lnTo>
                    <a:pt x="51641" y="2454"/>
                  </a:lnTo>
                  <a:lnTo>
                    <a:pt x="52120" y="2340"/>
                  </a:lnTo>
                  <a:lnTo>
                    <a:pt x="51504" y="2260"/>
                  </a:lnTo>
                  <a:lnTo>
                    <a:pt x="53090" y="2203"/>
                  </a:lnTo>
                  <a:lnTo>
                    <a:pt x="53547" y="2077"/>
                  </a:lnTo>
                  <a:lnTo>
                    <a:pt x="54665" y="1963"/>
                  </a:lnTo>
                  <a:lnTo>
                    <a:pt x="56001" y="1461"/>
                  </a:lnTo>
                  <a:lnTo>
                    <a:pt x="56971" y="1301"/>
                  </a:lnTo>
                  <a:lnTo>
                    <a:pt x="58431" y="947"/>
                  </a:lnTo>
                  <a:lnTo>
                    <a:pt x="57381" y="947"/>
                  </a:lnTo>
                  <a:lnTo>
                    <a:pt x="57941" y="822"/>
                  </a:lnTo>
                  <a:lnTo>
                    <a:pt x="59219" y="708"/>
                  </a:lnTo>
                  <a:lnTo>
                    <a:pt x="60600" y="479"/>
                  </a:lnTo>
                  <a:lnTo>
                    <a:pt x="60759" y="320"/>
                  </a:lnTo>
                  <a:lnTo>
                    <a:pt x="60018" y="171"/>
                  </a:lnTo>
                  <a:lnTo>
                    <a:pt x="59059" y="114"/>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97" name="Google Shape;1097;p42"/>
            <p:cNvSpPr/>
            <p:nvPr/>
          </p:nvSpPr>
          <p:spPr>
            <a:xfrm>
              <a:off x="3828675" y="2029950"/>
              <a:ext cx="78200" cy="45675"/>
            </a:xfrm>
            <a:custGeom>
              <a:rect b="b" l="l" r="r" t="t"/>
              <a:pathLst>
                <a:path extrusionOk="0" h="1827" w="3128">
                  <a:moveTo>
                    <a:pt x="2500" y="274"/>
                  </a:moveTo>
                  <a:lnTo>
                    <a:pt x="1724" y="0"/>
                  </a:lnTo>
                  <a:lnTo>
                    <a:pt x="1587" y="195"/>
                  </a:lnTo>
                  <a:lnTo>
                    <a:pt x="982" y="195"/>
                  </a:lnTo>
                  <a:lnTo>
                    <a:pt x="799" y="343"/>
                  </a:lnTo>
                  <a:lnTo>
                    <a:pt x="468" y="252"/>
                  </a:lnTo>
                  <a:lnTo>
                    <a:pt x="503" y="480"/>
                  </a:lnTo>
                  <a:lnTo>
                    <a:pt x="1" y="982"/>
                  </a:lnTo>
                  <a:lnTo>
                    <a:pt x="1" y="1381"/>
                  </a:lnTo>
                  <a:lnTo>
                    <a:pt x="343" y="1256"/>
                  </a:lnTo>
                  <a:lnTo>
                    <a:pt x="605" y="1644"/>
                  </a:lnTo>
                  <a:lnTo>
                    <a:pt x="913" y="1826"/>
                  </a:lnTo>
                  <a:lnTo>
                    <a:pt x="1256" y="1781"/>
                  </a:lnTo>
                  <a:lnTo>
                    <a:pt x="1644" y="1484"/>
                  </a:lnTo>
                  <a:lnTo>
                    <a:pt x="1769" y="1621"/>
                  </a:lnTo>
                  <a:lnTo>
                    <a:pt x="2112" y="1598"/>
                  </a:lnTo>
                  <a:lnTo>
                    <a:pt x="2237" y="1244"/>
                  </a:lnTo>
                  <a:lnTo>
                    <a:pt x="2785" y="1359"/>
                  </a:lnTo>
                  <a:lnTo>
                    <a:pt x="3082" y="1199"/>
                  </a:lnTo>
                  <a:lnTo>
                    <a:pt x="3127" y="845"/>
                  </a:lnTo>
                  <a:lnTo>
                    <a:pt x="2751" y="811"/>
                  </a:lnTo>
                  <a:lnTo>
                    <a:pt x="2431" y="651"/>
                  </a:lnTo>
                  <a:lnTo>
                    <a:pt x="2523" y="423"/>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98" name="Google Shape;1098;p42"/>
            <p:cNvSpPr/>
            <p:nvPr/>
          </p:nvSpPr>
          <p:spPr>
            <a:xfrm>
              <a:off x="2331975" y="3510975"/>
              <a:ext cx="267625" cy="852800"/>
            </a:xfrm>
            <a:custGeom>
              <a:rect b="b" l="l" r="r" t="t"/>
              <a:pathLst>
                <a:path extrusionOk="0" h="34112" w="10705">
                  <a:moveTo>
                    <a:pt x="8742" y="31555"/>
                  </a:moveTo>
                  <a:lnTo>
                    <a:pt x="8217" y="31452"/>
                  </a:lnTo>
                  <a:lnTo>
                    <a:pt x="7749" y="31817"/>
                  </a:lnTo>
                  <a:lnTo>
                    <a:pt x="7772" y="32399"/>
                  </a:lnTo>
                  <a:lnTo>
                    <a:pt x="7601" y="32799"/>
                  </a:lnTo>
                  <a:lnTo>
                    <a:pt x="6574" y="32479"/>
                  </a:lnTo>
                  <a:lnTo>
                    <a:pt x="5341" y="31909"/>
                  </a:lnTo>
                  <a:lnTo>
                    <a:pt x="4702" y="31726"/>
                  </a:lnTo>
                  <a:lnTo>
                    <a:pt x="6083" y="32696"/>
                  </a:lnTo>
                  <a:lnTo>
                    <a:pt x="6984" y="33152"/>
                  </a:lnTo>
                  <a:lnTo>
                    <a:pt x="8057" y="33643"/>
                  </a:lnTo>
                  <a:lnTo>
                    <a:pt x="8810" y="33769"/>
                  </a:lnTo>
                  <a:lnTo>
                    <a:pt x="9427" y="34020"/>
                  </a:lnTo>
                  <a:lnTo>
                    <a:pt x="9849" y="34088"/>
                  </a:lnTo>
                  <a:lnTo>
                    <a:pt x="10180" y="34111"/>
                  </a:lnTo>
                  <a:lnTo>
                    <a:pt x="10636" y="33849"/>
                  </a:lnTo>
                  <a:lnTo>
                    <a:pt x="10705" y="33506"/>
                  </a:lnTo>
                  <a:lnTo>
                    <a:pt x="10294" y="33483"/>
                  </a:lnTo>
                  <a:lnTo>
                    <a:pt x="9586" y="33483"/>
                  </a:lnTo>
                  <a:close/>
                  <a:moveTo>
                    <a:pt x="1997" y="3549"/>
                  </a:moveTo>
                  <a:lnTo>
                    <a:pt x="1472" y="2545"/>
                  </a:lnTo>
                  <a:lnTo>
                    <a:pt x="1621" y="1655"/>
                  </a:lnTo>
                  <a:lnTo>
                    <a:pt x="1164" y="1267"/>
                  </a:lnTo>
                  <a:lnTo>
                    <a:pt x="993" y="616"/>
                  </a:lnTo>
                  <a:lnTo>
                    <a:pt x="548" y="0"/>
                  </a:lnTo>
                  <a:lnTo>
                    <a:pt x="377" y="468"/>
                  </a:lnTo>
                  <a:lnTo>
                    <a:pt x="0" y="696"/>
                  </a:lnTo>
                  <a:lnTo>
                    <a:pt x="297" y="1986"/>
                  </a:lnTo>
                  <a:lnTo>
                    <a:pt x="514" y="3469"/>
                  </a:lnTo>
                  <a:lnTo>
                    <a:pt x="491" y="5489"/>
                  </a:lnTo>
                  <a:lnTo>
                    <a:pt x="491" y="7372"/>
                  </a:lnTo>
                  <a:lnTo>
                    <a:pt x="628" y="9130"/>
                  </a:lnTo>
                  <a:lnTo>
                    <a:pt x="354" y="10248"/>
                  </a:lnTo>
                  <a:lnTo>
                    <a:pt x="651" y="11355"/>
                  </a:lnTo>
                  <a:lnTo>
                    <a:pt x="582" y="12108"/>
                  </a:lnTo>
                  <a:lnTo>
                    <a:pt x="1039" y="13466"/>
                  </a:lnTo>
                  <a:lnTo>
                    <a:pt x="1027" y="14825"/>
                  </a:lnTo>
                  <a:lnTo>
                    <a:pt x="856" y="16274"/>
                  </a:lnTo>
                  <a:lnTo>
                    <a:pt x="765" y="17769"/>
                  </a:lnTo>
                  <a:lnTo>
                    <a:pt x="468" y="17803"/>
                  </a:lnTo>
                  <a:lnTo>
                    <a:pt x="810" y="18842"/>
                  </a:lnTo>
                  <a:lnTo>
                    <a:pt x="1278" y="19743"/>
                  </a:lnTo>
                  <a:lnTo>
                    <a:pt x="1119" y="20359"/>
                  </a:lnTo>
                  <a:lnTo>
                    <a:pt x="1392" y="22014"/>
                  </a:lnTo>
                  <a:lnTo>
                    <a:pt x="1609" y="23270"/>
                  </a:lnTo>
                  <a:lnTo>
                    <a:pt x="2111" y="23395"/>
                  </a:lnTo>
                  <a:lnTo>
                    <a:pt x="1952" y="22299"/>
                  </a:lnTo>
                  <a:lnTo>
                    <a:pt x="2522" y="22528"/>
                  </a:lnTo>
                  <a:lnTo>
                    <a:pt x="2773" y="24331"/>
                  </a:lnTo>
                  <a:lnTo>
                    <a:pt x="1860" y="24034"/>
                  </a:lnTo>
                  <a:lnTo>
                    <a:pt x="2146" y="25495"/>
                  </a:lnTo>
                  <a:lnTo>
                    <a:pt x="1769" y="26271"/>
                  </a:lnTo>
                  <a:lnTo>
                    <a:pt x="2933" y="26533"/>
                  </a:lnTo>
                  <a:lnTo>
                    <a:pt x="2454" y="27218"/>
                  </a:lnTo>
                  <a:lnTo>
                    <a:pt x="2477" y="28074"/>
                  </a:lnTo>
                  <a:lnTo>
                    <a:pt x="3196" y="29580"/>
                  </a:lnTo>
                  <a:lnTo>
                    <a:pt x="3789" y="30174"/>
                  </a:lnTo>
                  <a:lnTo>
                    <a:pt x="3823" y="30687"/>
                  </a:lnTo>
                  <a:lnTo>
                    <a:pt x="4291" y="31224"/>
                  </a:lnTo>
                  <a:lnTo>
                    <a:pt x="5364" y="31726"/>
                  </a:lnTo>
                  <a:lnTo>
                    <a:pt x="5364" y="31726"/>
                  </a:lnTo>
                  <a:lnTo>
                    <a:pt x="6414" y="32319"/>
                  </a:lnTo>
                  <a:lnTo>
                    <a:pt x="7304" y="32605"/>
                  </a:lnTo>
                  <a:lnTo>
                    <a:pt x="7589" y="32593"/>
                  </a:lnTo>
                  <a:lnTo>
                    <a:pt x="7327" y="31783"/>
                  </a:lnTo>
                  <a:lnTo>
                    <a:pt x="7817" y="31463"/>
                  </a:lnTo>
                  <a:lnTo>
                    <a:pt x="8057" y="31258"/>
                  </a:lnTo>
                  <a:lnTo>
                    <a:pt x="8651" y="31258"/>
                  </a:lnTo>
                  <a:lnTo>
                    <a:pt x="7966" y="31121"/>
                  </a:lnTo>
                  <a:lnTo>
                    <a:pt x="6254" y="31007"/>
                  </a:lnTo>
                  <a:lnTo>
                    <a:pt x="5763" y="30493"/>
                  </a:lnTo>
                  <a:lnTo>
                    <a:pt x="5501" y="29843"/>
                  </a:lnTo>
                  <a:lnTo>
                    <a:pt x="5056" y="29900"/>
                  </a:lnTo>
                  <a:lnTo>
                    <a:pt x="4691" y="29580"/>
                  </a:lnTo>
                  <a:lnTo>
                    <a:pt x="4245" y="28645"/>
                  </a:lnTo>
                  <a:lnTo>
                    <a:pt x="4633" y="28257"/>
                  </a:lnTo>
                  <a:lnTo>
                    <a:pt x="4645" y="27697"/>
                  </a:lnTo>
                  <a:lnTo>
                    <a:pt x="4394" y="27241"/>
                  </a:lnTo>
                  <a:lnTo>
                    <a:pt x="4497" y="26488"/>
                  </a:lnTo>
                  <a:lnTo>
                    <a:pt x="4337" y="25324"/>
                  </a:lnTo>
                  <a:lnTo>
                    <a:pt x="4074" y="24787"/>
                  </a:lnTo>
                  <a:lnTo>
                    <a:pt x="4337" y="24639"/>
                  </a:lnTo>
                  <a:lnTo>
                    <a:pt x="4154" y="24308"/>
                  </a:lnTo>
                  <a:lnTo>
                    <a:pt x="3755" y="24125"/>
                  </a:lnTo>
                  <a:lnTo>
                    <a:pt x="3869" y="23749"/>
                  </a:lnTo>
                  <a:lnTo>
                    <a:pt x="3424" y="23418"/>
                  </a:lnTo>
                  <a:lnTo>
                    <a:pt x="2910" y="22414"/>
                  </a:lnTo>
                  <a:lnTo>
                    <a:pt x="3138" y="22242"/>
                  </a:lnTo>
                  <a:lnTo>
                    <a:pt x="2671" y="21158"/>
                  </a:lnTo>
                  <a:lnTo>
                    <a:pt x="2568" y="20245"/>
                  </a:lnTo>
                  <a:lnTo>
                    <a:pt x="2522" y="19424"/>
                  </a:lnTo>
                  <a:lnTo>
                    <a:pt x="2876" y="19081"/>
                  </a:lnTo>
                  <a:lnTo>
                    <a:pt x="2408" y="18191"/>
                  </a:lnTo>
                  <a:lnTo>
                    <a:pt x="2191" y="17347"/>
                  </a:lnTo>
                  <a:lnTo>
                    <a:pt x="2614" y="16730"/>
                  </a:lnTo>
                  <a:lnTo>
                    <a:pt x="2408" y="15966"/>
                  </a:lnTo>
                  <a:lnTo>
                    <a:pt x="2636" y="15076"/>
                  </a:lnTo>
                  <a:lnTo>
                    <a:pt x="2454" y="14231"/>
                  </a:lnTo>
                  <a:lnTo>
                    <a:pt x="2225" y="14060"/>
                  </a:lnTo>
                  <a:lnTo>
                    <a:pt x="1529" y="12508"/>
                  </a:lnTo>
                  <a:lnTo>
                    <a:pt x="1826" y="11583"/>
                  </a:lnTo>
                  <a:lnTo>
                    <a:pt x="1586" y="10693"/>
                  </a:lnTo>
                  <a:lnTo>
                    <a:pt x="1712" y="9872"/>
                  </a:lnTo>
                  <a:lnTo>
                    <a:pt x="2077" y="9027"/>
                  </a:lnTo>
                  <a:lnTo>
                    <a:pt x="2534" y="8457"/>
                  </a:lnTo>
                  <a:lnTo>
                    <a:pt x="2248" y="8103"/>
                  </a:lnTo>
                  <a:lnTo>
                    <a:pt x="2385" y="7817"/>
                  </a:lnTo>
                  <a:lnTo>
                    <a:pt x="2157" y="6300"/>
                  </a:lnTo>
                  <a:lnTo>
                    <a:pt x="2956" y="5843"/>
                  </a:lnTo>
                  <a:lnTo>
                    <a:pt x="3104" y="4907"/>
                  </a:lnTo>
                  <a:lnTo>
                    <a:pt x="2979" y="4679"/>
                  </a:lnTo>
                  <a:lnTo>
                    <a:pt x="2442" y="4805"/>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099" name="Google Shape;1099;p42"/>
            <p:cNvSpPr/>
            <p:nvPr/>
          </p:nvSpPr>
          <p:spPr>
            <a:xfrm>
              <a:off x="5085725" y="1906425"/>
              <a:ext cx="1024275" cy="792875"/>
            </a:xfrm>
            <a:custGeom>
              <a:rect b="b" l="l" r="r" t="t"/>
              <a:pathLst>
                <a:path extrusionOk="0" h="31715" w="40971">
                  <a:moveTo>
                    <a:pt x="32514" y="31269"/>
                  </a:moveTo>
                  <a:lnTo>
                    <a:pt x="32605" y="30756"/>
                  </a:lnTo>
                  <a:lnTo>
                    <a:pt x="32891" y="30356"/>
                  </a:lnTo>
                  <a:lnTo>
                    <a:pt x="32662" y="30003"/>
                  </a:lnTo>
                  <a:lnTo>
                    <a:pt x="32206" y="29991"/>
                  </a:lnTo>
                  <a:lnTo>
                    <a:pt x="31373" y="30242"/>
                  </a:lnTo>
                  <a:lnTo>
                    <a:pt x="31065" y="30642"/>
                  </a:lnTo>
                  <a:lnTo>
                    <a:pt x="31202" y="31429"/>
                  </a:lnTo>
                  <a:lnTo>
                    <a:pt x="31898" y="31714"/>
                  </a:lnTo>
                  <a:close/>
                  <a:moveTo>
                    <a:pt x="34397" y="3241"/>
                  </a:moveTo>
                  <a:lnTo>
                    <a:pt x="33530" y="2374"/>
                  </a:lnTo>
                  <a:lnTo>
                    <a:pt x="32902" y="1849"/>
                  </a:lnTo>
                  <a:lnTo>
                    <a:pt x="32354" y="1461"/>
                  </a:lnTo>
                  <a:lnTo>
                    <a:pt x="31259" y="593"/>
                  </a:lnTo>
                  <a:lnTo>
                    <a:pt x="30414" y="263"/>
                  </a:lnTo>
                  <a:lnTo>
                    <a:pt x="29204" y="0"/>
                  </a:lnTo>
                  <a:lnTo>
                    <a:pt x="28326" y="34"/>
                  </a:lnTo>
                  <a:lnTo>
                    <a:pt x="27595" y="194"/>
                  </a:lnTo>
                  <a:lnTo>
                    <a:pt x="27356" y="616"/>
                  </a:lnTo>
                  <a:lnTo>
                    <a:pt x="27881" y="833"/>
                  </a:lnTo>
                  <a:lnTo>
                    <a:pt x="28234" y="1301"/>
                  </a:lnTo>
                  <a:lnTo>
                    <a:pt x="28063" y="1586"/>
                  </a:lnTo>
                  <a:lnTo>
                    <a:pt x="28075" y="2511"/>
                  </a:lnTo>
                  <a:lnTo>
                    <a:pt x="28349" y="2899"/>
                  </a:lnTo>
                  <a:lnTo>
                    <a:pt x="27721" y="3458"/>
                  </a:lnTo>
                  <a:lnTo>
                    <a:pt x="26682" y="3127"/>
                  </a:lnTo>
                  <a:lnTo>
                    <a:pt x="26762" y="3789"/>
                  </a:lnTo>
                  <a:lnTo>
                    <a:pt x="26808" y="4668"/>
                  </a:lnTo>
                  <a:lnTo>
                    <a:pt x="27196" y="5044"/>
                  </a:lnTo>
                  <a:lnTo>
                    <a:pt x="27538" y="4930"/>
                  </a:lnTo>
                  <a:lnTo>
                    <a:pt x="28303" y="5067"/>
                  </a:lnTo>
                  <a:lnTo>
                    <a:pt x="28668" y="4736"/>
                  </a:lnTo>
                  <a:lnTo>
                    <a:pt x="29387" y="5021"/>
                  </a:lnTo>
                  <a:lnTo>
                    <a:pt x="30414" y="5638"/>
                  </a:lnTo>
                  <a:lnTo>
                    <a:pt x="30517" y="5957"/>
                  </a:lnTo>
                  <a:lnTo>
                    <a:pt x="29901" y="5854"/>
                  </a:lnTo>
                  <a:lnTo>
                    <a:pt x="28931" y="5969"/>
                  </a:lnTo>
                  <a:lnTo>
                    <a:pt x="28588" y="6220"/>
                  </a:lnTo>
                  <a:lnTo>
                    <a:pt x="28394" y="6813"/>
                  </a:lnTo>
                  <a:lnTo>
                    <a:pt x="27493" y="7155"/>
                  </a:lnTo>
                  <a:lnTo>
                    <a:pt x="27048" y="7623"/>
                  </a:lnTo>
                  <a:lnTo>
                    <a:pt x="26214" y="7441"/>
                  </a:lnTo>
                  <a:lnTo>
                    <a:pt x="25758" y="7361"/>
                  </a:lnTo>
                  <a:lnTo>
                    <a:pt x="25701" y="7931"/>
                  </a:lnTo>
                  <a:lnTo>
                    <a:pt x="26112" y="8262"/>
                  </a:lnTo>
                  <a:lnTo>
                    <a:pt x="26386" y="8559"/>
                  </a:lnTo>
                  <a:lnTo>
                    <a:pt x="26020" y="8844"/>
                  </a:lnTo>
                  <a:lnTo>
                    <a:pt x="25758" y="9324"/>
                  </a:lnTo>
                  <a:lnTo>
                    <a:pt x="25050" y="9632"/>
                  </a:lnTo>
                  <a:lnTo>
                    <a:pt x="23989" y="9666"/>
                  </a:lnTo>
                  <a:lnTo>
                    <a:pt x="22951" y="9974"/>
                  </a:lnTo>
                  <a:lnTo>
                    <a:pt x="22323" y="10442"/>
                  </a:lnTo>
                  <a:lnTo>
                    <a:pt x="21866" y="10157"/>
                  </a:lnTo>
                  <a:lnTo>
                    <a:pt x="20988" y="10180"/>
                  </a:lnTo>
                  <a:lnTo>
                    <a:pt x="19664" y="9632"/>
                  </a:lnTo>
                  <a:lnTo>
                    <a:pt x="18876" y="9506"/>
                  </a:lnTo>
                  <a:lnTo>
                    <a:pt x="17963" y="9620"/>
                  </a:lnTo>
                  <a:lnTo>
                    <a:pt x="16366" y="9438"/>
                  </a:lnTo>
                  <a:lnTo>
                    <a:pt x="15578" y="9449"/>
                  </a:lnTo>
                  <a:lnTo>
                    <a:pt x="14905" y="8936"/>
                  </a:lnTo>
                  <a:lnTo>
                    <a:pt x="14209" y="8125"/>
                  </a:lnTo>
                  <a:lnTo>
                    <a:pt x="13730" y="8023"/>
                  </a:lnTo>
                  <a:lnTo>
                    <a:pt x="12600" y="7475"/>
                  </a:lnTo>
                  <a:lnTo>
                    <a:pt x="11573" y="7349"/>
                  </a:lnTo>
                  <a:lnTo>
                    <a:pt x="10660" y="7213"/>
                  </a:lnTo>
                  <a:lnTo>
                    <a:pt x="10226" y="6825"/>
                  </a:lnTo>
                  <a:lnTo>
                    <a:pt x="10043" y="5786"/>
                  </a:lnTo>
                  <a:lnTo>
                    <a:pt x="9222" y="5067"/>
                  </a:lnTo>
                  <a:lnTo>
                    <a:pt x="8058" y="4736"/>
                  </a:lnTo>
                  <a:lnTo>
                    <a:pt x="7247" y="4268"/>
                  </a:lnTo>
                  <a:lnTo>
                    <a:pt x="6779" y="3641"/>
                  </a:lnTo>
                  <a:lnTo>
                    <a:pt x="6540" y="3709"/>
                  </a:lnTo>
                  <a:lnTo>
                    <a:pt x="6277" y="4314"/>
                  </a:lnTo>
                  <a:lnTo>
                    <a:pt x="5741" y="4394"/>
                  </a:lnTo>
                  <a:lnTo>
                    <a:pt x="6095" y="5284"/>
                  </a:lnTo>
                  <a:lnTo>
                    <a:pt x="5867" y="5683"/>
                  </a:lnTo>
                  <a:lnTo>
                    <a:pt x="4337" y="5398"/>
                  </a:lnTo>
                  <a:lnTo>
                    <a:pt x="4486" y="6984"/>
                  </a:lnTo>
                  <a:lnTo>
                    <a:pt x="4200" y="7178"/>
                  </a:lnTo>
                  <a:lnTo>
                    <a:pt x="2911" y="7521"/>
                  </a:lnTo>
                  <a:lnTo>
                    <a:pt x="4155" y="9050"/>
                  </a:lnTo>
                  <a:lnTo>
                    <a:pt x="3744" y="9278"/>
                  </a:lnTo>
                  <a:lnTo>
                    <a:pt x="3984" y="9780"/>
                  </a:lnTo>
                  <a:lnTo>
                    <a:pt x="3949" y="9974"/>
                  </a:lnTo>
                  <a:lnTo>
                    <a:pt x="2979" y="10465"/>
                  </a:lnTo>
                  <a:lnTo>
                    <a:pt x="2842" y="10807"/>
                  </a:lnTo>
                  <a:lnTo>
                    <a:pt x="1929" y="10921"/>
                  </a:lnTo>
                  <a:lnTo>
                    <a:pt x="1838" y="11492"/>
                  </a:lnTo>
                  <a:lnTo>
                    <a:pt x="1028" y="11355"/>
                  </a:lnTo>
                  <a:lnTo>
                    <a:pt x="571" y="11526"/>
                  </a:lnTo>
                  <a:lnTo>
                    <a:pt x="1" y="11960"/>
                  </a:lnTo>
                  <a:lnTo>
                    <a:pt x="160" y="12177"/>
                  </a:lnTo>
                  <a:lnTo>
                    <a:pt x="12" y="12382"/>
                  </a:lnTo>
                  <a:lnTo>
                    <a:pt x="446" y="13227"/>
                  </a:lnTo>
                  <a:lnTo>
                    <a:pt x="674" y="13147"/>
                  </a:lnTo>
                  <a:lnTo>
                    <a:pt x="1176" y="13341"/>
                  </a:lnTo>
                  <a:lnTo>
                    <a:pt x="1256" y="13695"/>
                  </a:lnTo>
                  <a:lnTo>
                    <a:pt x="1518" y="14231"/>
                  </a:lnTo>
                  <a:lnTo>
                    <a:pt x="1712" y="14493"/>
                  </a:lnTo>
                  <a:lnTo>
                    <a:pt x="2386" y="14927"/>
                  </a:lnTo>
                  <a:lnTo>
                    <a:pt x="2797" y="15635"/>
                  </a:lnTo>
                  <a:lnTo>
                    <a:pt x="4143" y="16011"/>
                  </a:lnTo>
                  <a:lnTo>
                    <a:pt x="5227" y="17084"/>
                  </a:lnTo>
                  <a:lnTo>
                    <a:pt x="5342" y="17826"/>
                  </a:lnTo>
                  <a:lnTo>
                    <a:pt x="5764" y="18294"/>
                  </a:lnTo>
                  <a:lnTo>
                    <a:pt x="5855" y="18762"/>
                  </a:lnTo>
                  <a:lnTo>
                    <a:pt x="5262" y="18636"/>
                  </a:lnTo>
                  <a:lnTo>
                    <a:pt x="5718" y="19629"/>
                  </a:lnTo>
                  <a:lnTo>
                    <a:pt x="6608" y="20200"/>
                  </a:lnTo>
                  <a:lnTo>
                    <a:pt x="7818" y="20827"/>
                  </a:lnTo>
                  <a:lnTo>
                    <a:pt x="8092" y="20622"/>
                  </a:lnTo>
                  <a:lnTo>
                    <a:pt x="8765" y="20907"/>
                  </a:lnTo>
                  <a:lnTo>
                    <a:pt x="9678" y="21489"/>
                  </a:lnTo>
                  <a:lnTo>
                    <a:pt x="10135" y="21615"/>
                  </a:lnTo>
                  <a:lnTo>
                    <a:pt x="10488" y="22060"/>
                  </a:lnTo>
                  <a:lnTo>
                    <a:pt x="11128" y="22231"/>
                  </a:lnTo>
                  <a:lnTo>
                    <a:pt x="11847" y="22630"/>
                  </a:lnTo>
                  <a:lnTo>
                    <a:pt x="12759" y="22847"/>
                  </a:lnTo>
                  <a:lnTo>
                    <a:pt x="13684" y="22927"/>
                  </a:lnTo>
                  <a:lnTo>
                    <a:pt x="14106" y="22733"/>
                  </a:lnTo>
                  <a:lnTo>
                    <a:pt x="14323" y="23452"/>
                  </a:lnTo>
                  <a:lnTo>
                    <a:pt x="14700" y="22767"/>
                  </a:lnTo>
                  <a:lnTo>
                    <a:pt x="15065" y="22539"/>
                  </a:lnTo>
                  <a:lnTo>
                    <a:pt x="15670" y="22756"/>
                  </a:lnTo>
                  <a:lnTo>
                    <a:pt x="16080" y="22767"/>
                  </a:lnTo>
                  <a:lnTo>
                    <a:pt x="16468" y="23030"/>
                  </a:lnTo>
                  <a:lnTo>
                    <a:pt x="17062" y="22916"/>
                  </a:lnTo>
                  <a:lnTo>
                    <a:pt x="17621" y="22231"/>
                  </a:lnTo>
                  <a:lnTo>
                    <a:pt x="18374" y="21660"/>
                  </a:lnTo>
                  <a:lnTo>
                    <a:pt x="19070" y="21877"/>
                  </a:lnTo>
                  <a:lnTo>
                    <a:pt x="19527" y="21501"/>
                  </a:lnTo>
                  <a:lnTo>
                    <a:pt x="20029" y="22060"/>
                  </a:lnTo>
                  <a:lnTo>
                    <a:pt x="19858" y="22448"/>
                  </a:lnTo>
                  <a:lnTo>
                    <a:pt x="20725" y="22573"/>
                  </a:lnTo>
                  <a:lnTo>
                    <a:pt x="21159" y="22516"/>
                  </a:lnTo>
                  <a:lnTo>
                    <a:pt x="21547" y="23041"/>
                  </a:lnTo>
                  <a:lnTo>
                    <a:pt x="21923" y="23258"/>
                  </a:lnTo>
                  <a:lnTo>
                    <a:pt x="22117" y="23954"/>
                  </a:lnTo>
                  <a:lnTo>
                    <a:pt x="22232" y="24707"/>
                  </a:lnTo>
                  <a:lnTo>
                    <a:pt x="21638" y="25472"/>
                  </a:lnTo>
                  <a:lnTo>
                    <a:pt x="21741" y="26533"/>
                  </a:lnTo>
                  <a:lnTo>
                    <a:pt x="22540" y="26396"/>
                  </a:lnTo>
                  <a:lnTo>
                    <a:pt x="22871" y="27218"/>
                  </a:lnTo>
                  <a:lnTo>
                    <a:pt x="23396" y="27412"/>
                  </a:lnTo>
                  <a:lnTo>
                    <a:pt x="23282" y="28154"/>
                  </a:lnTo>
                  <a:lnTo>
                    <a:pt x="23921" y="28496"/>
                  </a:lnTo>
                  <a:lnTo>
                    <a:pt x="24286" y="28667"/>
                  </a:lnTo>
                  <a:lnTo>
                    <a:pt x="24822" y="28405"/>
                  </a:lnTo>
                  <a:lnTo>
                    <a:pt x="24913" y="28782"/>
                  </a:lnTo>
                  <a:lnTo>
                    <a:pt x="25005" y="28987"/>
                  </a:lnTo>
                  <a:lnTo>
                    <a:pt x="25427" y="29010"/>
                  </a:lnTo>
                  <a:lnTo>
                    <a:pt x="25153" y="27983"/>
                  </a:lnTo>
                  <a:lnTo>
                    <a:pt x="25541" y="27834"/>
                  </a:lnTo>
                  <a:lnTo>
                    <a:pt x="25918" y="27617"/>
                  </a:lnTo>
                  <a:lnTo>
                    <a:pt x="26534" y="27617"/>
                  </a:lnTo>
                  <a:lnTo>
                    <a:pt x="27287" y="27526"/>
                  </a:lnTo>
                  <a:lnTo>
                    <a:pt x="27881" y="27035"/>
                  </a:lnTo>
                  <a:lnTo>
                    <a:pt x="28303" y="27378"/>
                  </a:lnTo>
                  <a:lnTo>
                    <a:pt x="29045" y="27538"/>
                  </a:lnTo>
                  <a:lnTo>
                    <a:pt x="29022" y="28063"/>
                  </a:lnTo>
                  <a:lnTo>
                    <a:pt x="29444" y="28439"/>
                  </a:lnTo>
                  <a:lnTo>
                    <a:pt x="30289" y="28667"/>
                  </a:lnTo>
                  <a:lnTo>
                    <a:pt x="30631" y="28519"/>
                  </a:lnTo>
                  <a:lnTo>
                    <a:pt x="31727" y="28804"/>
                  </a:lnTo>
                  <a:lnTo>
                    <a:pt x="31601" y="29158"/>
                  </a:lnTo>
                  <a:lnTo>
                    <a:pt x="31909" y="29820"/>
                  </a:lnTo>
                  <a:lnTo>
                    <a:pt x="32343" y="29763"/>
                  </a:lnTo>
                  <a:lnTo>
                    <a:pt x="32457" y="28804"/>
                  </a:lnTo>
                  <a:lnTo>
                    <a:pt x="33256" y="28679"/>
                  </a:lnTo>
                  <a:lnTo>
                    <a:pt x="34283" y="28222"/>
                  </a:lnTo>
                  <a:lnTo>
                    <a:pt x="34637" y="27766"/>
                  </a:lnTo>
                  <a:lnTo>
                    <a:pt x="34968" y="28063"/>
                  </a:lnTo>
                  <a:lnTo>
                    <a:pt x="35367" y="27652"/>
                  </a:lnTo>
                  <a:lnTo>
                    <a:pt x="36234" y="27549"/>
                  </a:lnTo>
                  <a:lnTo>
                    <a:pt x="37182" y="26796"/>
                  </a:lnTo>
                  <a:lnTo>
                    <a:pt x="38072" y="25951"/>
                  </a:lnTo>
                  <a:lnTo>
                    <a:pt x="38551" y="24867"/>
                  </a:lnTo>
                  <a:lnTo>
                    <a:pt x="38871" y="23669"/>
                  </a:lnTo>
                  <a:lnTo>
                    <a:pt x="39179" y="22687"/>
                  </a:lnTo>
                  <a:lnTo>
                    <a:pt x="39578" y="22619"/>
                  </a:lnTo>
                  <a:lnTo>
                    <a:pt x="39555" y="21889"/>
                  </a:lnTo>
                  <a:lnTo>
                    <a:pt x="39441" y="21158"/>
                  </a:lnTo>
                  <a:lnTo>
                    <a:pt x="38905" y="20873"/>
                  </a:lnTo>
                  <a:lnTo>
                    <a:pt x="38551" y="20394"/>
                  </a:lnTo>
                  <a:lnTo>
                    <a:pt x="38950" y="20143"/>
                  </a:lnTo>
                  <a:lnTo>
                    <a:pt x="38722" y="19481"/>
                  </a:lnTo>
                  <a:lnTo>
                    <a:pt x="37946" y="18773"/>
                  </a:lnTo>
                  <a:lnTo>
                    <a:pt x="37182" y="17951"/>
                  </a:lnTo>
                  <a:lnTo>
                    <a:pt x="36520" y="17050"/>
                  </a:lnTo>
                  <a:lnTo>
                    <a:pt x="35504" y="16548"/>
                  </a:lnTo>
                  <a:lnTo>
                    <a:pt x="35641" y="15897"/>
                  </a:lnTo>
                  <a:lnTo>
                    <a:pt x="36177" y="15441"/>
                  </a:lnTo>
                  <a:lnTo>
                    <a:pt x="36326" y="14939"/>
                  </a:lnTo>
                  <a:lnTo>
                    <a:pt x="37273" y="14687"/>
                  </a:lnTo>
                  <a:lnTo>
                    <a:pt x="36931" y="14197"/>
                  </a:lnTo>
                  <a:lnTo>
                    <a:pt x="36451" y="14174"/>
                  </a:lnTo>
                  <a:lnTo>
                    <a:pt x="35618" y="13809"/>
                  </a:lnTo>
                  <a:lnTo>
                    <a:pt x="35070" y="14471"/>
                  </a:lnTo>
                  <a:lnTo>
                    <a:pt x="34363" y="14197"/>
                  </a:lnTo>
                  <a:lnTo>
                    <a:pt x="34157" y="13786"/>
                  </a:lnTo>
                  <a:lnTo>
                    <a:pt x="33484" y="13638"/>
                  </a:lnTo>
                  <a:lnTo>
                    <a:pt x="32811" y="13010"/>
                  </a:lnTo>
                  <a:lnTo>
                    <a:pt x="32982" y="12588"/>
                  </a:lnTo>
                  <a:lnTo>
                    <a:pt x="33701" y="12542"/>
                  </a:lnTo>
                  <a:lnTo>
                    <a:pt x="33872" y="11960"/>
                  </a:lnTo>
                  <a:lnTo>
                    <a:pt x="34386" y="11332"/>
                  </a:lnTo>
                  <a:lnTo>
                    <a:pt x="34865" y="11013"/>
                  </a:lnTo>
                  <a:lnTo>
                    <a:pt x="35493" y="11492"/>
                  </a:lnTo>
                  <a:lnTo>
                    <a:pt x="35219" y="12086"/>
                  </a:lnTo>
                  <a:lnTo>
                    <a:pt x="35550" y="12439"/>
                  </a:lnTo>
                  <a:lnTo>
                    <a:pt x="35356" y="12873"/>
                  </a:lnTo>
                  <a:lnTo>
                    <a:pt x="36040" y="12610"/>
                  </a:lnTo>
                  <a:lnTo>
                    <a:pt x="36383" y="12200"/>
                  </a:lnTo>
                  <a:lnTo>
                    <a:pt x="37273" y="11926"/>
                  </a:lnTo>
                  <a:lnTo>
                    <a:pt x="37581" y="11355"/>
                  </a:lnTo>
                  <a:lnTo>
                    <a:pt x="38117" y="10876"/>
                  </a:lnTo>
                  <a:lnTo>
                    <a:pt x="38266" y="10248"/>
                  </a:lnTo>
                  <a:lnTo>
                    <a:pt x="38779" y="10533"/>
                  </a:lnTo>
                  <a:lnTo>
                    <a:pt x="39430" y="10556"/>
                  </a:lnTo>
                  <a:lnTo>
                    <a:pt x="39042" y="10088"/>
                  </a:lnTo>
                  <a:lnTo>
                    <a:pt x="39943" y="9723"/>
                  </a:lnTo>
                  <a:lnTo>
                    <a:pt x="39932" y="9221"/>
                  </a:lnTo>
                  <a:lnTo>
                    <a:pt x="40719" y="9735"/>
                  </a:lnTo>
                  <a:lnTo>
                    <a:pt x="40719" y="9735"/>
                  </a:lnTo>
                  <a:lnTo>
                    <a:pt x="40445" y="9290"/>
                  </a:lnTo>
                  <a:lnTo>
                    <a:pt x="40799" y="9278"/>
                  </a:lnTo>
                  <a:lnTo>
                    <a:pt x="40263" y="8240"/>
                  </a:lnTo>
                  <a:lnTo>
                    <a:pt x="39590" y="7475"/>
                  </a:lnTo>
                  <a:lnTo>
                    <a:pt x="40000" y="7167"/>
                  </a:lnTo>
                  <a:lnTo>
                    <a:pt x="40970" y="7327"/>
                  </a:lnTo>
                  <a:lnTo>
                    <a:pt x="40891" y="6471"/>
                  </a:lnTo>
                  <a:lnTo>
                    <a:pt x="40491" y="5501"/>
                  </a:lnTo>
                  <a:lnTo>
                    <a:pt x="40548" y="5170"/>
                  </a:lnTo>
                  <a:lnTo>
                    <a:pt x="40354" y="4371"/>
                  </a:lnTo>
                  <a:lnTo>
                    <a:pt x="39373" y="4622"/>
                  </a:lnTo>
                  <a:lnTo>
                    <a:pt x="39008" y="4987"/>
                  </a:lnTo>
                  <a:lnTo>
                    <a:pt x="37935" y="4987"/>
                  </a:lnTo>
                  <a:lnTo>
                    <a:pt x="37079" y="4154"/>
                  </a:lnTo>
                  <a:lnTo>
                    <a:pt x="35812" y="3515"/>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00" name="Google Shape;1100;p42"/>
            <p:cNvSpPr/>
            <p:nvPr/>
          </p:nvSpPr>
          <p:spPr>
            <a:xfrm>
              <a:off x="3549350" y="2873300"/>
              <a:ext cx="120725" cy="140400"/>
            </a:xfrm>
            <a:custGeom>
              <a:rect b="b" l="l" r="r" t="t"/>
              <a:pathLst>
                <a:path extrusionOk="0" h="5616" w="4829">
                  <a:moveTo>
                    <a:pt x="2569" y="149"/>
                  </a:moveTo>
                  <a:lnTo>
                    <a:pt x="2249" y="275"/>
                  </a:lnTo>
                  <a:lnTo>
                    <a:pt x="2055" y="389"/>
                  </a:lnTo>
                  <a:lnTo>
                    <a:pt x="1930" y="1"/>
                  </a:lnTo>
                  <a:lnTo>
                    <a:pt x="1701" y="104"/>
                  </a:lnTo>
                  <a:lnTo>
                    <a:pt x="1564" y="81"/>
                  </a:lnTo>
                  <a:lnTo>
                    <a:pt x="1416" y="355"/>
                  </a:lnTo>
                  <a:lnTo>
                    <a:pt x="800" y="343"/>
                  </a:lnTo>
                  <a:lnTo>
                    <a:pt x="572" y="195"/>
                  </a:lnTo>
                  <a:lnTo>
                    <a:pt x="480" y="286"/>
                  </a:lnTo>
                  <a:lnTo>
                    <a:pt x="321" y="355"/>
                  </a:lnTo>
                  <a:lnTo>
                    <a:pt x="252" y="674"/>
                  </a:lnTo>
                  <a:lnTo>
                    <a:pt x="435" y="1039"/>
                  </a:lnTo>
                  <a:lnTo>
                    <a:pt x="617" y="1770"/>
                  </a:lnTo>
                  <a:lnTo>
                    <a:pt x="332" y="1884"/>
                  </a:lnTo>
                  <a:lnTo>
                    <a:pt x="252" y="2009"/>
                  </a:lnTo>
                  <a:lnTo>
                    <a:pt x="298" y="2181"/>
                  </a:lnTo>
                  <a:lnTo>
                    <a:pt x="263" y="2580"/>
                  </a:lnTo>
                  <a:lnTo>
                    <a:pt x="138" y="2580"/>
                  </a:lnTo>
                  <a:lnTo>
                    <a:pt x="92" y="2843"/>
                  </a:lnTo>
                  <a:lnTo>
                    <a:pt x="172" y="3276"/>
                  </a:lnTo>
                  <a:lnTo>
                    <a:pt x="1" y="3676"/>
                  </a:lnTo>
                  <a:lnTo>
                    <a:pt x="229" y="3938"/>
                  </a:lnTo>
                  <a:lnTo>
                    <a:pt x="492" y="3995"/>
                  </a:lnTo>
                  <a:lnTo>
                    <a:pt x="823" y="4383"/>
                  </a:lnTo>
                  <a:lnTo>
                    <a:pt x="845" y="4737"/>
                  </a:lnTo>
                  <a:lnTo>
                    <a:pt x="777" y="4851"/>
                  </a:lnTo>
                  <a:lnTo>
                    <a:pt x="709" y="5593"/>
                  </a:lnTo>
                  <a:lnTo>
                    <a:pt x="857" y="5616"/>
                  </a:lnTo>
                  <a:lnTo>
                    <a:pt x="1656" y="5273"/>
                  </a:lnTo>
                  <a:lnTo>
                    <a:pt x="2215" y="5022"/>
                  </a:lnTo>
                  <a:lnTo>
                    <a:pt x="3162" y="4862"/>
                  </a:lnTo>
                  <a:lnTo>
                    <a:pt x="3676" y="4851"/>
                  </a:lnTo>
                  <a:lnTo>
                    <a:pt x="4223" y="5034"/>
                  </a:lnTo>
                  <a:lnTo>
                    <a:pt x="4600" y="5022"/>
                  </a:lnTo>
                  <a:lnTo>
                    <a:pt x="4623" y="4668"/>
                  </a:lnTo>
                  <a:lnTo>
                    <a:pt x="4281" y="3881"/>
                  </a:lnTo>
                  <a:lnTo>
                    <a:pt x="4497" y="2854"/>
                  </a:lnTo>
                  <a:lnTo>
                    <a:pt x="4828" y="2101"/>
                  </a:lnTo>
                  <a:lnTo>
                    <a:pt x="4623" y="800"/>
                  </a:lnTo>
                  <a:lnTo>
                    <a:pt x="4087" y="571"/>
                  </a:lnTo>
                  <a:lnTo>
                    <a:pt x="3699" y="594"/>
                  </a:lnTo>
                  <a:lnTo>
                    <a:pt x="3425" y="823"/>
                  </a:lnTo>
                  <a:lnTo>
                    <a:pt x="3071" y="640"/>
                  </a:lnTo>
                  <a:lnTo>
                    <a:pt x="2934" y="343"/>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01" name="Google Shape;1101;p42"/>
            <p:cNvSpPr/>
            <p:nvPr/>
          </p:nvSpPr>
          <p:spPr>
            <a:xfrm>
              <a:off x="3891450" y="2820250"/>
              <a:ext cx="150950" cy="252800"/>
            </a:xfrm>
            <a:custGeom>
              <a:rect b="b" l="l" r="r" t="t"/>
              <a:pathLst>
                <a:path extrusionOk="0" h="10112" w="6038">
                  <a:moveTo>
                    <a:pt x="5090" y="1792"/>
                  </a:moveTo>
                  <a:lnTo>
                    <a:pt x="5124" y="1187"/>
                  </a:lnTo>
                  <a:lnTo>
                    <a:pt x="5056" y="582"/>
                  </a:lnTo>
                  <a:lnTo>
                    <a:pt x="4736" y="0"/>
                  </a:lnTo>
                  <a:lnTo>
                    <a:pt x="4508" y="57"/>
                  </a:lnTo>
                  <a:lnTo>
                    <a:pt x="4485" y="343"/>
                  </a:lnTo>
                  <a:lnTo>
                    <a:pt x="4805" y="708"/>
                  </a:lnTo>
                  <a:lnTo>
                    <a:pt x="4725" y="868"/>
                  </a:lnTo>
                  <a:lnTo>
                    <a:pt x="4679" y="1164"/>
                  </a:lnTo>
                  <a:lnTo>
                    <a:pt x="4029" y="1883"/>
                  </a:lnTo>
                  <a:lnTo>
                    <a:pt x="3812" y="2454"/>
                  </a:lnTo>
                  <a:lnTo>
                    <a:pt x="3709" y="2922"/>
                  </a:lnTo>
                  <a:lnTo>
                    <a:pt x="3538" y="3127"/>
                  </a:lnTo>
                  <a:lnTo>
                    <a:pt x="3378" y="3766"/>
                  </a:lnTo>
                  <a:lnTo>
                    <a:pt x="2956" y="4131"/>
                  </a:lnTo>
                  <a:lnTo>
                    <a:pt x="2842" y="4588"/>
                  </a:lnTo>
                  <a:lnTo>
                    <a:pt x="2671" y="4965"/>
                  </a:lnTo>
                  <a:lnTo>
                    <a:pt x="2602" y="5330"/>
                  </a:lnTo>
                  <a:lnTo>
                    <a:pt x="2043" y="5649"/>
                  </a:lnTo>
                  <a:lnTo>
                    <a:pt x="1586" y="5273"/>
                  </a:lnTo>
                  <a:lnTo>
                    <a:pt x="1290" y="5295"/>
                  </a:lnTo>
                  <a:lnTo>
                    <a:pt x="810" y="5820"/>
                  </a:lnTo>
                  <a:lnTo>
                    <a:pt x="582" y="5832"/>
                  </a:lnTo>
                  <a:lnTo>
                    <a:pt x="206" y="6699"/>
                  </a:lnTo>
                  <a:lnTo>
                    <a:pt x="0" y="7350"/>
                  </a:lnTo>
                  <a:lnTo>
                    <a:pt x="0" y="7601"/>
                  </a:lnTo>
                  <a:lnTo>
                    <a:pt x="206" y="7726"/>
                  </a:lnTo>
                  <a:lnTo>
                    <a:pt x="354" y="8126"/>
                  </a:lnTo>
                  <a:lnTo>
                    <a:pt x="731" y="8285"/>
                  </a:lnTo>
                  <a:lnTo>
                    <a:pt x="1039" y="8890"/>
                  </a:lnTo>
                  <a:lnTo>
                    <a:pt x="925" y="9598"/>
                  </a:lnTo>
                  <a:lnTo>
                    <a:pt x="2237" y="9632"/>
                  </a:lnTo>
                  <a:lnTo>
                    <a:pt x="2614" y="9575"/>
                  </a:lnTo>
                  <a:lnTo>
                    <a:pt x="3093" y="9689"/>
                  </a:lnTo>
                  <a:lnTo>
                    <a:pt x="3584" y="9575"/>
                  </a:lnTo>
                  <a:lnTo>
                    <a:pt x="3686" y="9609"/>
                  </a:lnTo>
                  <a:lnTo>
                    <a:pt x="4691" y="9655"/>
                  </a:lnTo>
                  <a:lnTo>
                    <a:pt x="5341" y="9895"/>
                  </a:lnTo>
                  <a:lnTo>
                    <a:pt x="5980" y="10111"/>
                  </a:lnTo>
                  <a:lnTo>
                    <a:pt x="6037" y="9609"/>
                  </a:lnTo>
                  <a:lnTo>
                    <a:pt x="5946" y="9358"/>
                  </a:lnTo>
                  <a:lnTo>
                    <a:pt x="5912" y="8947"/>
                  </a:lnTo>
                  <a:lnTo>
                    <a:pt x="5535" y="8639"/>
                  </a:lnTo>
                  <a:lnTo>
                    <a:pt x="5238" y="8183"/>
                  </a:lnTo>
                  <a:lnTo>
                    <a:pt x="5170" y="7863"/>
                  </a:lnTo>
                  <a:lnTo>
                    <a:pt x="4793" y="7384"/>
                  </a:lnTo>
                  <a:lnTo>
                    <a:pt x="4850" y="7121"/>
                  </a:lnTo>
                  <a:lnTo>
                    <a:pt x="4770" y="6733"/>
                  </a:lnTo>
                  <a:lnTo>
                    <a:pt x="4828" y="6014"/>
                  </a:lnTo>
                  <a:lnTo>
                    <a:pt x="5022" y="5866"/>
                  </a:lnTo>
                  <a:lnTo>
                    <a:pt x="5410" y="4930"/>
                  </a:lnTo>
                  <a:lnTo>
                    <a:pt x="5535" y="4691"/>
                  </a:lnTo>
                  <a:lnTo>
                    <a:pt x="5284" y="4063"/>
                  </a:lnTo>
                  <a:lnTo>
                    <a:pt x="5170" y="3698"/>
                  </a:lnTo>
                  <a:lnTo>
                    <a:pt x="4805" y="3538"/>
                  </a:lnTo>
                  <a:lnTo>
                    <a:pt x="4337" y="3013"/>
                  </a:lnTo>
                  <a:lnTo>
                    <a:pt x="4508" y="2579"/>
                  </a:lnTo>
                  <a:lnTo>
                    <a:pt x="4862" y="2671"/>
                  </a:lnTo>
                  <a:lnTo>
                    <a:pt x="5090" y="2614"/>
                  </a:lnTo>
                  <a:lnTo>
                    <a:pt x="5535" y="2625"/>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02" name="Google Shape;1102;p42"/>
            <p:cNvSpPr/>
            <p:nvPr/>
          </p:nvSpPr>
          <p:spPr>
            <a:xfrm>
              <a:off x="3965050" y="2992850"/>
              <a:ext cx="381200" cy="420000"/>
            </a:xfrm>
            <a:custGeom>
              <a:rect b="b" l="l" r="r" t="t"/>
              <a:pathLst>
                <a:path extrusionOk="0" h="16800" w="15248">
                  <a:moveTo>
                    <a:pt x="11390" y="103"/>
                  </a:moveTo>
                  <a:lnTo>
                    <a:pt x="10785" y="1"/>
                  </a:lnTo>
                  <a:lnTo>
                    <a:pt x="10500" y="80"/>
                  </a:lnTo>
                  <a:lnTo>
                    <a:pt x="10363" y="297"/>
                  </a:lnTo>
                  <a:lnTo>
                    <a:pt x="10112" y="332"/>
                  </a:lnTo>
                  <a:lnTo>
                    <a:pt x="9792" y="138"/>
                  </a:lnTo>
                  <a:lnTo>
                    <a:pt x="8913" y="583"/>
                  </a:lnTo>
                  <a:lnTo>
                    <a:pt x="8537" y="503"/>
                  </a:lnTo>
                  <a:lnTo>
                    <a:pt x="8423" y="571"/>
                  </a:lnTo>
                  <a:lnTo>
                    <a:pt x="8194" y="1108"/>
                  </a:lnTo>
                  <a:lnTo>
                    <a:pt x="7601" y="936"/>
                  </a:lnTo>
                  <a:lnTo>
                    <a:pt x="7019" y="856"/>
                  </a:lnTo>
                  <a:lnTo>
                    <a:pt x="6505" y="514"/>
                  </a:lnTo>
                  <a:lnTo>
                    <a:pt x="5844" y="206"/>
                  </a:lnTo>
                  <a:lnTo>
                    <a:pt x="5421" y="491"/>
                  </a:lnTo>
                  <a:lnTo>
                    <a:pt x="5102" y="959"/>
                  </a:lnTo>
                  <a:lnTo>
                    <a:pt x="5033" y="1598"/>
                  </a:lnTo>
                  <a:lnTo>
                    <a:pt x="4988" y="2135"/>
                  </a:lnTo>
                  <a:lnTo>
                    <a:pt x="4759" y="2625"/>
                  </a:lnTo>
                  <a:lnTo>
                    <a:pt x="4600" y="3196"/>
                  </a:lnTo>
                  <a:lnTo>
                    <a:pt x="4508" y="3995"/>
                  </a:lnTo>
                  <a:lnTo>
                    <a:pt x="4543" y="4508"/>
                  </a:lnTo>
                  <a:lnTo>
                    <a:pt x="4417" y="4817"/>
                  </a:lnTo>
                  <a:lnTo>
                    <a:pt x="4394" y="5159"/>
                  </a:lnTo>
                  <a:lnTo>
                    <a:pt x="4303" y="5444"/>
                  </a:lnTo>
                  <a:lnTo>
                    <a:pt x="3778" y="5889"/>
                  </a:lnTo>
                  <a:lnTo>
                    <a:pt x="3401" y="6346"/>
                  </a:lnTo>
                  <a:lnTo>
                    <a:pt x="3048" y="7236"/>
                  </a:lnTo>
                  <a:lnTo>
                    <a:pt x="3082" y="7989"/>
                  </a:lnTo>
                  <a:lnTo>
                    <a:pt x="2876" y="8274"/>
                  </a:lnTo>
                  <a:lnTo>
                    <a:pt x="2409" y="8719"/>
                  </a:lnTo>
                  <a:lnTo>
                    <a:pt x="1918" y="9290"/>
                  </a:lnTo>
                  <a:lnTo>
                    <a:pt x="1632" y="9130"/>
                  </a:lnTo>
                  <a:lnTo>
                    <a:pt x="1575" y="8868"/>
                  </a:lnTo>
                  <a:lnTo>
                    <a:pt x="1142" y="8856"/>
                  </a:lnTo>
                  <a:lnTo>
                    <a:pt x="868" y="9199"/>
                  </a:lnTo>
                  <a:lnTo>
                    <a:pt x="651" y="9119"/>
                  </a:lnTo>
                  <a:lnTo>
                    <a:pt x="366" y="9302"/>
                  </a:lnTo>
                  <a:lnTo>
                    <a:pt x="240" y="9541"/>
                  </a:lnTo>
                  <a:lnTo>
                    <a:pt x="206" y="9929"/>
                  </a:lnTo>
                  <a:lnTo>
                    <a:pt x="1" y="10032"/>
                  </a:lnTo>
                  <a:lnTo>
                    <a:pt x="115" y="10317"/>
                  </a:lnTo>
                  <a:lnTo>
                    <a:pt x="434" y="10180"/>
                  </a:lnTo>
                  <a:lnTo>
                    <a:pt x="685" y="10203"/>
                  </a:lnTo>
                  <a:lnTo>
                    <a:pt x="948" y="10100"/>
                  </a:lnTo>
                  <a:lnTo>
                    <a:pt x="3321" y="10112"/>
                  </a:lnTo>
                  <a:lnTo>
                    <a:pt x="3504" y="10785"/>
                  </a:lnTo>
                  <a:lnTo>
                    <a:pt x="3732" y="11321"/>
                  </a:lnTo>
                  <a:lnTo>
                    <a:pt x="3915" y="11630"/>
                  </a:lnTo>
                  <a:lnTo>
                    <a:pt x="4212" y="12097"/>
                  </a:lnTo>
                  <a:lnTo>
                    <a:pt x="4748" y="12029"/>
                  </a:lnTo>
                  <a:lnTo>
                    <a:pt x="5022" y="11892"/>
                  </a:lnTo>
                  <a:lnTo>
                    <a:pt x="5444" y="12029"/>
                  </a:lnTo>
                  <a:lnTo>
                    <a:pt x="5570" y="11801"/>
                  </a:lnTo>
                  <a:lnTo>
                    <a:pt x="5787" y="11264"/>
                  </a:lnTo>
                  <a:lnTo>
                    <a:pt x="6277" y="11230"/>
                  </a:lnTo>
                  <a:lnTo>
                    <a:pt x="6311" y="11070"/>
                  </a:lnTo>
                  <a:lnTo>
                    <a:pt x="6734" y="11070"/>
                  </a:lnTo>
                  <a:lnTo>
                    <a:pt x="6654" y="11401"/>
                  </a:lnTo>
                  <a:lnTo>
                    <a:pt x="7624" y="11401"/>
                  </a:lnTo>
                  <a:lnTo>
                    <a:pt x="7624" y="11972"/>
                  </a:lnTo>
                  <a:lnTo>
                    <a:pt x="7795" y="12314"/>
                  </a:lnTo>
                  <a:lnTo>
                    <a:pt x="7670" y="12851"/>
                  </a:lnTo>
                  <a:lnTo>
                    <a:pt x="7715" y="13421"/>
                  </a:lnTo>
                  <a:lnTo>
                    <a:pt x="7989" y="13752"/>
                  </a:lnTo>
                  <a:lnTo>
                    <a:pt x="7909" y="14836"/>
                  </a:lnTo>
                  <a:lnTo>
                    <a:pt x="8115" y="14745"/>
                  </a:lnTo>
                  <a:lnTo>
                    <a:pt x="8457" y="14779"/>
                  </a:lnTo>
                  <a:lnTo>
                    <a:pt x="8959" y="14631"/>
                  </a:lnTo>
                  <a:lnTo>
                    <a:pt x="9324" y="14688"/>
                  </a:lnTo>
                  <a:lnTo>
                    <a:pt x="9598" y="14699"/>
                  </a:lnTo>
                  <a:lnTo>
                    <a:pt x="9644" y="14985"/>
                  </a:lnTo>
                  <a:lnTo>
                    <a:pt x="10009" y="14973"/>
                  </a:lnTo>
                  <a:lnTo>
                    <a:pt x="10511" y="15065"/>
                  </a:lnTo>
                  <a:lnTo>
                    <a:pt x="10762" y="15464"/>
                  </a:lnTo>
                  <a:lnTo>
                    <a:pt x="11413" y="15590"/>
                  </a:lnTo>
                  <a:lnTo>
                    <a:pt x="11892" y="15304"/>
                  </a:lnTo>
                  <a:lnTo>
                    <a:pt x="12063" y="15784"/>
                  </a:lnTo>
                  <a:lnTo>
                    <a:pt x="12679" y="15898"/>
                  </a:lnTo>
                  <a:lnTo>
                    <a:pt x="12965" y="16297"/>
                  </a:lnTo>
                  <a:lnTo>
                    <a:pt x="13262" y="16799"/>
                  </a:lnTo>
                  <a:lnTo>
                    <a:pt x="13878" y="16799"/>
                  </a:lnTo>
                  <a:lnTo>
                    <a:pt x="13832" y="15818"/>
                  </a:lnTo>
                  <a:lnTo>
                    <a:pt x="13615" y="15989"/>
                  </a:lnTo>
                  <a:lnTo>
                    <a:pt x="13068" y="15635"/>
                  </a:lnTo>
                  <a:lnTo>
                    <a:pt x="12862" y="15475"/>
                  </a:lnTo>
                  <a:lnTo>
                    <a:pt x="12976" y="14563"/>
                  </a:lnTo>
                  <a:lnTo>
                    <a:pt x="13147" y="13490"/>
                  </a:lnTo>
                  <a:lnTo>
                    <a:pt x="12976" y="13090"/>
                  </a:lnTo>
                  <a:lnTo>
                    <a:pt x="13204" y="12508"/>
                  </a:lnTo>
                  <a:lnTo>
                    <a:pt x="13433" y="12406"/>
                  </a:lnTo>
                  <a:lnTo>
                    <a:pt x="14505" y="12246"/>
                  </a:lnTo>
                  <a:lnTo>
                    <a:pt x="14642" y="12291"/>
                  </a:lnTo>
                  <a:lnTo>
                    <a:pt x="14677" y="12132"/>
                  </a:lnTo>
                  <a:lnTo>
                    <a:pt x="14460" y="11892"/>
                  </a:lnTo>
                  <a:lnTo>
                    <a:pt x="14357" y="11390"/>
                  </a:lnTo>
                  <a:lnTo>
                    <a:pt x="13878" y="10899"/>
                  </a:lnTo>
                  <a:lnTo>
                    <a:pt x="13615" y="10249"/>
                  </a:lnTo>
                  <a:lnTo>
                    <a:pt x="13764" y="9872"/>
                  </a:lnTo>
                  <a:lnTo>
                    <a:pt x="13547" y="9359"/>
                  </a:lnTo>
                  <a:lnTo>
                    <a:pt x="13707" y="7898"/>
                  </a:lnTo>
                  <a:lnTo>
                    <a:pt x="13718" y="7909"/>
                  </a:lnTo>
                  <a:lnTo>
                    <a:pt x="13707" y="7761"/>
                  </a:lnTo>
                  <a:lnTo>
                    <a:pt x="13501" y="7339"/>
                  </a:lnTo>
                  <a:lnTo>
                    <a:pt x="13592" y="6848"/>
                  </a:lnTo>
                  <a:lnTo>
                    <a:pt x="13707" y="6791"/>
                  </a:lnTo>
                  <a:lnTo>
                    <a:pt x="13729" y="6243"/>
                  </a:lnTo>
                  <a:lnTo>
                    <a:pt x="13958" y="5992"/>
                  </a:lnTo>
                  <a:lnTo>
                    <a:pt x="13969" y="5307"/>
                  </a:lnTo>
                  <a:lnTo>
                    <a:pt x="14163" y="4965"/>
                  </a:lnTo>
                  <a:lnTo>
                    <a:pt x="14197" y="4234"/>
                  </a:lnTo>
                  <a:lnTo>
                    <a:pt x="14368" y="3801"/>
                  </a:lnTo>
                  <a:lnTo>
                    <a:pt x="14677" y="3333"/>
                  </a:lnTo>
                  <a:lnTo>
                    <a:pt x="14985" y="3093"/>
                  </a:lnTo>
                  <a:lnTo>
                    <a:pt x="15247" y="2762"/>
                  </a:lnTo>
                  <a:lnTo>
                    <a:pt x="14916" y="2648"/>
                  </a:lnTo>
                  <a:lnTo>
                    <a:pt x="14962" y="1575"/>
                  </a:lnTo>
                  <a:lnTo>
                    <a:pt x="14962" y="1575"/>
                  </a:lnTo>
                  <a:lnTo>
                    <a:pt x="14243" y="982"/>
                  </a:lnTo>
                  <a:lnTo>
                    <a:pt x="14049" y="594"/>
                  </a:lnTo>
                  <a:lnTo>
                    <a:pt x="13604" y="777"/>
                  </a:lnTo>
                  <a:lnTo>
                    <a:pt x="13227" y="720"/>
                  </a:lnTo>
                  <a:lnTo>
                    <a:pt x="13022" y="879"/>
                  </a:lnTo>
                  <a:lnTo>
                    <a:pt x="12657" y="765"/>
                  </a:lnTo>
                  <a:lnTo>
                    <a:pt x="12166" y="23"/>
                  </a:lnTo>
                  <a:lnTo>
                    <a:pt x="11903" y="115"/>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03" name="Google Shape;1103;p42"/>
            <p:cNvSpPr/>
            <p:nvPr/>
          </p:nvSpPr>
          <p:spPr>
            <a:xfrm>
              <a:off x="3943375" y="3027375"/>
              <a:ext cx="147525" cy="198875"/>
            </a:xfrm>
            <a:custGeom>
              <a:rect b="b" l="l" r="r" t="t"/>
              <a:pathLst>
                <a:path extrusionOk="0" h="7955" w="5901">
                  <a:moveTo>
                    <a:pt x="5900" y="217"/>
                  </a:moveTo>
                  <a:lnTo>
                    <a:pt x="5387" y="160"/>
                  </a:lnTo>
                  <a:lnTo>
                    <a:pt x="4839" y="0"/>
                  </a:lnTo>
                  <a:lnTo>
                    <a:pt x="4371" y="480"/>
                  </a:lnTo>
                  <a:lnTo>
                    <a:pt x="3960" y="1324"/>
                  </a:lnTo>
                  <a:lnTo>
                    <a:pt x="3903" y="1826"/>
                  </a:lnTo>
                  <a:lnTo>
                    <a:pt x="3264" y="1610"/>
                  </a:lnTo>
                  <a:lnTo>
                    <a:pt x="2614" y="1370"/>
                  </a:lnTo>
                  <a:lnTo>
                    <a:pt x="1609" y="1324"/>
                  </a:lnTo>
                  <a:lnTo>
                    <a:pt x="1552" y="1724"/>
                  </a:lnTo>
                  <a:lnTo>
                    <a:pt x="1758" y="2192"/>
                  </a:lnTo>
                  <a:lnTo>
                    <a:pt x="2363" y="2123"/>
                  </a:lnTo>
                  <a:lnTo>
                    <a:pt x="2557" y="2294"/>
                  </a:lnTo>
                  <a:lnTo>
                    <a:pt x="2214" y="3356"/>
                  </a:lnTo>
                  <a:lnTo>
                    <a:pt x="2602" y="3892"/>
                  </a:lnTo>
                  <a:lnTo>
                    <a:pt x="2693" y="4588"/>
                  </a:lnTo>
                  <a:lnTo>
                    <a:pt x="2579" y="5204"/>
                  </a:lnTo>
                  <a:lnTo>
                    <a:pt x="2328" y="5638"/>
                  </a:lnTo>
                  <a:lnTo>
                    <a:pt x="1632" y="5592"/>
                  </a:lnTo>
                  <a:lnTo>
                    <a:pt x="1198" y="5159"/>
                  </a:lnTo>
                  <a:lnTo>
                    <a:pt x="1130" y="5558"/>
                  </a:lnTo>
                  <a:lnTo>
                    <a:pt x="594" y="5672"/>
                  </a:lnTo>
                  <a:lnTo>
                    <a:pt x="320" y="5901"/>
                  </a:lnTo>
                  <a:lnTo>
                    <a:pt x="616" y="6505"/>
                  </a:lnTo>
                  <a:lnTo>
                    <a:pt x="0" y="7008"/>
                  </a:lnTo>
                  <a:lnTo>
                    <a:pt x="662" y="7955"/>
                  </a:lnTo>
                  <a:lnTo>
                    <a:pt x="970" y="7578"/>
                  </a:lnTo>
                  <a:lnTo>
                    <a:pt x="1233" y="7418"/>
                  </a:lnTo>
                  <a:lnTo>
                    <a:pt x="1518" y="7726"/>
                  </a:lnTo>
                  <a:lnTo>
                    <a:pt x="1735" y="7818"/>
                  </a:lnTo>
                  <a:lnTo>
                    <a:pt x="1997" y="7475"/>
                  </a:lnTo>
                  <a:lnTo>
                    <a:pt x="2442" y="7487"/>
                  </a:lnTo>
                  <a:lnTo>
                    <a:pt x="2499" y="7749"/>
                  </a:lnTo>
                  <a:lnTo>
                    <a:pt x="2785" y="7898"/>
                  </a:lnTo>
                  <a:lnTo>
                    <a:pt x="3276" y="7327"/>
                  </a:lnTo>
                  <a:lnTo>
                    <a:pt x="3743" y="6893"/>
                  </a:lnTo>
                  <a:lnTo>
                    <a:pt x="3937" y="6608"/>
                  </a:lnTo>
                  <a:lnTo>
                    <a:pt x="3915" y="5843"/>
                  </a:lnTo>
                  <a:lnTo>
                    <a:pt x="4268" y="4965"/>
                  </a:lnTo>
                  <a:lnTo>
                    <a:pt x="4645" y="4508"/>
                  </a:lnTo>
                  <a:lnTo>
                    <a:pt x="5170" y="4063"/>
                  </a:lnTo>
                  <a:lnTo>
                    <a:pt x="5250" y="3778"/>
                  </a:lnTo>
                  <a:lnTo>
                    <a:pt x="5284" y="3436"/>
                  </a:lnTo>
                  <a:lnTo>
                    <a:pt x="5410" y="3127"/>
                  </a:lnTo>
                  <a:lnTo>
                    <a:pt x="5364" y="2614"/>
                  </a:lnTo>
                  <a:lnTo>
                    <a:pt x="5467" y="1815"/>
                  </a:lnTo>
                  <a:lnTo>
                    <a:pt x="5626" y="1244"/>
                  </a:lnTo>
                  <a:lnTo>
                    <a:pt x="5855" y="754"/>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04" name="Google Shape;1104;p42"/>
            <p:cNvSpPr/>
            <p:nvPr/>
          </p:nvSpPr>
          <p:spPr>
            <a:xfrm>
              <a:off x="2138250" y="2829950"/>
              <a:ext cx="242825" cy="379750"/>
            </a:xfrm>
            <a:custGeom>
              <a:rect b="b" l="l" r="r" t="t"/>
              <a:pathLst>
                <a:path extrusionOk="0" h="15190" w="9713">
                  <a:moveTo>
                    <a:pt x="6494" y="594"/>
                  </a:moveTo>
                  <a:lnTo>
                    <a:pt x="6665" y="297"/>
                  </a:lnTo>
                  <a:lnTo>
                    <a:pt x="6482" y="57"/>
                  </a:lnTo>
                  <a:lnTo>
                    <a:pt x="6197" y="0"/>
                  </a:lnTo>
                  <a:lnTo>
                    <a:pt x="5775" y="434"/>
                  </a:lnTo>
                  <a:lnTo>
                    <a:pt x="5455" y="639"/>
                  </a:lnTo>
                  <a:lnTo>
                    <a:pt x="4793" y="1096"/>
                  </a:lnTo>
                  <a:lnTo>
                    <a:pt x="4177" y="1027"/>
                  </a:lnTo>
                  <a:lnTo>
                    <a:pt x="4109" y="1210"/>
                  </a:lnTo>
                  <a:lnTo>
                    <a:pt x="3595" y="1221"/>
                  </a:lnTo>
                  <a:lnTo>
                    <a:pt x="3127" y="1655"/>
                  </a:lnTo>
                  <a:lnTo>
                    <a:pt x="2922" y="2420"/>
                  </a:lnTo>
                  <a:lnTo>
                    <a:pt x="2910" y="2716"/>
                  </a:lnTo>
                  <a:lnTo>
                    <a:pt x="2568" y="2819"/>
                  </a:lnTo>
                  <a:lnTo>
                    <a:pt x="1940" y="3447"/>
                  </a:lnTo>
                  <a:lnTo>
                    <a:pt x="1529" y="3424"/>
                  </a:lnTo>
                  <a:lnTo>
                    <a:pt x="1427" y="3549"/>
                  </a:lnTo>
                  <a:lnTo>
                    <a:pt x="1587" y="4086"/>
                  </a:lnTo>
                  <a:lnTo>
                    <a:pt x="1427" y="4360"/>
                  </a:lnTo>
                  <a:lnTo>
                    <a:pt x="1176" y="4291"/>
                  </a:lnTo>
                  <a:lnTo>
                    <a:pt x="1039" y="4725"/>
                  </a:lnTo>
                  <a:lnTo>
                    <a:pt x="1358" y="5216"/>
                  </a:lnTo>
                  <a:lnTo>
                    <a:pt x="1438" y="5980"/>
                  </a:lnTo>
                  <a:lnTo>
                    <a:pt x="1267" y="6208"/>
                  </a:lnTo>
                  <a:lnTo>
                    <a:pt x="1427" y="7053"/>
                  </a:lnTo>
                  <a:lnTo>
                    <a:pt x="1256" y="7578"/>
                  </a:lnTo>
                  <a:lnTo>
                    <a:pt x="1541" y="7795"/>
                  </a:lnTo>
                  <a:lnTo>
                    <a:pt x="1233" y="8263"/>
                  </a:lnTo>
                  <a:lnTo>
                    <a:pt x="868" y="8833"/>
                  </a:lnTo>
                  <a:lnTo>
                    <a:pt x="468" y="8890"/>
                  </a:lnTo>
                  <a:lnTo>
                    <a:pt x="274" y="9221"/>
                  </a:lnTo>
                  <a:lnTo>
                    <a:pt x="297" y="9678"/>
                  </a:lnTo>
                  <a:lnTo>
                    <a:pt x="0" y="9746"/>
                  </a:lnTo>
                  <a:lnTo>
                    <a:pt x="114" y="10032"/>
                  </a:lnTo>
                  <a:lnTo>
                    <a:pt x="913" y="10545"/>
                  </a:lnTo>
                  <a:lnTo>
                    <a:pt x="1062" y="10534"/>
                  </a:lnTo>
                  <a:lnTo>
                    <a:pt x="1256" y="10922"/>
                  </a:lnTo>
                  <a:lnTo>
                    <a:pt x="1929" y="11047"/>
                  </a:lnTo>
                  <a:lnTo>
                    <a:pt x="2157" y="10910"/>
                  </a:lnTo>
                  <a:lnTo>
                    <a:pt x="2557" y="11207"/>
                  </a:lnTo>
                  <a:lnTo>
                    <a:pt x="2899" y="11424"/>
                  </a:lnTo>
                  <a:lnTo>
                    <a:pt x="3116" y="11333"/>
                  </a:lnTo>
                  <a:lnTo>
                    <a:pt x="3641" y="11766"/>
                  </a:lnTo>
                  <a:lnTo>
                    <a:pt x="3892" y="12188"/>
                  </a:lnTo>
                  <a:lnTo>
                    <a:pt x="4280" y="12428"/>
                  </a:lnTo>
                  <a:lnTo>
                    <a:pt x="4771" y="13387"/>
                  </a:lnTo>
                  <a:lnTo>
                    <a:pt x="5364" y="13501"/>
                  </a:lnTo>
                  <a:lnTo>
                    <a:pt x="5798" y="13261"/>
                  </a:lnTo>
                  <a:lnTo>
                    <a:pt x="6094" y="13421"/>
                  </a:lnTo>
                  <a:lnTo>
                    <a:pt x="6562" y="13330"/>
                  </a:lnTo>
                  <a:lnTo>
                    <a:pt x="7190" y="13763"/>
                  </a:lnTo>
                  <a:lnTo>
                    <a:pt x="6688" y="14688"/>
                  </a:lnTo>
                  <a:lnTo>
                    <a:pt x="6939" y="14699"/>
                  </a:lnTo>
                  <a:lnTo>
                    <a:pt x="7350" y="15190"/>
                  </a:lnTo>
                  <a:lnTo>
                    <a:pt x="7658" y="12702"/>
                  </a:lnTo>
                  <a:lnTo>
                    <a:pt x="7681" y="12303"/>
                  </a:lnTo>
                  <a:lnTo>
                    <a:pt x="7544" y="11789"/>
                  </a:lnTo>
                  <a:lnTo>
                    <a:pt x="7190" y="11447"/>
                  </a:lnTo>
                  <a:lnTo>
                    <a:pt x="7190" y="10796"/>
                  </a:lnTo>
                  <a:lnTo>
                    <a:pt x="7646" y="10648"/>
                  </a:lnTo>
                  <a:lnTo>
                    <a:pt x="7806" y="10739"/>
                  </a:lnTo>
                  <a:lnTo>
                    <a:pt x="7829" y="10397"/>
                  </a:lnTo>
                  <a:lnTo>
                    <a:pt x="7361" y="10294"/>
                  </a:lnTo>
                  <a:lnTo>
                    <a:pt x="7361" y="9735"/>
                  </a:lnTo>
                  <a:lnTo>
                    <a:pt x="8913" y="9758"/>
                  </a:lnTo>
                  <a:lnTo>
                    <a:pt x="9187" y="9438"/>
                  </a:lnTo>
                  <a:lnTo>
                    <a:pt x="9415" y="9723"/>
                  </a:lnTo>
                  <a:lnTo>
                    <a:pt x="9564" y="10260"/>
                  </a:lnTo>
                  <a:lnTo>
                    <a:pt x="9712" y="10146"/>
                  </a:lnTo>
                  <a:lnTo>
                    <a:pt x="9472" y="9233"/>
                  </a:lnTo>
                  <a:lnTo>
                    <a:pt x="9278" y="8925"/>
                  </a:lnTo>
                  <a:lnTo>
                    <a:pt x="8993" y="8719"/>
                  </a:lnTo>
                  <a:lnTo>
                    <a:pt x="9404" y="8285"/>
                  </a:lnTo>
                  <a:lnTo>
                    <a:pt x="9370" y="8069"/>
                  </a:lnTo>
                  <a:lnTo>
                    <a:pt x="9164" y="7795"/>
                  </a:lnTo>
                  <a:lnTo>
                    <a:pt x="9016" y="7201"/>
                  </a:lnTo>
                  <a:lnTo>
                    <a:pt x="9084" y="6539"/>
                  </a:lnTo>
                  <a:lnTo>
                    <a:pt x="9278" y="6243"/>
                  </a:lnTo>
                  <a:lnTo>
                    <a:pt x="9450" y="5752"/>
                  </a:lnTo>
                  <a:lnTo>
                    <a:pt x="9164" y="5604"/>
                  </a:lnTo>
                  <a:lnTo>
                    <a:pt x="8708" y="5695"/>
                  </a:lnTo>
                  <a:lnTo>
                    <a:pt x="8137" y="5661"/>
                  </a:lnTo>
                  <a:lnTo>
                    <a:pt x="7806" y="5763"/>
                  </a:lnTo>
                  <a:lnTo>
                    <a:pt x="7258" y="4976"/>
                  </a:lnTo>
                  <a:lnTo>
                    <a:pt x="6802" y="4862"/>
                  </a:lnTo>
                  <a:lnTo>
                    <a:pt x="5775" y="4942"/>
                  </a:lnTo>
                  <a:lnTo>
                    <a:pt x="5592" y="4634"/>
                  </a:lnTo>
                  <a:lnTo>
                    <a:pt x="5410" y="4542"/>
                  </a:lnTo>
                  <a:lnTo>
                    <a:pt x="5375" y="4360"/>
                  </a:lnTo>
                  <a:lnTo>
                    <a:pt x="5490" y="4017"/>
                  </a:lnTo>
                  <a:lnTo>
                    <a:pt x="5432" y="3664"/>
                  </a:lnTo>
                  <a:lnTo>
                    <a:pt x="5284" y="3458"/>
                  </a:lnTo>
                  <a:lnTo>
                    <a:pt x="5193" y="3047"/>
                  </a:lnTo>
                  <a:lnTo>
                    <a:pt x="4782" y="2979"/>
                  </a:lnTo>
                  <a:lnTo>
                    <a:pt x="5033" y="2454"/>
                  </a:lnTo>
                  <a:lnTo>
                    <a:pt x="5170" y="1803"/>
                  </a:lnTo>
                  <a:lnTo>
                    <a:pt x="5421" y="1461"/>
                  </a:lnTo>
                  <a:lnTo>
                    <a:pt x="5741" y="1210"/>
                  </a:lnTo>
                  <a:lnTo>
                    <a:pt x="5969" y="753"/>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05" name="Google Shape;1105;p42"/>
            <p:cNvSpPr/>
            <p:nvPr/>
          </p:nvSpPr>
          <p:spPr>
            <a:xfrm>
              <a:off x="2008150" y="2857625"/>
              <a:ext cx="65650" cy="67625"/>
            </a:xfrm>
            <a:custGeom>
              <a:rect b="b" l="l" r="r" t="t"/>
              <a:pathLst>
                <a:path extrusionOk="0" h="2705" w="2626">
                  <a:moveTo>
                    <a:pt x="1826" y="263"/>
                  </a:moveTo>
                  <a:lnTo>
                    <a:pt x="1621" y="445"/>
                  </a:lnTo>
                  <a:lnTo>
                    <a:pt x="1381" y="388"/>
                  </a:lnTo>
                  <a:lnTo>
                    <a:pt x="1267" y="206"/>
                  </a:lnTo>
                  <a:lnTo>
                    <a:pt x="1027" y="126"/>
                  </a:lnTo>
                  <a:lnTo>
                    <a:pt x="822" y="240"/>
                  </a:lnTo>
                  <a:lnTo>
                    <a:pt x="331" y="0"/>
                  </a:lnTo>
                  <a:lnTo>
                    <a:pt x="194" y="114"/>
                  </a:lnTo>
                  <a:lnTo>
                    <a:pt x="0" y="286"/>
                  </a:lnTo>
                  <a:lnTo>
                    <a:pt x="217" y="411"/>
                  </a:lnTo>
                  <a:lnTo>
                    <a:pt x="80" y="696"/>
                  </a:lnTo>
                  <a:lnTo>
                    <a:pt x="69" y="982"/>
                  </a:lnTo>
                  <a:lnTo>
                    <a:pt x="171" y="1176"/>
                  </a:lnTo>
                  <a:lnTo>
                    <a:pt x="411" y="1256"/>
                  </a:lnTo>
                  <a:lnTo>
                    <a:pt x="582" y="1518"/>
                  </a:lnTo>
                  <a:lnTo>
                    <a:pt x="753" y="1290"/>
                  </a:lnTo>
                  <a:lnTo>
                    <a:pt x="708" y="1027"/>
                  </a:lnTo>
                  <a:lnTo>
                    <a:pt x="913" y="1187"/>
                  </a:lnTo>
                  <a:lnTo>
                    <a:pt x="959" y="1461"/>
                  </a:lnTo>
                  <a:lnTo>
                    <a:pt x="1221" y="1575"/>
                  </a:lnTo>
                  <a:lnTo>
                    <a:pt x="1530" y="1758"/>
                  </a:lnTo>
                  <a:lnTo>
                    <a:pt x="1735" y="1975"/>
                  </a:lnTo>
                  <a:lnTo>
                    <a:pt x="1758" y="2169"/>
                  </a:lnTo>
                  <a:lnTo>
                    <a:pt x="1655" y="2328"/>
                  </a:lnTo>
                  <a:lnTo>
                    <a:pt x="1815" y="2511"/>
                  </a:lnTo>
                  <a:lnTo>
                    <a:pt x="2226" y="2705"/>
                  </a:lnTo>
                  <a:lnTo>
                    <a:pt x="2283" y="2534"/>
                  </a:lnTo>
                  <a:lnTo>
                    <a:pt x="2351" y="2351"/>
                  </a:lnTo>
                  <a:lnTo>
                    <a:pt x="2340" y="2180"/>
                  </a:lnTo>
                  <a:lnTo>
                    <a:pt x="2454" y="2077"/>
                  </a:lnTo>
                  <a:lnTo>
                    <a:pt x="2294" y="1940"/>
                  </a:lnTo>
                  <a:lnTo>
                    <a:pt x="2306" y="1587"/>
                  </a:lnTo>
                  <a:lnTo>
                    <a:pt x="2625" y="1495"/>
                  </a:lnTo>
                  <a:lnTo>
                    <a:pt x="2283" y="1107"/>
                  </a:lnTo>
                  <a:lnTo>
                    <a:pt x="1997" y="742"/>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06" name="Google Shape;1106;p42"/>
            <p:cNvSpPr/>
            <p:nvPr/>
          </p:nvSpPr>
          <p:spPr>
            <a:xfrm>
              <a:off x="2054075" y="2586000"/>
              <a:ext cx="207450" cy="75650"/>
            </a:xfrm>
            <a:custGeom>
              <a:rect b="b" l="l" r="r" t="t"/>
              <a:pathLst>
                <a:path extrusionOk="0" h="3026" w="8298">
                  <a:moveTo>
                    <a:pt x="4257" y="377"/>
                  </a:moveTo>
                  <a:lnTo>
                    <a:pt x="3550" y="81"/>
                  </a:lnTo>
                  <a:lnTo>
                    <a:pt x="2945" y="69"/>
                  </a:lnTo>
                  <a:lnTo>
                    <a:pt x="2272" y="1"/>
                  </a:lnTo>
                  <a:lnTo>
                    <a:pt x="2066" y="92"/>
                  </a:lnTo>
                  <a:lnTo>
                    <a:pt x="1473" y="183"/>
                  </a:lnTo>
                  <a:lnTo>
                    <a:pt x="1039" y="366"/>
                  </a:lnTo>
                  <a:lnTo>
                    <a:pt x="651" y="571"/>
                  </a:lnTo>
                  <a:lnTo>
                    <a:pt x="446" y="891"/>
                  </a:lnTo>
                  <a:lnTo>
                    <a:pt x="1" y="1176"/>
                  </a:lnTo>
                  <a:lnTo>
                    <a:pt x="309" y="1268"/>
                  </a:lnTo>
                  <a:lnTo>
                    <a:pt x="731" y="1165"/>
                  </a:lnTo>
                  <a:lnTo>
                    <a:pt x="857" y="937"/>
                  </a:lnTo>
                  <a:lnTo>
                    <a:pt x="1188" y="925"/>
                  </a:lnTo>
                  <a:lnTo>
                    <a:pt x="1815" y="446"/>
                  </a:lnTo>
                  <a:lnTo>
                    <a:pt x="2580" y="492"/>
                  </a:lnTo>
                  <a:lnTo>
                    <a:pt x="2249" y="720"/>
                  </a:lnTo>
                  <a:lnTo>
                    <a:pt x="2511" y="914"/>
                  </a:lnTo>
                  <a:lnTo>
                    <a:pt x="3504" y="1051"/>
                  </a:lnTo>
                  <a:lnTo>
                    <a:pt x="3721" y="1233"/>
                  </a:lnTo>
                  <a:lnTo>
                    <a:pt x="4417" y="1484"/>
                  </a:lnTo>
                  <a:lnTo>
                    <a:pt x="4874" y="1450"/>
                  </a:lnTo>
                  <a:lnTo>
                    <a:pt x="4988" y="1964"/>
                  </a:lnTo>
                  <a:lnTo>
                    <a:pt x="5239" y="2226"/>
                  </a:lnTo>
                  <a:lnTo>
                    <a:pt x="5730" y="2283"/>
                  </a:lnTo>
                  <a:lnTo>
                    <a:pt x="6038" y="2523"/>
                  </a:lnTo>
                  <a:lnTo>
                    <a:pt x="5444" y="3025"/>
                  </a:lnTo>
                  <a:lnTo>
                    <a:pt x="6574" y="2934"/>
                  </a:lnTo>
                  <a:lnTo>
                    <a:pt x="7122" y="3002"/>
                  </a:lnTo>
                  <a:lnTo>
                    <a:pt x="7647" y="2968"/>
                  </a:lnTo>
                  <a:lnTo>
                    <a:pt x="8183" y="2854"/>
                  </a:lnTo>
                  <a:lnTo>
                    <a:pt x="8297" y="2637"/>
                  </a:lnTo>
                  <a:lnTo>
                    <a:pt x="7750" y="2260"/>
                  </a:lnTo>
                  <a:lnTo>
                    <a:pt x="7179" y="2215"/>
                  </a:lnTo>
                  <a:lnTo>
                    <a:pt x="7259" y="1975"/>
                  </a:lnTo>
                  <a:lnTo>
                    <a:pt x="6814" y="1793"/>
                  </a:lnTo>
                  <a:lnTo>
                    <a:pt x="6551" y="1793"/>
                  </a:lnTo>
                  <a:lnTo>
                    <a:pt x="6118" y="1393"/>
                  </a:lnTo>
                  <a:lnTo>
                    <a:pt x="5524" y="822"/>
                  </a:lnTo>
                  <a:lnTo>
                    <a:pt x="5262" y="606"/>
                  </a:lnTo>
                  <a:lnTo>
                    <a:pt x="4520" y="720"/>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07" name="Google Shape;1107;p42"/>
            <p:cNvSpPr/>
            <p:nvPr/>
          </p:nvSpPr>
          <p:spPr>
            <a:xfrm>
              <a:off x="3933950" y="1957475"/>
              <a:ext cx="116425" cy="56525"/>
            </a:xfrm>
            <a:custGeom>
              <a:rect b="b" l="l" r="r" t="t"/>
              <a:pathLst>
                <a:path extrusionOk="0" h="2261" w="4657">
                  <a:moveTo>
                    <a:pt x="1872" y="12"/>
                  </a:moveTo>
                  <a:lnTo>
                    <a:pt x="1564" y="104"/>
                  </a:lnTo>
                  <a:lnTo>
                    <a:pt x="1370" y="1"/>
                  </a:lnTo>
                  <a:lnTo>
                    <a:pt x="1210" y="172"/>
                  </a:lnTo>
                  <a:lnTo>
                    <a:pt x="731" y="343"/>
                  </a:lnTo>
                  <a:lnTo>
                    <a:pt x="480" y="560"/>
                  </a:lnTo>
                  <a:lnTo>
                    <a:pt x="1" y="743"/>
                  </a:lnTo>
                  <a:lnTo>
                    <a:pt x="138" y="1016"/>
                  </a:lnTo>
                  <a:lnTo>
                    <a:pt x="240" y="1382"/>
                  </a:lnTo>
                  <a:lnTo>
                    <a:pt x="605" y="1599"/>
                  </a:lnTo>
                  <a:lnTo>
                    <a:pt x="1028" y="1975"/>
                  </a:lnTo>
                  <a:lnTo>
                    <a:pt x="1564" y="2260"/>
                  </a:lnTo>
                  <a:lnTo>
                    <a:pt x="1941" y="1895"/>
                  </a:lnTo>
                  <a:lnTo>
                    <a:pt x="2180" y="1827"/>
                  </a:lnTo>
                  <a:lnTo>
                    <a:pt x="2751" y="2101"/>
                  </a:lnTo>
                  <a:lnTo>
                    <a:pt x="3082" y="2055"/>
                  </a:lnTo>
                  <a:lnTo>
                    <a:pt x="3401" y="2226"/>
                  </a:lnTo>
                  <a:lnTo>
                    <a:pt x="3493" y="2032"/>
                  </a:lnTo>
                  <a:lnTo>
                    <a:pt x="3801" y="2044"/>
                  </a:lnTo>
                  <a:lnTo>
                    <a:pt x="4029" y="1952"/>
                  </a:lnTo>
                  <a:lnTo>
                    <a:pt x="4052" y="1872"/>
                  </a:lnTo>
                  <a:lnTo>
                    <a:pt x="4177" y="1827"/>
                  </a:lnTo>
                  <a:lnTo>
                    <a:pt x="4200" y="1633"/>
                  </a:lnTo>
                  <a:lnTo>
                    <a:pt x="4360" y="1587"/>
                  </a:lnTo>
                  <a:lnTo>
                    <a:pt x="4451" y="1427"/>
                  </a:lnTo>
                  <a:lnTo>
                    <a:pt x="4657" y="1427"/>
                  </a:lnTo>
                  <a:lnTo>
                    <a:pt x="4292" y="982"/>
                  </a:lnTo>
                  <a:lnTo>
                    <a:pt x="3778" y="937"/>
                  </a:lnTo>
                  <a:lnTo>
                    <a:pt x="3675" y="651"/>
                  </a:lnTo>
                  <a:lnTo>
                    <a:pt x="3196" y="571"/>
                  </a:lnTo>
                  <a:lnTo>
                    <a:pt x="3105" y="788"/>
                  </a:lnTo>
                  <a:lnTo>
                    <a:pt x="2717" y="617"/>
                  </a:lnTo>
                  <a:lnTo>
                    <a:pt x="2740" y="377"/>
                  </a:lnTo>
                  <a:lnTo>
                    <a:pt x="2203" y="286"/>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08" name="Google Shape;1108;p42"/>
            <p:cNvSpPr/>
            <p:nvPr/>
          </p:nvSpPr>
          <p:spPr>
            <a:xfrm>
              <a:off x="3824100" y="1873900"/>
              <a:ext cx="156675" cy="167775"/>
            </a:xfrm>
            <a:custGeom>
              <a:rect b="b" l="l" r="r" t="t"/>
              <a:pathLst>
                <a:path extrusionOk="0" h="6711" w="6267">
                  <a:moveTo>
                    <a:pt x="5433" y="1050"/>
                  </a:moveTo>
                  <a:lnTo>
                    <a:pt x="5091" y="776"/>
                  </a:lnTo>
                  <a:lnTo>
                    <a:pt x="4303" y="434"/>
                  </a:lnTo>
                  <a:lnTo>
                    <a:pt x="3950" y="673"/>
                  </a:lnTo>
                  <a:lnTo>
                    <a:pt x="3276" y="833"/>
                  </a:lnTo>
                  <a:lnTo>
                    <a:pt x="3265" y="536"/>
                  </a:lnTo>
                  <a:lnTo>
                    <a:pt x="2569" y="331"/>
                  </a:lnTo>
                  <a:lnTo>
                    <a:pt x="2534" y="0"/>
                  </a:lnTo>
                  <a:lnTo>
                    <a:pt x="2112" y="137"/>
                  </a:lnTo>
                  <a:lnTo>
                    <a:pt x="1599" y="23"/>
                  </a:lnTo>
                  <a:lnTo>
                    <a:pt x="1656" y="502"/>
                  </a:lnTo>
                  <a:lnTo>
                    <a:pt x="1827" y="822"/>
                  </a:lnTo>
                  <a:lnTo>
                    <a:pt x="1393" y="1244"/>
                  </a:lnTo>
                  <a:lnTo>
                    <a:pt x="1256" y="1061"/>
                  </a:lnTo>
                  <a:lnTo>
                    <a:pt x="697" y="1107"/>
                  </a:lnTo>
                  <a:lnTo>
                    <a:pt x="572" y="1290"/>
                  </a:lnTo>
                  <a:lnTo>
                    <a:pt x="708" y="1575"/>
                  </a:lnTo>
                  <a:lnTo>
                    <a:pt x="572" y="2374"/>
                  </a:lnTo>
                  <a:lnTo>
                    <a:pt x="412" y="2705"/>
                  </a:lnTo>
                  <a:lnTo>
                    <a:pt x="1" y="2705"/>
                  </a:lnTo>
                  <a:lnTo>
                    <a:pt x="149" y="3618"/>
                  </a:lnTo>
                  <a:lnTo>
                    <a:pt x="104" y="4211"/>
                  </a:lnTo>
                  <a:lnTo>
                    <a:pt x="241" y="4417"/>
                  </a:lnTo>
                  <a:lnTo>
                    <a:pt x="206" y="4793"/>
                  </a:lnTo>
                  <a:lnTo>
                    <a:pt x="549" y="5033"/>
                  </a:lnTo>
                  <a:lnTo>
                    <a:pt x="1564" y="5193"/>
                  </a:lnTo>
                  <a:lnTo>
                    <a:pt x="1245" y="5797"/>
                  </a:lnTo>
                  <a:lnTo>
                    <a:pt x="1165" y="6437"/>
                  </a:lnTo>
                  <a:lnTo>
                    <a:pt x="1770" y="6437"/>
                  </a:lnTo>
                  <a:lnTo>
                    <a:pt x="1907" y="6242"/>
                  </a:lnTo>
                  <a:lnTo>
                    <a:pt x="2683" y="6505"/>
                  </a:lnTo>
                  <a:lnTo>
                    <a:pt x="2900" y="6471"/>
                  </a:lnTo>
                  <a:lnTo>
                    <a:pt x="3265" y="6710"/>
                  </a:lnTo>
                  <a:lnTo>
                    <a:pt x="3345" y="6482"/>
                  </a:lnTo>
                  <a:lnTo>
                    <a:pt x="3972" y="6528"/>
                  </a:lnTo>
                  <a:lnTo>
                    <a:pt x="4463" y="6357"/>
                  </a:lnTo>
                  <a:lnTo>
                    <a:pt x="4805" y="6379"/>
                  </a:lnTo>
                  <a:lnTo>
                    <a:pt x="5045" y="6562"/>
                  </a:lnTo>
                  <a:lnTo>
                    <a:pt x="5102" y="6414"/>
                  </a:lnTo>
                  <a:lnTo>
                    <a:pt x="4965" y="5843"/>
                  </a:lnTo>
                  <a:lnTo>
                    <a:pt x="5205" y="5729"/>
                  </a:lnTo>
                  <a:lnTo>
                    <a:pt x="5422" y="5307"/>
                  </a:lnTo>
                  <a:lnTo>
                    <a:pt x="5011" y="4942"/>
                  </a:lnTo>
                  <a:lnTo>
                    <a:pt x="4634" y="4725"/>
                  </a:lnTo>
                  <a:lnTo>
                    <a:pt x="4532" y="4359"/>
                  </a:lnTo>
                  <a:lnTo>
                    <a:pt x="4395" y="4086"/>
                  </a:lnTo>
                  <a:lnTo>
                    <a:pt x="4874" y="3903"/>
                  </a:lnTo>
                  <a:lnTo>
                    <a:pt x="5125" y="3686"/>
                  </a:lnTo>
                  <a:lnTo>
                    <a:pt x="5604" y="3515"/>
                  </a:lnTo>
                  <a:lnTo>
                    <a:pt x="5764" y="3344"/>
                  </a:lnTo>
                  <a:lnTo>
                    <a:pt x="5958" y="3447"/>
                  </a:lnTo>
                  <a:lnTo>
                    <a:pt x="6266" y="3355"/>
                  </a:lnTo>
                  <a:lnTo>
                    <a:pt x="5935" y="2796"/>
                  </a:lnTo>
                  <a:lnTo>
                    <a:pt x="5947" y="2499"/>
                  </a:lnTo>
                  <a:lnTo>
                    <a:pt x="5753" y="2031"/>
                  </a:lnTo>
                  <a:lnTo>
                    <a:pt x="5467" y="1712"/>
                  </a:lnTo>
                  <a:lnTo>
                    <a:pt x="5639" y="1484"/>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09" name="Google Shape;1109;p42"/>
            <p:cNvSpPr/>
            <p:nvPr/>
          </p:nvSpPr>
          <p:spPr>
            <a:xfrm>
              <a:off x="4551075" y="2824225"/>
              <a:ext cx="32550" cy="39975"/>
            </a:xfrm>
            <a:custGeom>
              <a:rect b="b" l="l" r="r" t="t"/>
              <a:pathLst>
                <a:path extrusionOk="0" h="1599" w="1302">
                  <a:moveTo>
                    <a:pt x="1210" y="1108"/>
                  </a:moveTo>
                  <a:lnTo>
                    <a:pt x="845" y="868"/>
                  </a:lnTo>
                  <a:lnTo>
                    <a:pt x="1290" y="651"/>
                  </a:lnTo>
                  <a:lnTo>
                    <a:pt x="1301" y="263"/>
                  </a:lnTo>
                  <a:lnTo>
                    <a:pt x="1107" y="1"/>
                  </a:lnTo>
                  <a:lnTo>
                    <a:pt x="879" y="206"/>
                  </a:lnTo>
                  <a:lnTo>
                    <a:pt x="537" y="138"/>
                  </a:lnTo>
                  <a:lnTo>
                    <a:pt x="263" y="537"/>
                  </a:lnTo>
                  <a:lnTo>
                    <a:pt x="0" y="971"/>
                  </a:lnTo>
                  <a:lnTo>
                    <a:pt x="80" y="1211"/>
                  </a:lnTo>
                  <a:lnTo>
                    <a:pt x="103" y="1496"/>
                  </a:lnTo>
                  <a:lnTo>
                    <a:pt x="548" y="1507"/>
                  </a:lnTo>
                  <a:lnTo>
                    <a:pt x="731" y="1439"/>
                  </a:lnTo>
                  <a:lnTo>
                    <a:pt x="913" y="1599"/>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10" name="Google Shape;1110;p42"/>
            <p:cNvSpPr/>
            <p:nvPr/>
          </p:nvSpPr>
          <p:spPr>
            <a:xfrm>
              <a:off x="3855200" y="1815675"/>
              <a:ext cx="77350" cy="62225"/>
            </a:xfrm>
            <a:custGeom>
              <a:rect b="b" l="l" r="r" t="t"/>
              <a:pathLst>
                <a:path extrusionOk="0" h="2489" w="3094">
                  <a:moveTo>
                    <a:pt x="3094" y="1793"/>
                  </a:moveTo>
                  <a:lnTo>
                    <a:pt x="2854" y="1370"/>
                  </a:lnTo>
                  <a:lnTo>
                    <a:pt x="1895" y="1656"/>
                  </a:lnTo>
                  <a:lnTo>
                    <a:pt x="2021" y="2009"/>
                  </a:lnTo>
                  <a:lnTo>
                    <a:pt x="2751" y="2489"/>
                  </a:lnTo>
                  <a:close/>
                  <a:moveTo>
                    <a:pt x="1861" y="1062"/>
                  </a:moveTo>
                  <a:lnTo>
                    <a:pt x="1496" y="937"/>
                  </a:lnTo>
                  <a:lnTo>
                    <a:pt x="1393" y="709"/>
                  </a:lnTo>
                  <a:lnTo>
                    <a:pt x="1576" y="423"/>
                  </a:lnTo>
                  <a:lnTo>
                    <a:pt x="1564" y="1"/>
                  </a:lnTo>
                  <a:lnTo>
                    <a:pt x="1051" y="229"/>
                  </a:lnTo>
                  <a:lnTo>
                    <a:pt x="834" y="469"/>
                  </a:lnTo>
                  <a:lnTo>
                    <a:pt x="263" y="526"/>
                  </a:lnTo>
                  <a:lnTo>
                    <a:pt x="92" y="766"/>
                  </a:lnTo>
                  <a:lnTo>
                    <a:pt x="1" y="994"/>
                  </a:lnTo>
                  <a:lnTo>
                    <a:pt x="58" y="1861"/>
                  </a:lnTo>
                  <a:lnTo>
                    <a:pt x="355" y="2352"/>
                  </a:lnTo>
                  <a:lnTo>
                    <a:pt x="868" y="2466"/>
                  </a:lnTo>
                  <a:lnTo>
                    <a:pt x="1290" y="2329"/>
                  </a:lnTo>
                  <a:lnTo>
                    <a:pt x="1085" y="1907"/>
                  </a:lnTo>
                  <a:lnTo>
                    <a:pt x="1519" y="1291"/>
                  </a:lnTo>
                  <a:lnTo>
                    <a:pt x="1724" y="1393"/>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11" name="Google Shape;1111;p42"/>
            <p:cNvSpPr/>
            <p:nvPr/>
          </p:nvSpPr>
          <p:spPr>
            <a:xfrm>
              <a:off x="2301725" y="2660750"/>
              <a:ext cx="71625" cy="52250"/>
            </a:xfrm>
            <a:custGeom>
              <a:rect b="b" l="l" r="r" t="t"/>
              <a:pathLst>
                <a:path extrusionOk="0" h="2090" w="2865">
                  <a:moveTo>
                    <a:pt x="137" y="1690"/>
                  </a:moveTo>
                  <a:lnTo>
                    <a:pt x="137" y="1941"/>
                  </a:lnTo>
                  <a:lnTo>
                    <a:pt x="343" y="2089"/>
                  </a:lnTo>
                  <a:lnTo>
                    <a:pt x="708" y="1462"/>
                  </a:lnTo>
                  <a:lnTo>
                    <a:pt x="993" y="1325"/>
                  </a:lnTo>
                  <a:lnTo>
                    <a:pt x="1085" y="1553"/>
                  </a:lnTo>
                  <a:lnTo>
                    <a:pt x="1393" y="1496"/>
                  </a:lnTo>
                  <a:lnTo>
                    <a:pt x="1552" y="1325"/>
                  </a:lnTo>
                  <a:lnTo>
                    <a:pt x="1804" y="1370"/>
                  </a:lnTo>
                  <a:lnTo>
                    <a:pt x="2180" y="1347"/>
                  </a:lnTo>
                  <a:lnTo>
                    <a:pt x="2534" y="1530"/>
                  </a:lnTo>
                  <a:lnTo>
                    <a:pt x="2865" y="1153"/>
                  </a:lnTo>
                  <a:lnTo>
                    <a:pt x="2511" y="834"/>
                  </a:lnTo>
                  <a:lnTo>
                    <a:pt x="2169" y="800"/>
                  </a:lnTo>
                  <a:lnTo>
                    <a:pt x="2203" y="526"/>
                  </a:lnTo>
                  <a:lnTo>
                    <a:pt x="1781" y="549"/>
                  </a:lnTo>
                  <a:lnTo>
                    <a:pt x="1667" y="229"/>
                  </a:lnTo>
                  <a:lnTo>
                    <a:pt x="1461" y="240"/>
                  </a:lnTo>
                  <a:lnTo>
                    <a:pt x="1028" y="12"/>
                  </a:lnTo>
                  <a:lnTo>
                    <a:pt x="400" y="1"/>
                  </a:lnTo>
                  <a:lnTo>
                    <a:pt x="286" y="161"/>
                  </a:lnTo>
                  <a:lnTo>
                    <a:pt x="309" y="663"/>
                  </a:lnTo>
                  <a:lnTo>
                    <a:pt x="206" y="1005"/>
                  </a:lnTo>
                  <a:lnTo>
                    <a:pt x="0" y="1153"/>
                  </a:lnTo>
                  <a:lnTo>
                    <a:pt x="172" y="1427"/>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12" name="Google Shape;1112;p42"/>
            <p:cNvSpPr/>
            <p:nvPr/>
          </p:nvSpPr>
          <p:spPr>
            <a:xfrm>
              <a:off x="3553075" y="2269025"/>
              <a:ext cx="402875" cy="410600"/>
            </a:xfrm>
            <a:custGeom>
              <a:rect b="b" l="l" r="r" t="t"/>
              <a:pathLst>
                <a:path extrusionOk="0" h="16424" w="16115">
                  <a:moveTo>
                    <a:pt x="13056" y="161"/>
                  </a:moveTo>
                  <a:lnTo>
                    <a:pt x="12542" y="218"/>
                  </a:lnTo>
                  <a:lnTo>
                    <a:pt x="12223" y="1"/>
                  </a:lnTo>
                  <a:lnTo>
                    <a:pt x="11424" y="1"/>
                  </a:lnTo>
                  <a:lnTo>
                    <a:pt x="10728" y="377"/>
                  </a:lnTo>
                  <a:lnTo>
                    <a:pt x="10340" y="241"/>
                  </a:lnTo>
                  <a:lnTo>
                    <a:pt x="9096" y="309"/>
                  </a:lnTo>
                  <a:lnTo>
                    <a:pt x="7829" y="480"/>
                  </a:lnTo>
                  <a:lnTo>
                    <a:pt x="7110" y="766"/>
                  </a:lnTo>
                  <a:lnTo>
                    <a:pt x="6631" y="1131"/>
                  </a:lnTo>
                  <a:lnTo>
                    <a:pt x="5821" y="1302"/>
                  </a:lnTo>
                  <a:lnTo>
                    <a:pt x="5090" y="1804"/>
                  </a:lnTo>
                  <a:lnTo>
                    <a:pt x="5375" y="2386"/>
                  </a:lnTo>
                  <a:lnTo>
                    <a:pt x="5421" y="2945"/>
                  </a:lnTo>
                  <a:lnTo>
                    <a:pt x="5672" y="3904"/>
                  </a:lnTo>
                  <a:lnTo>
                    <a:pt x="5878" y="4098"/>
                  </a:lnTo>
                  <a:lnTo>
                    <a:pt x="5729" y="4452"/>
                  </a:lnTo>
                  <a:lnTo>
                    <a:pt x="4736" y="4600"/>
                  </a:lnTo>
                  <a:lnTo>
                    <a:pt x="4371" y="4942"/>
                  </a:lnTo>
                  <a:lnTo>
                    <a:pt x="3938" y="5011"/>
                  </a:lnTo>
                  <a:lnTo>
                    <a:pt x="3892" y="5684"/>
                  </a:lnTo>
                  <a:lnTo>
                    <a:pt x="2990" y="6038"/>
                  </a:lnTo>
                  <a:lnTo>
                    <a:pt x="2694" y="6494"/>
                  </a:lnTo>
                  <a:lnTo>
                    <a:pt x="2066" y="6734"/>
                  </a:lnTo>
                  <a:lnTo>
                    <a:pt x="1290" y="6882"/>
                  </a:lnTo>
                  <a:lnTo>
                    <a:pt x="23" y="7556"/>
                  </a:lnTo>
                  <a:lnTo>
                    <a:pt x="12" y="8617"/>
                  </a:lnTo>
                  <a:lnTo>
                    <a:pt x="12" y="8674"/>
                  </a:lnTo>
                  <a:lnTo>
                    <a:pt x="0" y="8845"/>
                  </a:lnTo>
                  <a:lnTo>
                    <a:pt x="2888" y="11059"/>
                  </a:lnTo>
                  <a:lnTo>
                    <a:pt x="5512" y="13045"/>
                  </a:lnTo>
                  <a:lnTo>
                    <a:pt x="8171" y="15008"/>
                  </a:lnTo>
                  <a:lnTo>
                    <a:pt x="8354" y="15442"/>
                  </a:lnTo>
                  <a:lnTo>
                    <a:pt x="8845" y="15693"/>
                  </a:lnTo>
                  <a:lnTo>
                    <a:pt x="9210" y="15852"/>
                  </a:lnTo>
                  <a:lnTo>
                    <a:pt x="9221" y="16423"/>
                  </a:lnTo>
                  <a:lnTo>
                    <a:pt x="10100" y="16343"/>
                  </a:lnTo>
                  <a:lnTo>
                    <a:pt x="11207" y="15944"/>
                  </a:lnTo>
                  <a:lnTo>
                    <a:pt x="13467" y="14152"/>
                  </a:lnTo>
                  <a:lnTo>
                    <a:pt x="16114" y="12417"/>
                  </a:lnTo>
                  <a:lnTo>
                    <a:pt x="15761" y="11847"/>
                  </a:lnTo>
                  <a:lnTo>
                    <a:pt x="15144" y="11436"/>
                  </a:lnTo>
                  <a:lnTo>
                    <a:pt x="14779" y="11607"/>
                  </a:lnTo>
                  <a:lnTo>
                    <a:pt x="14494" y="11094"/>
                  </a:lnTo>
                  <a:lnTo>
                    <a:pt x="14460" y="10706"/>
                  </a:lnTo>
                  <a:lnTo>
                    <a:pt x="13980" y="10032"/>
                  </a:lnTo>
                  <a:lnTo>
                    <a:pt x="14277" y="9667"/>
                  </a:lnTo>
                  <a:lnTo>
                    <a:pt x="14209" y="9096"/>
                  </a:lnTo>
                  <a:lnTo>
                    <a:pt x="14288" y="8594"/>
                  </a:lnTo>
                  <a:lnTo>
                    <a:pt x="14220" y="8183"/>
                  </a:lnTo>
                  <a:lnTo>
                    <a:pt x="14345" y="7442"/>
                  </a:lnTo>
                  <a:lnTo>
                    <a:pt x="14288" y="7008"/>
                  </a:lnTo>
                  <a:lnTo>
                    <a:pt x="14015" y="6209"/>
                  </a:lnTo>
                  <a:lnTo>
                    <a:pt x="13649" y="4600"/>
                  </a:lnTo>
                  <a:lnTo>
                    <a:pt x="13159" y="4223"/>
                  </a:lnTo>
                  <a:lnTo>
                    <a:pt x="13159" y="4018"/>
                  </a:lnTo>
                  <a:lnTo>
                    <a:pt x="12520" y="3470"/>
                  </a:lnTo>
                  <a:lnTo>
                    <a:pt x="12440" y="2785"/>
                  </a:lnTo>
                  <a:lnTo>
                    <a:pt x="12896" y="2272"/>
                  </a:lnTo>
                  <a:lnTo>
                    <a:pt x="13044" y="1519"/>
                  </a:lnTo>
                  <a:lnTo>
                    <a:pt x="12908" y="629"/>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13" name="Google Shape;1113;p42"/>
            <p:cNvSpPr/>
            <p:nvPr/>
          </p:nvSpPr>
          <p:spPr>
            <a:xfrm>
              <a:off x="2098875" y="3081000"/>
              <a:ext cx="114725" cy="143550"/>
            </a:xfrm>
            <a:custGeom>
              <a:rect b="b" l="l" r="r" t="t"/>
              <a:pathLst>
                <a:path extrusionOk="0" h="5742" w="4589">
                  <a:moveTo>
                    <a:pt x="4474" y="1382"/>
                  </a:moveTo>
                  <a:lnTo>
                    <a:pt x="4132" y="1165"/>
                  </a:lnTo>
                  <a:lnTo>
                    <a:pt x="3732" y="868"/>
                  </a:lnTo>
                  <a:lnTo>
                    <a:pt x="3504" y="1005"/>
                  </a:lnTo>
                  <a:lnTo>
                    <a:pt x="2831" y="880"/>
                  </a:lnTo>
                  <a:lnTo>
                    <a:pt x="2637" y="492"/>
                  </a:lnTo>
                  <a:lnTo>
                    <a:pt x="2488" y="514"/>
                  </a:lnTo>
                  <a:lnTo>
                    <a:pt x="1689" y="1"/>
                  </a:lnTo>
                  <a:lnTo>
                    <a:pt x="1130" y="355"/>
                  </a:lnTo>
                  <a:lnTo>
                    <a:pt x="696" y="549"/>
                  </a:lnTo>
                  <a:lnTo>
                    <a:pt x="754" y="925"/>
                  </a:lnTo>
                  <a:lnTo>
                    <a:pt x="434" y="1507"/>
                  </a:lnTo>
                  <a:lnTo>
                    <a:pt x="286" y="2067"/>
                  </a:lnTo>
                  <a:lnTo>
                    <a:pt x="23" y="2203"/>
                  </a:lnTo>
                  <a:lnTo>
                    <a:pt x="160" y="3037"/>
                  </a:lnTo>
                  <a:lnTo>
                    <a:pt x="0" y="3288"/>
                  </a:lnTo>
                  <a:lnTo>
                    <a:pt x="491" y="3676"/>
                  </a:lnTo>
                  <a:lnTo>
                    <a:pt x="788" y="3265"/>
                  </a:lnTo>
                  <a:lnTo>
                    <a:pt x="970" y="3664"/>
                  </a:lnTo>
                  <a:lnTo>
                    <a:pt x="560" y="4326"/>
                  </a:lnTo>
                  <a:lnTo>
                    <a:pt x="662" y="4714"/>
                  </a:lnTo>
                  <a:lnTo>
                    <a:pt x="445" y="4931"/>
                  </a:lnTo>
                  <a:lnTo>
                    <a:pt x="480" y="5262"/>
                  </a:lnTo>
                  <a:lnTo>
                    <a:pt x="811" y="5182"/>
                  </a:lnTo>
                  <a:lnTo>
                    <a:pt x="1130" y="5285"/>
                  </a:lnTo>
                  <a:lnTo>
                    <a:pt x="1484" y="5741"/>
                  </a:lnTo>
                  <a:lnTo>
                    <a:pt x="1929" y="5376"/>
                  </a:lnTo>
                  <a:lnTo>
                    <a:pt x="2055" y="4760"/>
                  </a:lnTo>
                  <a:lnTo>
                    <a:pt x="2534" y="3972"/>
                  </a:lnTo>
                  <a:lnTo>
                    <a:pt x="3481" y="3619"/>
                  </a:lnTo>
                  <a:lnTo>
                    <a:pt x="4337" y="2660"/>
                  </a:lnTo>
                  <a:lnTo>
                    <a:pt x="4588" y="2078"/>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14" name="Google Shape;1114;p42"/>
            <p:cNvSpPr/>
            <p:nvPr/>
          </p:nvSpPr>
          <p:spPr>
            <a:xfrm>
              <a:off x="4196425" y="2395425"/>
              <a:ext cx="248250" cy="217700"/>
            </a:xfrm>
            <a:custGeom>
              <a:rect b="b" l="l" r="r" t="t"/>
              <a:pathLst>
                <a:path extrusionOk="0" h="8708" w="9930">
                  <a:moveTo>
                    <a:pt x="2820" y="514"/>
                  </a:moveTo>
                  <a:lnTo>
                    <a:pt x="2044" y="240"/>
                  </a:lnTo>
                  <a:lnTo>
                    <a:pt x="1279" y="0"/>
                  </a:lnTo>
                  <a:lnTo>
                    <a:pt x="275" y="35"/>
                  </a:lnTo>
                  <a:lnTo>
                    <a:pt x="12" y="457"/>
                  </a:lnTo>
                  <a:lnTo>
                    <a:pt x="172" y="845"/>
                  </a:lnTo>
                  <a:lnTo>
                    <a:pt x="1" y="1404"/>
                  </a:lnTo>
                  <a:lnTo>
                    <a:pt x="286" y="2123"/>
                  </a:lnTo>
                  <a:lnTo>
                    <a:pt x="469" y="5364"/>
                  </a:lnTo>
                  <a:lnTo>
                    <a:pt x="617" y="8708"/>
                  </a:lnTo>
                  <a:lnTo>
                    <a:pt x="3767" y="8708"/>
                  </a:lnTo>
                  <a:lnTo>
                    <a:pt x="6814" y="8708"/>
                  </a:lnTo>
                  <a:lnTo>
                    <a:pt x="9929" y="8708"/>
                  </a:lnTo>
                  <a:lnTo>
                    <a:pt x="9781" y="8514"/>
                  </a:lnTo>
                  <a:lnTo>
                    <a:pt x="8811" y="7704"/>
                  </a:lnTo>
                  <a:lnTo>
                    <a:pt x="8754" y="7110"/>
                  </a:lnTo>
                  <a:lnTo>
                    <a:pt x="8902" y="6951"/>
                  </a:lnTo>
                  <a:lnTo>
                    <a:pt x="8149" y="5946"/>
                  </a:lnTo>
                  <a:lnTo>
                    <a:pt x="7864" y="5433"/>
                  </a:lnTo>
                  <a:lnTo>
                    <a:pt x="7533" y="4931"/>
                  </a:lnTo>
                  <a:lnTo>
                    <a:pt x="6848" y="3527"/>
                  </a:lnTo>
                  <a:lnTo>
                    <a:pt x="6289" y="2614"/>
                  </a:lnTo>
                  <a:lnTo>
                    <a:pt x="5890" y="1655"/>
                  </a:lnTo>
                  <a:lnTo>
                    <a:pt x="5958" y="1575"/>
                  </a:lnTo>
                  <a:lnTo>
                    <a:pt x="6620" y="2865"/>
                  </a:lnTo>
                  <a:lnTo>
                    <a:pt x="7008" y="3287"/>
                  </a:lnTo>
                  <a:lnTo>
                    <a:pt x="7293" y="3572"/>
                  </a:lnTo>
                  <a:lnTo>
                    <a:pt x="7464" y="3413"/>
                  </a:lnTo>
                  <a:lnTo>
                    <a:pt x="7636" y="2933"/>
                  </a:lnTo>
                  <a:lnTo>
                    <a:pt x="7727" y="2249"/>
                  </a:lnTo>
                  <a:lnTo>
                    <a:pt x="7921" y="1895"/>
                  </a:lnTo>
                  <a:lnTo>
                    <a:pt x="7818" y="1655"/>
                  </a:lnTo>
                  <a:lnTo>
                    <a:pt x="7259" y="343"/>
                  </a:lnTo>
                  <a:lnTo>
                    <a:pt x="7259" y="343"/>
                  </a:lnTo>
                  <a:lnTo>
                    <a:pt x="6905" y="571"/>
                  </a:lnTo>
                  <a:lnTo>
                    <a:pt x="6300" y="514"/>
                  </a:lnTo>
                  <a:lnTo>
                    <a:pt x="5673" y="297"/>
                  </a:lnTo>
                  <a:lnTo>
                    <a:pt x="5513" y="605"/>
                  </a:lnTo>
                  <a:lnTo>
                    <a:pt x="5273" y="149"/>
                  </a:lnTo>
                  <a:lnTo>
                    <a:pt x="4714" y="35"/>
                  </a:lnTo>
                  <a:lnTo>
                    <a:pt x="4052" y="115"/>
                  </a:lnTo>
                  <a:lnTo>
                    <a:pt x="3744" y="377"/>
                  </a:lnTo>
                  <a:lnTo>
                    <a:pt x="3196" y="662"/>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15" name="Google Shape;1115;p42"/>
            <p:cNvSpPr/>
            <p:nvPr/>
          </p:nvSpPr>
          <p:spPr>
            <a:xfrm>
              <a:off x="4442375" y="2703850"/>
              <a:ext cx="136400" cy="125550"/>
            </a:xfrm>
            <a:custGeom>
              <a:rect b="b" l="l" r="r" t="t"/>
              <a:pathLst>
                <a:path extrusionOk="0" h="5022" w="5456">
                  <a:moveTo>
                    <a:pt x="2739" y="2328"/>
                  </a:moveTo>
                  <a:lnTo>
                    <a:pt x="2283" y="1883"/>
                  </a:lnTo>
                  <a:lnTo>
                    <a:pt x="2032" y="1050"/>
                  </a:lnTo>
                  <a:lnTo>
                    <a:pt x="1495" y="0"/>
                  </a:lnTo>
                  <a:lnTo>
                    <a:pt x="1130" y="514"/>
                  </a:lnTo>
                  <a:lnTo>
                    <a:pt x="559" y="662"/>
                  </a:lnTo>
                  <a:lnTo>
                    <a:pt x="331" y="947"/>
                  </a:lnTo>
                  <a:lnTo>
                    <a:pt x="274" y="1541"/>
                  </a:lnTo>
                  <a:lnTo>
                    <a:pt x="0" y="2887"/>
                  </a:lnTo>
                  <a:lnTo>
                    <a:pt x="103" y="3241"/>
                  </a:lnTo>
                  <a:lnTo>
                    <a:pt x="1027" y="3424"/>
                  </a:lnTo>
                  <a:lnTo>
                    <a:pt x="1244" y="2762"/>
                  </a:lnTo>
                  <a:lnTo>
                    <a:pt x="1746" y="3173"/>
                  </a:lnTo>
                  <a:lnTo>
                    <a:pt x="2203" y="2956"/>
                  </a:lnTo>
                  <a:lnTo>
                    <a:pt x="2397" y="3138"/>
                  </a:lnTo>
                  <a:lnTo>
                    <a:pt x="2956" y="3161"/>
                  </a:lnTo>
                  <a:lnTo>
                    <a:pt x="3652" y="3515"/>
                  </a:lnTo>
                  <a:lnTo>
                    <a:pt x="3880" y="3823"/>
                  </a:lnTo>
                  <a:lnTo>
                    <a:pt x="4245" y="4131"/>
                  </a:lnTo>
                  <a:lnTo>
                    <a:pt x="4599" y="4656"/>
                  </a:lnTo>
                  <a:lnTo>
                    <a:pt x="4885" y="4953"/>
                  </a:lnTo>
                  <a:lnTo>
                    <a:pt x="5227" y="5021"/>
                  </a:lnTo>
                  <a:lnTo>
                    <a:pt x="5455" y="4816"/>
                  </a:lnTo>
                  <a:lnTo>
                    <a:pt x="5056" y="4542"/>
                  </a:lnTo>
                  <a:lnTo>
                    <a:pt x="4782" y="4223"/>
                  </a:lnTo>
                  <a:lnTo>
                    <a:pt x="4325" y="3698"/>
                  </a:lnTo>
                  <a:lnTo>
                    <a:pt x="3869" y="3184"/>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16" name="Google Shape;1116;p42"/>
            <p:cNvSpPr/>
            <p:nvPr/>
          </p:nvSpPr>
          <p:spPr>
            <a:xfrm>
              <a:off x="4098000" y="1776025"/>
              <a:ext cx="76500" cy="44825"/>
            </a:xfrm>
            <a:custGeom>
              <a:rect b="b" l="l" r="r" t="t"/>
              <a:pathLst>
                <a:path extrusionOk="0" h="1793" w="3060">
                  <a:moveTo>
                    <a:pt x="1553" y="1"/>
                  </a:moveTo>
                  <a:lnTo>
                    <a:pt x="765" y="126"/>
                  </a:lnTo>
                  <a:lnTo>
                    <a:pt x="1" y="354"/>
                  </a:lnTo>
                  <a:lnTo>
                    <a:pt x="126" y="845"/>
                  </a:lnTo>
                  <a:lnTo>
                    <a:pt x="594" y="1142"/>
                  </a:lnTo>
                  <a:lnTo>
                    <a:pt x="811" y="1028"/>
                  </a:lnTo>
                  <a:lnTo>
                    <a:pt x="822" y="1530"/>
                  </a:lnTo>
                  <a:lnTo>
                    <a:pt x="1359" y="1382"/>
                  </a:lnTo>
                  <a:lnTo>
                    <a:pt x="1655" y="1484"/>
                  </a:lnTo>
                  <a:lnTo>
                    <a:pt x="2283" y="1792"/>
                  </a:lnTo>
                  <a:lnTo>
                    <a:pt x="2819" y="1792"/>
                  </a:lnTo>
                  <a:lnTo>
                    <a:pt x="3048" y="1518"/>
                  </a:lnTo>
                  <a:lnTo>
                    <a:pt x="2694" y="742"/>
                  </a:lnTo>
                  <a:lnTo>
                    <a:pt x="3059" y="252"/>
                  </a:lnTo>
                  <a:lnTo>
                    <a:pt x="2934" y="115"/>
                  </a:lnTo>
                  <a:lnTo>
                    <a:pt x="2934" y="115"/>
                  </a:lnTo>
                  <a:lnTo>
                    <a:pt x="2283" y="138"/>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17" name="Google Shape;1117;p42"/>
            <p:cNvSpPr/>
            <p:nvPr/>
          </p:nvSpPr>
          <p:spPr>
            <a:xfrm>
              <a:off x="4380175" y="2772875"/>
              <a:ext cx="296175" cy="261650"/>
            </a:xfrm>
            <a:custGeom>
              <a:rect b="b" l="l" r="r" t="t"/>
              <a:pathLst>
                <a:path extrusionOk="0" h="10466" w="11847">
                  <a:moveTo>
                    <a:pt x="3732" y="1"/>
                  </a:moveTo>
                  <a:lnTo>
                    <a:pt x="3515" y="663"/>
                  </a:lnTo>
                  <a:lnTo>
                    <a:pt x="2591" y="480"/>
                  </a:lnTo>
                  <a:lnTo>
                    <a:pt x="2488" y="1268"/>
                  </a:lnTo>
                  <a:lnTo>
                    <a:pt x="2191" y="2146"/>
                  </a:lnTo>
                  <a:lnTo>
                    <a:pt x="1735" y="2603"/>
                  </a:lnTo>
                  <a:lnTo>
                    <a:pt x="1404" y="3288"/>
                  </a:lnTo>
                  <a:lnTo>
                    <a:pt x="1336" y="3664"/>
                  </a:lnTo>
                  <a:lnTo>
                    <a:pt x="970" y="3915"/>
                  </a:lnTo>
                  <a:lnTo>
                    <a:pt x="765" y="4874"/>
                  </a:lnTo>
                  <a:lnTo>
                    <a:pt x="765" y="4977"/>
                  </a:lnTo>
                  <a:lnTo>
                    <a:pt x="799" y="5684"/>
                  </a:lnTo>
                  <a:lnTo>
                    <a:pt x="685" y="5969"/>
                  </a:lnTo>
                  <a:lnTo>
                    <a:pt x="251" y="5992"/>
                  </a:lnTo>
                  <a:lnTo>
                    <a:pt x="0" y="6506"/>
                  </a:lnTo>
                  <a:lnTo>
                    <a:pt x="480" y="6574"/>
                  </a:lnTo>
                  <a:lnTo>
                    <a:pt x="890" y="7019"/>
                  </a:lnTo>
                  <a:lnTo>
                    <a:pt x="1039" y="7373"/>
                  </a:lnTo>
                  <a:lnTo>
                    <a:pt x="1404" y="7590"/>
                  </a:lnTo>
                  <a:lnTo>
                    <a:pt x="1906" y="8571"/>
                  </a:lnTo>
                  <a:lnTo>
                    <a:pt x="2317" y="8731"/>
                  </a:lnTo>
                  <a:lnTo>
                    <a:pt x="2317" y="9245"/>
                  </a:lnTo>
                  <a:lnTo>
                    <a:pt x="2602" y="9541"/>
                  </a:lnTo>
                  <a:lnTo>
                    <a:pt x="3161" y="9541"/>
                  </a:lnTo>
                  <a:lnTo>
                    <a:pt x="4189" y="10306"/>
                  </a:lnTo>
                  <a:lnTo>
                    <a:pt x="4451" y="10306"/>
                  </a:lnTo>
                  <a:lnTo>
                    <a:pt x="4634" y="10295"/>
                  </a:lnTo>
                  <a:lnTo>
                    <a:pt x="4805" y="10397"/>
                  </a:lnTo>
                  <a:lnTo>
                    <a:pt x="5341" y="10466"/>
                  </a:lnTo>
                  <a:lnTo>
                    <a:pt x="5569" y="10078"/>
                  </a:lnTo>
                  <a:lnTo>
                    <a:pt x="6300" y="9713"/>
                  </a:lnTo>
                  <a:lnTo>
                    <a:pt x="6631" y="10009"/>
                  </a:lnTo>
                  <a:lnTo>
                    <a:pt x="7167" y="10009"/>
                  </a:lnTo>
                  <a:lnTo>
                    <a:pt x="7384" y="9724"/>
                  </a:lnTo>
                  <a:lnTo>
                    <a:pt x="7898" y="9713"/>
                  </a:lnTo>
                  <a:lnTo>
                    <a:pt x="8594" y="9073"/>
                  </a:lnTo>
                  <a:lnTo>
                    <a:pt x="9655" y="9028"/>
                  </a:lnTo>
                  <a:lnTo>
                    <a:pt x="11846" y="6300"/>
                  </a:lnTo>
                  <a:lnTo>
                    <a:pt x="11161" y="6312"/>
                  </a:lnTo>
                  <a:lnTo>
                    <a:pt x="8525" y="5228"/>
                  </a:lnTo>
                  <a:lnTo>
                    <a:pt x="8217" y="4919"/>
                  </a:lnTo>
                  <a:lnTo>
                    <a:pt x="7909" y="4474"/>
                  </a:lnTo>
                  <a:lnTo>
                    <a:pt x="7601" y="3972"/>
                  </a:lnTo>
                  <a:lnTo>
                    <a:pt x="7761" y="3653"/>
                  </a:lnTo>
                  <a:lnTo>
                    <a:pt x="7567" y="3493"/>
                  </a:lnTo>
                  <a:lnTo>
                    <a:pt x="7384" y="3561"/>
                  </a:lnTo>
                  <a:lnTo>
                    <a:pt x="6939" y="3550"/>
                  </a:lnTo>
                  <a:lnTo>
                    <a:pt x="6916" y="3265"/>
                  </a:lnTo>
                  <a:lnTo>
                    <a:pt x="6848" y="3025"/>
                  </a:lnTo>
                  <a:lnTo>
                    <a:pt x="7099" y="2591"/>
                  </a:lnTo>
                  <a:lnTo>
                    <a:pt x="7373" y="2192"/>
                  </a:lnTo>
                  <a:lnTo>
                    <a:pt x="7087" y="1895"/>
                  </a:lnTo>
                  <a:lnTo>
                    <a:pt x="6733" y="1370"/>
                  </a:lnTo>
                  <a:lnTo>
                    <a:pt x="6368" y="1062"/>
                  </a:lnTo>
                  <a:lnTo>
                    <a:pt x="6140" y="754"/>
                  </a:lnTo>
                  <a:lnTo>
                    <a:pt x="5444" y="389"/>
                  </a:lnTo>
                  <a:lnTo>
                    <a:pt x="4885" y="377"/>
                  </a:lnTo>
                  <a:lnTo>
                    <a:pt x="4691" y="195"/>
                  </a:lnTo>
                  <a:lnTo>
                    <a:pt x="4234" y="412"/>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18" name="Google Shape;1118;p42"/>
            <p:cNvSpPr/>
            <p:nvPr/>
          </p:nvSpPr>
          <p:spPr>
            <a:xfrm>
              <a:off x="4022100" y="1565475"/>
              <a:ext cx="189775" cy="205450"/>
            </a:xfrm>
            <a:custGeom>
              <a:rect b="b" l="l" r="r" t="t"/>
              <a:pathLst>
                <a:path extrusionOk="0" h="8218" w="7591">
                  <a:moveTo>
                    <a:pt x="4623" y="845"/>
                  </a:moveTo>
                  <a:lnTo>
                    <a:pt x="4737" y="309"/>
                  </a:lnTo>
                  <a:lnTo>
                    <a:pt x="3915" y="0"/>
                  </a:lnTo>
                  <a:lnTo>
                    <a:pt x="3094" y="263"/>
                  </a:lnTo>
                  <a:lnTo>
                    <a:pt x="2934" y="822"/>
                  </a:lnTo>
                  <a:lnTo>
                    <a:pt x="2455" y="1165"/>
                  </a:lnTo>
                  <a:lnTo>
                    <a:pt x="1781" y="971"/>
                  </a:lnTo>
                  <a:lnTo>
                    <a:pt x="1028" y="1016"/>
                  </a:lnTo>
                  <a:lnTo>
                    <a:pt x="298" y="605"/>
                  </a:lnTo>
                  <a:lnTo>
                    <a:pt x="1" y="799"/>
                  </a:lnTo>
                  <a:lnTo>
                    <a:pt x="834" y="1187"/>
                  </a:lnTo>
                  <a:lnTo>
                    <a:pt x="1861" y="1712"/>
                  </a:lnTo>
                  <a:lnTo>
                    <a:pt x="2112" y="2911"/>
                  </a:lnTo>
                  <a:lnTo>
                    <a:pt x="2375" y="3230"/>
                  </a:lnTo>
                  <a:lnTo>
                    <a:pt x="3288" y="3595"/>
                  </a:lnTo>
                  <a:lnTo>
                    <a:pt x="3425" y="3926"/>
                  </a:lnTo>
                  <a:lnTo>
                    <a:pt x="3048" y="4097"/>
                  </a:lnTo>
                  <a:lnTo>
                    <a:pt x="1804" y="4965"/>
                  </a:lnTo>
                  <a:lnTo>
                    <a:pt x="1336" y="5478"/>
                  </a:lnTo>
                  <a:lnTo>
                    <a:pt x="1119" y="5958"/>
                  </a:lnTo>
                  <a:lnTo>
                    <a:pt x="1542" y="6688"/>
                  </a:lnTo>
                  <a:lnTo>
                    <a:pt x="1519" y="7510"/>
                  </a:lnTo>
                  <a:lnTo>
                    <a:pt x="2192" y="7772"/>
                  </a:lnTo>
                  <a:lnTo>
                    <a:pt x="2637" y="8217"/>
                  </a:lnTo>
                  <a:lnTo>
                    <a:pt x="3653" y="8046"/>
                  </a:lnTo>
                  <a:lnTo>
                    <a:pt x="4714" y="7749"/>
                  </a:lnTo>
                  <a:lnTo>
                    <a:pt x="5855" y="7681"/>
                  </a:lnTo>
                  <a:lnTo>
                    <a:pt x="5855" y="7681"/>
                  </a:lnTo>
                  <a:lnTo>
                    <a:pt x="6985" y="6620"/>
                  </a:lnTo>
                  <a:lnTo>
                    <a:pt x="7453" y="6152"/>
                  </a:lnTo>
                  <a:lnTo>
                    <a:pt x="7590" y="5741"/>
                  </a:lnTo>
                  <a:lnTo>
                    <a:pt x="6540" y="5182"/>
                  </a:lnTo>
                  <a:lnTo>
                    <a:pt x="6677" y="4657"/>
                  </a:lnTo>
                  <a:lnTo>
                    <a:pt x="5970" y="4063"/>
                  </a:lnTo>
                  <a:lnTo>
                    <a:pt x="6221" y="3378"/>
                  </a:lnTo>
                  <a:lnTo>
                    <a:pt x="5308" y="2488"/>
                  </a:lnTo>
                  <a:lnTo>
                    <a:pt x="5707" y="1895"/>
                  </a:lnTo>
                  <a:lnTo>
                    <a:pt x="4680" y="1370"/>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19" name="Google Shape;1119;p42"/>
            <p:cNvSpPr/>
            <p:nvPr/>
          </p:nvSpPr>
          <p:spPr>
            <a:xfrm>
              <a:off x="7224100" y="3476725"/>
              <a:ext cx="63625" cy="50250"/>
            </a:xfrm>
            <a:custGeom>
              <a:rect b="b" l="l" r="r" t="t"/>
              <a:pathLst>
                <a:path extrusionOk="0" h="2010" w="2545">
                  <a:moveTo>
                    <a:pt x="2545" y="1"/>
                  </a:moveTo>
                  <a:lnTo>
                    <a:pt x="2020" y="286"/>
                  </a:lnTo>
                  <a:lnTo>
                    <a:pt x="1746" y="332"/>
                  </a:lnTo>
                  <a:lnTo>
                    <a:pt x="1301" y="514"/>
                  </a:lnTo>
                  <a:lnTo>
                    <a:pt x="1335" y="857"/>
                  </a:lnTo>
                  <a:lnTo>
                    <a:pt x="1883" y="674"/>
                  </a:lnTo>
                  <a:lnTo>
                    <a:pt x="2442" y="446"/>
                  </a:lnTo>
                  <a:close/>
                  <a:moveTo>
                    <a:pt x="970" y="1153"/>
                  </a:moveTo>
                  <a:lnTo>
                    <a:pt x="742" y="1302"/>
                  </a:lnTo>
                  <a:lnTo>
                    <a:pt x="422" y="1187"/>
                  </a:lnTo>
                  <a:lnTo>
                    <a:pt x="34" y="1496"/>
                  </a:lnTo>
                  <a:lnTo>
                    <a:pt x="0" y="1895"/>
                  </a:lnTo>
                  <a:lnTo>
                    <a:pt x="422" y="2009"/>
                  </a:lnTo>
                  <a:lnTo>
                    <a:pt x="936" y="1884"/>
                  </a:lnTo>
                  <a:lnTo>
                    <a:pt x="1187" y="1416"/>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20" name="Google Shape;1120;p42"/>
            <p:cNvSpPr/>
            <p:nvPr/>
          </p:nvSpPr>
          <p:spPr>
            <a:xfrm>
              <a:off x="3897425" y="3059625"/>
              <a:ext cx="113300" cy="142950"/>
            </a:xfrm>
            <a:custGeom>
              <a:rect b="b" l="l" r="r" t="t"/>
              <a:pathLst>
                <a:path extrusionOk="0" h="5718" w="4532">
                  <a:moveTo>
                    <a:pt x="3447" y="34"/>
                  </a:moveTo>
                  <a:lnTo>
                    <a:pt x="3345" y="0"/>
                  </a:lnTo>
                  <a:lnTo>
                    <a:pt x="2854" y="114"/>
                  </a:lnTo>
                  <a:lnTo>
                    <a:pt x="2375" y="0"/>
                  </a:lnTo>
                  <a:lnTo>
                    <a:pt x="1998" y="57"/>
                  </a:lnTo>
                  <a:lnTo>
                    <a:pt x="1998" y="1141"/>
                  </a:lnTo>
                  <a:lnTo>
                    <a:pt x="834" y="1141"/>
                  </a:lnTo>
                  <a:lnTo>
                    <a:pt x="560" y="1175"/>
                  </a:lnTo>
                  <a:lnTo>
                    <a:pt x="400" y="1860"/>
                  </a:lnTo>
                  <a:lnTo>
                    <a:pt x="218" y="2522"/>
                  </a:lnTo>
                  <a:lnTo>
                    <a:pt x="35" y="2807"/>
                  </a:lnTo>
                  <a:lnTo>
                    <a:pt x="1" y="3104"/>
                  </a:lnTo>
                  <a:lnTo>
                    <a:pt x="492" y="4051"/>
                  </a:lnTo>
                  <a:lnTo>
                    <a:pt x="1017" y="4805"/>
                  </a:lnTo>
                  <a:lnTo>
                    <a:pt x="1850" y="5718"/>
                  </a:lnTo>
                  <a:lnTo>
                    <a:pt x="2454" y="5215"/>
                  </a:lnTo>
                  <a:lnTo>
                    <a:pt x="2158" y="4611"/>
                  </a:lnTo>
                  <a:lnTo>
                    <a:pt x="2432" y="4382"/>
                  </a:lnTo>
                  <a:lnTo>
                    <a:pt x="2968" y="4280"/>
                  </a:lnTo>
                  <a:lnTo>
                    <a:pt x="3048" y="3880"/>
                  </a:lnTo>
                  <a:lnTo>
                    <a:pt x="3470" y="4302"/>
                  </a:lnTo>
                  <a:lnTo>
                    <a:pt x="4166" y="4348"/>
                  </a:lnTo>
                  <a:lnTo>
                    <a:pt x="4417" y="3914"/>
                  </a:lnTo>
                  <a:lnTo>
                    <a:pt x="4531" y="3310"/>
                  </a:lnTo>
                  <a:lnTo>
                    <a:pt x="4440" y="2602"/>
                  </a:lnTo>
                  <a:lnTo>
                    <a:pt x="4052" y="2066"/>
                  </a:lnTo>
                  <a:lnTo>
                    <a:pt x="4395" y="1004"/>
                  </a:lnTo>
                  <a:lnTo>
                    <a:pt x="4201" y="833"/>
                  </a:lnTo>
                  <a:lnTo>
                    <a:pt x="3596" y="913"/>
                  </a:lnTo>
                  <a:lnTo>
                    <a:pt x="3390" y="434"/>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21" name="Google Shape;1121;p42"/>
            <p:cNvSpPr/>
            <p:nvPr/>
          </p:nvSpPr>
          <p:spPr>
            <a:xfrm>
              <a:off x="3593575" y="1796275"/>
              <a:ext cx="156375" cy="186625"/>
            </a:xfrm>
            <a:custGeom>
              <a:rect b="b" l="l" r="r" t="t"/>
              <a:pathLst>
                <a:path extrusionOk="0" h="7465" w="6255">
                  <a:moveTo>
                    <a:pt x="1302" y="3470"/>
                  </a:moveTo>
                  <a:lnTo>
                    <a:pt x="606" y="2945"/>
                  </a:lnTo>
                  <a:lnTo>
                    <a:pt x="47" y="2980"/>
                  </a:lnTo>
                  <a:lnTo>
                    <a:pt x="161" y="3436"/>
                  </a:lnTo>
                  <a:lnTo>
                    <a:pt x="1" y="3892"/>
                  </a:lnTo>
                  <a:lnTo>
                    <a:pt x="423" y="3881"/>
                  </a:lnTo>
                  <a:lnTo>
                    <a:pt x="914" y="4064"/>
                  </a:lnTo>
                  <a:close/>
                  <a:moveTo>
                    <a:pt x="3162" y="1"/>
                  </a:moveTo>
                  <a:lnTo>
                    <a:pt x="2375" y="69"/>
                  </a:lnTo>
                  <a:lnTo>
                    <a:pt x="1861" y="12"/>
                  </a:lnTo>
                  <a:lnTo>
                    <a:pt x="1336" y="697"/>
                  </a:lnTo>
                  <a:lnTo>
                    <a:pt x="1062" y="1576"/>
                  </a:lnTo>
                  <a:lnTo>
                    <a:pt x="1370" y="1998"/>
                  </a:lnTo>
                  <a:lnTo>
                    <a:pt x="1393" y="2831"/>
                  </a:lnTo>
                  <a:lnTo>
                    <a:pt x="1758" y="2432"/>
                  </a:lnTo>
                  <a:lnTo>
                    <a:pt x="1964" y="2660"/>
                  </a:lnTo>
                  <a:lnTo>
                    <a:pt x="1713" y="3037"/>
                  </a:lnTo>
                  <a:lnTo>
                    <a:pt x="1861" y="3265"/>
                  </a:lnTo>
                  <a:lnTo>
                    <a:pt x="2671" y="3425"/>
                  </a:lnTo>
                  <a:lnTo>
                    <a:pt x="2683" y="3425"/>
                  </a:lnTo>
                  <a:lnTo>
                    <a:pt x="3128" y="3961"/>
                  </a:lnTo>
                  <a:lnTo>
                    <a:pt x="3014" y="4463"/>
                  </a:lnTo>
                  <a:lnTo>
                    <a:pt x="3014" y="4463"/>
                  </a:lnTo>
                  <a:lnTo>
                    <a:pt x="1998" y="4383"/>
                  </a:lnTo>
                  <a:lnTo>
                    <a:pt x="1861" y="4954"/>
                  </a:lnTo>
                  <a:lnTo>
                    <a:pt x="2226" y="5422"/>
                  </a:lnTo>
                  <a:lnTo>
                    <a:pt x="1507" y="5696"/>
                  </a:lnTo>
                  <a:lnTo>
                    <a:pt x="1690" y="6038"/>
                  </a:lnTo>
                  <a:lnTo>
                    <a:pt x="2763" y="6175"/>
                  </a:lnTo>
                  <a:lnTo>
                    <a:pt x="2763" y="6175"/>
                  </a:lnTo>
                  <a:lnTo>
                    <a:pt x="2146" y="6369"/>
                  </a:lnTo>
                  <a:lnTo>
                    <a:pt x="1108" y="7293"/>
                  </a:lnTo>
                  <a:lnTo>
                    <a:pt x="1462" y="7464"/>
                  </a:lnTo>
                  <a:lnTo>
                    <a:pt x="1964" y="7134"/>
                  </a:lnTo>
                  <a:lnTo>
                    <a:pt x="2603" y="7236"/>
                  </a:lnTo>
                  <a:lnTo>
                    <a:pt x="3071" y="6814"/>
                  </a:lnTo>
                  <a:lnTo>
                    <a:pt x="3390" y="6985"/>
                  </a:lnTo>
                  <a:lnTo>
                    <a:pt x="4566" y="6746"/>
                  </a:lnTo>
                  <a:lnTo>
                    <a:pt x="5502" y="6757"/>
                  </a:lnTo>
                  <a:lnTo>
                    <a:pt x="6106" y="6289"/>
                  </a:lnTo>
                  <a:lnTo>
                    <a:pt x="5844" y="5844"/>
                  </a:lnTo>
                  <a:lnTo>
                    <a:pt x="6186" y="5593"/>
                  </a:lnTo>
                  <a:lnTo>
                    <a:pt x="6255" y="5034"/>
                  </a:lnTo>
                  <a:lnTo>
                    <a:pt x="5422" y="4863"/>
                  </a:lnTo>
                  <a:lnTo>
                    <a:pt x="5239" y="4532"/>
                  </a:lnTo>
                  <a:lnTo>
                    <a:pt x="4828" y="3550"/>
                  </a:lnTo>
                  <a:lnTo>
                    <a:pt x="4372" y="3413"/>
                  </a:lnTo>
                  <a:lnTo>
                    <a:pt x="3790" y="2397"/>
                  </a:lnTo>
                  <a:lnTo>
                    <a:pt x="3733" y="2306"/>
                  </a:lnTo>
                  <a:lnTo>
                    <a:pt x="3048" y="2249"/>
                  </a:lnTo>
                  <a:lnTo>
                    <a:pt x="3641" y="1496"/>
                  </a:lnTo>
                  <a:lnTo>
                    <a:pt x="3824" y="800"/>
                  </a:lnTo>
                  <a:lnTo>
                    <a:pt x="3116" y="800"/>
                  </a:lnTo>
                  <a:lnTo>
                    <a:pt x="2443" y="914"/>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22" name="Google Shape;1122;p42"/>
            <p:cNvSpPr/>
            <p:nvPr/>
          </p:nvSpPr>
          <p:spPr>
            <a:xfrm>
              <a:off x="4445800" y="2124375"/>
              <a:ext cx="131825" cy="54825"/>
            </a:xfrm>
            <a:custGeom>
              <a:rect b="b" l="l" r="r" t="t"/>
              <a:pathLst>
                <a:path extrusionOk="0" h="2193" w="5273">
                  <a:moveTo>
                    <a:pt x="2876" y="720"/>
                  </a:moveTo>
                  <a:lnTo>
                    <a:pt x="1803" y="298"/>
                  </a:lnTo>
                  <a:lnTo>
                    <a:pt x="708" y="161"/>
                  </a:lnTo>
                  <a:lnTo>
                    <a:pt x="69" y="1"/>
                  </a:lnTo>
                  <a:lnTo>
                    <a:pt x="0" y="104"/>
                  </a:lnTo>
                  <a:lnTo>
                    <a:pt x="308" y="366"/>
                  </a:lnTo>
                  <a:lnTo>
                    <a:pt x="742" y="469"/>
                  </a:lnTo>
                  <a:lnTo>
                    <a:pt x="1221" y="800"/>
                  </a:lnTo>
                  <a:lnTo>
                    <a:pt x="1518" y="1393"/>
                  </a:lnTo>
                  <a:lnTo>
                    <a:pt x="1484" y="1781"/>
                  </a:lnTo>
                  <a:lnTo>
                    <a:pt x="2248" y="1736"/>
                  </a:lnTo>
                  <a:lnTo>
                    <a:pt x="3047" y="2169"/>
                  </a:lnTo>
                  <a:lnTo>
                    <a:pt x="4029" y="2021"/>
                  </a:lnTo>
                  <a:lnTo>
                    <a:pt x="4188" y="1884"/>
                  </a:lnTo>
                  <a:lnTo>
                    <a:pt x="4793" y="2135"/>
                  </a:lnTo>
                  <a:lnTo>
                    <a:pt x="5193" y="2192"/>
                  </a:lnTo>
                  <a:lnTo>
                    <a:pt x="5273" y="2101"/>
                  </a:lnTo>
                  <a:lnTo>
                    <a:pt x="4816" y="1610"/>
                  </a:lnTo>
                  <a:lnTo>
                    <a:pt x="4976" y="1485"/>
                  </a:lnTo>
                  <a:lnTo>
                    <a:pt x="4474" y="1290"/>
                  </a:lnTo>
                  <a:lnTo>
                    <a:pt x="4177" y="925"/>
                  </a:lnTo>
                  <a:lnTo>
                    <a:pt x="3447" y="743"/>
                  </a:lnTo>
                  <a:lnTo>
                    <a:pt x="3036" y="880"/>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23" name="Google Shape;1123;p42"/>
            <p:cNvSpPr/>
            <p:nvPr/>
          </p:nvSpPr>
          <p:spPr>
            <a:xfrm>
              <a:off x="3656350" y="2860475"/>
              <a:ext cx="85900" cy="144950"/>
            </a:xfrm>
            <a:custGeom>
              <a:rect b="b" l="l" r="r" t="t"/>
              <a:pathLst>
                <a:path extrusionOk="0" h="5798" w="3436">
                  <a:moveTo>
                    <a:pt x="2614" y="69"/>
                  </a:moveTo>
                  <a:lnTo>
                    <a:pt x="2249" y="0"/>
                  </a:lnTo>
                  <a:lnTo>
                    <a:pt x="1986" y="149"/>
                  </a:lnTo>
                  <a:lnTo>
                    <a:pt x="1644" y="69"/>
                  </a:lnTo>
                  <a:lnTo>
                    <a:pt x="263" y="114"/>
                  </a:lnTo>
                  <a:lnTo>
                    <a:pt x="229" y="628"/>
                  </a:lnTo>
                  <a:lnTo>
                    <a:pt x="343" y="1313"/>
                  </a:lnTo>
                  <a:lnTo>
                    <a:pt x="548" y="2614"/>
                  </a:lnTo>
                  <a:lnTo>
                    <a:pt x="217" y="3367"/>
                  </a:lnTo>
                  <a:lnTo>
                    <a:pt x="1" y="4394"/>
                  </a:lnTo>
                  <a:lnTo>
                    <a:pt x="343" y="5181"/>
                  </a:lnTo>
                  <a:lnTo>
                    <a:pt x="320" y="5535"/>
                  </a:lnTo>
                  <a:lnTo>
                    <a:pt x="1028" y="5798"/>
                  </a:lnTo>
                  <a:lnTo>
                    <a:pt x="1747" y="5524"/>
                  </a:lnTo>
                  <a:lnTo>
                    <a:pt x="2203" y="5227"/>
                  </a:lnTo>
                  <a:lnTo>
                    <a:pt x="3436" y="4679"/>
                  </a:lnTo>
                  <a:lnTo>
                    <a:pt x="3264" y="4371"/>
                  </a:lnTo>
                  <a:lnTo>
                    <a:pt x="3059" y="3801"/>
                  </a:lnTo>
                  <a:lnTo>
                    <a:pt x="3002" y="3344"/>
                  </a:lnTo>
                  <a:lnTo>
                    <a:pt x="3173" y="2522"/>
                  </a:lnTo>
                  <a:lnTo>
                    <a:pt x="2968" y="2203"/>
                  </a:lnTo>
                  <a:lnTo>
                    <a:pt x="2888" y="1473"/>
                  </a:lnTo>
                  <a:lnTo>
                    <a:pt x="2899" y="811"/>
                  </a:lnTo>
                  <a:lnTo>
                    <a:pt x="2557" y="343"/>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24" name="Google Shape;1124;p42"/>
            <p:cNvSpPr/>
            <p:nvPr/>
          </p:nvSpPr>
          <p:spPr>
            <a:xfrm>
              <a:off x="3419550" y="2826525"/>
              <a:ext cx="145250" cy="119850"/>
            </a:xfrm>
            <a:custGeom>
              <a:rect b="b" l="l" r="r" t="t"/>
              <a:pathLst>
                <a:path extrusionOk="0" h="4794" w="5810">
                  <a:moveTo>
                    <a:pt x="2899" y="137"/>
                  </a:moveTo>
                  <a:lnTo>
                    <a:pt x="2785" y="194"/>
                  </a:lnTo>
                  <a:lnTo>
                    <a:pt x="2363" y="114"/>
                  </a:lnTo>
                  <a:lnTo>
                    <a:pt x="2306" y="217"/>
                  </a:lnTo>
                  <a:lnTo>
                    <a:pt x="2112" y="229"/>
                  </a:lnTo>
                  <a:lnTo>
                    <a:pt x="1541" y="23"/>
                  </a:lnTo>
                  <a:lnTo>
                    <a:pt x="1164" y="0"/>
                  </a:lnTo>
                  <a:lnTo>
                    <a:pt x="1142" y="308"/>
                  </a:lnTo>
                  <a:lnTo>
                    <a:pt x="1062" y="400"/>
                  </a:lnTo>
                  <a:lnTo>
                    <a:pt x="1119" y="708"/>
                  </a:lnTo>
                  <a:lnTo>
                    <a:pt x="1005" y="833"/>
                  </a:lnTo>
                  <a:lnTo>
                    <a:pt x="822" y="833"/>
                  </a:lnTo>
                  <a:lnTo>
                    <a:pt x="617" y="970"/>
                  </a:lnTo>
                  <a:lnTo>
                    <a:pt x="377" y="959"/>
                  </a:lnTo>
                  <a:lnTo>
                    <a:pt x="0" y="1404"/>
                  </a:lnTo>
                  <a:lnTo>
                    <a:pt x="229" y="1564"/>
                  </a:lnTo>
                  <a:lnTo>
                    <a:pt x="343" y="1758"/>
                  </a:lnTo>
                  <a:lnTo>
                    <a:pt x="445" y="2157"/>
                  </a:lnTo>
                  <a:lnTo>
                    <a:pt x="628" y="2328"/>
                  </a:lnTo>
                  <a:lnTo>
                    <a:pt x="845" y="2454"/>
                  </a:lnTo>
                  <a:lnTo>
                    <a:pt x="1142" y="2808"/>
                  </a:lnTo>
                  <a:lnTo>
                    <a:pt x="1484" y="3344"/>
                  </a:lnTo>
                  <a:lnTo>
                    <a:pt x="1918" y="2945"/>
                  </a:lnTo>
                  <a:lnTo>
                    <a:pt x="2020" y="2705"/>
                  </a:lnTo>
                  <a:lnTo>
                    <a:pt x="2157" y="2500"/>
                  </a:lnTo>
                  <a:lnTo>
                    <a:pt x="2374" y="2477"/>
                  </a:lnTo>
                  <a:lnTo>
                    <a:pt x="2557" y="2306"/>
                  </a:lnTo>
                  <a:lnTo>
                    <a:pt x="3196" y="2306"/>
                  </a:lnTo>
                  <a:lnTo>
                    <a:pt x="3413" y="2625"/>
                  </a:lnTo>
                  <a:lnTo>
                    <a:pt x="3584" y="3013"/>
                  </a:lnTo>
                  <a:lnTo>
                    <a:pt x="3561" y="3276"/>
                  </a:lnTo>
                  <a:lnTo>
                    <a:pt x="3687" y="3515"/>
                  </a:lnTo>
                  <a:lnTo>
                    <a:pt x="3687" y="3846"/>
                  </a:lnTo>
                  <a:lnTo>
                    <a:pt x="3903" y="3801"/>
                  </a:lnTo>
                  <a:lnTo>
                    <a:pt x="4075" y="3766"/>
                  </a:lnTo>
                  <a:lnTo>
                    <a:pt x="4280" y="3675"/>
                  </a:lnTo>
                  <a:lnTo>
                    <a:pt x="4611" y="4223"/>
                  </a:lnTo>
                  <a:lnTo>
                    <a:pt x="4554" y="4599"/>
                  </a:lnTo>
                  <a:lnTo>
                    <a:pt x="4714" y="4782"/>
                  </a:lnTo>
                  <a:lnTo>
                    <a:pt x="4942" y="4793"/>
                  </a:lnTo>
                  <a:lnTo>
                    <a:pt x="5102" y="4428"/>
                  </a:lnTo>
                  <a:lnTo>
                    <a:pt x="5330" y="4451"/>
                  </a:lnTo>
                  <a:lnTo>
                    <a:pt x="5455" y="4451"/>
                  </a:lnTo>
                  <a:lnTo>
                    <a:pt x="5501" y="4052"/>
                  </a:lnTo>
                  <a:lnTo>
                    <a:pt x="5444" y="3880"/>
                  </a:lnTo>
                  <a:lnTo>
                    <a:pt x="5524" y="3755"/>
                  </a:lnTo>
                  <a:lnTo>
                    <a:pt x="5809" y="3641"/>
                  </a:lnTo>
                  <a:lnTo>
                    <a:pt x="5627" y="2910"/>
                  </a:lnTo>
                  <a:lnTo>
                    <a:pt x="5444" y="2545"/>
                  </a:lnTo>
                  <a:lnTo>
                    <a:pt x="5513" y="2226"/>
                  </a:lnTo>
                  <a:lnTo>
                    <a:pt x="5672" y="2157"/>
                  </a:lnTo>
                  <a:lnTo>
                    <a:pt x="5421" y="1906"/>
                  </a:lnTo>
                  <a:lnTo>
                    <a:pt x="5467" y="1632"/>
                  </a:lnTo>
                  <a:lnTo>
                    <a:pt x="5364" y="1530"/>
                  </a:lnTo>
                  <a:lnTo>
                    <a:pt x="5193" y="1621"/>
                  </a:lnTo>
                  <a:lnTo>
                    <a:pt x="5227" y="1313"/>
                  </a:lnTo>
                  <a:lnTo>
                    <a:pt x="5398" y="1084"/>
                  </a:lnTo>
                  <a:lnTo>
                    <a:pt x="5067" y="708"/>
                  </a:lnTo>
                  <a:lnTo>
                    <a:pt x="4988" y="457"/>
                  </a:lnTo>
                  <a:lnTo>
                    <a:pt x="4794" y="263"/>
                  </a:lnTo>
                  <a:lnTo>
                    <a:pt x="4645" y="229"/>
                  </a:lnTo>
                  <a:lnTo>
                    <a:pt x="4451" y="365"/>
                  </a:lnTo>
                  <a:lnTo>
                    <a:pt x="4200" y="480"/>
                  </a:lnTo>
                  <a:lnTo>
                    <a:pt x="3972" y="674"/>
                  </a:lnTo>
                  <a:lnTo>
                    <a:pt x="3629" y="605"/>
                  </a:lnTo>
                  <a:lnTo>
                    <a:pt x="3413" y="377"/>
                  </a:lnTo>
                  <a:lnTo>
                    <a:pt x="3287" y="343"/>
                  </a:lnTo>
                  <a:lnTo>
                    <a:pt x="3070" y="457"/>
                  </a:lnTo>
                  <a:lnTo>
                    <a:pt x="2945" y="457"/>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25" name="Google Shape;1125;p42"/>
            <p:cNvSpPr/>
            <p:nvPr/>
          </p:nvSpPr>
          <p:spPr>
            <a:xfrm>
              <a:off x="3386450" y="2797425"/>
              <a:ext cx="59650" cy="16850"/>
            </a:xfrm>
            <a:custGeom>
              <a:rect b="b" l="l" r="r" t="t"/>
              <a:pathLst>
                <a:path extrusionOk="0" h="674" w="2386">
                  <a:moveTo>
                    <a:pt x="1" y="651"/>
                  </a:moveTo>
                  <a:lnTo>
                    <a:pt x="720" y="674"/>
                  </a:lnTo>
                  <a:lnTo>
                    <a:pt x="914" y="537"/>
                  </a:lnTo>
                  <a:lnTo>
                    <a:pt x="1062" y="537"/>
                  </a:lnTo>
                  <a:lnTo>
                    <a:pt x="1359" y="331"/>
                  </a:lnTo>
                  <a:lnTo>
                    <a:pt x="1701" y="525"/>
                  </a:lnTo>
                  <a:lnTo>
                    <a:pt x="2043" y="537"/>
                  </a:lnTo>
                  <a:lnTo>
                    <a:pt x="2386" y="331"/>
                  </a:lnTo>
                  <a:lnTo>
                    <a:pt x="2226" y="69"/>
                  </a:lnTo>
                  <a:lnTo>
                    <a:pt x="1963" y="228"/>
                  </a:lnTo>
                  <a:lnTo>
                    <a:pt x="1712" y="217"/>
                  </a:lnTo>
                  <a:lnTo>
                    <a:pt x="1416" y="0"/>
                  </a:lnTo>
                  <a:lnTo>
                    <a:pt x="1153" y="12"/>
                  </a:lnTo>
                  <a:lnTo>
                    <a:pt x="971" y="228"/>
                  </a:lnTo>
                  <a:lnTo>
                    <a:pt x="103" y="251"/>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26" name="Google Shape;1126;p42"/>
            <p:cNvSpPr/>
            <p:nvPr/>
          </p:nvSpPr>
          <p:spPr>
            <a:xfrm>
              <a:off x="3389300" y="2825675"/>
              <a:ext cx="59375" cy="35950"/>
            </a:xfrm>
            <a:custGeom>
              <a:rect b="b" l="l" r="r" t="t"/>
              <a:pathLst>
                <a:path extrusionOk="0" h="1438" w="2375">
                  <a:moveTo>
                    <a:pt x="2374" y="34"/>
                  </a:moveTo>
                  <a:lnTo>
                    <a:pt x="902" y="0"/>
                  </a:lnTo>
                  <a:lnTo>
                    <a:pt x="685" y="91"/>
                  </a:lnTo>
                  <a:lnTo>
                    <a:pt x="434" y="69"/>
                  </a:lnTo>
                  <a:lnTo>
                    <a:pt x="1" y="228"/>
                  </a:lnTo>
                  <a:lnTo>
                    <a:pt x="46" y="411"/>
                  </a:lnTo>
                  <a:lnTo>
                    <a:pt x="286" y="605"/>
                  </a:lnTo>
                  <a:lnTo>
                    <a:pt x="286" y="742"/>
                  </a:lnTo>
                  <a:lnTo>
                    <a:pt x="457" y="993"/>
                  </a:lnTo>
                  <a:lnTo>
                    <a:pt x="800" y="1061"/>
                  </a:lnTo>
                  <a:lnTo>
                    <a:pt x="1210" y="1438"/>
                  </a:lnTo>
                  <a:lnTo>
                    <a:pt x="1587" y="993"/>
                  </a:lnTo>
                  <a:lnTo>
                    <a:pt x="1827" y="1004"/>
                  </a:lnTo>
                  <a:lnTo>
                    <a:pt x="2032" y="867"/>
                  </a:lnTo>
                  <a:lnTo>
                    <a:pt x="2215" y="867"/>
                  </a:lnTo>
                  <a:lnTo>
                    <a:pt x="2329" y="742"/>
                  </a:lnTo>
                  <a:lnTo>
                    <a:pt x="2272" y="434"/>
                  </a:lnTo>
                  <a:lnTo>
                    <a:pt x="2352" y="342"/>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27" name="Google Shape;1127;p42"/>
            <p:cNvSpPr/>
            <p:nvPr/>
          </p:nvSpPr>
          <p:spPr>
            <a:xfrm>
              <a:off x="3907700" y="3060175"/>
              <a:ext cx="39675" cy="28850"/>
            </a:xfrm>
            <a:custGeom>
              <a:rect b="b" l="l" r="r" t="t"/>
              <a:pathLst>
                <a:path extrusionOk="0" h="1154" w="1587">
                  <a:moveTo>
                    <a:pt x="1587" y="24"/>
                  </a:moveTo>
                  <a:lnTo>
                    <a:pt x="275" y="1"/>
                  </a:lnTo>
                  <a:lnTo>
                    <a:pt x="1" y="1028"/>
                  </a:lnTo>
                  <a:lnTo>
                    <a:pt x="149" y="1153"/>
                  </a:lnTo>
                  <a:lnTo>
                    <a:pt x="423" y="1119"/>
                  </a:lnTo>
                  <a:lnTo>
                    <a:pt x="1587" y="1119"/>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28" name="Google Shape;1128;p42"/>
            <p:cNvSpPr/>
            <p:nvPr/>
          </p:nvSpPr>
          <p:spPr>
            <a:xfrm>
              <a:off x="4094300" y="2162625"/>
              <a:ext cx="123275" cy="157225"/>
            </a:xfrm>
            <a:custGeom>
              <a:rect b="b" l="l" r="r" t="t"/>
              <a:pathLst>
                <a:path extrusionOk="0" h="6289" w="4931">
                  <a:moveTo>
                    <a:pt x="2945" y="5558"/>
                  </a:moveTo>
                  <a:lnTo>
                    <a:pt x="2830" y="5957"/>
                  </a:lnTo>
                  <a:lnTo>
                    <a:pt x="3766" y="6128"/>
                  </a:lnTo>
                  <a:lnTo>
                    <a:pt x="3766" y="6288"/>
                  </a:lnTo>
                  <a:lnTo>
                    <a:pt x="4850" y="6208"/>
                  </a:lnTo>
                  <a:lnTo>
                    <a:pt x="4930" y="5934"/>
                  </a:lnTo>
                  <a:lnTo>
                    <a:pt x="4531" y="6049"/>
                  </a:lnTo>
                  <a:lnTo>
                    <a:pt x="4531" y="5889"/>
                  </a:lnTo>
                  <a:lnTo>
                    <a:pt x="3972" y="5820"/>
                  </a:lnTo>
                  <a:lnTo>
                    <a:pt x="3390" y="5877"/>
                  </a:lnTo>
                  <a:close/>
                  <a:moveTo>
                    <a:pt x="4588" y="228"/>
                  </a:moveTo>
                  <a:lnTo>
                    <a:pt x="4200" y="0"/>
                  </a:lnTo>
                  <a:lnTo>
                    <a:pt x="4246" y="422"/>
                  </a:lnTo>
                  <a:lnTo>
                    <a:pt x="3584" y="514"/>
                  </a:lnTo>
                  <a:lnTo>
                    <a:pt x="3024" y="206"/>
                  </a:lnTo>
                  <a:lnTo>
                    <a:pt x="2465" y="457"/>
                  </a:lnTo>
                  <a:lnTo>
                    <a:pt x="1929" y="422"/>
                  </a:lnTo>
                  <a:lnTo>
                    <a:pt x="1792" y="457"/>
                  </a:lnTo>
                  <a:lnTo>
                    <a:pt x="1689" y="616"/>
                  </a:lnTo>
                  <a:lnTo>
                    <a:pt x="1290" y="594"/>
                  </a:lnTo>
                  <a:lnTo>
                    <a:pt x="1016" y="776"/>
                  </a:lnTo>
                  <a:lnTo>
                    <a:pt x="548" y="867"/>
                  </a:lnTo>
                  <a:lnTo>
                    <a:pt x="548" y="1096"/>
                  </a:lnTo>
                  <a:lnTo>
                    <a:pt x="320" y="1221"/>
                  </a:lnTo>
                  <a:lnTo>
                    <a:pt x="308" y="1529"/>
                  </a:lnTo>
                  <a:lnTo>
                    <a:pt x="0" y="1952"/>
                  </a:lnTo>
                  <a:lnTo>
                    <a:pt x="80" y="2226"/>
                  </a:lnTo>
                  <a:lnTo>
                    <a:pt x="491" y="2739"/>
                  </a:lnTo>
                  <a:lnTo>
                    <a:pt x="822" y="3161"/>
                  </a:lnTo>
                  <a:lnTo>
                    <a:pt x="1005" y="3778"/>
                  </a:lnTo>
                  <a:lnTo>
                    <a:pt x="1335" y="4508"/>
                  </a:lnTo>
                  <a:lnTo>
                    <a:pt x="1986" y="4919"/>
                  </a:lnTo>
                  <a:lnTo>
                    <a:pt x="2477" y="4907"/>
                  </a:lnTo>
                  <a:lnTo>
                    <a:pt x="2134" y="4097"/>
                  </a:lnTo>
                  <a:lnTo>
                    <a:pt x="2602" y="3994"/>
                  </a:lnTo>
                  <a:lnTo>
                    <a:pt x="2328" y="3527"/>
                  </a:lnTo>
                  <a:lnTo>
                    <a:pt x="3036" y="3766"/>
                  </a:lnTo>
                  <a:lnTo>
                    <a:pt x="2979" y="3241"/>
                  </a:lnTo>
                  <a:lnTo>
                    <a:pt x="2602" y="2979"/>
                  </a:lnTo>
                  <a:lnTo>
                    <a:pt x="2146" y="2556"/>
                  </a:lnTo>
                  <a:lnTo>
                    <a:pt x="2397" y="2351"/>
                  </a:lnTo>
                  <a:lnTo>
                    <a:pt x="1997" y="1929"/>
                  </a:lnTo>
                  <a:lnTo>
                    <a:pt x="1769" y="1381"/>
                  </a:lnTo>
                  <a:lnTo>
                    <a:pt x="1895" y="1198"/>
                  </a:lnTo>
                  <a:lnTo>
                    <a:pt x="2328" y="1655"/>
                  </a:lnTo>
                  <a:lnTo>
                    <a:pt x="2739" y="1655"/>
                  </a:lnTo>
                  <a:lnTo>
                    <a:pt x="3104" y="1507"/>
                  </a:lnTo>
                  <a:lnTo>
                    <a:pt x="2545" y="993"/>
                  </a:lnTo>
                  <a:lnTo>
                    <a:pt x="3413" y="765"/>
                  </a:lnTo>
                  <a:lnTo>
                    <a:pt x="3801" y="856"/>
                  </a:lnTo>
                  <a:lnTo>
                    <a:pt x="4257" y="879"/>
                  </a:lnTo>
                  <a:lnTo>
                    <a:pt x="4405" y="776"/>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29" name="Google Shape;1129;p42"/>
            <p:cNvSpPr/>
            <p:nvPr/>
          </p:nvSpPr>
          <p:spPr>
            <a:xfrm>
              <a:off x="2778475" y="1342375"/>
              <a:ext cx="794300" cy="424550"/>
            </a:xfrm>
            <a:custGeom>
              <a:rect b="b" l="l" r="r" t="t"/>
              <a:pathLst>
                <a:path extrusionOk="0" h="16982" w="31772">
                  <a:moveTo>
                    <a:pt x="24982" y="57"/>
                  </a:moveTo>
                  <a:lnTo>
                    <a:pt x="21273" y="0"/>
                  </a:lnTo>
                  <a:lnTo>
                    <a:pt x="19584" y="34"/>
                  </a:lnTo>
                  <a:lnTo>
                    <a:pt x="18876" y="228"/>
                  </a:lnTo>
                  <a:lnTo>
                    <a:pt x="17233" y="206"/>
                  </a:lnTo>
                  <a:lnTo>
                    <a:pt x="15418" y="514"/>
                  </a:lnTo>
                  <a:lnTo>
                    <a:pt x="15190" y="753"/>
                  </a:lnTo>
                  <a:lnTo>
                    <a:pt x="16148" y="1050"/>
                  </a:lnTo>
                  <a:lnTo>
                    <a:pt x="15258" y="867"/>
                  </a:lnTo>
                  <a:lnTo>
                    <a:pt x="14619" y="822"/>
                  </a:lnTo>
                  <a:lnTo>
                    <a:pt x="13626" y="628"/>
                  </a:lnTo>
                  <a:lnTo>
                    <a:pt x="12109" y="925"/>
                  </a:lnTo>
                  <a:lnTo>
                    <a:pt x="11721" y="753"/>
                  </a:lnTo>
                  <a:lnTo>
                    <a:pt x="10237" y="753"/>
                  </a:lnTo>
                  <a:lnTo>
                    <a:pt x="8685" y="833"/>
                  </a:lnTo>
                  <a:lnTo>
                    <a:pt x="7418" y="982"/>
                  </a:lnTo>
                  <a:lnTo>
                    <a:pt x="7384" y="1233"/>
                  </a:lnTo>
                  <a:lnTo>
                    <a:pt x="6631" y="1313"/>
                  </a:lnTo>
                  <a:lnTo>
                    <a:pt x="4554" y="1723"/>
                  </a:lnTo>
                  <a:lnTo>
                    <a:pt x="3892" y="1963"/>
                  </a:lnTo>
                  <a:lnTo>
                    <a:pt x="5044" y="2180"/>
                  </a:lnTo>
                  <a:lnTo>
                    <a:pt x="4645" y="2408"/>
                  </a:lnTo>
                  <a:lnTo>
                    <a:pt x="2522" y="2716"/>
                  </a:lnTo>
                  <a:lnTo>
                    <a:pt x="308" y="3036"/>
                  </a:lnTo>
                  <a:lnTo>
                    <a:pt x="0" y="3275"/>
                  </a:lnTo>
                  <a:lnTo>
                    <a:pt x="913" y="3561"/>
                  </a:lnTo>
                  <a:lnTo>
                    <a:pt x="2979" y="3732"/>
                  </a:lnTo>
                  <a:lnTo>
                    <a:pt x="1906" y="3766"/>
                  </a:lnTo>
                  <a:lnTo>
                    <a:pt x="354" y="3972"/>
                  </a:lnTo>
                  <a:lnTo>
                    <a:pt x="890" y="4417"/>
                  </a:lnTo>
                  <a:lnTo>
                    <a:pt x="1324" y="4633"/>
                  </a:lnTo>
                  <a:lnTo>
                    <a:pt x="2659" y="4588"/>
                  </a:lnTo>
                  <a:lnTo>
                    <a:pt x="4109" y="4565"/>
                  </a:lnTo>
                  <a:lnTo>
                    <a:pt x="5193" y="4599"/>
                  </a:lnTo>
                  <a:lnTo>
                    <a:pt x="6334" y="5022"/>
                  </a:lnTo>
                  <a:lnTo>
                    <a:pt x="6129" y="5318"/>
                  </a:lnTo>
                  <a:lnTo>
                    <a:pt x="6642" y="5592"/>
                  </a:lnTo>
                  <a:lnTo>
                    <a:pt x="6848" y="6345"/>
                  </a:lnTo>
                  <a:lnTo>
                    <a:pt x="6984" y="6859"/>
                  </a:lnTo>
                  <a:lnTo>
                    <a:pt x="7190" y="7133"/>
                  </a:lnTo>
                  <a:lnTo>
                    <a:pt x="6186" y="7817"/>
                  </a:lnTo>
                  <a:lnTo>
                    <a:pt x="6562" y="8000"/>
                  </a:lnTo>
                  <a:lnTo>
                    <a:pt x="7190" y="7886"/>
                  </a:lnTo>
                  <a:lnTo>
                    <a:pt x="7555" y="8148"/>
                  </a:lnTo>
                  <a:lnTo>
                    <a:pt x="8308" y="8628"/>
                  </a:lnTo>
                  <a:lnTo>
                    <a:pt x="7247" y="8434"/>
                  </a:lnTo>
                  <a:lnTo>
                    <a:pt x="6699" y="8434"/>
                  </a:lnTo>
                  <a:lnTo>
                    <a:pt x="6277" y="8833"/>
                  </a:lnTo>
                  <a:lnTo>
                    <a:pt x="6060" y="9347"/>
                  </a:lnTo>
                  <a:lnTo>
                    <a:pt x="6665" y="9598"/>
                  </a:lnTo>
                  <a:lnTo>
                    <a:pt x="7236" y="9484"/>
                  </a:lnTo>
                  <a:lnTo>
                    <a:pt x="7601" y="9370"/>
                  </a:lnTo>
                  <a:lnTo>
                    <a:pt x="8388" y="9096"/>
                  </a:lnTo>
                  <a:lnTo>
                    <a:pt x="7989" y="9701"/>
                  </a:lnTo>
                  <a:lnTo>
                    <a:pt x="7612" y="10020"/>
                  </a:lnTo>
                  <a:lnTo>
                    <a:pt x="6608" y="10305"/>
                  </a:lnTo>
                  <a:lnTo>
                    <a:pt x="5604" y="11207"/>
                  </a:lnTo>
                  <a:lnTo>
                    <a:pt x="5889" y="11492"/>
                  </a:lnTo>
                  <a:lnTo>
                    <a:pt x="5410" y="12063"/>
                  </a:lnTo>
                  <a:lnTo>
                    <a:pt x="5935" y="12805"/>
                  </a:lnTo>
                  <a:lnTo>
                    <a:pt x="5718" y="13524"/>
                  </a:lnTo>
                  <a:lnTo>
                    <a:pt x="5820" y="14049"/>
                  </a:lnTo>
                  <a:lnTo>
                    <a:pt x="6505" y="15064"/>
                  </a:lnTo>
                  <a:lnTo>
                    <a:pt x="6619" y="15863"/>
                  </a:lnTo>
                  <a:lnTo>
                    <a:pt x="7064" y="16320"/>
                  </a:lnTo>
                  <a:lnTo>
                    <a:pt x="8331" y="16320"/>
                  </a:lnTo>
                  <a:lnTo>
                    <a:pt x="9039" y="16981"/>
                  </a:lnTo>
                  <a:lnTo>
                    <a:pt x="9974" y="16947"/>
                  </a:lnTo>
                  <a:lnTo>
                    <a:pt x="10556" y="16126"/>
                  </a:lnTo>
                  <a:lnTo>
                    <a:pt x="11059" y="15441"/>
                  </a:lnTo>
                  <a:lnTo>
                    <a:pt x="11013" y="14813"/>
                  </a:lnTo>
                  <a:lnTo>
                    <a:pt x="12234" y="14163"/>
                  </a:lnTo>
                  <a:lnTo>
                    <a:pt x="12713" y="13638"/>
                  </a:lnTo>
                  <a:lnTo>
                    <a:pt x="12907" y="13079"/>
                  </a:lnTo>
                  <a:lnTo>
                    <a:pt x="13581" y="12576"/>
                  </a:lnTo>
                  <a:lnTo>
                    <a:pt x="14505" y="12394"/>
                  </a:lnTo>
                  <a:lnTo>
                    <a:pt x="15372" y="12188"/>
                  </a:lnTo>
                  <a:lnTo>
                    <a:pt x="15806" y="12166"/>
                  </a:lnTo>
                  <a:lnTo>
                    <a:pt x="17255" y="11606"/>
                  </a:lnTo>
                  <a:lnTo>
                    <a:pt x="18317" y="10796"/>
                  </a:lnTo>
                  <a:lnTo>
                    <a:pt x="19002" y="10499"/>
                  </a:lnTo>
                  <a:lnTo>
                    <a:pt x="19652" y="10477"/>
                  </a:lnTo>
                  <a:lnTo>
                    <a:pt x="21444" y="10225"/>
                  </a:lnTo>
                  <a:lnTo>
                    <a:pt x="23167" y="9609"/>
                  </a:lnTo>
                  <a:lnTo>
                    <a:pt x="24867" y="8959"/>
                  </a:lnTo>
                  <a:lnTo>
                    <a:pt x="24080" y="8913"/>
                  </a:lnTo>
                  <a:lnTo>
                    <a:pt x="22562" y="8879"/>
                  </a:lnTo>
                  <a:lnTo>
                    <a:pt x="23327" y="8479"/>
                  </a:lnTo>
                  <a:lnTo>
                    <a:pt x="23247" y="7966"/>
                  </a:lnTo>
                  <a:lnTo>
                    <a:pt x="23852" y="8400"/>
                  </a:lnTo>
                  <a:lnTo>
                    <a:pt x="24240" y="8696"/>
                  </a:lnTo>
                  <a:lnTo>
                    <a:pt x="25278" y="8559"/>
                  </a:lnTo>
                  <a:lnTo>
                    <a:pt x="25187" y="7943"/>
                  </a:lnTo>
                  <a:lnTo>
                    <a:pt x="24548" y="7498"/>
                  </a:lnTo>
                  <a:lnTo>
                    <a:pt x="23840" y="7315"/>
                  </a:lnTo>
                  <a:lnTo>
                    <a:pt x="24183" y="7110"/>
                  </a:lnTo>
                  <a:lnTo>
                    <a:pt x="25210" y="7418"/>
                  </a:lnTo>
                  <a:lnTo>
                    <a:pt x="25278" y="7087"/>
                  </a:lnTo>
                  <a:lnTo>
                    <a:pt x="24696" y="6596"/>
                  </a:lnTo>
                  <a:lnTo>
                    <a:pt x="25461" y="6596"/>
                  </a:lnTo>
                  <a:lnTo>
                    <a:pt x="26260" y="6482"/>
                  </a:lnTo>
                  <a:lnTo>
                    <a:pt x="26499" y="6231"/>
                  </a:lnTo>
                  <a:lnTo>
                    <a:pt x="25929" y="5934"/>
                  </a:lnTo>
                  <a:lnTo>
                    <a:pt x="27161" y="5889"/>
                  </a:lnTo>
                  <a:lnTo>
                    <a:pt x="26591" y="5273"/>
                  </a:lnTo>
                  <a:lnTo>
                    <a:pt x="27173" y="5204"/>
                  </a:lnTo>
                  <a:lnTo>
                    <a:pt x="27184" y="4599"/>
                  </a:lnTo>
                  <a:lnTo>
                    <a:pt x="26305" y="4245"/>
                  </a:lnTo>
                  <a:lnTo>
                    <a:pt x="27218" y="4017"/>
                  </a:lnTo>
                  <a:lnTo>
                    <a:pt x="28040" y="4006"/>
                  </a:lnTo>
                  <a:lnTo>
                    <a:pt x="27526" y="3549"/>
                  </a:lnTo>
                  <a:lnTo>
                    <a:pt x="27686" y="2819"/>
                  </a:lnTo>
                  <a:lnTo>
                    <a:pt x="28200" y="2408"/>
                  </a:lnTo>
                  <a:lnTo>
                    <a:pt x="28896" y="1952"/>
                  </a:lnTo>
                  <a:lnTo>
                    <a:pt x="27755" y="1917"/>
                  </a:lnTo>
                  <a:lnTo>
                    <a:pt x="29375" y="1826"/>
                  </a:lnTo>
                  <a:lnTo>
                    <a:pt x="29683" y="1678"/>
                  </a:lnTo>
                  <a:lnTo>
                    <a:pt x="31772" y="1267"/>
                  </a:lnTo>
                  <a:lnTo>
                    <a:pt x="31544" y="1027"/>
                  </a:lnTo>
                  <a:lnTo>
                    <a:pt x="30117" y="913"/>
                  </a:lnTo>
                  <a:lnTo>
                    <a:pt x="27698" y="1119"/>
                  </a:lnTo>
                  <a:lnTo>
                    <a:pt x="26385" y="1335"/>
                  </a:lnTo>
                  <a:lnTo>
                    <a:pt x="27036" y="1004"/>
                  </a:lnTo>
                  <a:lnTo>
                    <a:pt x="26705" y="810"/>
                  </a:lnTo>
                  <a:lnTo>
                    <a:pt x="25700" y="982"/>
                  </a:lnTo>
                  <a:lnTo>
                    <a:pt x="24320" y="776"/>
                  </a:lnTo>
                  <a:lnTo>
                    <a:pt x="22596" y="856"/>
                  </a:lnTo>
                  <a:lnTo>
                    <a:pt x="22391" y="753"/>
                  </a:lnTo>
                  <a:lnTo>
                    <a:pt x="25004" y="696"/>
                  </a:lnTo>
                  <a:lnTo>
                    <a:pt x="26842" y="662"/>
                  </a:lnTo>
                  <a:lnTo>
                    <a:pt x="27789" y="468"/>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30" name="Google Shape;1130;p42"/>
            <p:cNvSpPr/>
            <p:nvPr/>
          </p:nvSpPr>
          <p:spPr>
            <a:xfrm>
              <a:off x="1890025" y="2707825"/>
              <a:ext cx="82475" cy="92750"/>
            </a:xfrm>
            <a:custGeom>
              <a:rect b="b" l="l" r="r" t="t"/>
              <a:pathLst>
                <a:path extrusionOk="0" h="3710" w="3299">
                  <a:moveTo>
                    <a:pt x="2797" y="12"/>
                  </a:moveTo>
                  <a:lnTo>
                    <a:pt x="2066" y="1"/>
                  </a:lnTo>
                  <a:lnTo>
                    <a:pt x="1324" y="1"/>
                  </a:lnTo>
                  <a:lnTo>
                    <a:pt x="1267" y="514"/>
                  </a:lnTo>
                  <a:lnTo>
                    <a:pt x="902" y="514"/>
                  </a:lnTo>
                  <a:lnTo>
                    <a:pt x="1153" y="811"/>
                  </a:lnTo>
                  <a:lnTo>
                    <a:pt x="1427" y="1028"/>
                  </a:lnTo>
                  <a:lnTo>
                    <a:pt x="1496" y="1233"/>
                  </a:lnTo>
                  <a:lnTo>
                    <a:pt x="1610" y="1279"/>
                  </a:lnTo>
                  <a:lnTo>
                    <a:pt x="1553" y="1587"/>
                  </a:lnTo>
                  <a:lnTo>
                    <a:pt x="548" y="1587"/>
                  </a:lnTo>
                  <a:lnTo>
                    <a:pt x="69" y="2329"/>
                  </a:lnTo>
                  <a:lnTo>
                    <a:pt x="172" y="2500"/>
                  </a:lnTo>
                  <a:lnTo>
                    <a:pt x="58" y="2706"/>
                  </a:lnTo>
                  <a:lnTo>
                    <a:pt x="1" y="2979"/>
                  </a:lnTo>
                  <a:lnTo>
                    <a:pt x="389" y="3356"/>
                  </a:lnTo>
                  <a:lnTo>
                    <a:pt x="742" y="3539"/>
                  </a:lnTo>
                  <a:lnTo>
                    <a:pt x="1222" y="3550"/>
                  </a:lnTo>
                  <a:lnTo>
                    <a:pt x="1633" y="3710"/>
                  </a:lnTo>
                  <a:lnTo>
                    <a:pt x="1655" y="3573"/>
                  </a:lnTo>
                  <a:lnTo>
                    <a:pt x="1952" y="3345"/>
                  </a:lnTo>
                  <a:lnTo>
                    <a:pt x="2112" y="3242"/>
                  </a:lnTo>
                  <a:lnTo>
                    <a:pt x="2089" y="3139"/>
                  </a:lnTo>
                  <a:lnTo>
                    <a:pt x="2283" y="3082"/>
                  </a:lnTo>
                  <a:lnTo>
                    <a:pt x="2466" y="2854"/>
                  </a:lnTo>
                  <a:lnTo>
                    <a:pt x="2431" y="2671"/>
                  </a:lnTo>
                  <a:lnTo>
                    <a:pt x="2500" y="2500"/>
                  </a:lnTo>
                  <a:lnTo>
                    <a:pt x="2899" y="2238"/>
                  </a:lnTo>
                  <a:lnTo>
                    <a:pt x="3299" y="1895"/>
                  </a:lnTo>
                  <a:lnTo>
                    <a:pt x="3082" y="1781"/>
                  </a:lnTo>
                  <a:lnTo>
                    <a:pt x="3002" y="1918"/>
                  </a:lnTo>
                  <a:lnTo>
                    <a:pt x="2751" y="1758"/>
                  </a:lnTo>
                  <a:lnTo>
                    <a:pt x="2523" y="1758"/>
                  </a:lnTo>
                  <a:lnTo>
                    <a:pt x="2694" y="731"/>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31" name="Google Shape;1131;p42"/>
            <p:cNvSpPr/>
            <p:nvPr/>
          </p:nvSpPr>
          <p:spPr>
            <a:xfrm>
              <a:off x="2492600" y="2922100"/>
              <a:ext cx="95875" cy="161225"/>
            </a:xfrm>
            <a:custGeom>
              <a:rect b="b" l="l" r="r" t="t"/>
              <a:pathLst>
                <a:path extrusionOk="0" h="6449" w="3835">
                  <a:moveTo>
                    <a:pt x="3412" y="2191"/>
                  </a:moveTo>
                  <a:lnTo>
                    <a:pt x="3116" y="1861"/>
                  </a:lnTo>
                  <a:lnTo>
                    <a:pt x="2705" y="1415"/>
                  </a:lnTo>
                  <a:lnTo>
                    <a:pt x="2408" y="1404"/>
                  </a:lnTo>
                  <a:lnTo>
                    <a:pt x="2385" y="936"/>
                  </a:lnTo>
                  <a:lnTo>
                    <a:pt x="1917" y="343"/>
                  </a:lnTo>
                  <a:lnTo>
                    <a:pt x="1404" y="0"/>
                  </a:lnTo>
                  <a:lnTo>
                    <a:pt x="753" y="548"/>
                  </a:lnTo>
                  <a:lnTo>
                    <a:pt x="662" y="879"/>
                  </a:lnTo>
                  <a:lnTo>
                    <a:pt x="936" y="1199"/>
                  </a:lnTo>
                  <a:lnTo>
                    <a:pt x="719" y="1370"/>
                  </a:lnTo>
                  <a:lnTo>
                    <a:pt x="228" y="1530"/>
                  </a:lnTo>
                  <a:lnTo>
                    <a:pt x="228" y="1940"/>
                  </a:lnTo>
                  <a:lnTo>
                    <a:pt x="0" y="2203"/>
                  </a:lnTo>
                  <a:lnTo>
                    <a:pt x="537" y="2888"/>
                  </a:lnTo>
                  <a:lnTo>
                    <a:pt x="947" y="2842"/>
                  </a:lnTo>
                  <a:lnTo>
                    <a:pt x="1130" y="3059"/>
                  </a:lnTo>
                  <a:lnTo>
                    <a:pt x="1016" y="3458"/>
                  </a:lnTo>
                  <a:lnTo>
                    <a:pt x="1290" y="3584"/>
                  </a:lnTo>
                  <a:lnTo>
                    <a:pt x="1461" y="4006"/>
                  </a:lnTo>
                  <a:lnTo>
                    <a:pt x="1233" y="4326"/>
                  </a:lnTo>
                  <a:lnTo>
                    <a:pt x="1084" y="5090"/>
                  </a:lnTo>
                  <a:lnTo>
                    <a:pt x="1290" y="5570"/>
                  </a:lnTo>
                  <a:lnTo>
                    <a:pt x="1335" y="5980"/>
                  </a:lnTo>
                  <a:lnTo>
                    <a:pt x="1826" y="6403"/>
                  </a:lnTo>
                  <a:lnTo>
                    <a:pt x="2214" y="6448"/>
                  </a:lnTo>
                  <a:lnTo>
                    <a:pt x="2317" y="6266"/>
                  </a:lnTo>
                  <a:lnTo>
                    <a:pt x="2557" y="6231"/>
                  </a:lnTo>
                  <a:lnTo>
                    <a:pt x="2933" y="6083"/>
                  </a:lnTo>
                  <a:lnTo>
                    <a:pt x="3184" y="5832"/>
                  </a:lnTo>
                  <a:lnTo>
                    <a:pt x="3629" y="5912"/>
                  </a:lnTo>
                  <a:lnTo>
                    <a:pt x="3835" y="5878"/>
                  </a:lnTo>
                  <a:lnTo>
                    <a:pt x="3355" y="5079"/>
                  </a:lnTo>
                  <a:lnTo>
                    <a:pt x="3264" y="4577"/>
                  </a:lnTo>
                  <a:lnTo>
                    <a:pt x="3002" y="4565"/>
                  </a:lnTo>
                  <a:lnTo>
                    <a:pt x="2659" y="3915"/>
                  </a:lnTo>
                  <a:lnTo>
                    <a:pt x="2819" y="3435"/>
                  </a:lnTo>
                  <a:lnTo>
                    <a:pt x="2773" y="3230"/>
                  </a:lnTo>
                  <a:lnTo>
                    <a:pt x="3275" y="3002"/>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32" name="Google Shape;1132;p42"/>
            <p:cNvSpPr/>
            <p:nvPr/>
          </p:nvSpPr>
          <p:spPr>
            <a:xfrm>
              <a:off x="1947100" y="2748925"/>
              <a:ext cx="124400" cy="68775"/>
            </a:xfrm>
            <a:custGeom>
              <a:rect b="b" l="l" r="r" t="t"/>
              <a:pathLst>
                <a:path extrusionOk="0" h="2751" w="4976">
                  <a:moveTo>
                    <a:pt x="4976" y="925"/>
                  </a:moveTo>
                  <a:lnTo>
                    <a:pt x="4793" y="673"/>
                  </a:lnTo>
                  <a:lnTo>
                    <a:pt x="4519" y="525"/>
                  </a:lnTo>
                  <a:lnTo>
                    <a:pt x="4314" y="331"/>
                  </a:lnTo>
                  <a:lnTo>
                    <a:pt x="4086" y="160"/>
                  </a:lnTo>
                  <a:lnTo>
                    <a:pt x="3972" y="137"/>
                  </a:lnTo>
                  <a:lnTo>
                    <a:pt x="3606" y="12"/>
                  </a:lnTo>
                  <a:lnTo>
                    <a:pt x="3458" y="80"/>
                  </a:lnTo>
                  <a:lnTo>
                    <a:pt x="3241" y="114"/>
                  </a:lnTo>
                  <a:lnTo>
                    <a:pt x="3059" y="57"/>
                  </a:lnTo>
                  <a:lnTo>
                    <a:pt x="2807" y="0"/>
                  </a:lnTo>
                  <a:lnTo>
                    <a:pt x="2693" y="103"/>
                  </a:lnTo>
                  <a:lnTo>
                    <a:pt x="2442" y="194"/>
                  </a:lnTo>
                  <a:lnTo>
                    <a:pt x="2066" y="228"/>
                  </a:lnTo>
                  <a:lnTo>
                    <a:pt x="1712" y="137"/>
                  </a:lnTo>
                  <a:lnTo>
                    <a:pt x="1586" y="194"/>
                  </a:lnTo>
                  <a:lnTo>
                    <a:pt x="1518" y="114"/>
                  </a:lnTo>
                  <a:lnTo>
                    <a:pt x="1290" y="126"/>
                  </a:lnTo>
                  <a:lnTo>
                    <a:pt x="1096" y="285"/>
                  </a:lnTo>
                  <a:lnTo>
                    <a:pt x="1016" y="251"/>
                  </a:lnTo>
                  <a:lnTo>
                    <a:pt x="616" y="594"/>
                  </a:lnTo>
                  <a:lnTo>
                    <a:pt x="217" y="856"/>
                  </a:lnTo>
                  <a:lnTo>
                    <a:pt x="137" y="1027"/>
                  </a:lnTo>
                  <a:lnTo>
                    <a:pt x="183" y="1210"/>
                  </a:lnTo>
                  <a:lnTo>
                    <a:pt x="0" y="1438"/>
                  </a:lnTo>
                  <a:lnTo>
                    <a:pt x="217" y="1507"/>
                  </a:lnTo>
                  <a:lnTo>
                    <a:pt x="365" y="1701"/>
                  </a:lnTo>
                  <a:lnTo>
                    <a:pt x="605" y="1838"/>
                  </a:lnTo>
                  <a:lnTo>
                    <a:pt x="616" y="1963"/>
                  </a:lnTo>
                  <a:lnTo>
                    <a:pt x="970" y="1849"/>
                  </a:lnTo>
                  <a:lnTo>
                    <a:pt x="1130" y="1929"/>
                  </a:lnTo>
                  <a:lnTo>
                    <a:pt x="1233" y="2020"/>
                  </a:lnTo>
                  <a:lnTo>
                    <a:pt x="1141" y="2385"/>
                  </a:lnTo>
                  <a:lnTo>
                    <a:pt x="1381" y="2465"/>
                  </a:lnTo>
                  <a:lnTo>
                    <a:pt x="1484" y="2751"/>
                  </a:lnTo>
                  <a:lnTo>
                    <a:pt x="1746" y="2705"/>
                  </a:lnTo>
                  <a:lnTo>
                    <a:pt x="1860" y="2499"/>
                  </a:lnTo>
                  <a:lnTo>
                    <a:pt x="1974" y="2499"/>
                  </a:lnTo>
                  <a:lnTo>
                    <a:pt x="1997" y="2054"/>
                  </a:lnTo>
                  <a:lnTo>
                    <a:pt x="2180" y="2020"/>
                  </a:lnTo>
                  <a:lnTo>
                    <a:pt x="2351" y="2020"/>
                  </a:lnTo>
                  <a:lnTo>
                    <a:pt x="2556" y="1780"/>
                  </a:lnTo>
                  <a:lnTo>
                    <a:pt x="2773" y="1963"/>
                  </a:lnTo>
                  <a:lnTo>
                    <a:pt x="2853" y="1849"/>
                  </a:lnTo>
                  <a:lnTo>
                    <a:pt x="3013" y="1758"/>
                  </a:lnTo>
                  <a:lnTo>
                    <a:pt x="3310" y="1495"/>
                  </a:lnTo>
                  <a:lnTo>
                    <a:pt x="3355" y="1313"/>
                  </a:lnTo>
                  <a:lnTo>
                    <a:pt x="3424" y="1324"/>
                  </a:lnTo>
                  <a:lnTo>
                    <a:pt x="3538" y="1107"/>
                  </a:lnTo>
                  <a:lnTo>
                    <a:pt x="3629" y="1084"/>
                  </a:lnTo>
                  <a:lnTo>
                    <a:pt x="3755" y="1210"/>
                  </a:lnTo>
                  <a:lnTo>
                    <a:pt x="3914" y="1256"/>
                  </a:lnTo>
                  <a:lnTo>
                    <a:pt x="4097" y="1141"/>
                  </a:lnTo>
                  <a:lnTo>
                    <a:pt x="4291" y="1141"/>
                  </a:lnTo>
                  <a:lnTo>
                    <a:pt x="4576" y="1027"/>
                  </a:lnTo>
                  <a:lnTo>
                    <a:pt x="4713" y="902"/>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33" name="Google Shape;1133;p42"/>
            <p:cNvSpPr/>
            <p:nvPr/>
          </p:nvSpPr>
          <p:spPr>
            <a:xfrm>
              <a:off x="3966475" y="2059325"/>
              <a:ext cx="102725" cy="88475"/>
            </a:xfrm>
            <a:custGeom>
              <a:rect b="b" l="l" r="r" t="t"/>
              <a:pathLst>
                <a:path extrusionOk="0" h="3539" w="4109">
                  <a:moveTo>
                    <a:pt x="2797" y="492"/>
                  </a:moveTo>
                  <a:lnTo>
                    <a:pt x="2226" y="115"/>
                  </a:lnTo>
                  <a:lnTo>
                    <a:pt x="1998" y="1"/>
                  </a:lnTo>
                  <a:lnTo>
                    <a:pt x="1439" y="252"/>
                  </a:lnTo>
                  <a:lnTo>
                    <a:pt x="1393" y="606"/>
                  </a:lnTo>
                  <a:lnTo>
                    <a:pt x="1153" y="686"/>
                  </a:lnTo>
                  <a:lnTo>
                    <a:pt x="1176" y="937"/>
                  </a:lnTo>
                  <a:lnTo>
                    <a:pt x="891" y="914"/>
                  </a:lnTo>
                  <a:lnTo>
                    <a:pt x="640" y="777"/>
                  </a:lnTo>
                  <a:lnTo>
                    <a:pt x="526" y="914"/>
                  </a:lnTo>
                  <a:lnTo>
                    <a:pt x="23" y="891"/>
                  </a:lnTo>
                  <a:lnTo>
                    <a:pt x="1" y="903"/>
                  </a:lnTo>
                  <a:lnTo>
                    <a:pt x="1" y="1222"/>
                  </a:lnTo>
                  <a:lnTo>
                    <a:pt x="240" y="1507"/>
                  </a:lnTo>
                  <a:lnTo>
                    <a:pt x="423" y="1131"/>
                  </a:lnTo>
                  <a:lnTo>
                    <a:pt x="891" y="1279"/>
                  </a:lnTo>
                  <a:lnTo>
                    <a:pt x="936" y="1564"/>
                  </a:lnTo>
                  <a:lnTo>
                    <a:pt x="1290" y="1930"/>
                  </a:lnTo>
                  <a:lnTo>
                    <a:pt x="1153" y="1998"/>
                  </a:lnTo>
                  <a:lnTo>
                    <a:pt x="1804" y="2649"/>
                  </a:lnTo>
                  <a:lnTo>
                    <a:pt x="2488" y="2900"/>
                  </a:lnTo>
                  <a:lnTo>
                    <a:pt x="2934" y="3219"/>
                  </a:lnTo>
                  <a:lnTo>
                    <a:pt x="3641" y="3539"/>
                  </a:lnTo>
                  <a:lnTo>
                    <a:pt x="3641" y="3539"/>
                  </a:lnTo>
                  <a:lnTo>
                    <a:pt x="3721" y="3402"/>
                  </a:lnTo>
                  <a:lnTo>
                    <a:pt x="3048" y="3059"/>
                  </a:lnTo>
                  <a:lnTo>
                    <a:pt x="2728" y="2706"/>
                  </a:lnTo>
                  <a:lnTo>
                    <a:pt x="2443" y="2500"/>
                  </a:lnTo>
                  <a:lnTo>
                    <a:pt x="2089" y="2181"/>
                  </a:lnTo>
                  <a:lnTo>
                    <a:pt x="1906" y="1907"/>
                  </a:lnTo>
                  <a:lnTo>
                    <a:pt x="1518" y="1496"/>
                  </a:lnTo>
                  <a:lnTo>
                    <a:pt x="1644" y="1131"/>
                  </a:lnTo>
                  <a:lnTo>
                    <a:pt x="1918" y="1336"/>
                  </a:lnTo>
                  <a:lnTo>
                    <a:pt x="2066" y="1154"/>
                  </a:lnTo>
                  <a:lnTo>
                    <a:pt x="2386" y="1131"/>
                  </a:lnTo>
                  <a:lnTo>
                    <a:pt x="3013" y="1279"/>
                  </a:lnTo>
                  <a:lnTo>
                    <a:pt x="3516" y="1256"/>
                  </a:lnTo>
                  <a:lnTo>
                    <a:pt x="3858" y="1462"/>
                  </a:lnTo>
                  <a:lnTo>
                    <a:pt x="3858" y="1462"/>
                  </a:lnTo>
                  <a:lnTo>
                    <a:pt x="4109" y="1131"/>
                  </a:lnTo>
                  <a:lnTo>
                    <a:pt x="3858" y="880"/>
                  </a:lnTo>
                  <a:lnTo>
                    <a:pt x="3653" y="537"/>
                  </a:lnTo>
                  <a:lnTo>
                    <a:pt x="3653" y="537"/>
                  </a:lnTo>
                  <a:lnTo>
                    <a:pt x="3390" y="663"/>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34" name="Google Shape;1134;p42"/>
            <p:cNvSpPr/>
            <p:nvPr/>
          </p:nvSpPr>
          <p:spPr>
            <a:xfrm>
              <a:off x="2251225" y="2660475"/>
              <a:ext cx="58225" cy="42525"/>
            </a:xfrm>
            <a:custGeom>
              <a:rect b="b" l="l" r="r" t="t"/>
              <a:pathLst>
                <a:path extrusionOk="0" h="1701" w="2329">
                  <a:moveTo>
                    <a:pt x="2306" y="172"/>
                  </a:moveTo>
                  <a:lnTo>
                    <a:pt x="1644" y="23"/>
                  </a:lnTo>
                  <a:lnTo>
                    <a:pt x="1165" y="0"/>
                  </a:lnTo>
                  <a:lnTo>
                    <a:pt x="959" y="240"/>
                  </a:lnTo>
                  <a:lnTo>
                    <a:pt x="1450" y="388"/>
                  </a:lnTo>
                  <a:lnTo>
                    <a:pt x="1404" y="731"/>
                  </a:lnTo>
                  <a:lnTo>
                    <a:pt x="1712" y="1130"/>
                  </a:lnTo>
                  <a:lnTo>
                    <a:pt x="1416" y="1324"/>
                  </a:lnTo>
                  <a:lnTo>
                    <a:pt x="822" y="1256"/>
                  </a:lnTo>
                  <a:lnTo>
                    <a:pt x="103" y="1130"/>
                  </a:lnTo>
                  <a:lnTo>
                    <a:pt x="0" y="1427"/>
                  </a:lnTo>
                  <a:lnTo>
                    <a:pt x="400" y="1701"/>
                  </a:lnTo>
                  <a:lnTo>
                    <a:pt x="788" y="1541"/>
                  </a:lnTo>
                  <a:lnTo>
                    <a:pt x="1256" y="1598"/>
                  </a:lnTo>
                  <a:lnTo>
                    <a:pt x="1644" y="1541"/>
                  </a:lnTo>
                  <a:lnTo>
                    <a:pt x="2157" y="1701"/>
                  </a:lnTo>
                  <a:lnTo>
                    <a:pt x="2192" y="1438"/>
                  </a:lnTo>
                  <a:lnTo>
                    <a:pt x="2020" y="1164"/>
                  </a:lnTo>
                  <a:lnTo>
                    <a:pt x="2226" y="1016"/>
                  </a:lnTo>
                  <a:lnTo>
                    <a:pt x="2329" y="674"/>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35" name="Google Shape;1135;p42"/>
            <p:cNvSpPr/>
            <p:nvPr/>
          </p:nvSpPr>
          <p:spPr>
            <a:xfrm>
              <a:off x="4009275" y="2012550"/>
              <a:ext cx="113000" cy="63350"/>
            </a:xfrm>
            <a:custGeom>
              <a:rect b="b" l="l" r="r" t="t"/>
              <a:pathLst>
                <a:path extrusionOk="0" h="2534" w="4520">
                  <a:moveTo>
                    <a:pt x="3093" y="0"/>
                  </a:moveTo>
                  <a:lnTo>
                    <a:pt x="2865" y="57"/>
                  </a:lnTo>
                  <a:lnTo>
                    <a:pt x="2717" y="263"/>
                  </a:lnTo>
                  <a:lnTo>
                    <a:pt x="2408" y="366"/>
                  </a:lnTo>
                  <a:lnTo>
                    <a:pt x="2317" y="308"/>
                  </a:lnTo>
                  <a:lnTo>
                    <a:pt x="1998" y="457"/>
                  </a:lnTo>
                  <a:lnTo>
                    <a:pt x="1724" y="480"/>
                  </a:lnTo>
                  <a:lnTo>
                    <a:pt x="1678" y="651"/>
                  </a:lnTo>
                  <a:lnTo>
                    <a:pt x="1096" y="765"/>
                  </a:lnTo>
                  <a:lnTo>
                    <a:pt x="822" y="662"/>
                  </a:lnTo>
                  <a:lnTo>
                    <a:pt x="457" y="434"/>
                  </a:lnTo>
                  <a:lnTo>
                    <a:pt x="423" y="811"/>
                  </a:lnTo>
                  <a:lnTo>
                    <a:pt x="23" y="811"/>
                  </a:lnTo>
                  <a:lnTo>
                    <a:pt x="183" y="993"/>
                  </a:lnTo>
                  <a:lnTo>
                    <a:pt x="0" y="1564"/>
                  </a:lnTo>
                  <a:lnTo>
                    <a:pt x="115" y="1575"/>
                  </a:lnTo>
                  <a:lnTo>
                    <a:pt x="286" y="1883"/>
                  </a:lnTo>
                  <a:lnTo>
                    <a:pt x="514" y="1997"/>
                  </a:lnTo>
                  <a:lnTo>
                    <a:pt x="1085" y="2363"/>
                  </a:lnTo>
                  <a:lnTo>
                    <a:pt x="1678" y="2534"/>
                  </a:lnTo>
                  <a:lnTo>
                    <a:pt x="1941" y="2408"/>
                  </a:lnTo>
                  <a:lnTo>
                    <a:pt x="1941" y="2408"/>
                  </a:lnTo>
                  <a:lnTo>
                    <a:pt x="2465" y="2180"/>
                  </a:lnTo>
                  <a:lnTo>
                    <a:pt x="2922" y="2203"/>
                  </a:lnTo>
                  <a:lnTo>
                    <a:pt x="3458" y="2055"/>
                  </a:lnTo>
                  <a:lnTo>
                    <a:pt x="3835" y="1438"/>
                  </a:lnTo>
                  <a:lnTo>
                    <a:pt x="4109" y="833"/>
                  </a:lnTo>
                  <a:lnTo>
                    <a:pt x="4520" y="651"/>
                  </a:lnTo>
                  <a:lnTo>
                    <a:pt x="4428" y="423"/>
                  </a:lnTo>
                  <a:lnTo>
                    <a:pt x="4018" y="183"/>
                  </a:lnTo>
                  <a:lnTo>
                    <a:pt x="3881" y="263"/>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36" name="Google Shape;1136;p42"/>
            <p:cNvSpPr/>
            <p:nvPr/>
          </p:nvSpPr>
          <p:spPr>
            <a:xfrm>
              <a:off x="5628375" y="2987725"/>
              <a:ext cx="917850" cy="359500"/>
            </a:xfrm>
            <a:custGeom>
              <a:rect b="b" l="l" r="r" t="t"/>
              <a:pathLst>
                <a:path extrusionOk="0" h="14380" w="36714">
                  <a:moveTo>
                    <a:pt x="20040" y="14265"/>
                  </a:moveTo>
                  <a:lnTo>
                    <a:pt x="20109" y="14026"/>
                  </a:lnTo>
                  <a:lnTo>
                    <a:pt x="19858" y="13752"/>
                  </a:lnTo>
                  <a:lnTo>
                    <a:pt x="19458" y="13467"/>
                  </a:lnTo>
                  <a:lnTo>
                    <a:pt x="18694" y="13649"/>
                  </a:lnTo>
                  <a:lnTo>
                    <a:pt x="19698" y="14277"/>
                  </a:lnTo>
                  <a:close/>
                  <a:moveTo>
                    <a:pt x="23019" y="14185"/>
                  </a:moveTo>
                  <a:lnTo>
                    <a:pt x="23590" y="13501"/>
                  </a:lnTo>
                  <a:lnTo>
                    <a:pt x="23601" y="13227"/>
                  </a:lnTo>
                  <a:lnTo>
                    <a:pt x="23533" y="13044"/>
                  </a:lnTo>
                  <a:lnTo>
                    <a:pt x="22722" y="13409"/>
                  </a:lnTo>
                  <a:lnTo>
                    <a:pt x="22323" y="13969"/>
                  </a:lnTo>
                  <a:lnTo>
                    <a:pt x="22220" y="14265"/>
                  </a:lnTo>
                  <a:lnTo>
                    <a:pt x="22311" y="14380"/>
                  </a:lnTo>
                  <a:close/>
                  <a:moveTo>
                    <a:pt x="17941" y="12325"/>
                  </a:moveTo>
                  <a:lnTo>
                    <a:pt x="17712" y="12645"/>
                  </a:lnTo>
                  <a:lnTo>
                    <a:pt x="17267" y="12656"/>
                  </a:lnTo>
                  <a:lnTo>
                    <a:pt x="16959" y="13170"/>
                  </a:lnTo>
                  <a:lnTo>
                    <a:pt x="17381" y="13181"/>
                  </a:lnTo>
                  <a:lnTo>
                    <a:pt x="17941" y="13056"/>
                  </a:lnTo>
                  <a:lnTo>
                    <a:pt x="18888" y="12885"/>
                  </a:lnTo>
                  <a:lnTo>
                    <a:pt x="18717" y="12485"/>
                  </a:lnTo>
                  <a:lnTo>
                    <a:pt x="18215" y="12576"/>
                  </a:lnTo>
                  <a:close/>
                  <a:moveTo>
                    <a:pt x="21946" y="12325"/>
                  </a:moveTo>
                  <a:lnTo>
                    <a:pt x="21205" y="12656"/>
                  </a:lnTo>
                  <a:lnTo>
                    <a:pt x="20668" y="12725"/>
                  </a:lnTo>
                  <a:lnTo>
                    <a:pt x="20177" y="12451"/>
                  </a:lnTo>
                  <a:lnTo>
                    <a:pt x="19538" y="12645"/>
                  </a:lnTo>
                  <a:lnTo>
                    <a:pt x="19516" y="12964"/>
                  </a:lnTo>
                  <a:lnTo>
                    <a:pt x="20565" y="13079"/>
                  </a:lnTo>
                  <a:lnTo>
                    <a:pt x="21798" y="12827"/>
                  </a:lnTo>
                  <a:close/>
                  <a:moveTo>
                    <a:pt x="10614" y="11127"/>
                  </a:moveTo>
                  <a:lnTo>
                    <a:pt x="10511" y="10807"/>
                  </a:lnTo>
                  <a:lnTo>
                    <a:pt x="10180" y="10728"/>
                  </a:lnTo>
                  <a:lnTo>
                    <a:pt x="9553" y="10385"/>
                  </a:lnTo>
                  <a:lnTo>
                    <a:pt x="8583" y="10328"/>
                  </a:lnTo>
                  <a:lnTo>
                    <a:pt x="8001" y="11207"/>
                  </a:lnTo>
                  <a:lnTo>
                    <a:pt x="8731" y="11264"/>
                  </a:lnTo>
                  <a:lnTo>
                    <a:pt x="8845" y="11663"/>
                  </a:lnTo>
                  <a:lnTo>
                    <a:pt x="10272" y="12029"/>
                  </a:lnTo>
                  <a:lnTo>
                    <a:pt x="10614" y="11914"/>
                  </a:lnTo>
                  <a:lnTo>
                    <a:pt x="11196" y="12006"/>
                  </a:lnTo>
                  <a:lnTo>
                    <a:pt x="12098" y="12348"/>
                  </a:lnTo>
                  <a:lnTo>
                    <a:pt x="12839" y="12519"/>
                  </a:lnTo>
                  <a:lnTo>
                    <a:pt x="13661" y="12588"/>
                  </a:lnTo>
                  <a:lnTo>
                    <a:pt x="14391" y="12554"/>
                  </a:lnTo>
                  <a:lnTo>
                    <a:pt x="15236" y="12919"/>
                  </a:lnTo>
                  <a:lnTo>
                    <a:pt x="16172" y="12576"/>
                  </a:lnTo>
                  <a:lnTo>
                    <a:pt x="15236" y="12029"/>
                  </a:lnTo>
                  <a:lnTo>
                    <a:pt x="14049" y="11869"/>
                  </a:lnTo>
                  <a:lnTo>
                    <a:pt x="13787" y="11287"/>
                  </a:lnTo>
                  <a:lnTo>
                    <a:pt x="12326" y="10842"/>
                  </a:lnTo>
                  <a:lnTo>
                    <a:pt x="12132" y="11218"/>
                  </a:lnTo>
                  <a:close/>
                  <a:moveTo>
                    <a:pt x="31521" y="10613"/>
                  </a:moveTo>
                  <a:lnTo>
                    <a:pt x="31555" y="10191"/>
                  </a:lnTo>
                  <a:lnTo>
                    <a:pt x="31384" y="9917"/>
                  </a:lnTo>
                  <a:lnTo>
                    <a:pt x="31190" y="10237"/>
                  </a:lnTo>
                  <a:lnTo>
                    <a:pt x="31019" y="10545"/>
                  </a:lnTo>
                  <a:lnTo>
                    <a:pt x="31065" y="11230"/>
                  </a:lnTo>
                  <a:close/>
                  <a:moveTo>
                    <a:pt x="25678" y="8114"/>
                  </a:moveTo>
                  <a:lnTo>
                    <a:pt x="25473" y="7817"/>
                  </a:lnTo>
                  <a:lnTo>
                    <a:pt x="24662" y="7863"/>
                  </a:lnTo>
                  <a:lnTo>
                    <a:pt x="24799" y="8251"/>
                  </a:lnTo>
                  <a:lnTo>
                    <a:pt x="25359" y="8422"/>
                  </a:lnTo>
                  <a:close/>
                  <a:moveTo>
                    <a:pt x="28257" y="7772"/>
                  </a:moveTo>
                  <a:lnTo>
                    <a:pt x="27390" y="7521"/>
                  </a:lnTo>
                  <a:lnTo>
                    <a:pt x="26397" y="7566"/>
                  </a:lnTo>
                  <a:lnTo>
                    <a:pt x="26192" y="8057"/>
                  </a:lnTo>
                  <a:lnTo>
                    <a:pt x="26739" y="8091"/>
                  </a:lnTo>
                  <a:lnTo>
                    <a:pt x="27196" y="8034"/>
                  </a:lnTo>
                  <a:lnTo>
                    <a:pt x="27858" y="8103"/>
                  </a:lnTo>
                  <a:lnTo>
                    <a:pt x="28531" y="8479"/>
                  </a:lnTo>
                  <a:close/>
                  <a:moveTo>
                    <a:pt x="31247" y="6026"/>
                  </a:moveTo>
                  <a:lnTo>
                    <a:pt x="31133" y="5683"/>
                  </a:lnTo>
                  <a:lnTo>
                    <a:pt x="29855" y="5307"/>
                  </a:lnTo>
                  <a:lnTo>
                    <a:pt x="29444" y="5615"/>
                  </a:lnTo>
                  <a:lnTo>
                    <a:pt x="28360" y="5820"/>
                  </a:lnTo>
                  <a:lnTo>
                    <a:pt x="28679" y="6277"/>
                  </a:lnTo>
                  <a:lnTo>
                    <a:pt x="29398" y="6448"/>
                  </a:lnTo>
                  <a:lnTo>
                    <a:pt x="29695" y="6984"/>
                  </a:lnTo>
                  <a:lnTo>
                    <a:pt x="30882" y="6996"/>
                  </a:lnTo>
                  <a:lnTo>
                    <a:pt x="30939" y="7224"/>
                  </a:lnTo>
                  <a:lnTo>
                    <a:pt x="30369" y="7213"/>
                  </a:lnTo>
                  <a:lnTo>
                    <a:pt x="29478" y="7532"/>
                  </a:lnTo>
                  <a:lnTo>
                    <a:pt x="30083" y="7977"/>
                  </a:lnTo>
                  <a:lnTo>
                    <a:pt x="30072" y="8377"/>
                  </a:lnTo>
                  <a:lnTo>
                    <a:pt x="30243" y="8708"/>
                  </a:lnTo>
                  <a:lnTo>
                    <a:pt x="30540" y="8639"/>
                  </a:lnTo>
                  <a:lnTo>
                    <a:pt x="30791" y="8194"/>
                  </a:lnTo>
                  <a:lnTo>
                    <a:pt x="31966" y="9039"/>
                  </a:lnTo>
                  <a:lnTo>
                    <a:pt x="32617" y="9107"/>
                  </a:lnTo>
                  <a:lnTo>
                    <a:pt x="34135" y="9872"/>
                  </a:lnTo>
                  <a:lnTo>
                    <a:pt x="34454" y="10625"/>
                  </a:lnTo>
                  <a:lnTo>
                    <a:pt x="34602" y="11618"/>
                  </a:lnTo>
                  <a:lnTo>
                    <a:pt x="34077" y="11869"/>
                  </a:lnTo>
                  <a:lnTo>
                    <a:pt x="33678" y="12611"/>
                  </a:lnTo>
                  <a:lnTo>
                    <a:pt x="34682" y="12588"/>
                  </a:lnTo>
                  <a:lnTo>
                    <a:pt x="34911" y="12325"/>
                  </a:lnTo>
                  <a:lnTo>
                    <a:pt x="35698" y="12508"/>
                  </a:lnTo>
                  <a:lnTo>
                    <a:pt x="36360" y="13250"/>
                  </a:lnTo>
                  <a:lnTo>
                    <a:pt x="36565" y="10294"/>
                  </a:lnTo>
                  <a:lnTo>
                    <a:pt x="36714" y="7338"/>
                  </a:lnTo>
                  <a:lnTo>
                    <a:pt x="35858" y="7167"/>
                  </a:lnTo>
                  <a:lnTo>
                    <a:pt x="35276" y="6836"/>
                  </a:lnTo>
                  <a:lnTo>
                    <a:pt x="34602" y="6517"/>
                  </a:lnTo>
                  <a:lnTo>
                    <a:pt x="33883" y="6517"/>
                  </a:lnTo>
                  <a:lnTo>
                    <a:pt x="32948" y="7064"/>
                  </a:lnTo>
                  <a:lnTo>
                    <a:pt x="32252" y="8034"/>
                  </a:lnTo>
                  <a:lnTo>
                    <a:pt x="31430" y="7487"/>
                  </a:lnTo>
                  <a:close/>
                  <a:moveTo>
                    <a:pt x="24115" y="3686"/>
                  </a:moveTo>
                  <a:lnTo>
                    <a:pt x="23978" y="3481"/>
                  </a:lnTo>
                  <a:lnTo>
                    <a:pt x="23190" y="4143"/>
                  </a:lnTo>
                  <a:lnTo>
                    <a:pt x="22266" y="4188"/>
                  </a:lnTo>
                  <a:lnTo>
                    <a:pt x="21250" y="4051"/>
                  </a:lnTo>
                  <a:lnTo>
                    <a:pt x="20622" y="3789"/>
                  </a:lnTo>
                  <a:lnTo>
                    <a:pt x="19949" y="4474"/>
                  </a:lnTo>
                  <a:lnTo>
                    <a:pt x="19778" y="4839"/>
                  </a:lnTo>
                  <a:lnTo>
                    <a:pt x="19367" y="6208"/>
                  </a:lnTo>
                  <a:lnTo>
                    <a:pt x="19242" y="6927"/>
                  </a:lnTo>
                  <a:lnTo>
                    <a:pt x="18899" y="7521"/>
                  </a:lnTo>
                  <a:lnTo>
                    <a:pt x="19127" y="8137"/>
                  </a:lnTo>
                  <a:lnTo>
                    <a:pt x="19447" y="8148"/>
                  </a:lnTo>
                  <a:lnTo>
                    <a:pt x="19538" y="9016"/>
                  </a:lnTo>
                  <a:lnTo>
                    <a:pt x="19264" y="9860"/>
                  </a:lnTo>
                  <a:lnTo>
                    <a:pt x="19595" y="10134"/>
                  </a:lnTo>
                  <a:lnTo>
                    <a:pt x="20109" y="9986"/>
                  </a:lnTo>
                  <a:lnTo>
                    <a:pt x="20155" y="8696"/>
                  </a:lnTo>
                  <a:lnTo>
                    <a:pt x="20120" y="7635"/>
                  </a:lnTo>
                  <a:lnTo>
                    <a:pt x="20668" y="7361"/>
                  </a:lnTo>
                  <a:lnTo>
                    <a:pt x="20565" y="8251"/>
                  </a:lnTo>
                  <a:lnTo>
                    <a:pt x="21125" y="8776"/>
                  </a:lnTo>
                  <a:lnTo>
                    <a:pt x="21010" y="9130"/>
                  </a:lnTo>
                  <a:lnTo>
                    <a:pt x="21193" y="9381"/>
                  </a:lnTo>
                  <a:lnTo>
                    <a:pt x="21992" y="9039"/>
                  </a:lnTo>
                  <a:lnTo>
                    <a:pt x="21558" y="9780"/>
                  </a:lnTo>
                  <a:lnTo>
                    <a:pt x="21866" y="10089"/>
                  </a:lnTo>
                  <a:lnTo>
                    <a:pt x="22300" y="9815"/>
                  </a:lnTo>
                  <a:lnTo>
                    <a:pt x="22346" y="9233"/>
                  </a:lnTo>
                  <a:lnTo>
                    <a:pt x="21672" y="8183"/>
                  </a:lnTo>
                  <a:lnTo>
                    <a:pt x="21832" y="7863"/>
                  </a:lnTo>
                  <a:lnTo>
                    <a:pt x="21102" y="6711"/>
                  </a:lnTo>
                  <a:lnTo>
                    <a:pt x="21821" y="6357"/>
                  </a:lnTo>
                  <a:lnTo>
                    <a:pt x="22186" y="5820"/>
                  </a:lnTo>
                  <a:lnTo>
                    <a:pt x="22528" y="5957"/>
                  </a:lnTo>
                  <a:lnTo>
                    <a:pt x="22608" y="5535"/>
                  </a:lnTo>
                  <a:lnTo>
                    <a:pt x="21102" y="5843"/>
                  </a:lnTo>
                  <a:lnTo>
                    <a:pt x="20668" y="6254"/>
                  </a:lnTo>
                  <a:lnTo>
                    <a:pt x="19949" y="5455"/>
                  </a:lnTo>
                  <a:lnTo>
                    <a:pt x="20075" y="4770"/>
                  </a:lnTo>
                  <a:lnTo>
                    <a:pt x="20782" y="4622"/>
                  </a:lnTo>
                  <a:lnTo>
                    <a:pt x="22106" y="4588"/>
                  </a:lnTo>
                  <a:lnTo>
                    <a:pt x="22871" y="4770"/>
                  </a:lnTo>
                  <a:lnTo>
                    <a:pt x="23487" y="4588"/>
                  </a:lnTo>
                  <a:close/>
                  <a:moveTo>
                    <a:pt x="26888" y="3960"/>
                  </a:moveTo>
                  <a:lnTo>
                    <a:pt x="26796" y="3584"/>
                  </a:lnTo>
                  <a:lnTo>
                    <a:pt x="26329" y="3492"/>
                  </a:lnTo>
                  <a:lnTo>
                    <a:pt x="26260" y="3002"/>
                  </a:lnTo>
                  <a:lnTo>
                    <a:pt x="25998" y="3321"/>
                  </a:lnTo>
                  <a:lnTo>
                    <a:pt x="25861" y="4051"/>
                  </a:lnTo>
                  <a:lnTo>
                    <a:pt x="26100" y="5227"/>
                  </a:lnTo>
                  <a:lnTo>
                    <a:pt x="26420" y="5798"/>
                  </a:lnTo>
                  <a:lnTo>
                    <a:pt x="26648" y="5683"/>
                  </a:lnTo>
                  <a:lnTo>
                    <a:pt x="26317" y="5216"/>
                  </a:lnTo>
                  <a:lnTo>
                    <a:pt x="26443" y="4656"/>
                  </a:lnTo>
                  <a:lnTo>
                    <a:pt x="26854" y="4736"/>
                  </a:lnTo>
                  <a:close/>
                  <a:moveTo>
                    <a:pt x="18203" y="3310"/>
                  </a:moveTo>
                  <a:lnTo>
                    <a:pt x="18329" y="2899"/>
                  </a:lnTo>
                  <a:lnTo>
                    <a:pt x="17712" y="2043"/>
                  </a:lnTo>
                  <a:lnTo>
                    <a:pt x="18146" y="1221"/>
                  </a:lnTo>
                  <a:lnTo>
                    <a:pt x="17427" y="1073"/>
                  </a:lnTo>
                  <a:lnTo>
                    <a:pt x="16514" y="1073"/>
                  </a:lnTo>
                  <a:lnTo>
                    <a:pt x="16274" y="2100"/>
                  </a:lnTo>
                  <a:lnTo>
                    <a:pt x="15989" y="2420"/>
                  </a:lnTo>
                  <a:lnTo>
                    <a:pt x="15601" y="3686"/>
                  </a:lnTo>
                  <a:lnTo>
                    <a:pt x="14962" y="3869"/>
                  </a:lnTo>
                  <a:lnTo>
                    <a:pt x="14186" y="3618"/>
                  </a:lnTo>
                  <a:lnTo>
                    <a:pt x="13798" y="3698"/>
                  </a:lnTo>
                  <a:lnTo>
                    <a:pt x="13342" y="4154"/>
                  </a:lnTo>
                  <a:lnTo>
                    <a:pt x="12839" y="4097"/>
                  </a:lnTo>
                  <a:lnTo>
                    <a:pt x="12326" y="4268"/>
                  </a:lnTo>
                  <a:lnTo>
                    <a:pt x="11767" y="3766"/>
                  </a:lnTo>
                  <a:lnTo>
                    <a:pt x="11618" y="3161"/>
                  </a:lnTo>
                  <a:lnTo>
                    <a:pt x="11150" y="3755"/>
                  </a:lnTo>
                  <a:lnTo>
                    <a:pt x="11070" y="4599"/>
                  </a:lnTo>
                  <a:lnTo>
                    <a:pt x="11185" y="5398"/>
                  </a:lnTo>
                  <a:lnTo>
                    <a:pt x="11550" y="6163"/>
                  </a:lnTo>
                  <a:lnTo>
                    <a:pt x="11949" y="6425"/>
                  </a:lnTo>
                  <a:lnTo>
                    <a:pt x="12052" y="7635"/>
                  </a:lnTo>
                  <a:lnTo>
                    <a:pt x="12702" y="7749"/>
                  </a:lnTo>
                  <a:lnTo>
                    <a:pt x="13216" y="7692"/>
                  </a:lnTo>
                  <a:lnTo>
                    <a:pt x="13501" y="8137"/>
                  </a:lnTo>
                  <a:lnTo>
                    <a:pt x="14460" y="7806"/>
                  </a:lnTo>
                  <a:lnTo>
                    <a:pt x="14859" y="8091"/>
                  </a:lnTo>
                  <a:lnTo>
                    <a:pt x="15430" y="8148"/>
                  </a:lnTo>
                  <a:lnTo>
                    <a:pt x="15715" y="8708"/>
                  </a:lnTo>
                  <a:lnTo>
                    <a:pt x="16640" y="8297"/>
                  </a:lnTo>
                  <a:lnTo>
                    <a:pt x="16754" y="8616"/>
                  </a:lnTo>
                  <a:lnTo>
                    <a:pt x="17108" y="7235"/>
                  </a:lnTo>
                  <a:lnTo>
                    <a:pt x="17153" y="6323"/>
                  </a:lnTo>
                  <a:lnTo>
                    <a:pt x="17941" y="5706"/>
                  </a:lnTo>
                  <a:lnTo>
                    <a:pt x="17906" y="4885"/>
                  </a:lnTo>
                  <a:lnTo>
                    <a:pt x="18169" y="4268"/>
                  </a:lnTo>
                  <a:lnTo>
                    <a:pt x="19127" y="4154"/>
                  </a:lnTo>
                  <a:close/>
                  <a:moveTo>
                    <a:pt x="8400" y="10294"/>
                  </a:moveTo>
                  <a:lnTo>
                    <a:pt x="8503" y="8890"/>
                  </a:lnTo>
                  <a:lnTo>
                    <a:pt x="8742" y="7749"/>
                  </a:lnTo>
                  <a:lnTo>
                    <a:pt x="8366" y="7178"/>
                  </a:lnTo>
                  <a:lnTo>
                    <a:pt x="7784" y="7110"/>
                  </a:lnTo>
                  <a:lnTo>
                    <a:pt x="7510" y="6596"/>
                  </a:lnTo>
                  <a:lnTo>
                    <a:pt x="7384" y="5969"/>
                  </a:lnTo>
                  <a:lnTo>
                    <a:pt x="7099" y="5934"/>
                  </a:lnTo>
                  <a:lnTo>
                    <a:pt x="6643" y="5626"/>
                  </a:lnTo>
                  <a:lnTo>
                    <a:pt x="6973" y="4885"/>
                  </a:lnTo>
                  <a:lnTo>
                    <a:pt x="6357" y="4462"/>
                  </a:lnTo>
                  <a:lnTo>
                    <a:pt x="5889" y="3709"/>
                  </a:lnTo>
                  <a:lnTo>
                    <a:pt x="5205" y="3081"/>
                  </a:lnTo>
                  <a:lnTo>
                    <a:pt x="4394" y="3070"/>
                  </a:lnTo>
                  <a:lnTo>
                    <a:pt x="3607" y="2100"/>
                  </a:lnTo>
                  <a:lnTo>
                    <a:pt x="3150" y="1712"/>
                  </a:lnTo>
                  <a:lnTo>
                    <a:pt x="2511" y="1107"/>
                  </a:lnTo>
                  <a:lnTo>
                    <a:pt x="1770" y="217"/>
                  </a:lnTo>
                  <a:lnTo>
                    <a:pt x="514" y="46"/>
                  </a:lnTo>
                  <a:lnTo>
                    <a:pt x="1" y="0"/>
                  </a:lnTo>
                  <a:lnTo>
                    <a:pt x="81" y="457"/>
                  </a:lnTo>
                  <a:lnTo>
                    <a:pt x="948" y="1461"/>
                  </a:lnTo>
                  <a:lnTo>
                    <a:pt x="1576" y="1974"/>
                  </a:lnTo>
                  <a:lnTo>
                    <a:pt x="2021" y="2762"/>
                  </a:lnTo>
                  <a:lnTo>
                    <a:pt x="2751" y="3333"/>
                  </a:lnTo>
                  <a:lnTo>
                    <a:pt x="3059" y="4029"/>
                  </a:lnTo>
                  <a:lnTo>
                    <a:pt x="3310" y="4816"/>
                  </a:lnTo>
                  <a:lnTo>
                    <a:pt x="4006" y="5569"/>
                  </a:lnTo>
                  <a:lnTo>
                    <a:pt x="4588" y="6836"/>
                  </a:lnTo>
                  <a:lnTo>
                    <a:pt x="4976" y="7521"/>
                  </a:lnTo>
                  <a:lnTo>
                    <a:pt x="5558" y="8263"/>
                  </a:lnTo>
                  <a:lnTo>
                    <a:pt x="5878" y="8799"/>
                  </a:lnTo>
                  <a:lnTo>
                    <a:pt x="6871" y="9541"/>
                  </a:lnTo>
                  <a:lnTo>
                    <a:pt x="7510" y="10305"/>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37" name="Google Shape;1137;p42"/>
            <p:cNvSpPr/>
            <p:nvPr/>
          </p:nvSpPr>
          <p:spPr>
            <a:xfrm>
              <a:off x="5054350" y="2306700"/>
              <a:ext cx="552950" cy="624825"/>
            </a:xfrm>
            <a:custGeom>
              <a:rect b="b" l="l" r="r" t="t"/>
              <a:pathLst>
                <a:path extrusionOk="0" h="24993" w="22118">
                  <a:moveTo>
                    <a:pt x="9073" y="4816"/>
                  </a:moveTo>
                  <a:lnTo>
                    <a:pt x="7863" y="4189"/>
                  </a:lnTo>
                  <a:lnTo>
                    <a:pt x="6985" y="3618"/>
                  </a:lnTo>
                  <a:lnTo>
                    <a:pt x="6517" y="2625"/>
                  </a:lnTo>
                  <a:lnTo>
                    <a:pt x="7110" y="2751"/>
                  </a:lnTo>
                  <a:lnTo>
                    <a:pt x="7019" y="2283"/>
                  </a:lnTo>
                  <a:lnTo>
                    <a:pt x="6597" y="1815"/>
                  </a:lnTo>
                  <a:lnTo>
                    <a:pt x="6482" y="1073"/>
                  </a:lnTo>
                  <a:lnTo>
                    <a:pt x="5398" y="0"/>
                  </a:lnTo>
                  <a:lnTo>
                    <a:pt x="4873" y="765"/>
                  </a:lnTo>
                  <a:lnTo>
                    <a:pt x="4052" y="913"/>
                  </a:lnTo>
                  <a:lnTo>
                    <a:pt x="2842" y="685"/>
                  </a:lnTo>
                  <a:lnTo>
                    <a:pt x="2568" y="1084"/>
                  </a:lnTo>
                  <a:lnTo>
                    <a:pt x="3025" y="1883"/>
                  </a:lnTo>
                  <a:lnTo>
                    <a:pt x="3447" y="2500"/>
                  </a:lnTo>
                  <a:lnTo>
                    <a:pt x="4154" y="2933"/>
                  </a:lnTo>
                  <a:lnTo>
                    <a:pt x="3629" y="3470"/>
                  </a:lnTo>
                  <a:lnTo>
                    <a:pt x="3766" y="4109"/>
                  </a:lnTo>
                  <a:lnTo>
                    <a:pt x="3207" y="5010"/>
                  </a:lnTo>
                  <a:lnTo>
                    <a:pt x="2910" y="5935"/>
                  </a:lnTo>
                  <a:lnTo>
                    <a:pt x="2271" y="6893"/>
                  </a:lnTo>
                  <a:lnTo>
                    <a:pt x="1358" y="6813"/>
                  </a:lnTo>
                  <a:lnTo>
                    <a:pt x="662" y="7761"/>
                  </a:lnTo>
                  <a:lnTo>
                    <a:pt x="1233" y="8171"/>
                  </a:lnTo>
                  <a:lnTo>
                    <a:pt x="1415" y="8868"/>
                  </a:lnTo>
                  <a:lnTo>
                    <a:pt x="1918" y="9324"/>
                  </a:lnTo>
                  <a:lnTo>
                    <a:pt x="2169" y="10111"/>
                  </a:lnTo>
                  <a:lnTo>
                    <a:pt x="457" y="10111"/>
                  </a:lnTo>
                  <a:lnTo>
                    <a:pt x="0" y="10716"/>
                  </a:lnTo>
                  <a:lnTo>
                    <a:pt x="1016" y="11481"/>
                  </a:lnTo>
                  <a:lnTo>
                    <a:pt x="1290" y="11835"/>
                  </a:lnTo>
                  <a:lnTo>
                    <a:pt x="948" y="12166"/>
                  </a:lnTo>
                  <a:lnTo>
                    <a:pt x="2089" y="13261"/>
                  </a:lnTo>
                  <a:lnTo>
                    <a:pt x="2659" y="13375"/>
                  </a:lnTo>
                  <a:lnTo>
                    <a:pt x="3744" y="12839"/>
                  </a:lnTo>
                  <a:lnTo>
                    <a:pt x="3983" y="13672"/>
                  </a:lnTo>
                  <a:lnTo>
                    <a:pt x="4097" y="14790"/>
                  </a:lnTo>
                  <a:lnTo>
                    <a:pt x="4451" y="15943"/>
                  </a:lnTo>
                  <a:lnTo>
                    <a:pt x="4965" y="17701"/>
                  </a:lnTo>
                  <a:lnTo>
                    <a:pt x="5798" y="18956"/>
                  </a:lnTo>
                  <a:lnTo>
                    <a:pt x="5980" y="19515"/>
                  </a:lnTo>
                  <a:lnTo>
                    <a:pt x="6266" y="20656"/>
                  </a:lnTo>
                  <a:lnTo>
                    <a:pt x="6745" y="21524"/>
                  </a:lnTo>
                  <a:lnTo>
                    <a:pt x="7064" y="21957"/>
                  </a:lnTo>
                  <a:lnTo>
                    <a:pt x="7418" y="22870"/>
                  </a:lnTo>
                  <a:lnTo>
                    <a:pt x="7863" y="24137"/>
                  </a:lnTo>
                  <a:lnTo>
                    <a:pt x="8651" y="24993"/>
                  </a:lnTo>
                  <a:lnTo>
                    <a:pt x="8959" y="24730"/>
                  </a:lnTo>
                  <a:lnTo>
                    <a:pt x="9199" y="24103"/>
                  </a:lnTo>
                  <a:lnTo>
                    <a:pt x="9918" y="23852"/>
                  </a:lnTo>
                  <a:lnTo>
                    <a:pt x="9655" y="23555"/>
                  </a:lnTo>
                  <a:lnTo>
                    <a:pt x="9975" y="22870"/>
                  </a:lnTo>
                  <a:lnTo>
                    <a:pt x="10385" y="22825"/>
                  </a:lnTo>
                  <a:lnTo>
                    <a:pt x="10283" y="21284"/>
                  </a:lnTo>
                  <a:lnTo>
                    <a:pt x="10557" y="20417"/>
                  </a:lnTo>
                  <a:lnTo>
                    <a:pt x="10454" y="19652"/>
                  </a:lnTo>
                  <a:lnTo>
                    <a:pt x="10191" y="18488"/>
                  </a:lnTo>
                  <a:lnTo>
                    <a:pt x="10363" y="17792"/>
                  </a:lnTo>
                  <a:lnTo>
                    <a:pt x="10716" y="17746"/>
                  </a:lnTo>
                  <a:lnTo>
                    <a:pt x="11401" y="17415"/>
                  </a:lnTo>
                  <a:lnTo>
                    <a:pt x="11766" y="17187"/>
                  </a:lnTo>
                  <a:lnTo>
                    <a:pt x="11732" y="16776"/>
                  </a:lnTo>
                  <a:lnTo>
                    <a:pt x="12440" y="16171"/>
                  </a:lnTo>
                  <a:lnTo>
                    <a:pt x="12965" y="15601"/>
                  </a:lnTo>
                  <a:lnTo>
                    <a:pt x="13729" y="14539"/>
                  </a:lnTo>
                  <a:lnTo>
                    <a:pt x="14779" y="13935"/>
                  </a:lnTo>
                  <a:lnTo>
                    <a:pt x="15121" y="13398"/>
                  </a:lnTo>
                  <a:lnTo>
                    <a:pt x="14996" y="12713"/>
                  </a:lnTo>
                  <a:lnTo>
                    <a:pt x="15932" y="12519"/>
                  </a:lnTo>
                  <a:lnTo>
                    <a:pt x="16468" y="12542"/>
                  </a:lnTo>
                  <a:lnTo>
                    <a:pt x="16537" y="12200"/>
                  </a:lnTo>
                  <a:lnTo>
                    <a:pt x="16308" y="11458"/>
                  </a:lnTo>
                  <a:lnTo>
                    <a:pt x="15932" y="10773"/>
                  </a:lnTo>
                  <a:lnTo>
                    <a:pt x="15989" y="10226"/>
                  </a:lnTo>
                  <a:lnTo>
                    <a:pt x="15464" y="9986"/>
                  </a:lnTo>
                  <a:lnTo>
                    <a:pt x="15578" y="9655"/>
                  </a:lnTo>
                  <a:lnTo>
                    <a:pt x="16023" y="9313"/>
                  </a:lnTo>
                  <a:lnTo>
                    <a:pt x="15361" y="8833"/>
                  </a:lnTo>
                  <a:lnTo>
                    <a:pt x="15532" y="8217"/>
                  </a:lnTo>
                  <a:lnTo>
                    <a:pt x="16217" y="8605"/>
                  </a:lnTo>
                  <a:lnTo>
                    <a:pt x="16605" y="8662"/>
                  </a:lnTo>
                  <a:lnTo>
                    <a:pt x="16776" y="9290"/>
                  </a:lnTo>
                  <a:lnTo>
                    <a:pt x="17552" y="9415"/>
                  </a:lnTo>
                  <a:lnTo>
                    <a:pt x="18260" y="9404"/>
                  </a:lnTo>
                  <a:lnTo>
                    <a:pt x="18751" y="9552"/>
                  </a:lnTo>
                  <a:lnTo>
                    <a:pt x="18522" y="10317"/>
                  </a:lnTo>
                  <a:lnTo>
                    <a:pt x="18180" y="10374"/>
                  </a:lnTo>
                  <a:lnTo>
                    <a:pt x="18020" y="10888"/>
                  </a:lnTo>
                  <a:lnTo>
                    <a:pt x="18522" y="11355"/>
                  </a:lnTo>
                  <a:lnTo>
                    <a:pt x="18545" y="10785"/>
                  </a:lnTo>
                  <a:lnTo>
                    <a:pt x="18762" y="10773"/>
                  </a:lnTo>
                  <a:lnTo>
                    <a:pt x="19401" y="12211"/>
                  </a:lnTo>
                  <a:lnTo>
                    <a:pt x="19743" y="11994"/>
                  </a:lnTo>
                  <a:lnTo>
                    <a:pt x="19618" y="11606"/>
                  </a:lnTo>
                  <a:lnTo>
                    <a:pt x="19743" y="11310"/>
                  </a:lnTo>
                  <a:lnTo>
                    <a:pt x="19618" y="10374"/>
                  </a:lnTo>
                  <a:lnTo>
                    <a:pt x="20280" y="10568"/>
                  </a:lnTo>
                  <a:lnTo>
                    <a:pt x="20485" y="9826"/>
                  </a:lnTo>
                  <a:lnTo>
                    <a:pt x="20451" y="9381"/>
                  </a:lnTo>
                  <a:lnTo>
                    <a:pt x="20748" y="8616"/>
                  </a:lnTo>
                  <a:lnTo>
                    <a:pt x="20611" y="8103"/>
                  </a:lnTo>
                  <a:lnTo>
                    <a:pt x="21489" y="7475"/>
                  </a:lnTo>
                  <a:lnTo>
                    <a:pt x="22071" y="7635"/>
                  </a:lnTo>
                  <a:lnTo>
                    <a:pt x="21889" y="7076"/>
                  </a:lnTo>
                  <a:lnTo>
                    <a:pt x="22117" y="6905"/>
                  </a:lnTo>
                  <a:lnTo>
                    <a:pt x="21980" y="6562"/>
                  </a:lnTo>
                  <a:lnTo>
                    <a:pt x="21113" y="6437"/>
                  </a:lnTo>
                  <a:lnTo>
                    <a:pt x="21284" y="6049"/>
                  </a:lnTo>
                  <a:lnTo>
                    <a:pt x="20782" y="5490"/>
                  </a:lnTo>
                  <a:lnTo>
                    <a:pt x="20325" y="5866"/>
                  </a:lnTo>
                  <a:lnTo>
                    <a:pt x="19629" y="5649"/>
                  </a:lnTo>
                  <a:lnTo>
                    <a:pt x="18876" y="6220"/>
                  </a:lnTo>
                  <a:lnTo>
                    <a:pt x="18317" y="6905"/>
                  </a:lnTo>
                  <a:lnTo>
                    <a:pt x="17723" y="7019"/>
                  </a:lnTo>
                  <a:lnTo>
                    <a:pt x="18100" y="7304"/>
                  </a:lnTo>
                  <a:lnTo>
                    <a:pt x="18157" y="7863"/>
                  </a:lnTo>
                  <a:lnTo>
                    <a:pt x="17529" y="7886"/>
                  </a:lnTo>
                  <a:lnTo>
                    <a:pt x="16868" y="7829"/>
                  </a:lnTo>
                  <a:lnTo>
                    <a:pt x="16411" y="7977"/>
                  </a:lnTo>
                  <a:lnTo>
                    <a:pt x="15624" y="7612"/>
                  </a:lnTo>
                  <a:lnTo>
                    <a:pt x="15578" y="7441"/>
                  </a:lnTo>
                  <a:lnTo>
                    <a:pt x="15361" y="6722"/>
                  </a:lnTo>
                  <a:lnTo>
                    <a:pt x="14939" y="6916"/>
                  </a:lnTo>
                  <a:lnTo>
                    <a:pt x="14950" y="7304"/>
                  </a:lnTo>
                  <a:lnTo>
                    <a:pt x="15167" y="7886"/>
                  </a:lnTo>
                  <a:lnTo>
                    <a:pt x="15156" y="8240"/>
                  </a:lnTo>
                  <a:lnTo>
                    <a:pt x="14494" y="8263"/>
                  </a:lnTo>
                  <a:lnTo>
                    <a:pt x="13524" y="8046"/>
                  </a:lnTo>
                  <a:lnTo>
                    <a:pt x="12907" y="7955"/>
                  </a:lnTo>
                  <a:lnTo>
                    <a:pt x="12371" y="7498"/>
                  </a:lnTo>
                  <a:lnTo>
                    <a:pt x="11287" y="7373"/>
                  </a:lnTo>
                  <a:lnTo>
                    <a:pt x="10191" y="6870"/>
                  </a:lnTo>
                  <a:lnTo>
                    <a:pt x="9358" y="6437"/>
                  </a:lnTo>
                  <a:lnTo>
                    <a:pt x="8548" y="6072"/>
                  </a:lnTo>
                  <a:lnTo>
                    <a:pt x="8674" y="5238"/>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38" name="Google Shape;1138;p42"/>
            <p:cNvSpPr/>
            <p:nvPr/>
          </p:nvSpPr>
          <p:spPr>
            <a:xfrm>
              <a:off x="3550225" y="1870750"/>
              <a:ext cx="68775" cy="74775"/>
            </a:xfrm>
            <a:custGeom>
              <a:rect b="b" l="l" r="r" t="t"/>
              <a:pathLst>
                <a:path extrusionOk="0" h="2991" w="2751">
                  <a:moveTo>
                    <a:pt x="2648" y="1085"/>
                  </a:moveTo>
                  <a:lnTo>
                    <a:pt x="2157" y="902"/>
                  </a:lnTo>
                  <a:lnTo>
                    <a:pt x="1735" y="913"/>
                  </a:lnTo>
                  <a:lnTo>
                    <a:pt x="1895" y="457"/>
                  </a:lnTo>
                  <a:lnTo>
                    <a:pt x="1781" y="1"/>
                  </a:lnTo>
                  <a:lnTo>
                    <a:pt x="1256" y="400"/>
                  </a:lnTo>
                  <a:lnTo>
                    <a:pt x="297" y="1073"/>
                  </a:lnTo>
                  <a:lnTo>
                    <a:pt x="594" y="1941"/>
                  </a:lnTo>
                  <a:lnTo>
                    <a:pt x="0" y="2854"/>
                  </a:lnTo>
                  <a:lnTo>
                    <a:pt x="959" y="2990"/>
                  </a:lnTo>
                  <a:lnTo>
                    <a:pt x="2191" y="2477"/>
                  </a:lnTo>
                  <a:lnTo>
                    <a:pt x="2751" y="1701"/>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39" name="Google Shape;1139;p42"/>
            <p:cNvSpPr/>
            <p:nvPr/>
          </p:nvSpPr>
          <p:spPr>
            <a:xfrm>
              <a:off x="4538525" y="2209700"/>
              <a:ext cx="412575" cy="333525"/>
            </a:xfrm>
            <a:custGeom>
              <a:rect b="b" l="l" r="r" t="t"/>
              <a:pathLst>
                <a:path extrusionOk="0" h="13341" w="16503">
                  <a:moveTo>
                    <a:pt x="1096" y="753"/>
                  </a:moveTo>
                  <a:lnTo>
                    <a:pt x="639" y="343"/>
                  </a:lnTo>
                  <a:lnTo>
                    <a:pt x="468" y="0"/>
                  </a:lnTo>
                  <a:lnTo>
                    <a:pt x="0" y="251"/>
                  </a:lnTo>
                  <a:lnTo>
                    <a:pt x="411" y="1301"/>
                  </a:lnTo>
                  <a:lnTo>
                    <a:pt x="308" y="1586"/>
                  </a:lnTo>
                  <a:lnTo>
                    <a:pt x="833" y="2328"/>
                  </a:lnTo>
                  <a:lnTo>
                    <a:pt x="833" y="2328"/>
                  </a:lnTo>
                  <a:lnTo>
                    <a:pt x="1506" y="3435"/>
                  </a:lnTo>
                  <a:lnTo>
                    <a:pt x="2031" y="3709"/>
                  </a:lnTo>
                  <a:lnTo>
                    <a:pt x="2180" y="4245"/>
                  </a:lnTo>
                  <a:lnTo>
                    <a:pt x="1849" y="4565"/>
                  </a:lnTo>
                  <a:lnTo>
                    <a:pt x="1780" y="5273"/>
                  </a:lnTo>
                  <a:lnTo>
                    <a:pt x="2431" y="6151"/>
                  </a:lnTo>
                  <a:lnTo>
                    <a:pt x="3435" y="6631"/>
                  </a:lnTo>
                  <a:lnTo>
                    <a:pt x="3937" y="7327"/>
                  </a:lnTo>
                  <a:lnTo>
                    <a:pt x="3903" y="7989"/>
                  </a:lnTo>
                  <a:lnTo>
                    <a:pt x="4143" y="7989"/>
                  </a:lnTo>
                  <a:lnTo>
                    <a:pt x="4223" y="8457"/>
                  </a:lnTo>
                  <a:lnTo>
                    <a:pt x="4702" y="8947"/>
                  </a:lnTo>
                  <a:lnTo>
                    <a:pt x="4942" y="8582"/>
                  </a:lnTo>
                  <a:lnTo>
                    <a:pt x="5478" y="8890"/>
                  </a:lnTo>
                  <a:lnTo>
                    <a:pt x="5877" y="8742"/>
                  </a:lnTo>
                  <a:lnTo>
                    <a:pt x="6596" y="9940"/>
                  </a:lnTo>
                  <a:lnTo>
                    <a:pt x="7213" y="10807"/>
                  </a:lnTo>
                  <a:lnTo>
                    <a:pt x="8000" y="11070"/>
                  </a:lnTo>
                  <a:lnTo>
                    <a:pt x="8867" y="11766"/>
                  </a:lnTo>
                  <a:lnTo>
                    <a:pt x="9849" y="12063"/>
                  </a:lnTo>
                  <a:lnTo>
                    <a:pt x="10579" y="11629"/>
                  </a:lnTo>
                  <a:lnTo>
                    <a:pt x="11150" y="11469"/>
                  </a:lnTo>
                  <a:lnTo>
                    <a:pt x="11549" y="11629"/>
                  </a:lnTo>
                  <a:lnTo>
                    <a:pt x="12006" y="12736"/>
                  </a:lnTo>
                  <a:lnTo>
                    <a:pt x="12907" y="12850"/>
                  </a:lnTo>
                  <a:lnTo>
                    <a:pt x="13775" y="13067"/>
                  </a:lnTo>
                  <a:lnTo>
                    <a:pt x="15270" y="13341"/>
                  </a:lnTo>
                  <a:lnTo>
                    <a:pt x="15441" y="12280"/>
                  </a:lnTo>
                  <a:lnTo>
                    <a:pt x="16502" y="11812"/>
                  </a:lnTo>
                  <a:lnTo>
                    <a:pt x="16377" y="11401"/>
                  </a:lnTo>
                  <a:lnTo>
                    <a:pt x="15989" y="11253"/>
                  </a:lnTo>
                  <a:lnTo>
                    <a:pt x="15840" y="10442"/>
                  </a:lnTo>
                  <a:lnTo>
                    <a:pt x="15041" y="10054"/>
                  </a:lnTo>
                  <a:lnTo>
                    <a:pt x="14642" y="9495"/>
                  </a:lnTo>
                  <a:lnTo>
                    <a:pt x="14185" y="9027"/>
                  </a:lnTo>
                  <a:lnTo>
                    <a:pt x="14745" y="8206"/>
                  </a:lnTo>
                  <a:lnTo>
                    <a:pt x="14585" y="7635"/>
                  </a:lnTo>
                  <a:lnTo>
                    <a:pt x="13980" y="7475"/>
                  </a:lnTo>
                  <a:lnTo>
                    <a:pt x="13820" y="6905"/>
                  </a:lnTo>
                  <a:lnTo>
                    <a:pt x="13432" y="6174"/>
                  </a:lnTo>
                  <a:lnTo>
                    <a:pt x="13660" y="5672"/>
                  </a:lnTo>
                  <a:lnTo>
                    <a:pt x="13307" y="5546"/>
                  </a:lnTo>
                  <a:lnTo>
                    <a:pt x="13375" y="4873"/>
                  </a:lnTo>
                  <a:lnTo>
                    <a:pt x="13444" y="3732"/>
                  </a:lnTo>
                  <a:lnTo>
                    <a:pt x="13215" y="2956"/>
                  </a:lnTo>
                  <a:lnTo>
                    <a:pt x="12668" y="2922"/>
                  </a:lnTo>
                  <a:lnTo>
                    <a:pt x="11618" y="2111"/>
                  </a:lnTo>
                  <a:lnTo>
                    <a:pt x="11013" y="2009"/>
                  </a:lnTo>
                  <a:lnTo>
                    <a:pt x="10077" y="1541"/>
                  </a:lnTo>
                  <a:lnTo>
                    <a:pt x="9541" y="1450"/>
                  </a:lnTo>
                  <a:lnTo>
                    <a:pt x="9244" y="1621"/>
                  </a:lnTo>
                  <a:lnTo>
                    <a:pt x="8742" y="1598"/>
                  </a:lnTo>
                  <a:lnTo>
                    <a:pt x="8308" y="2123"/>
                  </a:lnTo>
                  <a:lnTo>
                    <a:pt x="7680" y="2294"/>
                  </a:lnTo>
                  <a:lnTo>
                    <a:pt x="7658" y="2522"/>
                  </a:lnTo>
                  <a:lnTo>
                    <a:pt x="6528" y="2762"/>
                  </a:lnTo>
                  <a:lnTo>
                    <a:pt x="5444" y="2614"/>
                  </a:lnTo>
                  <a:lnTo>
                    <a:pt x="4827" y="2134"/>
                  </a:lnTo>
                  <a:lnTo>
                    <a:pt x="4086" y="1952"/>
                  </a:lnTo>
                  <a:lnTo>
                    <a:pt x="3732" y="1267"/>
                  </a:lnTo>
                  <a:lnTo>
                    <a:pt x="3549" y="1313"/>
                  </a:lnTo>
                  <a:lnTo>
                    <a:pt x="3001" y="822"/>
                  </a:lnTo>
                  <a:lnTo>
                    <a:pt x="3173" y="388"/>
                  </a:lnTo>
                  <a:lnTo>
                    <a:pt x="2910" y="114"/>
                  </a:lnTo>
                  <a:lnTo>
                    <a:pt x="2636" y="183"/>
                  </a:lnTo>
                  <a:lnTo>
                    <a:pt x="1883" y="856"/>
                  </a:lnTo>
                  <a:lnTo>
                    <a:pt x="1621" y="879"/>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40" name="Google Shape;1140;p42"/>
            <p:cNvSpPr/>
            <p:nvPr/>
          </p:nvSpPr>
          <p:spPr>
            <a:xfrm>
              <a:off x="4458925" y="2262750"/>
              <a:ext cx="197150" cy="189200"/>
            </a:xfrm>
            <a:custGeom>
              <a:rect b="b" l="l" r="r" t="t"/>
              <a:pathLst>
                <a:path extrusionOk="0" h="7568" w="7886">
                  <a:moveTo>
                    <a:pt x="3389" y="126"/>
                  </a:moveTo>
                  <a:lnTo>
                    <a:pt x="2511" y="1"/>
                  </a:lnTo>
                  <a:lnTo>
                    <a:pt x="2214" y="149"/>
                  </a:lnTo>
                  <a:lnTo>
                    <a:pt x="1906" y="731"/>
                  </a:lnTo>
                  <a:lnTo>
                    <a:pt x="1529" y="959"/>
                  </a:lnTo>
                  <a:lnTo>
                    <a:pt x="1700" y="1633"/>
                  </a:lnTo>
                  <a:lnTo>
                    <a:pt x="1564" y="2740"/>
                  </a:lnTo>
                  <a:lnTo>
                    <a:pt x="0" y="3698"/>
                  </a:lnTo>
                  <a:lnTo>
                    <a:pt x="434" y="4794"/>
                  </a:lnTo>
                  <a:lnTo>
                    <a:pt x="1392" y="5034"/>
                  </a:lnTo>
                  <a:lnTo>
                    <a:pt x="2613" y="5684"/>
                  </a:lnTo>
                  <a:lnTo>
                    <a:pt x="4987" y="7487"/>
                  </a:lnTo>
                  <a:lnTo>
                    <a:pt x="6448" y="7567"/>
                  </a:lnTo>
                  <a:lnTo>
                    <a:pt x="6904" y="6688"/>
                  </a:lnTo>
                  <a:lnTo>
                    <a:pt x="7429" y="6768"/>
                  </a:lnTo>
                  <a:lnTo>
                    <a:pt x="7886" y="6814"/>
                  </a:lnTo>
                  <a:lnTo>
                    <a:pt x="7407" y="6335"/>
                  </a:lnTo>
                  <a:lnTo>
                    <a:pt x="7327" y="5867"/>
                  </a:lnTo>
                  <a:lnTo>
                    <a:pt x="7087" y="5867"/>
                  </a:lnTo>
                  <a:lnTo>
                    <a:pt x="7121" y="5205"/>
                  </a:lnTo>
                  <a:lnTo>
                    <a:pt x="6619" y="4509"/>
                  </a:lnTo>
                  <a:lnTo>
                    <a:pt x="5615" y="4029"/>
                  </a:lnTo>
                  <a:lnTo>
                    <a:pt x="4964" y="3151"/>
                  </a:lnTo>
                  <a:lnTo>
                    <a:pt x="5033" y="2443"/>
                  </a:lnTo>
                  <a:lnTo>
                    <a:pt x="5364" y="2123"/>
                  </a:lnTo>
                  <a:lnTo>
                    <a:pt x="5215" y="1587"/>
                  </a:lnTo>
                  <a:lnTo>
                    <a:pt x="4690" y="1313"/>
                  </a:lnTo>
                  <a:lnTo>
                    <a:pt x="4017" y="206"/>
                  </a:lnTo>
                  <a:lnTo>
                    <a:pt x="4017" y="206"/>
                  </a:lnTo>
                  <a:lnTo>
                    <a:pt x="3698" y="355"/>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41" name="Google Shape;1141;p42"/>
            <p:cNvSpPr/>
            <p:nvPr/>
          </p:nvSpPr>
          <p:spPr>
            <a:xfrm>
              <a:off x="3353350" y="1635650"/>
              <a:ext cx="161225" cy="60525"/>
            </a:xfrm>
            <a:custGeom>
              <a:rect b="b" l="l" r="r" t="t"/>
              <a:pathLst>
                <a:path extrusionOk="0" h="2421" w="6449">
                  <a:moveTo>
                    <a:pt x="6015" y="69"/>
                  </a:moveTo>
                  <a:lnTo>
                    <a:pt x="5034" y="1"/>
                  </a:lnTo>
                  <a:lnTo>
                    <a:pt x="3995" y="423"/>
                  </a:lnTo>
                  <a:lnTo>
                    <a:pt x="3265" y="206"/>
                  </a:lnTo>
                  <a:lnTo>
                    <a:pt x="2283" y="640"/>
                  </a:lnTo>
                  <a:lnTo>
                    <a:pt x="1439" y="92"/>
                  </a:lnTo>
                  <a:lnTo>
                    <a:pt x="514" y="206"/>
                  </a:lnTo>
                  <a:lnTo>
                    <a:pt x="1" y="731"/>
                  </a:lnTo>
                  <a:lnTo>
                    <a:pt x="1245" y="925"/>
                  </a:lnTo>
                  <a:lnTo>
                    <a:pt x="1222" y="1154"/>
                  </a:lnTo>
                  <a:lnTo>
                    <a:pt x="115" y="1302"/>
                  </a:lnTo>
                  <a:lnTo>
                    <a:pt x="1370" y="1690"/>
                  </a:lnTo>
                  <a:lnTo>
                    <a:pt x="708" y="2044"/>
                  </a:lnTo>
                  <a:lnTo>
                    <a:pt x="2386" y="2306"/>
                  </a:lnTo>
                  <a:lnTo>
                    <a:pt x="3185" y="2420"/>
                  </a:lnTo>
                  <a:lnTo>
                    <a:pt x="3733" y="2272"/>
                  </a:lnTo>
                  <a:lnTo>
                    <a:pt x="5581" y="1724"/>
                  </a:lnTo>
                  <a:lnTo>
                    <a:pt x="6449" y="1119"/>
                  </a:lnTo>
                  <a:lnTo>
                    <a:pt x="5821" y="571"/>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42" name="Google Shape;1142;p42"/>
            <p:cNvSpPr/>
            <p:nvPr/>
          </p:nvSpPr>
          <p:spPr>
            <a:xfrm>
              <a:off x="4377875" y="2357200"/>
              <a:ext cx="26000" cy="85600"/>
            </a:xfrm>
            <a:custGeom>
              <a:rect b="b" l="l" r="r" t="t"/>
              <a:pathLst>
                <a:path extrusionOk="0" h="3424" w="1040">
                  <a:moveTo>
                    <a:pt x="1005" y="0"/>
                  </a:moveTo>
                  <a:lnTo>
                    <a:pt x="800" y="23"/>
                  </a:lnTo>
                  <a:lnTo>
                    <a:pt x="743" y="171"/>
                  </a:lnTo>
                  <a:lnTo>
                    <a:pt x="480" y="171"/>
                  </a:lnTo>
                  <a:lnTo>
                    <a:pt x="469" y="194"/>
                  </a:lnTo>
                  <a:lnTo>
                    <a:pt x="389" y="423"/>
                  </a:lnTo>
                  <a:lnTo>
                    <a:pt x="298" y="1107"/>
                  </a:lnTo>
                  <a:lnTo>
                    <a:pt x="149" y="1518"/>
                  </a:lnTo>
                  <a:lnTo>
                    <a:pt x="206" y="1575"/>
                  </a:lnTo>
                  <a:lnTo>
                    <a:pt x="1" y="1872"/>
                  </a:lnTo>
                  <a:lnTo>
                    <a:pt x="1" y="1872"/>
                  </a:lnTo>
                  <a:lnTo>
                    <a:pt x="560" y="3184"/>
                  </a:lnTo>
                  <a:lnTo>
                    <a:pt x="663" y="3424"/>
                  </a:lnTo>
                  <a:lnTo>
                    <a:pt x="903" y="1975"/>
                  </a:lnTo>
                  <a:lnTo>
                    <a:pt x="845" y="1632"/>
                  </a:lnTo>
                  <a:lnTo>
                    <a:pt x="503" y="1746"/>
                  </a:lnTo>
                  <a:lnTo>
                    <a:pt x="515" y="1507"/>
                  </a:lnTo>
                  <a:lnTo>
                    <a:pt x="686" y="1393"/>
                  </a:lnTo>
                  <a:lnTo>
                    <a:pt x="492" y="1290"/>
                  </a:lnTo>
                  <a:lnTo>
                    <a:pt x="583" y="674"/>
                  </a:lnTo>
                  <a:lnTo>
                    <a:pt x="868" y="799"/>
                  </a:lnTo>
                  <a:lnTo>
                    <a:pt x="971" y="514"/>
                  </a:lnTo>
                  <a:lnTo>
                    <a:pt x="960" y="514"/>
                  </a:lnTo>
                  <a:lnTo>
                    <a:pt x="1039" y="377"/>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43" name="Google Shape;1143;p42"/>
            <p:cNvSpPr/>
            <p:nvPr/>
          </p:nvSpPr>
          <p:spPr>
            <a:xfrm>
              <a:off x="3842650" y="2045925"/>
              <a:ext cx="219725" cy="234550"/>
            </a:xfrm>
            <a:custGeom>
              <a:rect b="b" l="l" r="r" t="t"/>
              <a:pathLst>
                <a:path extrusionOk="0" h="9382" w="8789">
                  <a:moveTo>
                    <a:pt x="6722" y="7909"/>
                  </a:moveTo>
                  <a:lnTo>
                    <a:pt x="6152" y="7978"/>
                  </a:lnTo>
                  <a:lnTo>
                    <a:pt x="5399" y="8080"/>
                  </a:lnTo>
                  <a:lnTo>
                    <a:pt x="4520" y="7989"/>
                  </a:lnTo>
                  <a:lnTo>
                    <a:pt x="4440" y="8480"/>
                  </a:lnTo>
                  <a:lnTo>
                    <a:pt x="5501" y="8948"/>
                  </a:lnTo>
                  <a:lnTo>
                    <a:pt x="5889" y="9050"/>
                  </a:lnTo>
                  <a:lnTo>
                    <a:pt x="6494" y="9381"/>
                  </a:lnTo>
                  <a:lnTo>
                    <a:pt x="6620" y="8913"/>
                  </a:lnTo>
                  <a:lnTo>
                    <a:pt x="6494" y="8628"/>
                  </a:lnTo>
                  <a:close/>
                  <a:moveTo>
                    <a:pt x="1907" y="5205"/>
                  </a:moveTo>
                  <a:lnTo>
                    <a:pt x="1553" y="5478"/>
                  </a:lnTo>
                  <a:lnTo>
                    <a:pt x="1153" y="5433"/>
                  </a:lnTo>
                  <a:lnTo>
                    <a:pt x="1336" y="5946"/>
                  </a:lnTo>
                  <a:lnTo>
                    <a:pt x="1393" y="7030"/>
                  </a:lnTo>
                  <a:lnTo>
                    <a:pt x="1690" y="7282"/>
                  </a:lnTo>
                  <a:lnTo>
                    <a:pt x="1975" y="6973"/>
                  </a:lnTo>
                  <a:lnTo>
                    <a:pt x="2329" y="7030"/>
                  </a:lnTo>
                  <a:lnTo>
                    <a:pt x="2386" y="5832"/>
                  </a:lnTo>
                  <a:close/>
                  <a:moveTo>
                    <a:pt x="3949" y="320"/>
                  </a:moveTo>
                  <a:lnTo>
                    <a:pt x="3767" y="1"/>
                  </a:lnTo>
                  <a:lnTo>
                    <a:pt x="3082" y="160"/>
                  </a:lnTo>
                  <a:lnTo>
                    <a:pt x="3014" y="332"/>
                  </a:lnTo>
                  <a:lnTo>
                    <a:pt x="2568" y="206"/>
                  </a:lnTo>
                  <a:lnTo>
                    <a:pt x="2523" y="560"/>
                  </a:lnTo>
                  <a:lnTo>
                    <a:pt x="2226" y="720"/>
                  </a:lnTo>
                  <a:lnTo>
                    <a:pt x="1678" y="605"/>
                  </a:lnTo>
                  <a:lnTo>
                    <a:pt x="1553" y="959"/>
                  </a:lnTo>
                  <a:lnTo>
                    <a:pt x="1210" y="982"/>
                  </a:lnTo>
                  <a:lnTo>
                    <a:pt x="1085" y="845"/>
                  </a:lnTo>
                  <a:lnTo>
                    <a:pt x="697" y="1142"/>
                  </a:lnTo>
                  <a:lnTo>
                    <a:pt x="354" y="1187"/>
                  </a:lnTo>
                  <a:lnTo>
                    <a:pt x="46" y="1005"/>
                  </a:lnTo>
                  <a:lnTo>
                    <a:pt x="12" y="1245"/>
                  </a:lnTo>
                  <a:lnTo>
                    <a:pt x="240" y="1587"/>
                  </a:lnTo>
                  <a:lnTo>
                    <a:pt x="1" y="1838"/>
                  </a:lnTo>
                  <a:lnTo>
                    <a:pt x="218" y="2523"/>
                  </a:lnTo>
                  <a:lnTo>
                    <a:pt x="594" y="2637"/>
                  </a:lnTo>
                  <a:lnTo>
                    <a:pt x="526" y="3025"/>
                  </a:lnTo>
                  <a:lnTo>
                    <a:pt x="822" y="2956"/>
                  </a:lnTo>
                  <a:lnTo>
                    <a:pt x="1222" y="2557"/>
                  </a:lnTo>
                  <a:lnTo>
                    <a:pt x="1553" y="2431"/>
                  </a:lnTo>
                  <a:lnTo>
                    <a:pt x="2158" y="2728"/>
                  </a:lnTo>
                  <a:lnTo>
                    <a:pt x="2523" y="2831"/>
                  </a:lnTo>
                  <a:lnTo>
                    <a:pt x="2797" y="3687"/>
                  </a:lnTo>
                  <a:lnTo>
                    <a:pt x="3310" y="4200"/>
                  </a:lnTo>
                  <a:lnTo>
                    <a:pt x="4006" y="4771"/>
                  </a:lnTo>
                  <a:lnTo>
                    <a:pt x="4611" y="5170"/>
                  </a:lnTo>
                  <a:lnTo>
                    <a:pt x="5159" y="5227"/>
                  </a:lnTo>
                  <a:lnTo>
                    <a:pt x="5490" y="5581"/>
                  </a:lnTo>
                  <a:lnTo>
                    <a:pt x="5981" y="5752"/>
                  </a:lnTo>
                  <a:lnTo>
                    <a:pt x="6220" y="6140"/>
                  </a:lnTo>
                  <a:lnTo>
                    <a:pt x="6528" y="6254"/>
                  </a:lnTo>
                  <a:lnTo>
                    <a:pt x="6791" y="6711"/>
                  </a:lnTo>
                  <a:lnTo>
                    <a:pt x="7122" y="7236"/>
                  </a:lnTo>
                  <a:lnTo>
                    <a:pt x="6962" y="7418"/>
                  </a:lnTo>
                  <a:lnTo>
                    <a:pt x="6848" y="7921"/>
                  </a:lnTo>
                  <a:lnTo>
                    <a:pt x="6859" y="8206"/>
                  </a:lnTo>
                  <a:lnTo>
                    <a:pt x="7156" y="8137"/>
                  </a:lnTo>
                  <a:lnTo>
                    <a:pt x="7521" y="7339"/>
                  </a:lnTo>
                  <a:lnTo>
                    <a:pt x="7818" y="7282"/>
                  </a:lnTo>
                  <a:lnTo>
                    <a:pt x="7875" y="6802"/>
                  </a:lnTo>
                  <a:lnTo>
                    <a:pt x="7316" y="6483"/>
                  </a:lnTo>
                  <a:lnTo>
                    <a:pt x="7590" y="5889"/>
                  </a:lnTo>
                  <a:lnTo>
                    <a:pt x="8229" y="6038"/>
                  </a:lnTo>
                  <a:lnTo>
                    <a:pt x="8674" y="6460"/>
                  </a:lnTo>
                  <a:lnTo>
                    <a:pt x="8788" y="6140"/>
                  </a:lnTo>
                  <a:lnTo>
                    <a:pt x="8697" y="5969"/>
                  </a:lnTo>
                  <a:lnTo>
                    <a:pt x="8035" y="5513"/>
                  </a:lnTo>
                  <a:lnTo>
                    <a:pt x="7476" y="5239"/>
                  </a:lnTo>
                  <a:lnTo>
                    <a:pt x="6791" y="4908"/>
                  </a:lnTo>
                  <a:lnTo>
                    <a:pt x="6985" y="4737"/>
                  </a:lnTo>
                  <a:lnTo>
                    <a:pt x="6791" y="4543"/>
                  </a:lnTo>
                  <a:lnTo>
                    <a:pt x="6220" y="4554"/>
                  </a:lnTo>
                  <a:lnTo>
                    <a:pt x="5364" y="3835"/>
                  </a:lnTo>
                  <a:lnTo>
                    <a:pt x="4954" y="3116"/>
                  </a:lnTo>
                  <a:lnTo>
                    <a:pt x="4246" y="2671"/>
                  </a:lnTo>
                  <a:lnTo>
                    <a:pt x="3972" y="2226"/>
                  </a:lnTo>
                  <a:lnTo>
                    <a:pt x="4052" y="1975"/>
                  </a:lnTo>
                  <a:lnTo>
                    <a:pt x="3995" y="1541"/>
                  </a:lnTo>
                  <a:lnTo>
                    <a:pt x="4543" y="1233"/>
                  </a:lnTo>
                  <a:lnTo>
                    <a:pt x="5136" y="1359"/>
                  </a:lnTo>
                  <a:lnTo>
                    <a:pt x="4931" y="971"/>
                  </a:lnTo>
                  <a:lnTo>
                    <a:pt x="4976" y="548"/>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44" name="Google Shape;1144;p42"/>
            <p:cNvSpPr/>
            <p:nvPr/>
          </p:nvSpPr>
          <p:spPr>
            <a:xfrm>
              <a:off x="2174750" y="2691850"/>
              <a:ext cx="41400" cy="18575"/>
            </a:xfrm>
            <a:custGeom>
              <a:rect b="b" l="l" r="r" t="t"/>
              <a:pathLst>
                <a:path extrusionOk="0" h="743" w="1656">
                  <a:moveTo>
                    <a:pt x="1097" y="594"/>
                  </a:moveTo>
                  <a:lnTo>
                    <a:pt x="1656" y="583"/>
                  </a:lnTo>
                  <a:lnTo>
                    <a:pt x="1542" y="332"/>
                  </a:lnTo>
                  <a:lnTo>
                    <a:pt x="1154" y="115"/>
                  </a:lnTo>
                  <a:lnTo>
                    <a:pt x="629" y="24"/>
                  </a:lnTo>
                  <a:lnTo>
                    <a:pt x="446" y="1"/>
                  </a:lnTo>
                  <a:lnTo>
                    <a:pt x="104" y="58"/>
                  </a:lnTo>
                  <a:lnTo>
                    <a:pt x="1" y="263"/>
                  </a:lnTo>
                  <a:lnTo>
                    <a:pt x="412" y="594"/>
                  </a:lnTo>
                  <a:lnTo>
                    <a:pt x="834" y="743"/>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45" name="Google Shape;1145;p42"/>
            <p:cNvSpPr/>
            <p:nvPr/>
          </p:nvSpPr>
          <p:spPr>
            <a:xfrm>
              <a:off x="4394425" y="2355200"/>
              <a:ext cx="75350" cy="94450"/>
            </a:xfrm>
            <a:custGeom>
              <a:rect b="b" l="l" r="r" t="t"/>
              <a:pathLst>
                <a:path extrusionOk="0" h="3778" w="3014">
                  <a:moveTo>
                    <a:pt x="3014" y="1096"/>
                  </a:moveTo>
                  <a:lnTo>
                    <a:pt x="2580" y="0"/>
                  </a:lnTo>
                  <a:lnTo>
                    <a:pt x="1211" y="959"/>
                  </a:lnTo>
                  <a:lnTo>
                    <a:pt x="309" y="594"/>
                  </a:lnTo>
                  <a:lnTo>
                    <a:pt x="206" y="879"/>
                  </a:lnTo>
                  <a:lnTo>
                    <a:pt x="263" y="1438"/>
                  </a:lnTo>
                  <a:lnTo>
                    <a:pt x="183" y="1712"/>
                  </a:lnTo>
                  <a:lnTo>
                    <a:pt x="241" y="2055"/>
                  </a:lnTo>
                  <a:lnTo>
                    <a:pt x="1" y="3504"/>
                  </a:lnTo>
                  <a:lnTo>
                    <a:pt x="35" y="3629"/>
                  </a:lnTo>
                  <a:lnTo>
                    <a:pt x="914" y="3778"/>
                  </a:lnTo>
                  <a:lnTo>
                    <a:pt x="1211" y="3492"/>
                  </a:lnTo>
                  <a:lnTo>
                    <a:pt x="1370" y="3162"/>
                  </a:lnTo>
                  <a:lnTo>
                    <a:pt x="1941" y="3047"/>
                  </a:lnTo>
                  <a:lnTo>
                    <a:pt x="2032" y="2739"/>
                  </a:lnTo>
                  <a:lnTo>
                    <a:pt x="2283" y="2591"/>
                  </a:lnTo>
                  <a:lnTo>
                    <a:pt x="1405" y="1678"/>
                  </a:lnTo>
                  <a:lnTo>
                    <a:pt x="2888" y="1233"/>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46" name="Google Shape;1146;p42"/>
            <p:cNvSpPr/>
            <p:nvPr/>
          </p:nvSpPr>
          <p:spPr>
            <a:xfrm>
              <a:off x="6182725" y="2080450"/>
              <a:ext cx="189475" cy="327850"/>
            </a:xfrm>
            <a:custGeom>
              <a:rect b="b" l="l" r="r" t="t"/>
              <a:pathLst>
                <a:path extrusionOk="0" h="13114" w="7579">
                  <a:moveTo>
                    <a:pt x="3652" y="10271"/>
                  </a:moveTo>
                  <a:lnTo>
                    <a:pt x="3013" y="10089"/>
                  </a:lnTo>
                  <a:lnTo>
                    <a:pt x="2854" y="10477"/>
                  </a:lnTo>
                  <a:lnTo>
                    <a:pt x="2386" y="10363"/>
                  </a:lnTo>
                  <a:lnTo>
                    <a:pt x="2203" y="10899"/>
                  </a:lnTo>
                  <a:lnTo>
                    <a:pt x="2374" y="11333"/>
                  </a:lnTo>
                  <a:lnTo>
                    <a:pt x="2968" y="11584"/>
                  </a:lnTo>
                  <a:lnTo>
                    <a:pt x="2956" y="11059"/>
                  </a:lnTo>
                  <a:lnTo>
                    <a:pt x="3253" y="10842"/>
                  </a:lnTo>
                  <a:lnTo>
                    <a:pt x="3698" y="11150"/>
                  </a:lnTo>
                  <a:lnTo>
                    <a:pt x="3881" y="10591"/>
                  </a:lnTo>
                  <a:close/>
                  <a:moveTo>
                    <a:pt x="7133" y="7521"/>
                  </a:moveTo>
                  <a:lnTo>
                    <a:pt x="6620" y="6562"/>
                  </a:lnTo>
                  <a:lnTo>
                    <a:pt x="6814" y="5649"/>
                  </a:lnTo>
                  <a:lnTo>
                    <a:pt x="6414" y="4908"/>
                  </a:lnTo>
                  <a:lnTo>
                    <a:pt x="5250" y="3675"/>
                  </a:lnTo>
                  <a:lnTo>
                    <a:pt x="4565" y="3846"/>
                  </a:lnTo>
                  <a:lnTo>
                    <a:pt x="4600" y="4394"/>
                  </a:lnTo>
                  <a:lnTo>
                    <a:pt x="5330" y="5410"/>
                  </a:lnTo>
                  <a:lnTo>
                    <a:pt x="5467" y="6540"/>
                  </a:lnTo>
                  <a:lnTo>
                    <a:pt x="5227" y="6893"/>
                  </a:lnTo>
                  <a:lnTo>
                    <a:pt x="4588" y="7818"/>
                  </a:lnTo>
                  <a:lnTo>
                    <a:pt x="3869" y="7384"/>
                  </a:lnTo>
                  <a:lnTo>
                    <a:pt x="3869" y="9016"/>
                  </a:lnTo>
                  <a:lnTo>
                    <a:pt x="2968" y="8833"/>
                  </a:lnTo>
                  <a:lnTo>
                    <a:pt x="1598" y="9107"/>
                  </a:lnTo>
                  <a:lnTo>
                    <a:pt x="1336" y="9735"/>
                  </a:lnTo>
                  <a:lnTo>
                    <a:pt x="777" y="10203"/>
                  </a:lnTo>
                  <a:lnTo>
                    <a:pt x="617" y="10774"/>
                  </a:lnTo>
                  <a:lnTo>
                    <a:pt x="1" y="11059"/>
                  </a:lnTo>
                  <a:lnTo>
                    <a:pt x="571" y="11675"/>
                  </a:lnTo>
                  <a:lnTo>
                    <a:pt x="1165" y="11938"/>
                  </a:lnTo>
                  <a:lnTo>
                    <a:pt x="1290" y="12759"/>
                  </a:lnTo>
                  <a:lnTo>
                    <a:pt x="1792" y="13113"/>
                  </a:lnTo>
                  <a:lnTo>
                    <a:pt x="2146" y="12725"/>
                  </a:lnTo>
                  <a:lnTo>
                    <a:pt x="2032" y="11184"/>
                  </a:lnTo>
                  <a:lnTo>
                    <a:pt x="993" y="10511"/>
                  </a:lnTo>
                  <a:lnTo>
                    <a:pt x="1861" y="10500"/>
                  </a:lnTo>
                  <a:lnTo>
                    <a:pt x="2568" y="10077"/>
                  </a:lnTo>
                  <a:lnTo>
                    <a:pt x="3801" y="9872"/>
                  </a:lnTo>
                  <a:lnTo>
                    <a:pt x="4143" y="10557"/>
                  </a:lnTo>
                  <a:lnTo>
                    <a:pt x="4794" y="10899"/>
                  </a:lnTo>
                  <a:lnTo>
                    <a:pt x="5421" y="9861"/>
                  </a:lnTo>
                  <a:lnTo>
                    <a:pt x="6722" y="9804"/>
                  </a:lnTo>
                  <a:lnTo>
                    <a:pt x="7498" y="9370"/>
                  </a:lnTo>
                  <a:lnTo>
                    <a:pt x="7578" y="8719"/>
                  </a:lnTo>
                  <a:lnTo>
                    <a:pt x="7224" y="8263"/>
                  </a:lnTo>
                  <a:close/>
                  <a:moveTo>
                    <a:pt x="5456" y="1210"/>
                  </a:moveTo>
                  <a:lnTo>
                    <a:pt x="4702" y="913"/>
                  </a:lnTo>
                  <a:lnTo>
                    <a:pt x="3219" y="0"/>
                  </a:lnTo>
                  <a:lnTo>
                    <a:pt x="3481" y="685"/>
                  </a:lnTo>
                  <a:lnTo>
                    <a:pt x="4098" y="1906"/>
                  </a:lnTo>
                  <a:lnTo>
                    <a:pt x="3356" y="1952"/>
                  </a:lnTo>
                  <a:lnTo>
                    <a:pt x="3447" y="2625"/>
                  </a:lnTo>
                  <a:lnTo>
                    <a:pt x="4098" y="3493"/>
                  </a:lnTo>
                  <a:lnTo>
                    <a:pt x="4908" y="3493"/>
                  </a:lnTo>
                  <a:lnTo>
                    <a:pt x="4680" y="2523"/>
                  </a:lnTo>
                  <a:lnTo>
                    <a:pt x="6220" y="3127"/>
                  </a:lnTo>
                  <a:lnTo>
                    <a:pt x="6277" y="2260"/>
                  </a:lnTo>
                  <a:lnTo>
                    <a:pt x="7190" y="2009"/>
                  </a:lnTo>
                  <a:lnTo>
                    <a:pt x="6334" y="1028"/>
                  </a:lnTo>
                  <a:lnTo>
                    <a:pt x="6095" y="1404"/>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47" name="Google Shape;1147;p42"/>
            <p:cNvSpPr/>
            <p:nvPr/>
          </p:nvSpPr>
          <p:spPr>
            <a:xfrm>
              <a:off x="4538525" y="1865050"/>
              <a:ext cx="710700" cy="323275"/>
            </a:xfrm>
            <a:custGeom>
              <a:rect b="b" l="l" r="r" t="t"/>
              <a:pathLst>
                <a:path extrusionOk="0" h="12931" w="28428">
                  <a:moveTo>
                    <a:pt x="14688" y="194"/>
                  </a:moveTo>
                  <a:lnTo>
                    <a:pt x="13409" y="0"/>
                  </a:lnTo>
                  <a:lnTo>
                    <a:pt x="12964" y="365"/>
                  </a:lnTo>
                  <a:lnTo>
                    <a:pt x="11424" y="674"/>
                  </a:lnTo>
                  <a:lnTo>
                    <a:pt x="11184" y="890"/>
                  </a:lnTo>
                  <a:lnTo>
                    <a:pt x="8787" y="1187"/>
                  </a:lnTo>
                  <a:lnTo>
                    <a:pt x="8582" y="1484"/>
                  </a:lnTo>
                  <a:lnTo>
                    <a:pt x="9301" y="2066"/>
                  </a:lnTo>
                  <a:lnTo>
                    <a:pt x="8742" y="2294"/>
                  </a:lnTo>
                  <a:lnTo>
                    <a:pt x="8947" y="2545"/>
                  </a:lnTo>
                  <a:lnTo>
                    <a:pt x="8445" y="2956"/>
                  </a:lnTo>
                  <a:lnTo>
                    <a:pt x="9780" y="3549"/>
                  </a:lnTo>
                  <a:lnTo>
                    <a:pt x="9757" y="3983"/>
                  </a:lnTo>
                  <a:lnTo>
                    <a:pt x="8765" y="3937"/>
                  </a:lnTo>
                  <a:lnTo>
                    <a:pt x="8650" y="4200"/>
                  </a:lnTo>
                  <a:lnTo>
                    <a:pt x="7612" y="3743"/>
                  </a:lnTo>
                  <a:lnTo>
                    <a:pt x="6528" y="3766"/>
                  </a:lnTo>
                  <a:lnTo>
                    <a:pt x="5912" y="4120"/>
                  </a:lnTo>
                  <a:lnTo>
                    <a:pt x="4976" y="3778"/>
                  </a:lnTo>
                  <a:lnTo>
                    <a:pt x="3275" y="3173"/>
                  </a:lnTo>
                  <a:lnTo>
                    <a:pt x="2203" y="3196"/>
                  </a:lnTo>
                  <a:lnTo>
                    <a:pt x="1050" y="4143"/>
                  </a:lnTo>
                  <a:lnTo>
                    <a:pt x="1153" y="4793"/>
                  </a:lnTo>
                  <a:lnTo>
                    <a:pt x="297" y="4280"/>
                  </a:lnTo>
                  <a:lnTo>
                    <a:pt x="0" y="5250"/>
                  </a:lnTo>
                  <a:lnTo>
                    <a:pt x="240" y="5421"/>
                  </a:lnTo>
                  <a:lnTo>
                    <a:pt x="0" y="6094"/>
                  </a:lnTo>
                  <a:lnTo>
                    <a:pt x="753" y="6711"/>
                  </a:lnTo>
                  <a:lnTo>
                    <a:pt x="1267" y="6676"/>
                  </a:lnTo>
                  <a:lnTo>
                    <a:pt x="1860" y="7258"/>
                  </a:lnTo>
                  <a:lnTo>
                    <a:pt x="1894" y="7715"/>
                  </a:lnTo>
                  <a:lnTo>
                    <a:pt x="2294" y="7863"/>
                  </a:lnTo>
                  <a:lnTo>
                    <a:pt x="2922" y="7681"/>
                  </a:lnTo>
                  <a:lnTo>
                    <a:pt x="3629" y="7293"/>
                  </a:lnTo>
                  <a:lnTo>
                    <a:pt x="4302" y="7509"/>
                  </a:lnTo>
                  <a:lnTo>
                    <a:pt x="4999" y="7464"/>
                  </a:lnTo>
                  <a:lnTo>
                    <a:pt x="5272" y="8023"/>
                  </a:lnTo>
                  <a:lnTo>
                    <a:pt x="5364" y="8879"/>
                  </a:lnTo>
                  <a:lnTo>
                    <a:pt x="4702" y="8742"/>
                  </a:lnTo>
                  <a:lnTo>
                    <a:pt x="4131" y="8890"/>
                  </a:lnTo>
                  <a:lnTo>
                    <a:pt x="4257" y="9529"/>
                  </a:lnTo>
                  <a:lnTo>
                    <a:pt x="3549" y="9450"/>
                  </a:lnTo>
                  <a:lnTo>
                    <a:pt x="3629" y="9735"/>
                  </a:lnTo>
                  <a:lnTo>
                    <a:pt x="4086" y="9963"/>
                  </a:lnTo>
                  <a:lnTo>
                    <a:pt x="4622" y="10739"/>
                  </a:lnTo>
                  <a:lnTo>
                    <a:pt x="5535" y="11047"/>
                  </a:lnTo>
                  <a:lnTo>
                    <a:pt x="5740" y="11344"/>
                  </a:lnTo>
                  <a:lnTo>
                    <a:pt x="5649" y="11709"/>
                  </a:lnTo>
                  <a:lnTo>
                    <a:pt x="5740" y="11926"/>
                  </a:lnTo>
                  <a:lnTo>
                    <a:pt x="6003" y="11641"/>
                  </a:lnTo>
                  <a:lnTo>
                    <a:pt x="6790" y="11458"/>
                  </a:lnTo>
                  <a:lnTo>
                    <a:pt x="7327" y="11698"/>
                  </a:lnTo>
                  <a:lnTo>
                    <a:pt x="8023" y="12394"/>
                  </a:lnTo>
                  <a:lnTo>
                    <a:pt x="8388" y="12360"/>
                  </a:lnTo>
                  <a:lnTo>
                    <a:pt x="7498" y="9107"/>
                  </a:lnTo>
                  <a:lnTo>
                    <a:pt x="9198" y="8594"/>
                  </a:lnTo>
                  <a:lnTo>
                    <a:pt x="9358" y="8662"/>
                  </a:lnTo>
                  <a:lnTo>
                    <a:pt x="10648" y="9301"/>
                  </a:lnTo>
                  <a:lnTo>
                    <a:pt x="11332" y="9632"/>
                  </a:lnTo>
                  <a:lnTo>
                    <a:pt x="12268" y="10420"/>
                  </a:lnTo>
                  <a:lnTo>
                    <a:pt x="13078" y="10283"/>
                  </a:lnTo>
                  <a:lnTo>
                    <a:pt x="14300" y="10214"/>
                  </a:lnTo>
                  <a:lnTo>
                    <a:pt x="15372" y="10853"/>
                  </a:lnTo>
                  <a:lnTo>
                    <a:pt x="15589" y="11743"/>
                  </a:lnTo>
                  <a:lnTo>
                    <a:pt x="15943" y="11755"/>
                  </a:lnTo>
                  <a:lnTo>
                    <a:pt x="16319" y="12474"/>
                  </a:lnTo>
                  <a:lnTo>
                    <a:pt x="17255" y="12497"/>
                  </a:lnTo>
                  <a:lnTo>
                    <a:pt x="17586" y="12930"/>
                  </a:lnTo>
                  <a:lnTo>
                    <a:pt x="17860" y="12930"/>
                  </a:lnTo>
                  <a:lnTo>
                    <a:pt x="17986" y="12280"/>
                  </a:lnTo>
                  <a:lnTo>
                    <a:pt x="18750" y="11675"/>
                  </a:lnTo>
                  <a:lnTo>
                    <a:pt x="19115" y="11504"/>
                  </a:lnTo>
                  <a:lnTo>
                    <a:pt x="19150" y="11116"/>
                  </a:lnTo>
                  <a:lnTo>
                    <a:pt x="19595" y="11002"/>
                  </a:lnTo>
                  <a:lnTo>
                    <a:pt x="20896" y="11298"/>
                  </a:lnTo>
                  <a:lnTo>
                    <a:pt x="20827" y="10785"/>
                  </a:lnTo>
                  <a:lnTo>
                    <a:pt x="21181" y="10602"/>
                  </a:lnTo>
                  <a:lnTo>
                    <a:pt x="22334" y="10967"/>
                  </a:lnTo>
                  <a:lnTo>
                    <a:pt x="22562" y="10876"/>
                  </a:lnTo>
                  <a:lnTo>
                    <a:pt x="23794" y="10899"/>
                  </a:lnTo>
                  <a:lnTo>
                    <a:pt x="24901" y="10990"/>
                  </a:lnTo>
                  <a:lnTo>
                    <a:pt x="25369" y="11298"/>
                  </a:lnTo>
                  <a:lnTo>
                    <a:pt x="25872" y="11424"/>
                  </a:lnTo>
                  <a:lnTo>
                    <a:pt x="25632" y="10933"/>
                  </a:lnTo>
                  <a:lnTo>
                    <a:pt x="26043" y="10705"/>
                  </a:lnTo>
                  <a:lnTo>
                    <a:pt x="24799" y="9176"/>
                  </a:lnTo>
                  <a:lnTo>
                    <a:pt x="26088" y="8833"/>
                  </a:lnTo>
                  <a:lnTo>
                    <a:pt x="26374" y="8628"/>
                  </a:lnTo>
                  <a:lnTo>
                    <a:pt x="26225" y="7053"/>
                  </a:lnTo>
                  <a:lnTo>
                    <a:pt x="27755" y="7338"/>
                  </a:lnTo>
                  <a:lnTo>
                    <a:pt x="27983" y="6939"/>
                  </a:lnTo>
                  <a:lnTo>
                    <a:pt x="27629" y="6049"/>
                  </a:lnTo>
                  <a:lnTo>
                    <a:pt x="28165" y="5969"/>
                  </a:lnTo>
                  <a:lnTo>
                    <a:pt x="28428" y="5364"/>
                  </a:lnTo>
                  <a:lnTo>
                    <a:pt x="27812" y="4828"/>
                  </a:lnTo>
                  <a:lnTo>
                    <a:pt x="26956" y="4953"/>
                  </a:lnTo>
                  <a:lnTo>
                    <a:pt x="26488" y="4577"/>
                  </a:lnTo>
                  <a:lnTo>
                    <a:pt x="25929" y="4405"/>
                  </a:lnTo>
                  <a:lnTo>
                    <a:pt x="25347" y="3892"/>
                  </a:lnTo>
                  <a:lnTo>
                    <a:pt x="24890" y="3743"/>
                  </a:lnTo>
                  <a:lnTo>
                    <a:pt x="24000" y="3972"/>
                  </a:lnTo>
                  <a:lnTo>
                    <a:pt x="22824" y="3458"/>
                  </a:lnTo>
                  <a:lnTo>
                    <a:pt x="22665" y="3926"/>
                  </a:lnTo>
                  <a:lnTo>
                    <a:pt x="20086" y="1712"/>
                  </a:lnTo>
                  <a:lnTo>
                    <a:pt x="18899" y="1039"/>
                  </a:lnTo>
                  <a:lnTo>
                    <a:pt x="19013" y="776"/>
                  </a:lnTo>
                  <a:lnTo>
                    <a:pt x="17712" y="1587"/>
                  </a:lnTo>
                  <a:lnTo>
                    <a:pt x="17084" y="1644"/>
                  </a:lnTo>
                  <a:lnTo>
                    <a:pt x="16913" y="1176"/>
                  </a:lnTo>
                  <a:lnTo>
                    <a:pt x="15920" y="868"/>
                  </a:lnTo>
                  <a:lnTo>
                    <a:pt x="15304" y="1084"/>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48" name="Google Shape;1148;p42"/>
            <p:cNvSpPr/>
            <p:nvPr/>
          </p:nvSpPr>
          <p:spPr>
            <a:xfrm>
              <a:off x="4400700" y="2987150"/>
              <a:ext cx="158675" cy="231125"/>
            </a:xfrm>
            <a:custGeom>
              <a:rect b="b" l="l" r="r" t="t"/>
              <a:pathLst>
                <a:path extrusionOk="0" h="9245" w="6347">
                  <a:moveTo>
                    <a:pt x="6346" y="1438"/>
                  </a:moveTo>
                  <a:lnTo>
                    <a:pt x="5810" y="1438"/>
                  </a:lnTo>
                  <a:lnTo>
                    <a:pt x="5479" y="1142"/>
                  </a:lnTo>
                  <a:lnTo>
                    <a:pt x="4748" y="1507"/>
                  </a:lnTo>
                  <a:lnTo>
                    <a:pt x="4520" y="1895"/>
                  </a:lnTo>
                  <a:lnTo>
                    <a:pt x="3984" y="1826"/>
                  </a:lnTo>
                  <a:lnTo>
                    <a:pt x="3813" y="1724"/>
                  </a:lnTo>
                  <a:lnTo>
                    <a:pt x="3630" y="1735"/>
                  </a:lnTo>
                  <a:lnTo>
                    <a:pt x="3368" y="1735"/>
                  </a:lnTo>
                  <a:lnTo>
                    <a:pt x="2340" y="970"/>
                  </a:lnTo>
                  <a:lnTo>
                    <a:pt x="1781" y="970"/>
                  </a:lnTo>
                  <a:lnTo>
                    <a:pt x="1496" y="674"/>
                  </a:lnTo>
                  <a:lnTo>
                    <a:pt x="1496" y="160"/>
                  </a:lnTo>
                  <a:lnTo>
                    <a:pt x="1085" y="0"/>
                  </a:lnTo>
                  <a:lnTo>
                    <a:pt x="549" y="594"/>
                  </a:lnTo>
                  <a:lnTo>
                    <a:pt x="58" y="1142"/>
                  </a:lnTo>
                  <a:lnTo>
                    <a:pt x="446" y="1769"/>
                  </a:lnTo>
                  <a:lnTo>
                    <a:pt x="549" y="2226"/>
                  </a:lnTo>
                  <a:lnTo>
                    <a:pt x="914" y="3264"/>
                  </a:lnTo>
                  <a:lnTo>
                    <a:pt x="617" y="3938"/>
                  </a:lnTo>
                  <a:lnTo>
                    <a:pt x="229" y="4531"/>
                  </a:lnTo>
                  <a:lnTo>
                    <a:pt x="1" y="4908"/>
                  </a:lnTo>
                  <a:lnTo>
                    <a:pt x="1" y="4953"/>
                  </a:lnTo>
                  <a:lnTo>
                    <a:pt x="206" y="5296"/>
                  </a:lnTo>
                  <a:lnTo>
                    <a:pt x="149" y="5957"/>
                  </a:lnTo>
                  <a:lnTo>
                    <a:pt x="3025" y="7818"/>
                  </a:lnTo>
                  <a:lnTo>
                    <a:pt x="3082" y="8343"/>
                  </a:lnTo>
                  <a:lnTo>
                    <a:pt x="4223" y="9244"/>
                  </a:lnTo>
                  <a:lnTo>
                    <a:pt x="4543" y="8947"/>
                  </a:lnTo>
                  <a:lnTo>
                    <a:pt x="4714" y="8343"/>
                  </a:lnTo>
                  <a:lnTo>
                    <a:pt x="4965" y="7977"/>
                  </a:lnTo>
                  <a:lnTo>
                    <a:pt x="5091" y="7327"/>
                  </a:lnTo>
                  <a:lnTo>
                    <a:pt x="5399" y="7270"/>
                  </a:lnTo>
                  <a:lnTo>
                    <a:pt x="5593" y="6893"/>
                  </a:lnTo>
                  <a:lnTo>
                    <a:pt x="6164" y="6528"/>
                  </a:lnTo>
                  <a:lnTo>
                    <a:pt x="5696" y="5775"/>
                  </a:lnTo>
                  <a:lnTo>
                    <a:pt x="5661" y="2465"/>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49" name="Google Shape;1149;p42"/>
            <p:cNvSpPr/>
            <p:nvPr/>
          </p:nvSpPr>
          <p:spPr>
            <a:xfrm>
              <a:off x="5005550" y="2130100"/>
              <a:ext cx="179775" cy="89325"/>
            </a:xfrm>
            <a:custGeom>
              <a:rect b="b" l="l" r="r" t="t"/>
              <a:pathLst>
                <a:path extrusionOk="0" h="3573" w="7191">
                  <a:moveTo>
                    <a:pt x="7191" y="833"/>
                  </a:moveTo>
                  <a:lnTo>
                    <a:pt x="6688" y="696"/>
                  </a:lnTo>
                  <a:lnTo>
                    <a:pt x="6220" y="388"/>
                  </a:lnTo>
                  <a:lnTo>
                    <a:pt x="5113" y="297"/>
                  </a:lnTo>
                  <a:lnTo>
                    <a:pt x="3881" y="274"/>
                  </a:lnTo>
                  <a:lnTo>
                    <a:pt x="3653" y="377"/>
                  </a:lnTo>
                  <a:lnTo>
                    <a:pt x="2500" y="0"/>
                  </a:lnTo>
                  <a:lnTo>
                    <a:pt x="2146" y="183"/>
                  </a:lnTo>
                  <a:lnTo>
                    <a:pt x="2215" y="696"/>
                  </a:lnTo>
                  <a:lnTo>
                    <a:pt x="914" y="400"/>
                  </a:lnTo>
                  <a:lnTo>
                    <a:pt x="469" y="514"/>
                  </a:lnTo>
                  <a:lnTo>
                    <a:pt x="434" y="902"/>
                  </a:lnTo>
                  <a:lnTo>
                    <a:pt x="686" y="982"/>
                  </a:lnTo>
                  <a:lnTo>
                    <a:pt x="240" y="1575"/>
                  </a:lnTo>
                  <a:lnTo>
                    <a:pt x="902" y="1895"/>
                  </a:lnTo>
                  <a:lnTo>
                    <a:pt x="1359" y="1666"/>
                  </a:lnTo>
                  <a:lnTo>
                    <a:pt x="2375" y="2146"/>
                  </a:lnTo>
                  <a:lnTo>
                    <a:pt x="1633" y="2785"/>
                  </a:lnTo>
                  <a:lnTo>
                    <a:pt x="1039" y="2693"/>
                  </a:lnTo>
                  <a:lnTo>
                    <a:pt x="845" y="2979"/>
                  </a:lnTo>
                  <a:lnTo>
                    <a:pt x="1" y="2830"/>
                  </a:lnTo>
                  <a:lnTo>
                    <a:pt x="92" y="3355"/>
                  </a:lnTo>
                  <a:lnTo>
                    <a:pt x="857" y="3287"/>
                  </a:lnTo>
                  <a:lnTo>
                    <a:pt x="1872" y="3572"/>
                  </a:lnTo>
                  <a:lnTo>
                    <a:pt x="3230" y="3435"/>
                  </a:lnTo>
                  <a:lnTo>
                    <a:pt x="3367" y="3230"/>
                  </a:lnTo>
                  <a:lnTo>
                    <a:pt x="3208" y="3013"/>
                  </a:lnTo>
                  <a:lnTo>
                    <a:pt x="3778" y="2579"/>
                  </a:lnTo>
                  <a:lnTo>
                    <a:pt x="4235" y="2408"/>
                  </a:lnTo>
                  <a:lnTo>
                    <a:pt x="5056" y="2545"/>
                  </a:lnTo>
                  <a:lnTo>
                    <a:pt x="5136" y="1974"/>
                  </a:lnTo>
                  <a:lnTo>
                    <a:pt x="6049" y="1860"/>
                  </a:lnTo>
                  <a:lnTo>
                    <a:pt x="6198" y="1518"/>
                  </a:lnTo>
                  <a:lnTo>
                    <a:pt x="7168" y="1027"/>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50" name="Google Shape;1150;p42"/>
            <p:cNvSpPr/>
            <p:nvPr/>
          </p:nvSpPr>
          <p:spPr>
            <a:xfrm>
              <a:off x="5756200" y="2781725"/>
              <a:ext cx="105000" cy="92475"/>
            </a:xfrm>
            <a:custGeom>
              <a:rect b="b" l="l" r="r" t="t"/>
              <a:pathLst>
                <a:path extrusionOk="0" h="3699" w="4200">
                  <a:moveTo>
                    <a:pt x="3926" y="332"/>
                  </a:moveTo>
                  <a:lnTo>
                    <a:pt x="3184" y="1"/>
                  </a:lnTo>
                  <a:lnTo>
                    <a:pt x="2899" y="617"/>
                  </a:lnTo>
                  <a:lnTo>
                    <a:pt x="2203" y="274"/>
                  </a:lnTo>
                  <a:lnTo>
                    <a:pt x="1450" y="126"/>
                  </a:lnTo>
                  <a:lnTo>
                    <a:pt x="434" y="309"/>
                  </a:lnTo>
                  <a:lnTo>
                    <a:pt x="0" y="1050"/>
                  </a:lnTo>
                  <a:lnTo>
                    <a:pt x="308" y="2157"/>
                  </a:lnTo>
                  <a:lnTo>
                    <a:pt x="788" y="3093"/>
                  </a:lnTo>
                  <a:lnTo>
                    <a:pt x="1164" y="3561"/>
                  </a:lnTo>
                  <a:lnTo>
                    <a:pt x="1826" y="3698"/>
                  </a:lnTo>
                  <a:lnTo>
                    <a:pt x="2500" y="3333"/>
                  </a:lnTo>
                  <a:lnTo>
                    <a:pt x="3333" y="3264"/>
                  </a:lnTo>
                  <a:lnTo>
                    <a:pt x="2933" y="2728"/>
                  </a:lnTo>
                  <a:lnTo>
                    <a:pt x="4200" y="2021"/>
                  </a:lnTo>
                  <a:lnTo>
                    <a:pt x="4189" y="925"/>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51" name="Google Shape;1151;p42"/>
            <p:cNvSpPr/>
            <p:nvPr/>
          </p:nvSpPr>
          <p:spPr>
            <a:xfrm>
              <a:off x="6077175" y="2234525"/>
              <a:ext cx="84175" cy="97575"/>
            </a:xfrm>
            <a:custGeom>
              <a:rect b="b" l="l" r="r" t="t"/>
              <a:pathLst>
                <a:path extrusionOk="0" h="3903" w="3367">
                  <a:moveTo>
                    <a:pt x="0" y="799"/>
                  </a:moveTo>
                  <a:lnTo>
                    <a:pt x="890" y="1586"/>
                  </a:lnTo>
                  <a:lnTo>
                    <a:pt x="399" y="1746"/>
                  </a:lnTo>
                  <a:lnTo>
                    <a:pt x="1141" y="2716"/>
                  </a:lnTo>
                  <a:lnTo>
                    <a:pt x="1301" y="3401"/>
                  </a:lnTo>
                  <a:lnTo>
                    <a:pt x="1598" y="3903"/>
                  </a:lnTo>
                  <a:lnTo>
                    <a:pt x="2237" y="3823"/>
                  </a:lnTo>
                  <a:lnTo>
                    <a:pt x="2693" y="3446"/>
                  </a:lnTo>
                  <a:lnTo>
                    <a:pt x="3298" y="3275"/>
                  </a:lnTo>
                  <a:lnTo>
                    <a:pt x="3367" y="2762"/>
                  </a:lnTo>
                  <a:lnTo>
                    <a:pt x="2887" y="1689"/>
                  </a:lnTo>
                  <a:lnTo>
                    <a:pt x="2408" y="1084"/>
                  </a:lnTo>
                  <a:lnTo>
                    <a:pt x="1244" y="0"/>
                  </a:lnTo>
                  <a:lnTo>
                    <a:pt x="1255" y="228"/>
                  </a:lnTo>
                  <a:lnTo>
                    <a:pt x="959" y="285"/>
                  </a:lnTo>
                  <a:lnTo>
                    <a:pt x="457" y="331"/>
                  </a:lnTo>
                  <a:lnTo>
                    <a:pt x="354" y="742"/>
                  </a:lnTo>
                  <a:lnTo>
                    <a:pt x="11" y="719"/>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52" name="Google Shape;1152;p42"/>
            <p:cNvSpPr/>
            <p:nvPr/>
          </p:nvSpPr>
          <p:spPr>
            <a:xfrm>
              <a:off x="4620100" y="2429950"/>
              <a:ext cx="37125" cy="35125"/>
            </a:xfrm>
            <a:custGeom>
              <a:rect b="b" l="l" r="r" t="t"/>
              <a:pathLst>
                <a:path extrusionOk="0" h="1405" w="1485">
                  <a:moveTo>
                    <a:pt x="982" y="80"/>
                  </a:moveTo>
                  <a:lnTo>
                    <a:pt x="457" y="0"/>
                  </a:lnTo>
                  <a:lnTo>
                    <a:pt x="1" y="879"/>
                  </a:lnTo>
                  <a:lnTo>
                    <a:pt x="697" y="959"/>
                  </a:lnTo>
                  <a:lnTo>
                    <a:pt x="937" y="1404"/>
                  </a:lnTo>
                  <a:lnTo>
                    <a:pt x="1485" y="1370"/>
                  </a:lnTo>
                  <a:lnTo>
                    <a:pt x="1142" y="685"/>
                  </a:lnTo>
                  <a:lnTo>
                    <a:pt x="1176" y="480"/>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53" name="Google Shape;1153;p42"/>
            <p:cNvSpPr/>
            <p:nvPr/>
          </p:nvSpPr>
          <p:spPr>
            <a:xfrm>
              <a:off x="5691150" y="2602275"/>
              <a:ext cx="164075" cy="194600"/>
            </a:xfrm>
            <a:custGeom>
              <a:rect b="b" l="l" r="r" t="t"/>
              <a:pathLst>
                <a:path extrusionOk="0" h="7784" w="6563">
                  <a:moveTo>
                    <a:pt x="6528" y="7510"/>
                  </a:moveTo>
                  <a:lnTo>
                    <a:pt x="6562" y="6597"/>
                  </a:lnTo>
                  <a:lnTo>
                    <a:pt x="6277" y="5946"/>
                  </a:lnTo>
                  <a:lnTo>
                    <a:pt x="5592" y="5318"/>
                  </a:lnTo>
                  <a:lnTo>
                    <a:pt x="4976" y="4520"/>
                  </a:lnTo>
                  <a:lnTo>
                    <a:pt x="4166" y="3458"/>
                  </a:lnTo>
                  <a:lnTo>
                    <a:pt x="3116" y="2910"/>
                  </a:lnTo>
                  <a:lnTo>
                    <a:pt x="3310" y="2579"/>
                  </a:lnTo>
                  <a:lnTo>
                    <a:pt x="3778" y="2340"/>
                  </a:lnTo>
                  <a:lnTo>
                    <a:pt x="3344" y="1552"/>
                  </a:lnTo>
                  <a:lnTo>
                    <a:pt x="2374" y="1541"/>
                  </a:lnTo>
                  <a:lnTo>
                    <a:pt x="1895" y="731"/>
                  </a:lnTo>
                  <a:lnTo>
                    <a:pt x="1324" y="0"/>
                  </a:lnTo>
                  <a:lnTo>
                    <a:pt x="936" y="149"/>
                  </a:lnTo>
                  <a:lnTo>
                    <a:pt x="1210" y="1176"/>
                  </a:lnTo>
                  <a:lnTo>
                    <a:pt x="799" y="1153"/>
                  </a:lnTo>
                  <a:lnTo>
                    <a:pt x="696" y="936"/>
                  </a:lnTo>
                  <a:lnTo>
                    <a:pt x="114" y="1530"/>
                  </a:lnTo>
                  <a:lnTo>
                    <a:pt x="0" y="1872"/>
                  </a:lnTo>
                  <a:lnTo>
                    <a:pt x="366" y="2134"/>
                  </a:lnTo>
                  <a:lnTo>
                    <a:pt x="491" y="2682"/>
                  </a:lnTo>
                  <a:lnTo>
                    <a:pt x="1039" y="2728"/>
                  </a:lnTo>
                  <a:lnTo>
                    <a:pt x="982" y="3675"/>
                  </a:lnTo>
                  <a:lnTo>
                    <a:pt x="1119" y="4497"/>
                  </a:lnTo>
                  <a:lnTo>
                    <a:pt x="1872" y="3949"/>
                  </a:lnTo>
                  <a:lnTo>
                    <a:pt x="2134" y="4120"/>
                  </a:lnTo>
                  <a:lnTo>
                    <a:pt x="2591" y="4097"/>
                  </a:lnTo>
                  <a:lnTo>
                    <a:pt x="2705" y="3778"/>
                  </a:lnTo>
                  <a:lnTo>
                    <a:pt x="3321" y="3835"/>
                  </a:lnTo>
                  <a:lnTo>
                    <a:pt x="4017" y="4577"/>
                  </a:lnTo>
                  <a:lnTo>
                    <a:pt x="4200" y="5478"/>
                  </a:lnTo>
                  <a:lnTo>
                    <a:pt x="4942" y="6266"/>
                  </a:lnTo>
                  <a:lnTo>
                    <a:pt x="5010" y="7030"/>
                  </a:lnTo>
                  <a:lnTo>
                    <a:pt x="4805" y="7441"/>
                  </a:lnTo>
                  <a:lnTo>
                    <a:pt x="5501" y="7783"/>
                  </a:lnTo>
                  <a:lnTo>
                    <a:pt x="5786" y="7179"/>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54" name="Google Shape;1154;p42"/>
            <p:cNvSpPr/>
            <p:nvPr/>
          </p:nvSpPr>
          <p:spPr>
            <a:xfrm>
              <a:off x="4390150" y="2326375"/>
              <a:ext cx="25125" cy="35125"/>
            </a:xfrm>
            <a:custGeom>
              <a:rect b="b" l="l" r="r" t="t"/>
              <a:pathLst>
                <a:path extrusionOk="0" h="1405" w="1005">
                  <a:moveTo>
                    <a:pt x="514" y="1233"/>
                  </a:moveTo>
                  <a:lnTo>
                    <a:pt x="640" y="743"/>
                  </a:lnTo>
                  <a:lnTo>
                    <a:pt x="1005" y="400"/>
                  </a:lnTo>
                  <a:lnTo>
                    <a:pt x="834" y="35"/>
                  </a:lnTo>
                  <a:lnTo>
                    <a:pt x="491" y="1"/>
                  </a:lnTo>
                  <a:lnTo>
                    <a:pt x="480" y="24"/>
                  </a:lnTo>
                  <a:lnTo>
                    <a:pt x="183" y="663"/>
                  </a:lnTo>
                  <a:lnTo>
                    <a:pt x="1" y="1404"/>
                  </a:lnTo>
                  <a:lnTo>
                    <a:pt x="252" y="1404"/>
                  </a:lnTo>
                  <a:lnTo>
                    <a:pt x="309" y="1256"/>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55" name="Google Shape;1155;p42"/>
            <p:cNvSpPr/>
            <p:nvPr/>
          </p:nvSpPr>
          <p:spPr>
            <a:xfrm>
              <a:off x="3492575" y="2918100"/>
              <a:ext cx="77925" cy="95325"/>
            </a:xfrm>
            <a:custGeom>
              <a:rect b="b" l="l" r="r" t="t"/>
              <a:pathLst>
                <a:path extrusionOk="0" h="3813" w="3117">
                  <a:moveTo>
                    <a:pt x="2409" y="788"/>
                  </a:moveTo>
                  <a:lnTo>
                    <a:pt x="2181" y="765"/>
                  </a:lnTo>
                  <a:lnTo>
                    <a:pt x="2021" y="1130"/>
                  </a:lnTo>
                  <a:lnTo>
                    <a:pt x="1793" y="1119"/>
                  </a:lnTo>
                  <a:lnTo>
                    <a:pt x="1633" y="936"/>
                  </a:lnTo>
                  <a:lnTo>
                    <a:pt x="1690" y="560"/>
                  </a:lnTo>
                  <a:lnTo>
                    <a:pt x="1359" y="1"/>
                  </a:lnTo>
                  <a:lnTo>
                    <a:pt x="1142" y="103"/>
                  </a:lnTo>
                  <a:lnTo>
                    <a:pt x="971" y="138"/>
                  </a:lnTo>
                  <a:lnTo>
                    <a:pt x="606" y="560"/>
                  </a:lnTo>
                  <a:lnTo>
                    <a:pt x="229" y="1051"/>
                  </a:lnTo>
                  <a:lnTo>
                    <a:pt x="195" y="1324"/>
                  </a:lnTo>
                  <a:lnTo>
                    <a:pt x="1" y="1610"/>
                  </a:lnTo>
                  <a:lnTo>
                    <a:pt x="537" y="2192"/>
                  </a:lnTo>
                  <a:lnTo>
                    <a:pt x="1222" y="2694"/>
                  </a:lnTo>
                  <a:lnTo>
                    <a:pt x="1952" y="3379"/>
                  </a:lnTo>
                  <a:lnTo>
                    <a:pt x="2763" y="3812"/>
                  </a:lnTo>
                  <a:lnTo>
                    <a:pt x="2980" y="3801"/>
                  </a:lnTo>
                  <a:lnTo>
                    <a:pt x="3048" y="3059"/>
                  </a:lnTo>
                  <a:lnTo>
                    <a:pt x="3116" y="2945"/>
                  </a:lnTo>
                  <a:lnTo>
                    <a:pt x="3094" y="2591"/>
                  </a:lnTo>
                  <a:lnTo>
                    <a:pt x="2763" y="2203"/>
                  </a:lnTo>
                  <a:lnTo>
                    <a:pt x="2500" y="2146"/>
                  </a:lnTo>
                  <a:lnTo>
                    <a:pt x="2272" y="1895"/>
                  </a:lnTo>
                  <a:lnTo>
                    <a:pt x="2443" y="1496"/>
                  </a:lnTo>
                  <a:lnTo>
                    <a:pt x="2363" y="1051"/>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56" name="Google Shape;1156;p42"/>
            <p:cNvSpPr/>
            <p:nvPr/>
          </p:nvSpPr>
          <p:spPr>
            <a:xfrm>
              <a:off x="3902575" y="2360625"/>
              <a:ext cx="311000" cy="307300"/>
            </a:xfrm>
            <a:custGeom>
              <a:rect b="b" l="l" r="r" t="t"/>
              <a:pathLst>
                <a:path extrusionOk="0" h="12292" w="12440">
                  <a:moveTo>
                    <a:pt x="12029" y="1427"/>
                  </a:moveTo>
                  <a:lnTo>
                    <a:pt x="11812" y="1119"/>
                  </a:lnTo>
                  <a:lnTo>
                    <a:pt x="11036" y="1004"/>
                  </a:lnTo>
                  <a:lnTo>
                    <a:pt x="10785" y="845"/>
                  </a:lnTo>
                  <a:lnTo>
                    <a:pt x="10499" y="845"/>
                  </a:lnTo>
                  <a:lnTo>
                    <a:pt x="10214" y="445"/>
                  </a:lnTo>
                  <a:lnTo>
                    <a:pt x="9176" y="263"/>
                  </a:lnTo>
                  <a:lnTo>
                    <a:pt x="8662" y="377"/>
                  </a:lnTo>
                  <a:lnTo>
                    <a:pt x="8126" y="810"/>
                  </a:lnTo>
                  <a:lnTo>
                    <a:pt x="7920" y="1244"/>
                  </a:lnTo>
                  <a:lnTo>
                    <a:pt x="8126" y="1929"/>
                  </a:lnTo>
                  <a:lnTo>
                    <a:pt x="7783" y="2363"/>
                  </a:lnTo>
                  <a:lnTo>
                    <a:pt x="7430" y="2591"/>
                  </a:lnTo>
                  <a:lnTo>
                    <a:pt x="6585" y="2146"/>
                  </a:lnTo>
                  <a:lnTo>
                    <a:pt x="5490" y="1758"/>
                  </a:lnTo>
                  <a:lnTo>
                    <a:pt x="4793" y="1598"/>
                  </a:lnTo>
                  <a:lnTo>
                    <a:pt x="4394" y="776"/>
                  </a:lnTo>
                  <a:lnTo>
                    <a:pt x="3367" y="377"/>
                  </a:lnTo>
                  <a:lnTo>
                    <a:pt x="2716" y="217"/>
                  </a:lnTo>
                  <a:lnTo>
                    <a:pt x="2408" y="308"/>
                  </a:lnTo>
                  <a:lnTo>
                    <a:pt x="1495" y="0"/>
                  </a:lnTo>
                  <a:lnTo>
                    <a:pt x="1484" y="696"/>
                  </a:lnTo>
                  <a:lnTo>
                    <a:pt x="1107" y="947"/>
                  </a:lnTo>
                  <a:lnTo>
                    <a:pt x="890" y="1233"/>
                  </a:lnTo>
                  <a:lnTo>
                    <a:pt x="365" y="1598"/>
                  </a:lnTo>
                  <a:lnTo>
                    <a:pt x="468" y="1963"/>
                  </a:lnTo>
                  <a:lnTo>
                    <a:pt x="411" y="2351"/>
                  </a:lnTo>
                  <a:lnTo>
                    <a:pt x="35" y="2545"/>
                  </a:lnTo>
                  <a:lnTo>
                    <a:pt x="308" y="3344"/>
                  </a:lnTo>
                  <a:lnTo>
                    <a:pt x="365" y="3778"/>
                  </a:lnTo>
                  <a:lnTo>
                    <a:pt x="240" y="4519"/>
                  </a:lnTo>
                  <a:lnTo>
                    <a:pt x="308" y="4930"/>
                  </a:lnTo>
                  <a:lnTo>
                    <a:pt x="229" y="5432"/>
                  </a:lnTo>
                  <a:lnTo>
                    <a:pt x="297" y="6003"/>
                  </a:lnTo>
                  <a:lnTo>
                    <a:pt x="0" y="6368"/>
                  </a:lnTo>
                  <a:lnTo>
                    <a:pt x="480" y="7042"/>
                  </a:lnTo>
                  <a:lnTo>
                    <a:pt x="514" y="7430"/>
                  </a:lnTo>
                  <a:lnTo>
                    <a:pt x="799" y="7943"/>
                  </a:lnTo>
                  <a:lnTo>
                    <a:pt x="1164" y="7772"/>
                  </a:lnTo>
                  <a:lnTo>
                    <a:pt x="1781" y="8183"/>
                  </a:lnTo>
                  <a:lnTo>
                    <a:pt x="2134" y="8753"/>
                  </a:lnTo>
                  <a:lnTo>
                    <a:pt x="3390" y="9153"/>
                  </a:lnTo>
                  <a:lnTo>
                    <a:pt x="3835" y="9655"/>
                  </a:lnTo>
                  <a:lnTo>
                    <a:pt x="4394" y="9313"/>
                  </a:lnTo>
                  <a:lnTo>
                    <a:pt x="5159" y="8810"/>
                  </a:lnTo>
                  <a:lnTo>
                    <a:pt x="8343" y="10556"/>
                  </a:lnTo>
                  <a:lnTo>
                    <a:pt x="11538" y="12291"/>
                  </a:lnTo>
                  <a:lnTo>
                    <a:pt x="11538" y="11903"/>
                  </a:lnTo>
                  <a:lnTo>
                    <a:pt x="12440" y="11903"/>
                  </a:lnTo>
                  <a:lnTo>
                    <a:pt x="12371" y="10100"/>
                  </a:lnTo>
                  <a:lnTo>
                    <a:pt x="12223" y="6756"/>
                  </a:lnTo>
                  <a:lnTo>
                    <a:pt x="12040" y="3515"/>
                  </a:lnTo>
                  <a:lnTo>
                    <a:pt x="11755" y="2796"/>
                  </a:lnTo>
                  <a:lnTo>
                    <a:pt x="11926" y="2237"/>
                  </a:lnTo>
                  <a:lnTo>
                    <a:pt x="11766" y="1849"/>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57" name="Google Shape;1157;p42"/>
            <p:cNvSpPr/>
            <p:nvPr/>
          </p:nvSpPr>
          <p:spPr>
            <a:xfrm>
              <a:off x="5313675" y="2889275"/>
              <a:ext cx="42550" cy="87625"/>
            </a:xfrm>
            <a:custGeom>
              <a:rect b="b" l="l" r="r" t="t"/>
              <a:pathLst>
                <a:path extrusionOk="0" h="3505" w="1702">
                  <a:moveTo>
                    <a:pt x="1291" y="3288"/>
                  </a:moveTo>
                  <a:lnTo>
                    <a:pt x="1610" y="3025"/>
                  </a:lnTo>
                  <a:lnTo>
                    <a:pt x="1701" y="2089"/>
                  </a:lnTo>
                  <a:lnTo>
                    <a:pt x="1268" y="1142"/>
                  </a:lnTo>
                  <a:lnTo>
                    <a:pt x="857" y="503"/>
                  </a:lnTo>
                  <a:lnTo>
                    <a:pt x="275" y="1"/>
                  </a:lnTo>
                  <a:lnTo>
                    <a:pt x="1" y="1473"/>
                  </a:lnTo>
                  <a:lnTo>
                    <a:pt x="206" y="2774"/>
                  </a:lnTo>
                  <a:lnTo>
                    <a:pt x="606" y="3504"/>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58" name="Google Shape;1158;p42"/>
            <p:cNvSpPr/>
            <p:nvPr/>
          </p:nvSpPr>
          <p:spPr>
            <a:xfrm>
              <a:off x="4240950" y="3762025"/>
              <a:ext cx="45950" cy="45400"/>
            </a:xfrm>
            <a:custGeom>
              <a:rect b="b" l="l" r="r" t="t"/>
              <a:pathLst>
                <a:path extrusionOk="0" h="1816" w="1838">
                  <a:moveTo>
                    <a:pt x="810" y="1724"/>
                  </a:moveTo>
                  <a:lnTo>
                    <a:pt x="970" y="1439"/>
                  </a:lnTo>
                  <a:lnTo>
                    <a:pt x="1415" y="1302"/>
                  </a:lnTo>
                  <a:lnTo>
                    <a:pt x="1564" y="1005"/>
                  </a:lnTo>
                  <a:lnTo>
                    <a:pt x="1837" y="560"/>
                  </a:lnTo>
                  <a:lnTo>
                    <a:pt x="1598" y="286"/>
                  </a:lnTo>
                  <a:lnTo>
                    <a:pt x="1267" y="1"/>
                  </a:lnTo>
                  <a:lnTo>
                    <a:pt x="902" y="183"/>
                  </a:lnTo>
                  <a:lnTo>
                    <a:pt x="457" y="549"/>
                  </a:lnTo>
                  <a:lnTo>
                    <a:pt x="0" y="1119"/>
                  </a:lnTo>
                  <a:lnTo>
                    <a:pt x="525" y="1815"/>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59" name="Google Shape;1159;p42"/>
            <p:cNvSpPr/>
            <p:nvPr/>
          </p:nvSpPr>
          <p:spPr>
            <a:xfrm>
              <a:off x="4070900" y="1843925"/>
              <a:ext cx="94750" cy="52825"/>
            </a:xfrm>
            <a:custGeom>
              <a:rect b="b" l="l" r="r" t="t"/>
              <a:pathLst>
                <a:path extrusionOk="0" h="2113" w="3790">
                  <a:moveTo>
                    <a:pt x="3664" y="663"/>
                  </a:moveTo>
                  <a:lnTo>
                    <a:pt x="2956" y="252"/>
                  </a:lnTo>
                  <a:lnTo>
                    <a:pt x="2591" y="195"/>
                  </a:lnTo>
                  <a:lnTo>
                    <a:pt x="2465" y="1"/>
                  </a:lnTo>
                  <a:lnTo>
                    <a:pt x="1838" y="92"/>
                  </a:lnTo>
                  <a:lnTo>
                    <a:pt x="708" y="35"/>
                  </a:lnTo>
                  <a:lnTo>
                    <a:pt x="0" y="309"/>
                  </a:lnTo>
                  <a:lnTo>
                    <a:pt x="240" y="1016"/>
                  </a:lnTo>
                  <a:lnTo>
                    <a:pt x="948" y="1176"/>
                  </a:lnTo>
                  <a:lnTo>
                    <a:pt x="1267" y="1302"/>
                  </a:lnTo>
                  <a:lnTo>
                    <a:pt x="1233" y="1541"/>
                  </a:lnTo>
                  <a:lnTo>
                    <a:pt x="1324" y="1758"/>
                  </a:lnTo>
                  <a:lnTo>
                    <a:pt x="1678" y="1850"/>
                  </a:lnTo>
                  <a:lnTo>
                    <a:pt x="1883" y="2112"/>
                  </a:lnTo>
                  <a:lnTo>
                    <a:pt x="2534" y="2112"/>
                  </a:lnTo>
                  <a:lnTo>
                    <a:pt x="3219" y="1804"/>
                  </a:lnTo>
                  <a:lnTo>
                    <a:pt x="3287" y="1313"/>
                  </a:lnTo>
                  <a:lnTo>
                    <a:pt x="3789" y="1028"/>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60" name="Google Shape;1160;p42"/>
            <p:cNvSpPr/>
            <p:nvPr/>
          </p:nvSpPr>
          <p:spPr>
            <a:xfrm>
              <a:off x="3820400" y="1979175"/>
              <a:ext cx="9725" cy="15125"/>
            </a:xfrm>
            <a:custGeom>
              <a:rect b="b" l="l" r="r" t="t"/>
              <a:pathLst>
                <a:path extrusionOk="0" h="605" w="389">
                  <a:moveTo>
                    <a:pt x="366" y="594"/>
                  </a:moveTo>
                  <a:lnTo>
                    <a:pt x="389" y="206"/>
                  </a:lnTo>
                  <a:lnTo>
                    <a:pt x="252" y="0"/>
                  </a:lnTo>
                  <a:lnTo>
                    <a:pt x="58" y="34"/>
                  </a:lnTo>
                  <a:lnTo>
                    <a:pt x="1" y="536"/>
                  </a:lnTo>
                  <a:lnTo>
                    <a:pt x="160" y="605"/>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61" name="Google Shape;1161;p42"/>
            <p:cNvSpPr/>
            <p:nvPr/>
          </p:nvSpPr>
          <p:spPr>
            <a:xfrm>
              <a:off x="4068900" y="1810550"/>
              <a:ext cx="119275" cy="49950"/>
            </a:xfrm>
            <a:custGeom>
              <a:rect b="b" l="l" r="r" t="t"/>
              <a:pathLst>
                <a:path extrusionOk="0" h="1998" w="4771">
                  <a:moveTo>
                    <a:pt x="3983" y="411"/>
                  </a:moveTo>
                  <a:lnTo>
                    <a:pt x="3447" y="411"/>
                  </a:lnTo>
                  <a:lnTo>
                    <a:pt x="2819" y="103"/>
                  </a:lnTo>
                  <a:lnTo>
                    <a:pt x="2523" y="1"/>
                  </a:lnTo>
                  <a:lnTo>
                    <a:pt x="1986" y="149"/>
                  </a:lnTo>
                  <a:lnTo>
                    <a:pt x="1963" y="799"/>
                  </a:lnTo>
                  <a:lnTo>
                    <a:pt x="1450" y="811"/>
                  </a:lnTo>
                  <a:lnTo>
                    <a:pt x="822" y="172"/>
                  </a:lnTo>
                  <a:lnTo>
                    <a:pt x="252" y="468"/>
                  </a:lnTo>
                  <a:lnTo>
                    <a:pt x="1" y="1005"/>
                  </a:lnTo>
                  <a:lnTo>
                    <a:pt x="80" y="1644"/>
                  </a:lnTo>
                  <a:lnTo>
                    <a:pt x="788" y="1370"/>
                  </a:lnTo>
                  <a:lnTo>
                    <a:pt x="1918" y="1427"/>
                  </a:lnTo>
                  <a:lnTo>
                    <a:pt x="2545" y="1347"/>
                  </a:lnTo>
                  <a:lnTo>
                    <a:pt x="2671" y="1530"/>
                  </a:lnTo>
                  <a:lnTo>
                    <a:pt x="3036" y="1587"/>
                  </a:lnTo>
                  <a:lnTo>
                    <a:pt x="3744" y="1998"/>
                  </a:lnTo>
                  <a:lnTo>
                    <a:pt x="4120" y="1861"/>
                  </a:lnTo>
                  <a:lnTo>
                    <a:pt x="4771" y="1530"/>
                  </a:lnTo>
                  <a:lnTo>
                    <a:pt x="4474" y="1016"/>
                  </a:lnTo>
                  <a:lnTo>
                    <a:pt x="4326" y="617"/>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62" name="Google Shape;1162;p42"/>
            <p:cNvSpPr/>
            <p:nvPr/>
          </p:nvSpPr>
          <p:spPr>
            <a:xfrm>
              <a:off x="3387025" y="2300700"/>
              <a:ext cx="313000" cy="325550"/>
            </a:xfrm>
            <a:custGeom>
              <a:rect b="b" l="l" r="r" t="t"/>
              <a:pathLst>
                <a:path extrusionOk="0" h="13022" w="12520">
                  <a:moveTo>
                    <a:pt x="11732" y="537"/>
                  </a:moveTo>
                  <a:lnTo>
                    <a:pt x="11401" y="526"/>
                  </a:lnTo>
                  <a:lnTo>
                    <a:pt x="10625" y="320"/>
                  </a:lnTo>
                  <a:lnTo>
                    <a:pt x="9906" y="377"/>
                  </a:lnTo>
                  <a:lnTo>
                    <a:pt x="9461" y="1"/>
                  </a:lnTo>
                  <a:lnTo>
                    <a:pt x="8913" y="1"/>
                  </a:lnTo>
                  <a:lnTo>
                    <a:pt x="8651" y="548"/>
                  </a:lnTo>
                  <a:lnTo>
                    <a:pt x="8126" y="1507"/>
                  </a:lnTo>
                  <a:lnTo>
                    <a:pt x="7555" y="1872"/>
                  </a:lnTo>
                  <a:lnTo>
                    <a:pt x="6779" y="2294"/>
                  </a:lnTo>
                  <a:lnTo>
                    <a:pt x="6289" y="2899"/>
                  </a:lnTo>
                  <a:lnTo>
                    <a:pt x="6152" y="3390"/>
                  </a:lnTo>
                  <a:lnTo>
                    <a:pt x="5855" y="4155"/>
                  </a:lnTo>
                  <a:lnTo>
                    <a:pt x="6015" y="5284"/>
                  </a:lnTo>
                  <a:lnTo>
                    <a:pt x="5341" y="6038"/>
                  </a:lnTo>
                  <a:lnTo>
                    <a:pt x="4953" y="6289"/>
                  </a:lnTo>
                  <a:lnTo>
                    <a:pt x="4326" y="6916"/>
                  </a:lnTo>
                  <a:lnTo>
                    <a:pt x="3607" y="7008"/>
                  </a:lnTo>
                  <a:lnTo>
                    <a:pt x="3207" y="7350"/>
                  </a:lnTo>
                  <a:lnTo>
                    <a:pt x="3184" y="7373"/>
                  </a:lnTo>
                  <a:lnTo>
                    <a:pt x="2671" y="8297"/>
                  </a:lnTo>
                  <a:lnTo>
                    <a:pt x="2146" y="8628"/>
                  </a:lnTo>
                  <a:lnTo>
                    <a:pt x="1849" y="9199"/>
                  </a:lnTo>
                  <a:lnTo>
                    <a:pt x="1815" y="9667"/>
                  </a:lnTo>
                  <a:lnTo>
                    <a:pt x="1587" y="10203"/>
                  </a:lnTo>
                  <a:lnTo>
                    <a:pt x="1324" y="10351"/>
                  </a:lnTo>
                  <a:lnTo>
                    <a:pt x="879" y="10922"/>
                  </a:lnTo>
                  <a:lnTo>
                    <a:pt x="594" y="11561"/>
                  </a:lnTo>
                  <a:lnTo>
                    <a:pt x="628" y="11881"/>
                  </a:lnTo>
                  <a:lnTo>
                    <a:pt x="366" y="12349"/>
                  </a:lnTo>
                  <a:lnTo>
                    <a:pt x="46" y="12588"/>
                  </a:lnTo>
                  <a:lnTo>
                    <a:pt x="0" y="13022"/>
                  </a:lnTo>
                  <a:lnTo>
                    <a:pt x="23" y="13022"/>
                  </a:lnTo>
                  <a:lnTo>
                    <a:pt x="1792" y="12942"/>
                  </a:lnTo>
                  <a:lnTo>
                    <a:pt x="1895" y="12623"/>
                  </a:lnTo>
                  <a:lnTo>
                    <a:pt x="2214" y="12200"/>
                  </a:lnTo>
                  <a:lnTo>
                    <a:pt x="2500" y="10945"/>
                  </a:lnTo>
                  <a:lnTo>
                    <a:pt x="3618" y="9975"/>
                  </a:lnTo>
                  <a:lnTo>
                    <a:pt x="4018" y="8822"/>
                  </a:lnTo>
                  <a:lnTo>
                    <a:pt x="4257" y="8765"/>
                  </a:lnTo>
                  <a:lnTo>
                    <a:pt x="4531" y="8058"/>
                  </a:lnTo>
                  <a:lnTo>
                    <a:pt x="5182" y="7955"/>
                  </a:lnTo>
                  <a:lnTo>
                    <a:pt x="5455" y="8080"/>
                  </a:lnTo>
                  <a:lnTo>
                    <a:pt x="5809" y="8080"/>
                  </a:lnTo>
                  <a:lnTo>
                    <a:pt x="6072" y="7864"/>
                  </a:lnTo>
                  <a:lnTo>
                    <a:pt x="6551" y="7841"/>
                  </a:lnTo>
                  <a:lnTo>
                    <a:pt x="6540" y="7350"/>
                  </a:lnTo>
                  <a:lnTo>
                    <a:pt x="6540" y="7350"/>
                  </a:lnTo>
                  <a:lnTo>
                    <a:pt x="6654" y="7350"/>
                  </a:lnTo>
                  <a:lnTo>
                    <a:pt x="6665" y="6289"/>
                  </a:lnTo>
                  <a:lnTo>
                    <a:pt x="7932" y="5615"/>
                  </a:lnTo>
                  <a:lnTo>
                    <a:pt x="8708" y="5467"/>
                  </a:lnTo>
                  <a:lnTo>
                    <a:pt x="9336" y="5227"/>
                  </a:lnTo>
                  <a:lnTo>
                    <a:pt x="9632" y="4771"/>
                  </a:lnTo>
                  <a:lnTo>
                    <a:pt x="10534" y="4417"/>
                  </a:lnTo>
                  <a:lnTo>
                    <a:pt x="10580" y="3744"/>
                  </a:lnTo>
                  <a:lnTo>
                    <a:pt x="11013" y="3675"/>
                  </a:lnTo>
                  <a:lnTo>
                    <a:pt x="11378" y="3333"/>
                  </a:lnTo>
                  <a:lnTo>
                    <a:pt x="12371" y="3185"/>
                  </a:lnTo>
                  <a:lnTo>
                    <a:pt x="12520" y="2831"/>
                  </a:lnTo>
                  <a:lnTo>
                    <a:pt x="12314" y="2637"/>
                  </a:lnTo>
                  <a:lnTo>
                    <a:pt x="12063" y="1678"/>
                  </a:lnTo>
                  <a:lnTo>
                    <a:pt x="12017" y="1119"/>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63" name="Google Shape;1163;p42"/>
            <p:cNvSpPr/>
            <p:nvPr/>
          </p:nvSpPr>
          <p:spPr>
            <a:xfrm>
              <a:off x="4189875" y="2015975"/>
              <a:ext cx="65925" cy="65925"/>
            </a:xfrm>
            <a:custGeom>
              <a:rect b="b" l="l" r="r" t="t"/>
              <a:pathLst>
                <a:path extrusionOk="0" h="2637" w="2637">
                  <a:moveTo>
                    <a:pt x="1484" y="2637"/>
                  </a:moveTo>
                  <a:lnTo>
                    <a:pt x="1655" y="2545"/>
                  </a:lnTo>
                  <a:lnTo>
                    <a:pt x="1735" y="2237"/>
                  </a:lnTo>
                  <a:lnTo>
                    <a:pt x="1883" y="1952"/>
                  </a:lnTo>
                  <a:lnTo>
                    <a:pt x="1815" y="1792"/>
                  </a:lnTo>
                  <a:lnTo>
                    <a:pt x="1963" y="1724"/>
                  </a:lnTo>
                  <a:lnTo>
                    <a:pt x="2043" y="1849"/>
                  </a:lnTo>
                  <a:lnTo>
                    <a:pt x="2465" y="1883"/>
                  </a:lnTo>
                  <a:lnTo>
                    <a:pt x="2637" y="1815"/>
                  </a:lnTo>
                  <a:lnTo>
                    <a:pt x="2500" y="1724"/>
                  </a:lnTo>
                  <a:lnTo>
                    <a:pt x="2534" y="1587"/>
                  </a:lnTo>
                  <a:lnTo>
                    <a:pt x="2249" y="1370"/>
                  </a:lnTo>
                  <a:lnTo>
                    <a:pt x="2089" y="993"/>
                  </a:lnTo>
                  <a:lnTo>
                    <a:pt x="1815" y="845"/>
                  </a:lnTo>
                  <a:lnTo>
                    <a:pt x="1815" y="537"/>
                  </a:lnTo>
                  <a:lnTo>
                    <a:pt x="1461" y="308"/>
                  </a:lnTo>
                  <a:lnTo>
                    <a:pt x="1176" y="274"/>
                  </a:lnTo>
                  <a:lnTo>
                    <a:pt x="617" y="0"/>
                  </a:lnTo>
                  <a:lnTo>
                    <a:pt x="160" y="80"/>
                  </a:lnTo>
                  <a:lnTo>
                    <a:pt x="0" y="217"/>
                  </a:lnTo>
                  <a:lnTo>
                    <a:pt x="229" y="297"/>
                  </a:lnTo>
                  <a:lnTo>
                    <a:pt x="491" y="571"/>
                  </a:lnTo>
                  <a:lnTo>
                    <a:pt x="754" y="936"/>
                  </a:lnTo>
                  <a:lnTo>
                    <a:pt x="1244" y="1472"/>
                  </a:lnTo>
                  <a:lnTo>
                    <a:pt x="1324" y="1849"/>
                  </a:lnTo>
                  <a:lnTo>
                    <a:pt x="1301" y="2237"/>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64" name="Google Shape;1164;p42"/>
            <p:cNvSpPr/>
            <p:nvPr/>
          </p:nvSpPr>
          <p:spPr>
            <a:xfrm>
              <a:off x="4569600" y="3385425"/>
              <a:ext cx="153250" cy="307875"/>
            </a:xfrm>
            <a:custGeom>
              <a:rect b="b" l="l" r="r" t="t"/>
              <a:pathLst>
                <a:path extrusionOk="0" h="12315" w="6130">
                  <a:moveTo>
                    <a:pt x="5867" y="1370"/>
                  </a:moveTo>
                  <a:lnTo>
                    <a:pt x="5718" y="765"/>
                  </a:lnTo>
                  <a:lnTo>
                    <a:pt x="5513" y="389"/>
                  </a:lnTo>
                  <a:lnTo>
                    <a:pt x="5262" y="1"/>
                  </a:lnTo>
                  <a:lnTo>
                    <a:pt x="4977" y="400"/>
                  </a:lnTo>
                  <a:lnTo>
                    <a:pt x="4931" y="937"/>
                  </a:lnTo>
                  <a:lnTo>
                    <a:pt x="4463" y="1587"/>
                  </a:lnTo>
                  <a:lnTo>
                    <a:pt x="4132" y="1473"/>
                  </a:lnTo>
                  <a:lnTo>
                    <a:pt x="4212" y="1850"/>
                  </a:lnTo>
                  <a:lnTo>
                    <a:pt x="3961" y="2306"/>
                  </a:lnTo>
                  <a:lnTo>
                    <a:pt x="3276" y="2865"/>
                  </a:lnTo>
                  <a:lnTo>
                    <a:pt x="2786" y="3390"/>
                  </a:lnTo>
                  <a:lnTo>
                    <a:pt x="2443" y="3390"/>
                  </a:lnTo>
                  <a:lnTo>
                    <a:pt x="2135" y="3573"/>
                  </a:lnTo>
                  <a:lnTo>
                    <a:pt x="1690" y="3755"/>
                  </a:lnTo>
                  <a:lnTo>
                    <a:pt x="1291" y="3778"/>
                  </a:lnTo>
                  <a:lnTo>
                    <a:pt x="1154" y="4372"/>
                  </a:lnTo>
                  <a:lnTo>
                    <a:pt x="834" y="4862"/>
                  </a:lnTo>
                  <a:lnTo>
                    <a:pt x="845" y="5707"/>
                  </a:lnTo>
                  <a:lnTo>
                    <a:pt x="960" y="6277"/>
                  </a:lnTo>
                  <a:lnTo>
                    <a:pt x="1119" y="6711"/>
                  </a:lnTo>
                  <a:lnTo>
                    <a:pt x="1005" y="7293"/>
                  </a:lnTo>
                  <a:lnTo>
                    <a:pt x="594" y="7978"/>
                  </a:lnTo>
                  <a:lnTo>
                    <a:pt x="560" y="8275"/>
                  </a:lnTo>
                  <a:lnTo>
                    <a:pt x="195" y="8434"/>
                  </a:lnTo>
                  <a:lnTo>
                    <a:pt x="1" y="9085"/>
                  </a:lnTo>
                  <a:lnTo>
                    <a:pt x="35" y="9747"/>
                  </a:lnTo>
                  <a:lnTo>
                    <a:pt x="263" y="10454"/>
                  </a:lnTo>
                  <a:lnTo>
                    <a:pt x="252" y="11276"/>
                  </a:lnTo>
                  <a:lnTo>
                    <a:pt x="423" y="11744"/>
                  </a:lnTo>
                  <a:lnTo>
                    <a:pt x="1017" y="12075"/>
                  </a:lnTo>
                  <a:lnTo>
                    <a:pt x="1450" y="12314"/>
                  </a:lnTo>
                  <a:lnTo>
                    <a:pt x="2158" y="11926"/>
                  </a:lnTo>
                  <a:lnTo>
                    <a:pt x="2820" y="11710"/>
                  </a:lnTo>
                  <a:lnTo>
                    <a:pt x="3253" y="10660"/>
                  </a:lnTo>
                  <a:lnTo>
                    <a:pt x="3653" y="9393"/>
                  </a:lnTo>
                  <a:lnTo>
                    <a:pt x="4269" y="7681"/>
                  </a:lnTo>
                  <a:lnTo>
                    <a:pt x="4737" y="6426"/>
                  </a:lnTo>
                  <a:lnTo>
                    <a:pt x="5125" y="5364"/>
                  </a:lnTo>
                  <a:lnTo>
                    <a:pt x="5239" y="4600"/>
                  </a:lnTo>
                  <a:lnTo>
                    <a:pt x="5467" y="4383"/>
                  </a:lnTo>
                  <a:lnTo>
                    <a:pt x="5570" y="3995"/>
                  </a:lnTo>
                  <a:lnTo>
                    <a:pt x="5456" y="3322"/>
                  </a:lnTo>
                  <a:lnTo>
                    <a:pt x="5627" y="3059"/>
                  </a:lnTo>
                  <a:lnTo>
                    <a:pt x="5855" y="3596"/>
                  </a:lnTo>
                  <a:lnTo>
                    <a:pt x="6015" y="3322"/>
                  </a:lnTo>
                  <a:lnTo>
                    <a:pt x="6129" y="2888"/>
                  </a:lnTo>
                  <a:lnTo>
                    <a:pt x="5935" y="2466"/>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65" name="Google Shape;1165;p42"/>
            <p:cNvSpPr/>
            <p:nvPr/>
          </p:nvSpPr>
          <p:spPr>
            <a:xfrm>
              <a:off x="1486900" y="2369750"/>
              <a:ext cx="529250" cy="412575"/>
            </a:xfrm>
            <a:custGeom>
              <a:rect b="b" l="l" r="r" t="t"/>
              <a:pathLst>
                <a:path extrusionOk="0" h="16503" w="21170">
                  <a:moveTo>
                    <a:pt x="13444" y="6254"/>
                  </a:moveTo>
                  <a:lnTo>
                    <a:pt x="12930" y="6049"/>
                  </a:lnTo>
                  <a:lnTo>
                    <a:pt x="12371" y="5764"/>
                  </a:lnTo>
                  <a:lnTo>
                    <a:pt x="12257" y="5341"/>
                  </a:lnTo>
                  <a:lnTo>
                    <a:pt x="12234" y="4691"/>
                  </a:lnTo>
                  <a:lnTo>
                    <a:pt x="11892" y="4177"/>
                  </a:lnTo>
                  <a:lnTo>
                    <a:pt x="11743" y="3652"/>
                  </a:lnTo>
                  <a:lnTo>
                    <a:pt x="11515" y="3025"/>
                  </a:lnTo>
                  <a:lnTo>
                    <a:pt x="11070" y="2671"/>
                  </a:lnTo>
                  <a:lnTo>
                    <a:pt x="10454" y="2682"/>
                  </a:lnTo>
                  <a:lnTo>
                    <a:pt x="9769" y="3401"/>
                  </a:lnTo>
                  <a:lnTo>
                    <a:pt x="9198" y="3127"/>
                  </a:lnTo>
                  <a:lnTo>
                    <a:pt x="8879" y="2853"/>
                  </a:lnTo>
                  <a:lnTo>
                    <a:pt x="8822" y="2351"/>
                  </a:lnTo>
                  <a:lnTo>
                    <a:pt x="8708" y="1883"/>
                  </a:lnTo>
                  <a:lnTo>
                    <a:pt x="8365" y="1484"/>
                  </a:lnTo>
                  <a:lnTo>
                    <a:pt x="8069" y="1199"/>
                  </a:lnTo>
                  <a:lnTo>
                    <a:pt x="7886" y="891"/>
                  </a:lnTo>
                  <a:lnTo>
                    <a:pt x="6551" y="891"/>
                  </a:lnTo>
                  <a:lnTo>
                    <a:pt x="6437" y="1256"/>
                  </a:lnTo>
                  <a:lnTo>
                    <a:pt x="5820" y="1256"/>
                  </a:lnTo>
                  <a:lnTo>
                    <a:pt x="4303" y="1256"/>
                  </a:lnTo>
                  <a:lnTo>
                    <a:pt x="2773" y="628"/>
                  </a:lnTo>
                  <a:lnTo>
                    <a:pt x="1758" y="183"/>
                  </a:lnTo>
                  <a:lnTo>
                    <a:pt x="1906" y="0"/>
                  </a:lnTo>
                  <a:lnTo>
                    <a:pt x="902" y="103"/>
                  </a:lnTo>
                  <a:lnTo>
                    <a:pt x="0" y="172"/>
                  </a:lnTo>
                  <a:lnTo>
                    <a:pt x="34" y="982"/>
                  </a:lnTo>
                  <a:lnTo>
                    <a:pt x="137" y="1712"/>
                  </a:lnTo>
                  <a:lnTo>
                    <a:pt x="228" y="2294"/>
                  </a:lnTo>
                  <a:lnTo>
                    <a:pt x="343" y="2865"/>
                  </a:lnTo>
                  <a:lnTo>
                    <a:pt x="719" y="3127"/>
                  </a:lnTo>
                  <a:lnTo>
                    <a:pt x="1130" y="3766"/>
                  </a:lnTo>
                  <a:lnTo>
                    <a:pt x="993" y="4177"/>
                  </a:lnTo>
                  <a:lnTo>
                    <a:pt x="605" y="4508"/>
                  </a:lnTo>
                  <a:lnTo>
                    <a:pt x="308" y="4463"/>
                  </a:lnTo>
                  <a:lnTo>
                    <a:pt x="217" y="4542"/>
                  </a:lnTo>
                  <a:lnTo>
                    <a:pt x="548" y="5067"/>
                  </a:lnTo>
                  <a:lnTo>
                    <a:pt x="959" y="5284"/>
                  </a:lnTo>
                  <a:lnTo>
                    <a:pt x="1107" y="5524"/>
                  </a:lnTo>
                  <a:lnTo>
                    <a:pt x="1233" y="5398"/>
                  </a:lnTo>
                  <a:lnTo>
                    <a:pt x="1678" y="5809"/>
                  </a:lnTo>
                  <a:lnTo>
                    <a:pt x="1974" y="6094"/>
                  </a:lnTo>
                  <a:lnTo>
                    <a:pt x="1986" y="6574"/>
                  </a:lnTo>
                  <a:lnTo>
                    <a:pt x="1815" y="7247"/>
                  </a:lnTo>
                  <a:lnTo>
                    <a:pt x="2169" y="7475"/>
                  </a:lnTo>
                  <a:lnTo>
                    <a:pt x="2648" y="7920"/>
                  </a:lnTo>
                  <a:lnTo>
                    <a:pt x="3059" y="8434"/>
                  </a:lnTo>
                  <a:lnTo>
                    <a:pt x="3161" y="8993"/>
                  </a:lnTo>
                  <a:lnTo>
                    <a:pt x="3298" y="8993"/>
                  </a:lnTo>
                  <a:lnTo>
                    <a:pt x="3686" y="8662"/>
                  </a:lnTo>
                  <a:lnTo>
                    <a:pt x="3743" y="8491"/>
                  </a:lnTo>
                  <a:lnTo>
                    <a:pt x="3527" y="8092"/>
                  </a:lnTo>
                  <a:lnTo>
                    <a:pt x="3298" y="7681"/>
                  </a:lnTo>
                  <a:lnTo>
                    <a:pt x="2933" y="7647"/>
                  </a:lnTo>
                  <a:lnTo>
                    <a:pt x="2990" y="7167"/>
                  </a:lnTo>
                  <a:lnTo>
                    <a:pt x="2853" y="6734"/>
                  </a:lnTo>
                  <a:lnTo>
                    <a:pt x="2716" y="6334"/>
                  </a:lnTo>
                  <a:lnTo>
                    <a:pt x="2648" y="5490"/>
                  </a:lnTo>
                  <a:lnTo>
                    <a:pt x="2271" y="5033"/>
                  </a:lnTo>
                  <a:lnTo>
                    <a:pt x="2191" y="4714"/>
                  </a:lnTo>
                  <a:lnTo>
                    <a:pt x="2020" y="4485"/>
                  </a:lnTo>
                  <a:lnTo>
                    <a:pt x="2020" y="3892"/>
                  </a:lnTo>
                  <a:lnTo>
                    <a:pt x="1872" y="3915"/>
                  </a:lnTo>
                  <a:lnTo>
                    <a:pt x="1860" y="3595"/>
                  </a:lnTo>
                  <a:lnTo>
                    <a:pt x="1758" y="3527"/>
                  </a:lnTo>
                  <a:lnTo>
                    <a:pt x="1701" y="3321"/>
                  </a:lnTo>
                  <a:lnTo>
                    <a:pt x="1313" y="2694"/>
                  </a:lnTo>
                  <a:lnTo>
                    <a:pt x="1164" y="2328"/>
                  </a:lnTo>
                  <a:lnTo>
                    <a:pt x="1301" y="1644"/>
                  </a:lnTo>
                  <a:lnTo>
                    <a:pt x="1313" y="1210"/>
                  </a:lnTo>
                  <a:lnTo>
                    <a:pt x="1575" y="845"/>
                  </a:lnTo>
                  <a:lnTo>
                    <a:pt x="1917" y="1085"/>
                  </a:lnTo>
                  <a:lnTo>
                    <a:pt x="2191" y="1062"/>
                  </a:lnTo>
                  <a:lnTo>
                    <a:pt x="2625" y="1416"/>
                  </a:lnTo>
                  <a:lnTo>
                    <a:pt x="2499" y="1758"/>
                  </a:lnTo>
                  <a:lnTo>
                    <a:pt x="2557" y="2454"/>
                  </a:lnTo>
                  <a:lnTo>
                    <a:pt x="2773" y="3127"/>
                  </a:lnTo>
                  <a:lnTo>
                    <a:pt x="2716" y="3413"/>
                  </a:lnTo>
                  <a:lnTo>
                    <a:pt x="2956" y="3858"/>
                  </a:lnTo>
                  <a:lnTo>
                    <a:pt x="3287" y="4337"/>
                  </a:lnTo>
                  <a:lnTo>
                    <a:pt x="3675" y="4405"/>
                  </a:lnTo>
                  <a:lnTo>
                    <a:pt x="3709" y="5033"/>
                  </a:lnTo>
                  <a:lnTo>
                    <a:pt x="4052" y="5478"/>
                  </a:lnTo>
                  <a:lnTo>
                    <a:pt x="4417" y="5695"/>
                  </a:lnTo>
                  <a:lnTo>
                    <a:pt x="4154" y="6266"/>
                  </a:lnTo>
                  <a:lnTo>
                    <a:pt x="4257" y="6483"/>
                  </a:lnTo>
                  <a:lnTo>
                    <a:pt x="4839" y="6848"/>
                  </a:lnTo>
                  <a:lnTo>
                    <a:pt x="5113" y="7418"/>
                  </a:lnTo>
                  <a:lnTo>
                    <a:pt x="5752" y="8114"/>
                  </a:lnTo>
                  <a:lnTo>
                    <a:pt x="6300" y="9027"/>
                  </a:lnTo>
                  <a:lnTo>
                    <a:pt x="6482" y="9484"/>
                  </a:lnTo>
                  <a:lnTo>
                    <a:pt x="6482" y="9849"/>
                  </a:lnTo>
                  <a:lnTo>
                    <a:pt x="6676" y="10260"/>
                  </a:lnTo>
                  <a:lnTo>
                    <a:pt x="6642" y="10568"/>
                  </a:lnTo>
                  <a:lnTo>
                    <a:pt x="6414" y="10796"/>
                  </a:lnTo>
                  <a:lnTo>
                    <a:pt x="6448" y="11059"/>
                  </a:lnTo>
                  <a:lnTo>
                    <a:pt x="6186" y="11161"/>
                  </a:lnTo>
                  <a:lnTo>
                    <a:pt x="6300" y="11595"/>
                  </a:lnTo>
                  <a:lnTo>
                    <a:pt x="6608" y="12166"/>
                  </a:lnTo>
                  <a:lnTo>
                    <a:pt x="7361" y="12679"/>
                  </a:lnTo>
                  <a:lnTo>
                    <a:pt x="7635" y="13102"/>
                  </a:lnTo>
                  <a:lnTo>
                    <a:pt x="8411" y="13387"/>
                  </a:lnTo>
                  <a:lnTo>
                    <a:pt x="8833" y="13444"/>
                  </a:lnTo>
                  <a:lnTo>
                    <a:pt x="9004" y="13684"/>
                  </a:lnTo>
                  <a:lnTo>
                    <a:pt x="9609" y="14106"/>
                  </a:lnTo>
                  <a:lnTo>
                    <a:pt x="10442" y="14540"/>
                  </a:lnTo>
                  <a:lnTo>
                    <a:pt x="11013" y="14665"/>
                  </a:lnTo>
                  <a:lnTo>
                    <a:pt x="11698" y="15076"/>
                  </a:lnTo>
                  <a:lnTo>
                    <a:pt x="12268" y="15247"/>
                  </a:lnTo>
                  <a:lnTo>
                    <a:pt x="12805" y="15498"/>
                  </a:lnTo>
                  <a:lnTo>
                    <a:pt x="13216" y="15395"/>
                  </a:lnTo>
                  <a:lnTo>
                    <a:pt x="13900" y="15053"/>
                  </a:lnTo>
                  <a:lnTo>
                    <a:pt x="14345" y="14996"/>
                  </a:lnTo>
                  <a:lnTo>
                    <a:pt x="14973" y="15224"/>
                  </a:lnTo>
                  <a:lnTo>
                    <a:pt x="15338" y="15521"/>
                  </a:lnTo>
                  <a:lnTo>
                    <a:pt x="16126" y="16502"/>
                  </a:lnTo>
                  <a:lnTo>
                    <a:pt x="16183" y="16240"/>
                  </a:lnTo>
                  <a:lnTo>
                    <a:pt x="16297" y="16023"/>
                  </a:lnTo>
                  <a:lnTo>
                    <a:pt x="16194" y="15852"/>
                  </a:lnTo>
                  <a:lnTo>
                    <a:pt x="16662" y="15110"/>
                  </a:lnTo>
                  <a:lnTo>
                    <a:pt x="17678" y="15110"/>
                  </a:lnTo>
                  <a:lnTo>
                    <a:pt x="17735" y="14813"/>
                  </a:lnTo>
                  <a:lnTo>
                    <a:pt x="17621" y="14756"/>
                  </a:lnTo>
                  <a:lnTo>
                    <a:pt x="17552" y="14551"/>
                  </a:lnTo>
                  <a:lnTo>
                    <a:pt x="17278" y="14334"/>
                  </a:lnTo>
                  <a:lnTo>
                    <a:pt x="17027" y="14037"/>
                  </a:lnTo>
                  <a:lnTo>
                    <a:pt x="17392" y="14037"/>
                  </a:lnTo>
                  <a:lnTo>
                    <a:pt x="17449" y="13524"/>
                  </a:lnTo>
                  <a:lnTo>
                    <a:pt x="18191" y="13524"/>
                  </a:lnTo>
                  <a:lnTo>
                    <a:pt x="18922" y="13535"/>
                  </a:lnTo>
                  <a:lnTo>
                    <a:pt x="18933" y="13398"/>
                  </a:lnTo>
                  <a:lnTo>
                    <a:pt x="19036" y="13353"/>
                  </a:lnTo>
                  <a:lnTo>
                    <a:pt x="19161" y="13467"/>
                  </a:lnTo>
                  <a:lnTo>
                    <a:pt x="19515" y="12908"/>
                  </a:lnTo>
                  <a:lnTo>
                    <a:pt x="19663" y="12908"/>
                  </a:lnTo>
                  <a:lnTo>
                    <a:pt x="19835" y="12896"/>
                  </a:lnTo>
                  <a:lnTo>
                    <a:pt x="20006" y="13124"/>
                  </a:lnTo>
                  <a:lnTo>
                    <a:pt x="20291" y="12417"/>
                  </a:lnTo>
                  <a:lnTo>
                    <a:pt x="20462" y="12029"/>
                  </a:lnTo>
                  <a:lnTo>
                    <a:pt x="20337" y="11869"/>
                  </a:lnTo>
                  <a:lnTo>
                    <a:pt x="20588" y="11310"/>
                  </a:lnTo>
                  <a:lnTo>
                    <a:pt x="21090" y="10773"/>
                  </a:lnTo>
                  <a:lnTo>
                    <a:pt x="21170" y="10328"/>
                  </a:lnTo>
                  <a:lnTo>
                    <a:pt x="20999" y="10146"/>
                  </a:lnTo>
                  <a:lnTo>
                    <a:pt x="20519" y="10214"/>
                  </a:lnTo>
                  <a:lnTo>
                    <a:pt x="19835" y="10191"/>
                  </a:lnTo>
                  <a:lnTo>
                    <a:pt x="18979" y="10397"/>
                  </a:lnTo>
                  <a:lnTo>
                    <a:pt x="18408" y="10648"/>
                  </a:lnTo>
                  <a:lnTo>
                    <a:pt x="18237" y="10899"/>
                  </a:lnTo>
                  <a:lnTo>
                    <a:pt x="18066" y="11675"/>
                  </a:lnTo>
                  <a:lnTo>
                    <a:pt x="17803" y="12200"/>
                  </a:lnTo>
                  <a:lnTo>
                    <a:pt x="17255" y="12565"/>
                  </a:lnTo>
                  <a:lnTo>
                    <a:pt x="16742" y="12725"/>
                  </a:lnTo>
                  <a:lnTo>
                    <a:pt x="16126" y="12885"/>
                  </a:lnTo>
                  <a:lnTo>
                    <a:pt x="15509" y="12965"/>
                  </a:lnTo>
                  <a:lnTo>
                    <a:pt x="14779" y="13227"/>
                  </a:lnTo>
                  <a:lnTo>
                    <a:pt x="14517" y="12851"/>
                  </a:lnTo>
                  <a:lnTo>
                    <a:pt x="13718" y="12611"/>
                  </a:lnTo>
                  <a:lnTo>
                    <a:pt x="13455" y="12154"/>
                  </a:lnTo>
                  <a:lnTo>
                    <a:pt x="13352" y="11641"/>
                  </a:lnTo>
                  <a:lnTo>
                    <a:pt x="12930" y="10967"/>
                  </a:lnTo>
                  <a:lnTo>
                    <a:pt x="12873" y="10260"/>
                  </a:lnTo>
                  <a:lnTo>
                    <a:pt x="12702" y="9815"/>
                  </a:lnTo>
                  <a:lnTo>
                    <a:pt x="12633" y="9336"/>
                  </a:lnTo>
                  <a:lnTo>
                    <a:pt x="12782" y="8890"/>
                  </a:lnTo>
                  <a:lnTo>
                    <a:pt x="13044" y="7658"/>
                  </a:lnTo>
                  <a:lnTo>
                    <a:pt x="13295" y="7019"/>
                  </a:lnTo>
                  <a:lnTo>
                    <a:pt x="13740" y="6220"/>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66" name="Google Shape;1166;p42"/>
            <p:cNvSpPr/>
            <p:nvPr/>
          </p:nvSpPr>
          <p:spPr>
            <a:xfrm>
              <a:off x="4096575" y="2151500"/>
              <a:ext cx="45950" cy="32825"/>
            </a:xfrm>
            <a:custGeom>
              <a:rect b="b" l="l" r="r" t="t"/>
              <a:pathLst>
                <a:path extrusionOk="0" h="1313" w="1838">
                  <a:moveTo>
                    <a:pt x="1724" y="285"/>
                  </a:moveTo>
                  <a:lnTo>
                    <a:pt x="1324" y="0"/>
                  </a:lnTo>
                  <a:lnTo>
                    <a:pt x="982" y="11"/>
                  </a:lnTo>
                  <a:lnTo>
                    <a:pt x="742" y="69"/>
                  </a:lnTo>
                  <a:lnTo>
                    <a:pt x="583" y="103"/>
                  </a:lnTo>
                  <a:lnTo>
                    <a:pt x="172" y="240"/>
                  </a:lnTo>
                  <a:lnTo>
                    <a:pt x="160" y="411"/>
                  </a:lnTo>
                  <a:lnTo>
                    <a:pt x="58" y="411"/>
                  </a:lnTo>
                  <a:lnTo>
                    <a:pt x="58" y="411"/>
                  </a:lnTo>
                  <a:lnTo>
                    <a:pt x="1" y="719"/>
                  </a:lnTo>
                  <a:lnTo>
                    <a:pt x="126" y="1084"/>
                  </a:lnTo>
                  <a:lnTo>
                    <a:pt x="457" y="1312"/>
                  </a:lnTo>
                  <a:lnTo>
                    <a:pt x="925" y="1233"/>
                  </a:lnTo>
                  <a:lnTo>
                    <a:pt x="1199" y="1039"/>
                  </a:lnTo>
                  <a:lnTo>
                    <a:pt x="1598" y="1061"/>
                  </a:lnTo>
                  <a:lnTo>
                    <a:pt x="1701" y="902"/>
                  </a:lnTo>
                  <a:lnTo>
                    <a:pt x="1838" y="867"/>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67" name="Google Shape;1167;p42"/>
            <p:cNvSpPr/>
            <p:nvPr/>
          </p:nvSpPr>
          <p:spPr>
            <a:xfrm>
              <a:off x="3479450" y="2545500"/>
              <a:ext cx="326425" cy="337525"/>
            </a:xfrm>
            <a:custGeom>
              <a:rect b="b" l="l" r="r" t="t"/>
              <a:pathLst>
                <a:path extrusionOk="0" h="13501" w="13057">
                  <a:moveTo>
                    <a:pt x="13045" y="5284"/>
                  </a:moveTo>
                  <a:lnTo>
                    <a:pt x="12178" y="5364"/>
                  </a:lnTo>
                  <a:lnTo>
                    <a:pt x="12155" y="4793"/>
                  </a:lnTo>
                  <a:lnTo>
                    <a:pt x="11790" y="4645"/>
                  </a:lnTo>
                  <a:lnTo>
                    <a:pt x="11299" y="4383"/>
                  </a:lnTo>
                  <a:lnTo>
                    <a:pt x="11116" y="3960"/>
                  </a:lnTo>
                  <a:lnTo>
                    <a:pt x="8469" y="1986"/>
                  </a:lnTo>
                  <a:lnTo>
                    <a:pt x="5844" y="0"/>
                  </a:lnTo>
                  <a:lnTo>
                    <a:pt x="4646" y="23"/>
                  </a:lnTo>
                  <a:lnTo>
                    <a:pt x="4988" y="3926"/>
                  </a:lnTo>
                  <a:lnTo>
                    <a:pt x="5330" y="7852"/>
                  </a:lnTo>
                  <a:lnTo>
                    <a:pt x="5467" y="7966"/>
                  </a:lnTo>
                  <a:lnTo>
                    <a:pt x="5285" y="8594"/>
                  </a:lnTo>
                  <a:lnTo>
                    <a:pt x="2101" y="8605"/>
                  </a:lnTo>
                  <a:lnTo>
                    <a:pt x="1975" y="8810"/>
                  </a:lnTo>
                  <a:lnTo>
                    <a:pt x="1679" y="8753"/>
                  </a:lnTo>
                  <a:lnTo>
                    <a:pt x="1222" y="8936"/>
                  </a:lnTo>
                  <a:lnTo>
                    <a:pt x="674" y="8674"/>
                  </a:lnTo>
                  <a:lnTo>
                    <a:pt x="423" y="8708"/>
                  </a:lnTo>
                  <a:lnTo>
                    <a:pt x="275" y="9233"/>
                  </a:lnTo>
                  <a:lnTo>
                    <a:pt x="1" y="9404"/>
                  </a:lnTo>
                  <a:lnTo>
                    <a:pt x="35" y="9963"/>
                  </a:lnTo>
                  <a:lnTo>
                    <a:pt x="195" y="10488"/>
                  </a:lnTo>
                  <a:lnTo>
                    <a:pt x="492" y="10751"/>
                  </a:lnTo>
                  <a:lnTo>
                    <a:pt x="549" y="11082"/>
                  </a:lnTo>
                  <a:lnTo>
                    <a:pt x="503" y="11367"/>
                  </a:lnTo>
                  <a:lnTo>
                    <a:pt x="549" y="11698"/>
                  </a:lnTo>
                  <a:lnTo>
                    <a:pt x="674" y="11698"/>
                  </a:lnTo>
                  <a:lnTo>
                    <a:pt x="891" y="11584"/>
                  </a:lnTo>
                  <a:lnTo>
                    <a:pt x="1017" y="11618"/>
                  </a:lnTo>
                  <a:lnTo>
                    <a:pt x="1233" y="11846"/>
                  </a:lnTo>
                  <a:lnTo>
                    <a:pt x="1576" y="11915"/>
                  </a:lnTo>
                  <a:lnTo>
                    <a:pt x="1804" y="11721"/>
                  </a:lnTo>
                  <a:lnTo>
                    <a:pt x="2055" y="11606"/>
                  </a:lnTo>
                  <a:lnTo>
                    <a:pt x="2249" y="11470"/>
                  </a:lnTo>
                  <a:lnTo>
                    <a:pt x="2398" y="11504"/>
                  </a:lnTo>
                  <a:lnTo>
                    <a:pt x="2592" y="11698"/>
                  </a:lnTo>
                  <a:lnTo>
                    <a:pt x="2671" y="11937"/>
                  </a:lnTo>
                  <a:lnTo>
                    <a:pt x="3002" y="12325"/>
                  </a:lnTo>
                  <a:lnTo>
                    <a:pt x="2831" y="12554"/>
                  </a:lnTo>
                  <a:lnTo>
                    <a:pt x="2797" y="12862"/>
                  </a:lnTo>
                  <a:lnTo>
                    <a:pt x="2968" y="12771"/>
                  </a:lnTo>
                  <a:lnTo>
                    <a:pt x="3071" y="12873"/>
                  </a:lnTo>
                  <a:lnTo>
                    <a:pt x="3025" y="13136"/>
                  </a:lnTo>
                  <a:lnTo>
                    <a:pt x="3276" y="13398"/>
                  </a:lnTo>
                  <a:lnTo>
                    <a:pt x="3368" y="13307"/>
                  </a:lnTo>
                  <a:lnTo>
                    <a:pt x="3596" y="13455"/>
                  </a:lnTo>
                  <a:lnTo>
                    <a:pt x="4212" y="13467"/>
                  </a:lnTo>
                  <a:lnTo>
                    <a:pt x="4360" y="13193"/>
                  </a:lnTo>
                  <a:lnTo>
                    <a:pt x="4497" y="13216"/>
                  </a:lnTo>
                  <a:lnTo>
                    <a:pt x="4726" y="13113"/>
                  </a:lnTo>
                  <a:lnTo>
                    <a:pt x="4851" y="13501"/>
                  </a:lnTo>
                  <a:lnTo>
                    <a:pt x="5045" y="13387"/>
                  </a:lnTo>
                  <a:lnTo>
                    <a:pt x="5365" y="13261"/>
                  </a:lnTo>
                  <a:lnTo>
                    <a:pt x="5308" y="12725"/>
                  </a:lnTo>
                  <a:lnTo>
                    <a:pt x="5536" y="12348"/>
                  </a:lnTo>
                  <a:lnTo>
                    <a:pt x="5513" y="12029"/>
                  </a:lnTo>
                  <a:lnTo>
                    <a:pt x="6152" y="11287"/>
                  </a:lnTo>
                  <a:lnTo>
                    <a:pt x="6266" y="10659"/>
                  </a:lnTo>
                  <a:lnTo>
                    <a:pt x="6495" y="10431"/>
                  </a:lnTo>
                  <a:lnTo>
                    <a:pt x="6883" y="10557"/>
                  </a:lnTo>
                  <a:lnTo>
                    <a:pt x="7213" y="10374"/>
                  </a:lnTo>
                  <a:lnTo>
                    <a:pt x="7328" y="10146"/>
                  </a:lnTo>
                  <a:lnTo>
                    <a:pt x="7932" y="9735"/>
                  </a:lnTo>
                  <a:lnTo>
                    <a:pt x="8092" y="9450"/>
                  </a:lnTo>
                  <a:lnTo>
                    <a:pt x="8834" y="9073"/>
                  </a:lnTo>
                  <a:lnTo>
                    <a:pt x="9268" y="8947"/>
                  </a:lnTo>
                  <a:lnTo>
                    <a:pt x="9462" y="9119"/>
                  </a:lnTo>
                  <a:lnTo>
                    <a:pt x="9975" y="9119"/>
                  </a:lnTo>
                  <a:lnTo>
                    <a:pt x="10489" y="9073"/>
                  </a:lnTo>
                  <a:lnTo>
                    <a:pt x="10774" y="8765"/>
                  </a:lnTo>
                  <a:lnTo>
                    <a:pt x="11858" y="8674"/>
                  </a:lnTo>
                  <a:lnTo>
                    <a:pt x="12554" y="8537"/>
                  </a:lnTo>
                  <a:lnTo>
                    <a:pt x="12634" y="7977"/>
                  </a:lnTo>
                  <a:lnTo>
                    <a:pt x="13057" y="7361"/>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68" name="Google Shape;1168;p42"/>
            <p:cNvSpPr/>
            <p:nvPr/>
          </p:nvSpPr>
          <p:spPr>
            <a:xfrm>
              <a:off x="5533650" y="2469325"/>
              <a:ext cx="174925" cy="417425"/>
            </a:xfrm>
            <a:custGeom>
              <a:rect b="b" l="l" r="r" t="t"/>
              <a:pathLst>
                <a:path extrusionOk="0" h="16697" w="6997">
                  <a:moveTo>
                    <a:pt x="6996" y="6266"/>
                  </a:moveTo>
                  <a:lnTo>
                    <a:pt x="6905" y="5889"/>
                  </a:lnTo>
                  <a:lnTo>
                    <a:pt x="6369" y="6151"/>
                  </a:lnTo>
                  <a:lnTo>
                    <a:pt x="6015" y="5980"/>
                  </a:lnTo>
                  <a:lnTo>
                    <a:pt x="5365" y="5638"/>
                  </a:lnTo>
                  <a:lnTo>
                    <a:pt x="5479" y="4896"/>
                  </a:lnTo>
                  <a:lnTo>
                    <a:pt x="4954" y="4702"/>
                  </a:lnTo>
                  <a:lnTo>
                    <a:pt x="4623" y="3880"/>
                  </a:lnTo>
                  <a:lnTo>
                    <a:pt x="3824" y="4017"/>
                  </a:lnTo>
                  <a:lnTo>
                    <a:pt x="3733" y="2956"/>
                  </a:lnTo>
                  <a:lnTo>
                    <a:pt x="4315" y="2191"/>
                  </a:lnTo>
                  <a:lnTo>
                    <a:pt x="4200" y="1438"/>
                  </a:lnTo>
                  <a:lnTo>
                    <a:pt x="4018" y="742"/>
                  </a:lnTo>
                  <a:lnTo>
                    <a:pt x="3630" y="525"/>
                  </a:lnTo>
                  <a:lnTo>
                    <a:pt x="3242" y="0"/>
                  </a:lnTo>
                  <a:lnTo>
                    <a:pt x="2820" y="57"/>
                  </a:lnTo>
                  <a:lnTo>
                    <a:pt x="2945" y="400"/>
                  </a:lnTo>
                  <a:lnTo>
                    <a:pt x="2717" y="571"/>
                  </a:lnTo>
                  <a:lnTo>
                    <a:pt x="2899" y="1119"/>
                  </a:lnTo>
                  <a:lnTo>
                    <a:pt x="2317" y="970"/>
                  </a:lnTo>
                  <a:lnTo>
                    <a:pt x="1450" y="1598"/>
                  </a:lnTo>
                  <a:lnTo>
                    <a:pt x="1576" y="2111"/>
                  </a:lnTo>
                  <a:lnTo>
                    <a:pt x="1279" y="2876"/>
                  </a:lnTo>
                  <a:lnTo>
                    <a:pt x="1313" y="3321"/>
                  </a:lnTo>
                  <a:lnTo>
                    <a:pt x="1108" y="4063"/>
                  </a:lnTo>
                  <a:lnTo>
                    <a:pt x="446" y="3858"/>
                  </a:lnTo>
                  <a:lnTo>
                    <a:pt x="571" y="4805"/>
                  </a:lnTo>
                  <a:lnTo>
                    <a:pt x="446" y="5101"/>
                  </a:lnTo>
                  <a:lnTo>
                    <a:pt x="571" y="5489"/>
                  </a:lnTo>
                  <a:lnTo>
                    <a:pt x="229" y="5706"/>
                  </a:lnTo>
                  <a:lnTo>
                    <a:pt x="309" y="6357"/>
                  </a:lnTo>
                  <a:lnTo>
                    <a:pt x="1" y="6220"/>
                  </a:lnTo>
                  <a:lnTo>
                    <a:pt x="161" y="6950"/>
                  </a:lnTo>
                  <a:lnTo>
                    <a:pt x="822" y="7692"/>
                  </a:lnTo>
                  <a:lnTo>
                    <a:pt x="1302" y="7818"/>
                  </a:lnTo>
                  <a:lnTo>
                    <a:pt x="1245" y="8126"/>
                  </a:lnTo>
                  <a:lnTo>
                    <a:pt x="2021" y="9187"/>
                  </a:lnTo>
                  <a:lnTo>
                    <a:pt x="2283" y="10020"/>
                  </a:lnTo>
                  <a:lnTo>
                    <a:pt x="2158" y="11150"/>
                  </a:lnTo>
                  <a:lnTo>
                    <a:pt x="2671" y="11367"/>
                  </a:lnTo>
                  <a:lnTo>
                    <a:pt x="3128" y="11447"/>
                  </a:lnTo>
                  <a:lnTo>
                    <a:pt x="3961" y="10796"/>
                  </a:lnTo>
                  <a:lnTo>
                    <a:pt x="4417" y="10351"/>
                  </a:lnTo>
                  <a:lnTo>
                    <a:pt x="4851" y="11093"/>
                  </a:lnTo>
                  <a:lnTo>
                    <a:pt x="5136" y="12246"/>
                  </a:lnTo>
                  <a:lnTo>
                    <a:pt x="5513" y="13330"/>
                  </a:lnTo>
                  <a:lnTo>
                    <a:pt x="5878" y="13809"/>
                  </a:lnTo>
                  <a:lnTo>
                    <a:pt x="5912" y="14790"/>
                  </a:lnTo>
                  <a:lnTo>
                    <a:pt x="6220" y="15327"/>
                  </a:lnTo>
                  <a:lnTo>
                    <a:pt x="6038" y="16012"/>
                  </a:lnTo>
                  <a:lnTo>
                    <a:pt x="6163" y="16696"/>
                  </a:lnTo>
                  <a:lnTo>
                    <a:pt x="6483" y="15760"/>
                  </a:lnTo>
                  <a:lnTo>
                    <a:pt x="6848" y="14916"/>
                  </a:lnTo>
                  <a:lnTo>
                    <a:pt x="6449" y="14094"/>
                  </a:lnTo>
                  <a:lnTo>
                    <a:pt x="6426" y="13661"/>
                  </a:lnTo>
                  <a:lnTo>
                    <a:pt x="6278" y="13158"/>
                  </a:lnTo>
                  <a:lnTo>
                    <a:pt x="5684" y="12440"/>
                  </a:lnTo>
                  <a:lnTo>
                    <a:pt x="5444" y="11983"/>
                  </a:lnTo>
                  <a:lnTo>
                    <a:pt x="5684" y="11823"/>
                  </a:lnTo>
                  <a:lnTo>
                    <a:pt x="5878" y="11024"/>
                  </a:lnTo>
                  <a:lnTo>
                    <a:pt x="5467" y="10420"/>
                  </a:lnTo>
                  <a:lnTo>
                    <a:pt x="4885" y="9769"/>
                  </a:lnTo>
                  <a:lnTo>
                    <a:pt x="4383" y="8970"/>
                  </a:lnTo>
                  <a:lnTo>
                    <a:pt x="4703" y="8810"/>
                  </a:lnTo>
                  <a:lnTo>
                    <a:pt x="4908" y="7829"/>
                  </a:lnTo>
                  <a:lnTo>
                    <a:pt x="5467" y="7783"/>
                  </a:lnTo>
                  <a:lnTo>
                    <a:pt x="5867" y="7384"/>
                  </a:lnTo>
                  <a:lnTo>
                    <a:pt x="6300" y="7190"/>
                  </a:lnTo>
                  <a:lnTo>
                    <a:pt x="6414" y="6848"/>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69" name="Google Shape;1169;p42"/>
            <p:cNvSpPr/>
            <p:nvPr/>
          </p:nvSpPr>
          <p:spPr>
            <a:xfrm>
              <a:off x="4057775" y="2124950"/>
              <a:ext cx="33400" cy="36275"/>
            </a:xfrm>
            <a:custGeom>
              <a:rect b="b" l="l" r="r" t="t"/>
              <a:pathLst>
                <a:path extrusionOk="0" h="1451" w="1336">
                  <a:moveTo>
                    <a:pt x="1279" y="640"/>
                  </a:moveTo>
                  <a:lnTo>
                    <a:pt x="1336" y="549"/>
                  </a:lnTo>
                  <a:lnTo>
                    <a:pt x="1050" y="377"/>
                  </a:lnTo>
                  <a:lnTo>
                    <a:pt x="799" y="275"/>
                  </a:lnTo>
                  <a:lnTo>
                    <a:pt x="685" y="161"/>
                  </a:lnTo>
                  <a:lnTo>
                    <a:pt x="468" y="1"/>
                  </a:lnTo>
                  <a:lnTo>
                    <a:pt x="343" y="92"/>
                  </a:lnTo>
                  <a:lnTo>
                    <a:pt x="126" y="286"/>
                  </a:lnTo>
                  <a:lnTo>
                    <a:pt x="69" y="777"/>
                  </a:lnTo>
                  <a:lnTo>
                    <a:pt x="1" y="914"/>
                  </a:lnTo>
                  <a:lnTo>
                    <a:pt x="1" y="914"/>
                  </a:lnTo>
                  <a:lnTo>
                    <a:pt x="320" y="1085"/>
                  </a:lnTo>
                  <a:lnTo>
                    <a:pt x="548" y="1393"/>
                  </a:lnTo>
                  <a:lnTo>
                    <a:pt x="708" y="1450"/>
                  </a:lnTo>
                  <a:lnTo>
                    <a:pt x="708" y="1450"/>
                  </a:lnTo>
                  <a:lnTo>
                    <a:pt x="640" y="1176"/>
                  </a:lnTo>
                  <a:lnTo>
                    <a:pt x="925" y="731"/>
                  </a:lnTo>
                  <a:lnTo>
                    <a:pt x="982" y="902"/>
                  </a:lnTo>
                  <a:lnTo>
                    <a:pt x="1165" y="834"/>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70" name="Google Shape;1170;p42"/>
            <p:cNvSpPr/>
            <p:nvPr/>
          </p:nvSpPr>
          <p:spPr>
            <a:xfrm>
              <a:off x="5255200" y="1937225"/>
              <a:ext cx="593450" cy="230275"/>
            </a:xfrm>
            <a:custGeom>
              <a:rect b="b" l="l" r="r" t="t"/>
              <a:pathLst>
                <a:path extrusionOk="0" h="9211" w="23738">
                  <a:moveTo>
                    <a:pt x="9541" y="1336"/>
                  </a:moveTo>
                  <a:lnTo>
                    <a:pt x="9016" y="685"/>
                  </a:lnTo>
                  <a:lnTo>
                    <a:pt x="8080" y="468"/>
                  </a:lnTo>
                  <a:lnTo>
                    <a:pt x="7396" y="354"/>
                  </a:lnTo>
                  <a:lnTo>
                    <a:pt x="6403" y="1"/>
                  </a:lnTo>
                  <a:lnTo>
                    <a:pt x="6220" y="914"/>
                  </a:lnTo>
                  <a:lnTo>
                    <a:pt x="6791" y="1427"/>
                  </a:lnTo>
                  <a:lnTo>
                    <a:pt x="6448" y="2043"/>
                  </a:lnTo>
                  <a:lnTo>
                    <a:pt x="5319" y="1815"/>
                  </a:lnTo>
                  <a:lnTo>
                    <a:pt x="4611" y="1781"/>
                  </a:lnTo>
                  <a:lnTo>
                    <a:pt x="3938" y="1370"/>
                  </a:lnTo>
                  <a:lnTo>
                    <a:pt x="3207" y="1359"/>
                  </a:lnTo>
                  <a:lnTo>
                    <a:pt x="2454" y="1085"/>
                  </a:lnTo>
                  <a:lnTo>
                    <a:pt x="1610" y="1496"/>
                  </a:lnTo>
                  <a:lnTo>
                    <a:pt x="674" y="2272"/>
                  </a:lnTo>
                  <a:lnTo>
                    <a:pt x="0" y="2409"/>
                  </a:lnTo>
                  <a:lnTo>
                    <a:pt x="468" y="3036"/>
                  </a:lnTo>
                  <a:lnTo>
                    <a:pt x="1290" y="3504"/>
                  </a:lnTo>
                  <a:lnTo>
                    <a:pt x="2443" y="3835"/>
                  </a:lnTo>
                  <a:lnTo>
                    <a:pt x="3264" y="4554"/>
                  </a:lnTo>
                  <a:lnTo>
                    <a:pt x="3447" y="5593"/>
                  </a:lnTo>
                  <a:lnTo>
                    <a:pt x="3881" y="5981"/>
                  </a:lnTo>
                  <a:lnTo>
                    <a:pt x="4794" y="6117"/>
                  </a:lnTo>
                  <a:lnTo>
                    <a:pt x="5821" y="6243"/>
                  </a:lnTo>
                  <a:lnTo>
                    <a:pt x="6951" y="6791"/>
                  </a:lnTo>
                  <a:lnTo>
                    <a:pt x="7430" y="6893"/>
                  </a:lnTo>
                  <a:lnTo>
                    <a:pt x="8137" y="7704"/>
                  </a:lnTo>
                  <a:lnTo>
                    <a:pt x="8799" y="8217"/>
                  </a:lnTo>
                  <a:lnTo>
                    <a:pt x="9587" y="8206"/>
                  </a:lnTo>
                  <a:lnTo>
                    <a:pt x="11184" y="8388"/>
                  </a:lnTo>
                  <a:lnTo>
                    <a:pt x="12097" y="8274"/>
                  </a:lnTo>
                  <a:lnTo>
                    <a:pt x="12885" y="8400"/>
                  </a:lnTo>
                  <a:lnTo>
                    <a:pt x="14209" y="8936"/>
                  </a:lnTo>
                  <a:lnTo>
                    <a:pt x="15099" y="8925"/>
                  </a:lnTo>
                  <a:lnTo>
                    <a:pt x="15555" y="9210"/>
                  </a:lnTo>
                  <a:lnTo>
                    <a:pt x="16183" y="8742"/>
                  </a:lnTo>
                  <a:lnTo>
                    <a:pt x="17210" y="8423"/>
                  </a:lnTo>
                  <a:lnTo>
                    <a:pt x="18271" y="8400"/>
                  </a:lnTo>
                  <a:lnTo>
                    <a:pt x="18979" y="8080"/>
                  </a:lnTo>
                  <a:lnTo>
                    <a:pt x="19241" y="7612"/>
                  </a:lnTo>
                  <a:lnTo>
                    <a:pt x="19607" y="7327"/>
                  </a:lnTo>
                  <a:lnTo>
                    <a:pt x="19333" y="7030"/>
                  </a:lnTo>
                  <a:lnTo>
                    <a:pt x="18922" y="6699"/>
                  </a:lnTo>
                  <a:lnTo>
                    <a:pt x="18979" y="6129"/>
                  </a:lnTo>
                  <a:lnTo>
                    <a:pt x="19435" y="6197"/>
                  </a:lnTo>
                  <a:lnTo>
                    <a:pt x="20269" y="6391"/>
                  </a:lnTo>
                  <a:lnTo>
                    <a:pt x="20714" y="5912"/>
                  </a:lnTo>
                  <a:lnTo>
                    <a:pt x="21615" y="5570"/>
                  </a:lnTo>
                  <a:lnTo>
                    <a:pt x="21809" y="4988"/>
                  </a:lnTo>
                  <a:lnTo>
                    <a:pt x="22152" y="4737"/>
                  </a:lnTo>
                  <a:lnTo>
                    <a:pt x="23122" y="4622"/>
                  </a:lnTo>
                  <a:lnTo>
                    <a:pt x="23738" y="4714"/>
                  </a:lnTo>
                  <a:lnTo>
                    <a:pt x="23635" y="4406"/>
                  </a:lnTo>
                  <a:lnTo>
                    <a:pt x="22608" y="3789"/>
                  </a:lnTo>
                  <a:lnTo>
                    <a:pt x="21889" y="3504"/>
                  </a:lnTo>
                  <a:lnTo>
                    <a:pt x="21524" y="3835"/>
                  </a:lnTo>
                  <a:lnTo>
                    <a:pt x="20759" y="3687"/>
                  </a:lnTo>
                  <a:lnTo>
                    <a:pt x="20417" y="3801"/>
                  </a:lnTo>
                  <a:lnTo>
                    <a:pt x="20029" y="3436"/>
                  </a:lnTo>
                  <a:lnTo>
                    <a:pt x="19983" y="2545"/>
                  </a:lnTo>
                  <a:lnTo>
                    <a:pt x="19903" y="1895"/>
                  </a:lnTo>
                  <a:lnTo>
                    <a:pt x="19116" y="1963"/>
                  </a:lnTo>
                  <a:lnTo>
                    <a:pt x="18557" y="1667"/>
                  </a:lnTo>
                  <a:lnTo>
                    <a:pt x="18089" y="1564"/>
                  </a:lnTo>
                  <a:lnTo>
                    <a:pt x="17450" y="2192"/>
                  </a:lnTo>
                  <a:lnTo>
                    <a:pt x="16617" y="2340"/>
                  </a:lnTo>
                  <a:lnTo>
                    <a:pt x="16103" y="2568"/>
                  </a:lnTo>
                  <a:lnTo>
                    <a:pt x="15156" y="2420"/>
                  </a:lnTo>
                  <a:lnTo>
                    <a:pt x="14505" y="2420"/>
                  </a:lnTo>
                  <a:lnTo>
                    <a:pt x="13809" y="1975"/>
                  </a:lnTo>
                  <a:lnTo>
                    <a:pt x="12885" y="1553"/>
                  </a:lnTo>
                  <a:lnTo>
                    <a:pt x="12109" y="1438"/>
                  </a:lnTo>
                  <a:lnTo>
                    <a:pt x="11299" y="1553"/>
                  </a:lnTo>
                  <a:lnTo>
                    <a:pt x="10739" y="1712"/>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71" name="Google Shape;1171;p42"/>
            <p:cNvSpPr/>
            <p:nvPr/>
          </p:nvSpPr>
          <p:spPr>
            <a:xfrm>
              <a:off x="4320550" y="3346350"/>
              <a:ext cx="210275" cy="372625"/>
            </a:xfrm>
            <a:custGeom>
              <a:rect b="b" l="l" r="r" t="t"/>
              <a:pathLst>
                <a:path extrusionOk="0" h="14905" w="8411">
                  <a:moveTo>
                    <a:pt x="8320" y="411"/>
                  </a:moveTo>
                  <a:lnTo>
                    <a:pt x="8206" y="0"/>
                  </a:lnTo>
                  <a:lnTo>
                    <a:pt x="8206" y="0"/>
                  </a:lnTo>
                  <a:lnTo>
                    <a:pt x="8206" y="0"/>
                  </a:lnTo>
                  <a:lnTo>
                    <a:pt x="7544" y="525"/>
                  </a:lnTo>
                  <a:lnTo>
                    <a:pt x="6665" y="879"/>
                  </a:lnTo>
                  <a:lnTo>
                    <a:pt x="6186" y="868"/>
                  </a:lnTo>
                  <a:lnTo>
                    <a:pt x="5889" y="1141"/>
                  </a:lnTo>
                  <a:lnTo>
                    <a:pt x="5330" y="1153"/>
                  </a:lnTo>
                  <a:lnTo>
                    <a:pt x="5136" y="1267"/>
                  </a:lnTo>
                  <a:lnTo>
                    <a:pt x="4177" y="1005"/>
                  </a:lnTo>
                  <a:lnTo>
                    <a:pt x="3880" y="1050"/>
                  </a:lnTo>
                  <a:lnTo>
                    <a:pt x="3652" y="1906"/>
                  </a:lnTo>
                  <a:lnTo>
                    <a:pt x="3755" y="2945"/>
                  </a:lnTo>
                  <a:lnTo>
                    <a:pt x="3789" y="2945"/>
                  </a:lnTo>
                  <a:lnTo>
                    <a:pt x="4063" y="3230"/>
                  </a:lnTo>
                  <a:lnTo>
                    <a:pt x="4382" y="3892"/>
                  </a:lnTo>
                  <a:lnTo>
                    <a:pt x="4394" y="5056"/>
                  </a:lnTo>
                  <a:lnTo>
                    <a:pt x="4040" y="5250"/>
                  </a:lnTo>
                  <a:lnTo>
                    <a:pt x="3766" y="5889"/>
                  </a:lnTo>
                  <a:lnTo>
                    <a:pt x="3275" y="5318"/>
                  </a:lnTo>
                  <a:lnTo>
                    <a:pt x="3253" y="4679"/>
                  </a:lnTo>
                  <a:lnTo>
                    <a:pt x="3435" y="4257"/>
                  </a:lnTo>
                  <a:lnTo>
                    <a:pt x="3390" y="3892"/>
                  </a:lnTo>
                  <a:lnTo>
                    <a:pt x="3093" y="3664"/>
                  </a:lnTo>
                  <a:lnTo>
                    <a:pt x="2865" y="3743"/>
                  </a:lnTo>
                  <a:lnTo>
                    <a:pt x="2442" y="3321"/>
                  </a:lnTo>
                  <a:lnTo>
                    <a:pt x="0" y="4063"/>
                  </a:lnTo>
                  <a:lnTo>
                    <a:pt x="46" y="4702"/>
                  </a:lnTo>
                  <a:lnTo>
                    <a:pt x="80" y="5044"/>
                  </a:lnTo>
                  <a:lnTo>
                    <a:pt x="742" y="5033"/>
                  </a:lnTo>
                  <a:lnTo>
                    <a:pt x="1107" y="5216"/>
                  </a:lnTo>
                  <a:lnTo>
                    <a:pt x="1267" y="5444"/>
                  </a:lnTo>
                  <a:lnTo>
                    <a:pt x="1632" y="5512"/>
                  </a:lnTo>
                  <a:lnTo>
                    <a:pt x="2032" y="5798"/>
                  </a:lnTo>
                  <a:lnTo>
                    <a:pt x="1997" y="6962"/>
                  </a:lnTo>
                  <a:lnTo>
                    <a:pt x="1803" y="7589"/>
                  </a:lnTo>
                  <a:lnTo>
                    <a:pt x="1735" y="8251"/>
                  </a:lnTo>
                  <a:lnTo>
                    <a:pt x="1849" y="8525"/>
                  </a:lnTo>
                  <a:lnTo>
                    <a:pt x="1735" y="9050"/>
                  </a:lnTo>
                  <a:lnTo>
                    <a:pt x="1609" y="9141"/>
                  </a:lnTo>
                  <a:lnTo>
                    <a:pt x="1381" y="9792"/>
                  </a:lnTo>
                  <a:lnTo>
                    <a:pt x="491" y="10819"/>
                  </a:lnTo>
                  <a:lnTo>
                    <a:pt x="810" y="12109"/>
                  </a:lnTo>
                  <a:lnTo>
                    <a:pt x="970" y="12748"/>
                  </a:lnTo>
                  <a:lnTo>
                    <a:pt x="765" y="13763"/>
                  </a:lnTo>
                  <a:lnTo>
                    <a:pt x="822" y="14094"/>
                  </a:lnTo>
                  <a:lnTo>
                    <a:pt x="913" y="14505"/>
                  </a:lnTo>
                  <a:lnTo>
                    <a:pt x="947" y="14905"/>
                  </a:lnTo>
                  <a:lnTo>
                    <a:pt x="1541" y="14905"/>
                  </a:lnTo>
                  <a:lnTo>
                    <a:pt x="1632" y="14437"/>
                  </a:lnTo>
                  <a:lnTo>
                    <a:pt x="1438" y="14357"/>
                  </a:lnTo>
                  <a:lnTo>
                    <a:pt x="1392" y="13992"/>
                  </a:lnTo>
                  <a:lnTo>
                    <a:pt x="1769" y="13649"/>
                  </a:lnTo>
                  <a:lnTo>
                    <a:pt x="2739" y="13159"/>
                  </a:lnTo>
                  <a:lnTo>
                    <a:pt x="3390" y="12850"/>
                  </a:lnTo>
                  <a:lnTo>
                    <a:pt x="3743" y="12519"/>
                  </a:lnTo>
                  <a:lnTo>
                    <a:pt x="3880" y="12154"/>
                  </a:lnTo>
                  <a:lnTo>
                    <a:pt x="3709" y="11994"/>
                  </a:lnTo>
                  <a:lnTo>
                    <a:pt x="3857" y="11561"/>
                  </a:lnTo>
                  <a:lnTo>
                    <a:pt x="3937" y="10682"/>
                  </a:lnTo>
                  <a:lnTo>
                    <a:pt x="3789" y="10728"/>
                  </a:lnTo>
                  <a:lnTo>
                    <a:pt x="3789" y="10454"/>
                  </a:lnTo>
                  <a:lnTo>
                    <a:pt x="3675" y="9929"/>
                  </a:lnTo>
                  <a:lnTo>
                    <a:pt x="3332" y="9244"/>
                  </a:lnTo>
                  <a:lnTo>
                    <a:pt x="3435" y="8582"/>
                  </a:lnTo>
                  <a:lnTo>
                    <a:pt x="3766" y="8388"/>
                  </a:lnTo>
                  <a:lnTo>
                    <a:pt x="4348" y="7726"/>
                  </a:lnTo>
                  <a:lnTo>
                    <a:pt x="4656" y="7567"/>
                  </a:lnTo>
                  <a:lnTo>
                    <a:pt x="5615" y="6597"/>
                  </a:lnTo>
                  <a:lnTo>
                    <a:pt x="6528" y="6163"/>
                  </a:lnTo>
                  <a:lnTo>
                    <a:pt x="7270" y="5798"/>
                  </a:lnTo>
                  <a:lnTo>
                    <a:pt x="7795" y="5250"/>
                  </a:lnTo>
                  <a:lnTo>
                    <a:pt x="8137" y="4622"/>
                  </a:lnTo>
                  <a:lnTo>
                    <a:pt x="8411" y="3960"/>
                  </a:lnTo>
                  <a:lnTo>
                    <a:pt x="8285" y="3515"/>
                  </a:lnTo>
                  <a:lnTo>
                    <a:pt x="8308" y="2112"/>
                  </a:lnTo>
                  <a:lnTo>
                    <a:pt x="8251" y="1313"/>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72" name="Google Shape;1172;p42"/>
            <p:cNvSpPr/>
            <p:nvPr/>
          </p:nvSpPr>
          <p:spPr>
            <a:xfrm>
              <a:off x="3386175" y="2490425"/>
              <a:ext cx="239400" cy="290175"/>
            </a:xfrm>
            <a:custGeom>
              <a:rect b="b" l="l" r="r" t="t"/>
              <a:pathLst>
                <a:path extrusionOk="0" h="11607" w="9576">
                  <a:moveTo>
                    <a:pt x="9575" y="2203"/>
                  </a:moveTo>
                  <a:lnTo>
                    <a:pt x="6676" y="1"/>
                  </a:lnTo>
                  <a:lnTo>
                    <a:pt x="6642" y="1382"/>
                  </a:lnTo>
                  <a:lnTo>
                    <a:pt x="4097" y="1336"/>
                  </a:lnTo>
                  <a:lnTo>
                    <a:pt x="4063" y="3664"/>
                  </a:lnTo>
                  <a:lnTo>
                    <a:pt x="3321" y="3733"/>
                  </a:lnTo>
                  <a:lnTo>
                    <a:pt x="3116" y="4200"/>
                  </a:lnTo>
                  <a:lnTo>
                    <a:pt x="3253" y="5513"/>
                  </a:lnTo>
                  <a:lnTo>
                    <a:pt x="171" y="5501"/>
                  </a:lnTo>
                  <a:lnTo>
                    <a:pt x="0" y="5821"/>
                  </a:lnTo>
                  <a:lnTo>
                    <a:pt x="400" y="6198"/>
                  </a:lnTo>
                  <a:lnTo>
                    <a:pt x="594" y="6631"/>
                  </a:lnTo>
                  <a:lnTo>
                    <a:pt x="491" y="7088"/>
                  </a:lnTo>
                  <a:lnTo>
                    <a:pt x="582" y="7544"/>
                  </a:lnTo>
                  <a:lnTo>
                    <a:pt x="651" y="8434"/>
                  </a:lnTo>
                  <a:lnTo>
                    <a:pt x="537" y="9279"/>
                  </a:lnTo>
                  <a:lnTo>
                    <a:pt x="297" y="9735"/>
                  </a:lnTo>
                  <a:lnTo>
                    <a:pt x="354" y="10226"/>
                  </a:lnTo>
                  <a:lnTo>
                    <a:pt x="639" y="9941"/>
                  </a:lnTo>
                  <a:lnTo>
                    <a:pt x="1027" y="10009"/>
                  </a:lnTo>
                  <a:lnTo>
                    <a:pt x="1427" y="9804"/>
                  </a:lnTo>
                  <a:lnTo>
                    <a:pt x="1860" y="9804"/>
                  </a:lnTo>
                  <a:lnTo>
                    <a:pt x="2237" y="10066"/>
                  </a:lnTo>
                  <a:lnTo>
                    <a:pt x="2762" y="10306"/>
                  </a:lnTo>
                  <a:lnTo>
                    <a:pt x="3218" y="10979"/>
                  </a:lnTo>
                  <a:lnTo>
                    <a:pt x="3732" y="11607"/>
                  </a:lnTo>
                  <a:lnTo>
                    <a:pt x="4006" y="11436"/>
                  </a:lnTo>
                  <a:lnTo>
                    <a:pt x="4143" y="10911"/>
                  </a:lnTo>
                  <a:lnTo>
                    <a:pt x="4405" y="10877"/>
                  </a:lnTo>
                  <a:lnTo>
                    <a:pt x="4942" y="11139"/>
                  </a:lnTo>
                  <a:lnTo>
                    <a:pt x="5398" y="10945"/>
                  </a:lnTo>
                  <a:lnTo>
                    <a:pt x="5706" y="11002"/>
                  </a:lnTo>
                  <a:lnTo>
                    <a:pt x="5832" y="10808"/>
                  </a:lnTo>
                  <a:lnTo>
                    <a:pt x="9016" y="10797"/>
                  </a:lnTo>
                  <a:lnTo>
                    <a:pt x="9198" y="10169"/>
                  </a:lnTo>
                  <a:lnTo>
                    <a:pt x="9050" y="10055"/>
                  </a:lnTo>
                  <a:lnTo>
                    <a:pt x="8708" y="6129"/>
                  </a:lnTo>
                  <a:lnTo>
                    <a:pt x="8365" y="2215"/>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73" name="Google Shape;1173;p42"/>
            <p:cNvSpPr/>
            <p:nvPr/>
          </p:nvSpPr>
          <p:spPr>
            <a:xfrm>
              <a:off x="4371050" y="3321525"/>
              <a:ext cx="59350" cy="172050"/>
            </a:xfrm>
            <a:custGeom>
              <a:rect b="b" l="l" r="r" t="t"/>
              <a:pathLst>
                <a:path extrusionOk="0" h="6882" w="2374">
                  <a:moveTo>
                    <a:pt x="1472" y="4371"/>
                  </a:moveTo>
                  <a:lnTo>
                    <a:pt x="1484" y="4040"/>
                  </a:lnTo>
                  <a:lnTo>
                    <a:pt x="1312" y="3766"/>
                  </a:lnTo>
                  <a:lnTo>
                    <a:pt x="1324" y="3367"/>
                  </a:lnTo>
                  <a:lnTo>
                    <a:pt x="1118" y="2705"/>
                  </a:lnTo>
                  <a:lnTo>
                    <a:pt x="1358" y="2203"/>
                  </a:lnTo>
                  <a:lnTo>
                    <a:pt x="1347" y="1107"/>
                  </a:lnTo>
                  <a:lnTo>
                    <a:pt x="1073" y="514"/>
                  </a:lnTo>
                  <a:lnTo>
                    <a:pt x="1096" y="411"/>
                  </a:lnTo>
                  <a:lnTo>
                    <a:pt x="1096" y="411"/>
                  </a:lnTo>
                  <a:lnTo>
                    <a:pt x="947" y="172"/>
                  </a:lnTo>
                  <a:lnTo>
                    <a:pt x="171" y="0"/>
                  </a:lnTo>
                  <a:lnTo>
                    <a:pt x="548" y="400"/>
                  </a:lnTo>
                  <a:lnTo>
                    <a:pt x="719" y="1176"/>
                  </a:lnTo>
                  <a:lnTo>
                    <a:pt x="571" y="1427"/>
                  </a:lnTo>
                  <a:lnTo>
                    <a:pt x="400" y="2157"/>
                  </a:lnTo>
                  <a:lnTo>
                    <a:pt x="525" y="2911"/>
                  </a:lnTo>
                  <a:lnTo>
                    <a:pt x="274" y="3230"/>
                  </a:lnTo>
                  <a:lnTo>
                    <a:pt x="0" y="4063"/>
                  </a:lnTo>
                  <a:lnTo>
                    <a:pt x="422" y="4314"/>
                  </a:lnTo>
                  <a:lnTo>
                    <a:pt x="845" y="4736"/>
                  </a:lnTo>
                  <a:lnTo>
                    <a:pt x="1073" y="4657"/>
                  </a:lnTo>
                  <a:lnTo>
                    <a:pt x="1370" y="4885"/>
                  </a:lnTo>
                  <a:lnTo>
                    <a:pt x="1415" y="5250"/>
                  </a:lnTo>
                  <a:lnTo>
                    <a:pt x="1233" y="5661"/>
                  </a:lnTo>
                  <a:lnTo>
                    <a:pt x="1255" y="6311"/>
                  </a:lnTo>
                  <a:lnTo>
                    <a:pt x="1746" y="6882"/>
                  </a:lnTo>
                  <a:lnTo>
                    <a:pt x="2020" y="6231"/>
                  </a:lnTo>
                  <a:lnTo>
                    <a:pt x="2374" y="6049"/>
                  </a:lnTo>
                  <a:lnTo>
                    <a:pt x="2362" y="4885"/>
                  </a:lnTo>
                  <a:lnTo>
                    <a:pt x="2043" y="4223"/>
                  </a:lnTo>
                  <a:lnTo>
                    <a:pt x="1769" y="3938"/>
                  </a:lnTo>
                  <a:lnTo>
                    <a:pt x="1735" y="3938"/>
                  </a:lnTo>
                  <a:lnTo>
                    <a:pt x="1735" y="4052"/>
                  </a:lnTo>
                  <a:lnTo>
                    <a:pt x="1883" y="4097"/>
                  </a:lnTo>
                  <a:lnTo>
                    <a:pt x="2031" y="4577"/>
                  </a:lnTo>
                  <a:lnTo>
                    <a:pt x="1997" y="4691"/>
                  </a:lnTo>
                  <a:lnTo>
                    <a:pt x="1723" y="4337"/>
                  </a:lnTo>
                  <a:lnTo>
                    <a:pt x="1586" y="4565"/>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74" name="Google Shape;1174;p42"/>
            <p:cNvSpPr/>
            <p:nvPr/>
          </p:nvSpPr>
          <p:spPr>
            <a:xfrm>
              <a:off x="5723100" y="2954900"/>
              <a:ext cx="383475" cy="139550"/>
            </a:xfrm>
            <a:custGeom>
              <a:rect b="b" l="l" r="r" t="t"/>
              <a:pathLst>
                <a:path extrusionOk="0" h="5582" w="15339">
                  <a:moveTo>
                    <a:pt x="799" y="663"/>
                  </a:moveTo>
                  <a:lnTo>
                    <a:pt x="126" y="263"/>
                  </a:lnTo>
                  <a:lnTo>
                    <a:pt x="0" y="423"/>
                  </a:lnTo>
                  <a:lnTo>
                    <a:pt x="206" y="800"/>
                  </a:lnTo>
                  <a:lnTo>
                    <a:pt x="137" y="1473"/>
                  </a:lnTo>
                  <a:lnTo>
                    <a:pt x="446" y="1964"/>
                  </a:lnTo>
                  <a:lnTo>
                    <a:pt x="583" y="2717"/>
                  </a:lnTo>
                  <a:lnTo>
                    <a:pt x="1073" y="3333"/>
                  </a:lnTo>
                  <a:lnTo>
                    <a:pt x="1187" y="3790"/>
                  </a:lnTo>
                  <a:lnTo>
                    <a:pt x="2135" y="4497"/>
                  </a:lnTo>
                  <a:lnTo>
                    <a:pt x="2911" y="5182"/>
                  </a:lnTo>
                  <a:lnTo>
                    <a:pt x="3481" y="5113"/>
                  </a:lnTo>
                  <a:lnTo>
                    <a:pt x="3493" y="4817"/>
                  </a:lnTo>
                  <a:lnTo>
                    <a:pt x="3162" y="4018"/>
                  </a:lnTo>
                  <a:lnTo>
                    <a:pt x="2865" y="3755"/>
                  </a:lnTo>
                  <a:lnTo>
                    <a:pt x="2796" y="3219"/>
                  </a:lnTo>
                  <a:lnTo>
                    <a:pt x="2717" y="2911"/>
                  </a:lnTo>
                  <a:lnTo>
                    <a:pt x="2785" y="2500"/>
                  </a:lnTo>
                  <a:lnTo>
                    <a:pt x="2717" y="1884"/>
                  </a:lnTo>
                  <a:lnTo>
                    <a:pt x="2340" y="1279"/>
                  </a:lnTo>
                  <a:lnTo>
                    <a:pt x="1838" y="731"/>
                  </a:lnTo>
                  <a:lnTo>
                    <a:pt x="1655" y="651"/>
                  </a:lnTo>
                  <a:lnTo>
                    <a:pt x="1416" y="1016"/>
                  </a:lnTo>
                  <a:lnTo>
                    <a:pt x="891" y="1131"/>
                  </a:lnTo>
                  <a:close/>
                  <a:moveTo>
                    <a:pt x="14928" y="2226"/>
                  </a:moveTo>
                  <a:lnTo>
                    <a:pt x="14756" y="1792"/>
                  </a:lnTo>
                  <a:lnTo>
                    <a:pt x="15293" y="1735"/>
                  </a:lnTo>
                  <a:lnTo>
                    <a:pt x="15338" y="1393"/>
                  </a:lnTo>
                  <a:lnTo>
                    <a:pt x="14654" y="1108"/>
                  </a:lnTo>
                  <a:lnTo>
                    <a:pt x="14106" y="857"/>
                  </a:lnTo>
                  <a:lnTo>
                    <a:pt x="14049" y="457"/>
                  </a:lnTo>
                  <a:lnTo>
                    <a:pt x="13615" y="1"/>
                  </a:lnTo>
                  <a:lnTo>
                    <a:pt x="13284" y="1"/>
                  </a:lnTo>
                  <a:lnTo>
                    <a:pt x="12931" y="720"/>
                  </a:lnTo>
                  <a:lnTo>
                    <a:pt x="12337" y="1347"/>
                  </a:lnTo>
                  <a:lnTo>
                    <a:pt x="12326" y="1792"/>
                  </a:lnTo>
                  <a:lnTo>
                    <a:pt x="12314" y="2374"/>
                  </a:lnTo>
                  <a:lnTo>
                    <a:pt x="11926" y="2340"/>
                  </a:lnTo>
                  <a:lnTo>
                    <a:pt x="11766" y="2660"/>
                  </a:lnTo>
                  <a:lnTo>
                    <a:pt x="11390" y="2192"/>
                  </a:lnTo>
                  <a:lnTo>
                    <a:pt x="11013" y="2763"/>
                  </a:lnTo>
                  <a:lnTo>
                    <a:pt x="10477" y="3470"/>
                  </a:lnTo>
                  <a:lnTo>
                    <a:pt x="9518" y="3675"/>
                  </a:lnTo>
                  <a:lnTo>
                    <a:pt x="9176" y="3847"/>
                  </a:lnTo>
                  <a:lnTo>
                    <a:pt x="9050" y="4611"/>
                  </a:lnTo>
                  <a:lnTo>
                    <a:pt x="8423" y="4782"/>
                  </a:lnTo>
                  <a:lnTo>
                    <a:pt x="7829" y="4474"/>
                  </a:lnTo>
                  <a:lnTo>
                    <a:pt x="7978" y="5079"/>
                  </a:lnTo>
                  <a:lnTo>
                    <a:pt x="8537" y="5581"/>
                  </a:lnTo>
                  <a:lnTo>
                    <a:pt x="9050" y="5410"/>
                  </a:lnTo>
                  <a:lnTo>
                    <a:pt x="9564" y="5467"/>
                  </a:lnTo>
                  <a:lnTo>
                    <a:pt x="10020" y="5011"/>
                  </a:lnTo>
                  <a:lnTo>
                    <a:pt x="10397" y="4919"/>
                  </a:lnTo>
                  <a:lnTo>
                    <a:pt x="11173" y="5182"/>
                  </a:lnTo>
                  <a:lnTo>
                    <a:pt x="11812" y="4999"/>
                  </a:lnTo>
                  <a:lnTo>
                    <a:pt x="12200" y="3721"/>
                  </a:lnTo>
                  <a:lnTo>
                    <a:pt x="12485" y="3413"/>
                  </a:lnTo>
                  <a:lnTo>
                    <a:pt x="12725" y="2386"/>
                  </a:lnTo>
                  <a:lnTo>
                    <a:pt x="13638" y="2386"/>
                  </a:lnTo>
                  <a:lnTo>
                    <a:pt x="14357" y="2523"/>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75" name="Google Shape;1175;p42"/>
            <p:cNvSpPr/>
            <p:nvPr/>
          </p:nvSpPr>
          <p:spPr>
            <a:xfrm>
              <a:off x="3953650" y="3496700"/>
              <a:ext cx="263350" cy="274775"/>
            </a:xfrm>
            <a:custGeom>
              <a:rect b="b" l="l" r="r" t="t"/>
              <a:pathLst>
                <a:path extrusionOk="0" h="10991" w="10534">
                  <a:moveTo>
                    <a:pt x="9073" y="525"/>
                  </a:moveTo>
                  <a:lnTo>
                    <a:pt x="7601" y="891"/>
                  </a:lnTo>
                  <a:lnTo>
                    <a:pt x="5683" y="754"/>
                  </a:lnTo>
                  <a:lnTo>
                    <a:pt x="5158" y="331"/>
                  </a:lnTo>
                  <a:lnTo>
                    <a:pt x="1952" y="377"/>
                  </a:lnTo>
                  <a:lnTo>
                    <a:pt x="1815" y="434"/>
                  </a:lnTo>
                  <a:lnTo>
                    <a:pt x="1358" y="12"/>
                  </a:lnTo>
                  <a:lnTo>
                    <a:pt x="856" y="0"/>
                  </a:lnTo>
                  <a:lnTo>
                    <a:pt x="377" y="149"/>
                  </a:lnTo>
                  <a:lnTo>
                    <a:pt x="0" y="320"/>
                  </a:lnTo>
                  <a:lnTo>
                    <a:pt x="23" y="1016"/>
                  </a:lnTo>
                  <a:lnTo>
                    <a:pt x="651" y="1895"/>
                  </a:lnTo>
                  <a:lnTo>
                    <a:pt x="810" y="2466"/>
                  </a:lnTo>
                  <a:lnTo>
                    <a:pt x="1210" y="3572"/>
                  </a:lnTo>
                  <a:lnTo>
                    <a:pt x="1598" y="4314"/>
                  </a:lnTo>
                  <a:lnTo>
                    <a:pt x="1894" y="4679"/>
                  </a:lnTo>
                  <a:lnTo>
                    <a:pt x="1974" y="5182"/>
                  </a:lnTo>
                  <a:lnTo>
                    <a:pt x="1974" y="6266"/>
                  </a:lnTo>
                  <a:lnTo>
                    <a:pt x="2203" y="7658"/>
                  </a:lnTo>
                  <a:lnTo>
                    <a:pt x="2374" y="8320"/>
                  </a:lnTo>
                  <a:lnTo>
                    <a:pt x="2522" y="9199"/>
                  </a:lnTo>
                  <a:lnTo>
                    <a:pt x="2785" y="9872"/>
                  </a:lnTo>
                  <a:lnTo>
                    <a:pt x="3344" y="10557"/>
                  </a:lnTo>
                  <a:lnTo>
                    <a:pt x="3732" y="10100"/>
                  </a:lnTo>
                  <a:lnTo>
                    <a:pt x="4029" y="10363"/>
                  </a:lnTo>
                  <a:lnTo>
                    <a:pt x="4143" y="10739"/>
                  </a:lnTo>
                  <a:lnTo>
                    <a:pt x="4485" y="10819"/>
                  </a:lnTo>
                  <a:lnTo>
                    <a:pt x="4953" y="10990"/>
                  </a:lnTo>
                  <a:lnTo>
                    <a:pt x="5375" y="10911"/>
                  </a:lnTo>
                  <a:lnTo>
                    <a:pt x="6083" y="10454"/>
                  </a:lnTo>
                  <a:lnTo>
                    <a:pt x="6243" y="7087"/>
                  </a:lnTo>
                  <a:lnTo>
                    <a:pt x="6322" y="4451"/>
                  </a:lnTo>
                  <a:lnTo>
                    <a:pt x="7098" y="4428"/>
                  </a:lnTo>
                  <a:lnTo>
                    <a:pt x="7224" y="1187"/>
                  </a:lnTo>
                  <a:lnTo>
                    <a:pt x="7806" y="1153"/>
                  </a:lnTo>
                  <a:lnTo>
                    <a:pt x="9039" y="845"/>
                  </a:lnTo>
                  <a:lnTo>
                    <a:pt x="9324" y="1210"/>
                  </a:lnTo>
                  <a:lnTo>
                    <a:pt x="9849" y="856"/>
                  </a:lnTo>
                  <a:lnTo>
                    <a:pt x="10077" y="856"/>
                  </a:lnTo>
                  <a:lnTo>
                    <a:pt x="10534" y="640"/>
                  </a:lnTo>
                  <a:lnTo>
                    <a:pt x="10534" y="571"/>
                  </a:lnTo>
                  <a:lnTo>
                    <a:pt x="10237" y="377"/>
                  </a:lnTo>
                  <a:lnTo>
                    <a:pt x="9723" y="320"/>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76" name="Google Shape;1176;p42"/>
            <p:cNvSpPr/>
            <p:nvPr/>
          </p:nvSpPr>
          <p:spPr>
            <a:xfrm>
              <a:off x="3727100" y="2579450"/>
              <a:ext cx="307025" cy="268200"/>
            </a:xfrm>
            <a:custGeom>
              <a:rect b="b" l="l" r="r" t="t"/>
              <a:pathLst>
                <a:path extrusionOk="0" h="10728" w="12281">
                  <a:moveTo>
                    <a:pt x="10409" y="400"/>
                  </a:moveTo>
                  <a:lnTo>
                    <a:pt x="9153" y="0"/>
                  </a:lnTo>
                  <a:lnTo>
                    <a:pt x="6506" y="1746"/>
                  </a:lnTo>
                  <a:lnTo>
                    <a:pt x="4246" y="3527"/>
                  </a:lnTo>
                  <a:lnTo>
                    <a:pt x="3139" y="3926"/>
                  </a:lnTo>
                  <a:lnTo>
                    <a:pt x="3151" y="6003"/>
                  </a:lnTo>
                  <a:lnTo>
                    <a:pt x="2728" y="6619"/>
                  </a:lnTo>
                  <a:lnTo>
                    <a:pt x="2648" y="7179"/>
                  </a:lnTo>
                  <a:lnTo>
                    <a:pt x="1952" y="7316"/>
                  </a:lnTo>
                  <a:lnTo>
                    <a:pt x="868" y="7407"/>
                  </a:lnTo>
                  <a:lnTo>
                    <a:pt x="583" y="7715"/>
                  </a:lnTo>
                  <a:lnTo>
                    <a:pt x="69" y="7761"/>
                  </a:lnTo>
                  <a:lnTo>
                    <a:pt x="1" y="8206"/>
                  </a:lnTo>
                  <a:lnTo>
                    <a:pt x="115" y="8617"/>
                  </a:lnTo>
                  <a:lnTo>
                    <a:pt x="560" y="9199"/>
                  </a:lnTo>
                  <a:lnTo>
                    <a:pt x="583" y="9644"/>
                  </a:lnTo>
                  <a:lnTo>
                    <a:pt x="1496" y="9849"/>
                  </a:lnTo>
                  <a:lnTo>
                    <a:pt x="1484" y="10477"/>
                  </a:lnTo>
                  <a:lnTo>
                    <a:pt x="1758" y="10203"/>
                  </a:lnTo>
                  <a:lnTo>
                    <a:pt x="2044" y="10203"/>
                  </a:lnTo>
                  <a:lnTo>
                    <a:pt x="2648" y="10728"/>
                  </a:lnTo>
                  <a:lnTo>
                    <a:pt x="2694" y="9918"/>
                  </a:lnTo>
                  <a:lnTo>
                    <a:pt x="2922" y="9541"/>
                  </a:lnTo>
                  <a:lnTo>
                    <a:pt x="3036" y="9027"/>
                  </a:lnTo>
                  <a:lnTo>
                    <a:pt x="3230" y="8833"/>
                  </a:lnTo>
                  <a:lnTo>
                    <a:pt x="4086" y="8719"/>
                  </a:lnTo>
                  <a:lnTo>
                    <a:pt x="4885" y="9062"/>
                  </a:lnTo>
                  <a:lnTo>
                    <a:pt x="5193" y="9404"/>
                  </a:lnTo>
                  <a:lnTo>
                    <a:pt x="5604" y="9415"/>
                  </a:lnTo>
                  <a:lnTo>
                    <a:pt x="5981" y="9199"/>
                  </a:lnTo>
                  <a:lnTo>
                    <a:pt x="6951" y="9678"/>
                  </a:lnTo>
                  <a:lnTo>
                    <a:pt x="7350" y="9644"/>
                  </a:lnTo>
                  <a:lnTo>
                    <a:pt x="7818" y="9256"/>
                  </a:lnTo>
                  <a:lnTo>
                    <a:pt x="8286" y="9290"/>
                  </a:lnTo>
                  <a:lnTo>
                    <a:pt x="8514" y="9164"/>
                  </a:lnTo>
                  <a:lnTo>
                    <a:pt x="8937" y="9221"/>
                  </a:lnTo>
                  <a:lnTo>
                    <a:pt x="9553" y="9472"/>
                  </a:lnTo>
                  <a:lnTo>
                    <a:pt x="10169" y="8970"/>
                  </a:lnTo>
                  <a:lnTo>
                    <a:pt x="10352" y="9005"/>
                  </a:lnTo>
                  <a:lnTo>
                    <a:pt x="10911" y="9997"/>
                  </a:lnTo>
                  <a:lnTo>
                    <a:pt x="11048" y="9975"/>
                  </a:lnTo>
                  <a:lnTo>
                    <a:pt x="11082" y="9689"/>
                  </a:lnTo>
                  <a:lnTo>
                    <a:pt x="11310" y="9632"/>
                  </a:lnTo>
                  <a:lnTo>
                    <a:pt x="11379" y="9221"/>
                  </a:lnTo>
                  <a:lnTo>
                    <a:pt x="10865" y="9187"/>
                  </a:lnTo>
                  <a:lnTo>
                    <a:pt x="10865" y="8605"/>
                  </a:lnTo>
                  <a:lnTo>
                    <a:pt x="10523" y="8274"/>
                  </a:lnTo>
                  <a:lnTo>
                    <a:pt x="10854" y="7076"/>
                  </a:lnTo>
                  <a:lnTo>
                    <a:pt x="11835" y="6220"/>
                  </a:lnTo>
                  <a:lnTo>
                    <a:pt x="11869" y="5033"/>
                  </a:lnTo>
                  <a:lnTo>
                    <a:pt x="12121" y="3196"/>
                  </a:lnTo>
                  <a:lnTo>
                    <a:pt x="12280" y="2808"/>
                  </a:lnTo>
                  <a:lnTo>
                    <a:pt x="11949" y="2500"/>
                  </a:lnTo>
                  <a:lnTo>
                    <a:pt x="11927" y="2203"/>
                  </a:lnTo>
                  <a:lnTo>
                    <a:pt x="11641" y="1975"/>
                  </a:lnTo>
                  <a:lnTo>
                    <a:pt x="11413" y="560"/>
                  </a:lnTo>
                  <a:lnTo>
                    <a:pt x="10854" y="902"/>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77" name="Google Shape;1177;p42"/>
            <p:cNvSpPr/>
            <p:nvPr/>
          </p:nvSpPr>
          <p:spPr>
            <a:xfrm>
              <a:off x="3775325" y="2797425"/>
              <a:ext cx="236250" cy="218550"/>
            </a:xfrm>
            <a:custGeom>
              <a:rect b="b" l="l" r="r" t="t"/>
              <a:pathLst>
                <a:path extrusionOk="0" h="8742" w="9450">
                  <a:moveTo>
                    <a:pt x="9130" y="1256"/>
                  </a:moveTo>
                  <a:lnTo>
                    <a:pt x="8982" y="1278"/>
                  </a:lnTo>
                  <a:lnTo>
                    <a:pt x="8423" y="286"/>
                  </a:lnTo>
                  <a:lnTo>
                    <a:pt x="8240" y="251"/>
                  </a:lnTo>
                  <a:lnTo>
                    <a:pt x="7624" y="753"/>
                  </a:lnTo>
                  <a:lnTo>
                    <a:pt x="7019" y="502"/>
                  </a:lnTo>
                  <a:lnTo>
                    <a:pt x="6585" y="445"/>
                  </a:lnTo>
                  <a:lnTo>
                    <a:pt x="6357" y="571"/>
                  </a:lnTo>
                  <a:lnTo>
                    <a:pt x="5889" y="537"/>
                  </a:lnTo>
                  <a:lnTo>
                    <a:pt x="5421" y="925"/>
                  </a:lnTo>
                  <a:lnTo>
                    <a:pt x="5022" y="959"/>
                  </a:lnTo>
                  <a:lnTo>
                    <a:pt x="4052" y="480"/>
                  </a:lnTo>
                  <a:lnTo>
                    <a:pt x="3675" y="696"/>
                  </a:lnTo>
                  <a:lnTo>
                    <a:pt x="3264" y="685"/>
                  </a:lnTo>
                  <a:lnTo>
                    <a:pt x="2968" y="343"/>
                  </a:lnTo>
                  <a:lnTo>
                    <a:pt x="2169" y="0"/>
                  </a:lnTo>
                  <a:lnTo>
                    <a:pt x="1313" y="114"/>
                  </a:lnTo>
                  <a:lnTo>
                    <a:pt x="1107" y="308"/>
                  </a:lnTo>
                  <a:lnTo>
                    <a:pt x="993" y="822"/>
                  </a:lnTo>
                  <a:lnTo>
                    <a:pt x="765" y="1199"/>
                  </a:lnTo>
                  <a:lnTo>
                    <a:pt x="719" y="2009"/>
                  </a:lnTo>
                  <a:lnTo>
                    <a:pt x="697" y="2306"/>
                  </a:lnTo>
                  <a:lnTo>
                    <a:pt x="868" y="2853"/>
                  </a:lnTo>
                  <a:lnTo>
                    <a:pt x="708" y="3207"/>
                  </a:lnTo>
                  <a:lnTo>
                    <a:pt x="799" y="3447"/>
                  </a:lnTo>
                  <a:lnTo>
                    <a:pt x="411" y="4017"/>
                  </a:lnTo>
                  <a:lnTo>
                    <a:pt x="172" y="4291"/>
                  </a:lnTo>
                  <a:lnTo>
                    <a:pt x="23" y="4862"/>
                  </a:lnTo>
                  <a:lnTo>
                    <a:pt x="35" y="5444"/>
                  </a:lnTo>
                  <a:lnTo>
                    <a:pt x="0" y="6905"/>
                  </a:lnTo>
                  <a:lnTo>
                    <a:pt x="697" y="6905"/>
                  </a:lnTo>
                  <a:lnTo>
                    <a:pt x="1313" y="6905"/>
                  </a:lnTo>
                  <a:lnTo>
                    <a:pt x="1861" y="7498"/>
                  </a:lnTo>
                  <a:lnTo>
                    <a:pt x="2135" y="8160"/>
                  </a:lnTo>
                  <a:lnTo>
                    <a:pt x="2568" y="8719"/>
                  </a:lnTo>
                  <a:lnTo>
                    <a:pt x="3207" y="8742"/>
                  </a:lnTo>
                  <a:lnTo>
                    <a:pt x="3515" y="8548"/>
                  </a:lnTo>
                  <a:lnTo>
                    <a:pt x="3824" y="8582"/>
                  </a:lnTo>
                  <a:lnTo>
                    <a:pt x="4645" y="8263"/>
                  </a:lnTo>
                  <a:lnTo>
                    <a:pt x="4851" y="7612"/>
                  </a:lnTo>
                  <a:lnTo>
                    <a:pt x="5227" y="6745"/>
                  </a:lnTo>
                  <a:lnTo>
                    <a:pt x="5455" y="6733"/>
                  </a:lnTo>
                  <a:lnTo>
                    <a:pt x="5935" y="6208"/>
                  </a:lnTo>
                  <a:lnTo>
                    <a:pt x="6231" y="6186"/>
                  </a:lnTo>
                  <a:lnTo>
                    <a:pt x="6688" y="6562"/>
                  </a:lnTo>
                  <a:lnTo>
                    <a:pt x="7247" y="6243"/>
                  </a:lnTo>
                  <a:lnTo>
                    <a:pt x="7316" y="5878"/>
                  </a:lnTo>
                  <a:lnTo>
                    <a:pt x="7487" y="5501"/>
                  </a:lnTo>
                  <a:lnTo>
                    <a:pt x="7601" y="5044"/>
                  </a:lnTo>
                  <a:lnTo>
                    <a:pt x="8023" y="4679"/>
                  </a:lnTo>
                  <a:lnTo>
                    <a:pt x="8183" y="4029"/>
                  </a:lnTo>
                  <a:lnTo>
                    <a:pt x="8354" y="3835"/>
                  </a:lnTo>
                  <a:lnTo>
                    <a:pt x="8457" y="3367"/>
                  </a:lnTo>
                  <a:lnTo>
                    <a:pt x="8674" y="2796"/>
                  </a:lnTo>
                  <a:lnTo>
                    <a:pt x="9324" y="2077"/>
                  </a:lnTo>
                  <a:lnTo>
                    <a:pt x="9370" y="1781"/>
                  </a:lnTo>
                  <a:lnTo>
                    <a:pt x="9450" y="1621"/>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78" name="Google Shape;1178;p42"/>
            <p:cNvSpPr/>
            <p:nvPr/>
          </p:nvSpPr>
          <p:spPr>
            <a:xfrm>
              <a:off x="1977050" y="2771450"/>
              <a:ext cx="94450" cy="97325"/>
            </a:xfrm>
            <a:custGeom>
              <a:rect b="b" l="l" r="r" t="t"/>
              <a:pathLst>
                <a:path extrusionOk="0" h="3893" w="3778">
                  <a:moveTo>
                    <a:pt x="3778" y="24"/>
                  </a:moveTo>
                  <a:lnTo>
                    <a:pt x="3515" y="1"/>
                  </a:lnTo>
                  <a:lnTo>
                    <a:pt x="3378" y="126"/>
                  </a:lnTo>
                  <a:lnTo>
                    <a:pt x="3093" y="240"/>
                  </a:lnTo>
                  <a:lnTo>
                    <a:pt x="2899" y="240"/>
                  </a:lnTo>
                  <a:lnTo>
                    <a:pt x="2716" y="355"/>
                  </a:lnTo>
                  <a:lnTo>
                    <a:pt x="2557" y="309"/>
                  </a:lnTo>
                  <a:lnTo>
                    <a:pt x="2431" y="183"/>
                  </a:lnTo>
                  <a:lnTo>
                    <a:pt x="2340" y="206"/>
                  </a:lnTo>
                  <a:lnTo>
                    <a:pt x="2226" y="423"/>
                  </a:lnTo>
                  <a:lnTo>
                    <a:pt x="2157" y="412"/>
                  </a:lnTo>
                  <a:lnTo>
                    <a:pt x="2112" y="594"/>
                  </a:lnTo>
                  <a:lnTo>
                    <a:pt x="1815" y="857"/>
                  </a:lnTo>
                  <a:lnTo>
                    <a:pt x="1655" y="948"/>
                  </a:lnTo>
                  <a:lnTo>
                    <a:pt x="1575" y="1062"/>
                  </a:lnTo>
                  <a:lnTo>
                    <a:pt x="1358" y="879"/>
                  </a:lnTo>
                  <a:lnTo>
                    <a:pt x="1153" y="1119"/>
                  </a:lnTo>
                  <a:lnTo>
                    <a:pt x="982" y="1119"/>
                  </a:lnTo>
                  <a:lnTo>
                    <a:pt x="799" y="1153"/>
                  </a:lnTo>
                  <a:lnTo>
                    <a:pt x="776" y="1598"/>
                  </a:lnTo>
                  <a:lnTo>
                    <a:pt x="662" y="1598"/>
                  </a:lnTo>
                  <a:lnTo>
                    <a:pt x="548" y="1804"/>
                  </a:lnTo>
                  <a:lnTo>
                    <a:pt x="286" y="1850"/>
                  </a:lnTo>
                  <a:lnTo>
                    <a:pt x="229" y="1907"/>
                  </a:lnTo>
                  <a:lnTo>
                    <a:pt x="103" y="1770"/>
                  </a:lnTo>
                  <a:lnTo>
                    <a:pt x="0" y="1907"/>
                  </a:lnTo>
                  <a:lnTo>
                    <a:pt x="377" y="2317"/>
                  </a:lnTo>
                  <a:lnTo>
                    <a:pt x="685" y="2603"/>
                  </a:lnTo>
                  <a:lnTo>
                    <a:pt x="833" y="2911"/>
                  </a:lnTo>
                  <a:lnTo>
                    <a:pt x="1187" y="3276"/>
                  </a:lnTo>
                  <a:lnTo>
                    <a:pt x="1438" y="3561"/>
                  </a:lnTo>
                  <a:lnTo>
                    <a:pt x="1575" y="3447"/>
                  </a:lnTo>
                  <a:lnTo>
                    <a:pt x="2066" y="3687"/>
                  </a:lnTo>
                  <a:lnTo>
                    <a:pt x="2271" y="3573"/>
                  </a:lnTo>
                  <a:lnTo>
                    <a:pt x="2511" y="3653"/>
                  </a:lnTo>
                  <a:lnTo>
                    <a:pt x="2625" y="3835"/>
                  </a:lnTo>
                  <a:lnTo>
                    <a:pt x="2865" y="3892"/>
                  </a:lnTo>
                  <a:lnTo>
                    <a:pt x="3070" y="3710"/>
                  </a:lnTo>
                  <a:lnTo>
                    <a:pt x="2956" y="3550"/>
                  </a:lnTo>
                  <a:lnTo>
                    <a:pt x="2933" y="3299"/>
                  </a:lnTo>
                  <a:lnTo>
                    <a:pt x="3104" y="3071"/>
                  </a:lnTo>
                  <a:lnTo>
                    <a:pt x="3082" y="2831"/>
                  </a:lnTo>
                  <a:lnTo>
                    <a:pt x="3184" y="2443"/>
                  </a:lnTo>
                  <a:lnTo>
                    <a:pt x="3310" y="2352"/>
                  </a:lnTo>
                  <a:lnTo>
                    <a:pt x="3321" y="1952"/>
                  </a:lnTo>
                  <a:lnTo>
                    <a:pt x="3298" y="1713"/>
                  </a:lnTo>
                  <a:lnTo>
                    <a:pt x="3356" y="1302"/>
                  </a:lnTo>
                  <a:lnTo>
                    <a:pt x="3481" y="948"/>
                  </a:lnTo>
                  <a:lnTo>
                    <a:pt x="3675" y="640"/>
                  </a:lnTo>
                  <a:lnTo>
                    <a:pt x="3641" y="309"/>
                  </a:lnTo>
                  <a:lnTo>
                    <a:pt x="3698" y="115"/>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79" name="Google Shape;1179;p42"/>
            <p:cNvSpPr/>
            <p:nvPr/>
          </p:nvSpPr>
          <p:spPr>
            <a:xfrm>
              <a:off x="3778450" y="1905550"/>
              <a:ext cx="63375" cy="58800"/>
            </a:xfrm>
            <a:custGeom>
              <a:rect b="b" l="l" r="r" t="t"/>
              <a:pathLst>
                <a:path extrusionOk="0" h="2352" w="2535">
                  <a:moveTo>
                    <a:pt x="1827" y="1439"/>
                  </a:moveTo>
                  <a:lnTo>
                    <a:pt x="2238" y="1439"/>
                  </a:lnTo>
                  <a:lnTo>
                    <a:pt x="2398" y="1108"/>
                  </a:lnTo>
                  <a:lnTo>
                    <a:pt x="2534" y="309"/>
                  </a:lnTo>
                  <a:lnTo>
                    <a:pt x="2398" y="24"/>
                  </a:lnTo>
                  <a:lnTo>
                    <a:pt x="1838" y="1"/>
                  </a:lnTo>
                  <a:lnTo>
                    <a:pt x="914" y="366"/>
                  </a:lnTo>
                  <a:lnTo>
                    <a:pt x="355" y="1633"/>
                  </a:lnTo>
                  <a:lnTo>
                    <a:pt x="1" y="1884"/>
                  </a:lnTo>
                  <a:lnTo>
                    <a:pt x="1" y="1884"/>
                  </a:lnTo>
                  <a:lnTo>
                    <a:pt x="515" y="1952"/>
                  </a:lnTo>
                  <a:lnTo>
                    <a:pt x="1142" y="1770"/>
                  </a:lnTo>
                  <a:lnTo>
                    <a:pt x="1587" y="2146"/>
                  </a:lnTo>
                  <a:lnTo>
                    <a:pt x="1987" y="2352"/>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80" name="Google Shape;1180;p42"/>
            <p:cNvSpPr/>
            <p:nvPr/>
          </p:nvSpPr>
          <p:spPr>
            <a:xfrm>
              <a:off x="3799850" y="1383450"/>
              <a:ext cx="372075" cy="424550"/>
            </a:xfrm>
            <a:custGeom>
              <a:rect b="b" l="l" r="r" t="t"/>
              <a:pathLst>
                <a:path extrusionOk="0" h="16982" w="14883">
                  <a:moveTo>
                    <a:pt x="12851" y="6517"/>
                  </a:moveTo>
                  <a:lnTo>
                    <a:pt x="11870" y="6665"/>
                  </a:lnTo>
                  <a:lnTo>
                    <a:pt x="10820" y="6631"/>
                  </a:lnTo>
                  <a:lnTo>
                    <a:pt x="10101" y="7259"/>
                  </a:lnTo>
                  <a:lnTo>
                    <a:pt x="9142" y="7213"/>
                  </a:lnTo>
                  <a:lnTo>
                    <a:pt x="7932" y="7544"/>
                  </a:lnTo>
                  <a:lnTo>
                    <a:pt x="6494" y="8514"/>
                  </a:lnTo>
                  <a:lnTo>
                    <a:pt x="5581" y="9085"/>
                  </a:lnTo>
                  <a:lnTo>
                    <a:pt x="4326" y="10602"/>
                  </a:lnTo>
                  <a:lnTo>
                    <a:pt x="3310" y="11721"/>
                  </a:lnTo>
                  <a:lnTo>
                    <a:pt x="2158" y="12554"/>
                  </a:lnTo>
                  <a:lnTo>
                    <a:pt x="549" y="13239"/>
                  </a:lnTo>
                  <a:lnTo>
                    <a:pt x="1" y="13752"/>
                  </a:lnTo>
                  <a:lnTo>
                    <a:pt x="263" y="15658"/>
                  </a:lnTo>
                  <a:lnTo>
                    <a:pt x="537" y="16560"/>
                  </a:lnTo>
                  <a:lnTo>
                    <a:pt x="1450" y="16982"/>
                  </a:lnTo>
                  <a:lnTo>
                    <a:pt x="2306" y="16788"/>
                  </a:lnTo>
                  <a:lnTo>
                    <a:pt x="3516" y="15818"/>
                  </a:lnTo>
                  <a:lnTo>
                    <a:pt x="3995" y="16331"/>
                  </a:lnTo>
                  <a:lnTo>
                    <a:pt x="4235" y="15863"/>
                  </a:lnTo>
                  <a:lnTo>
                    <a:pt x="4726" y="15293"/>
                  </a:lnTo>
                  <a:lnTo>
                    <a:pt x="4851" y="14300"/>
                  </a:lnTo>
                  <a:lnTo>
                    <a:pt x="4406" y="13889"/>
                  </a:lnTo>
                  <a:lnTo>
                    <a:pt x="4269" y="12805"/>
                  </a:lnTo>
                  <a:lnTo>
                    <a:pt x="4589" y="12052"/>
                  </a:lnTo>
                  <a:lnTo>
                    <a:pt x="5205" y="12063"/>
                  </a:lnTo>
                  <a:lnTo>
                    <a:pt x="5387" y="11755"/>
                  </a:lnTo>
                  <a:lnTo>
                    <a:pt x="5136" y="11481"/>
                  </a:lnTo>
                  <a:lnTo>
                    <a:pt x="5947" y="10351"/>
                  </a:lnTo>
                  <a:lnTo>
                    <a:pt x="6437" y="9484"/>
                  </a:lnTo>
                  <a:lnTo>
                    <a:pt x="6745" y="8925"/>
                  </a:lnTo>
                  <a:lnTo>
                    <a:pt x="7316" y="8936"/>
                  </a:lnTo>
                  <a:lnTo>
                    <a:pt x="7407" y="8491"/>
                  </a:lnTo>
                  <a:lnTo>
                    <a:pt x="8526" y="8628"/>
                  </a:lnTo>
                  <a:lnTo>
                    <a:pt x="8526" y="8126"/>
                  </a:lnTo>
                  <a:lnTo>
                    <a:pt x="8891" y="8080"/>
                  </a:lnTo>
                  <a:lnTo>
                    <a:pt x="9188" y="7886"/>
                  </a:lnTo>
                  <a:lnTo>
                    <a:pt x="9918" y="8297"/>
                  </a:lnTo>
                  <a:lnTo>
                    <a:pt x="10671" y="8252"/>
                  </a:lnTo>
                  <a:lnTo>
                    <a:pt x="11345" y="8434"/>
                  </a:lnTo>
                  <a:lnTo>
                    <a:pt x="11824" y="8092"/>
                  </a:lnTo>
                  <a:lnTo>
                    <a:pt x="11984" y="7544"/>
                  </a:lnTo>
                  <a:lnTo>
                    <a:pt x="12805" y="7281"/>
                  </a:lnTo>
                  <a:lnTo>
                    <a:pt x="13627" y="7578"/>
                  </a:lnTo>
                  <a:lnTo>
                    <a:pt x="13513" y="8126"/>
                  </a:lnTo>
                  <a:lnTo>
                    <a:pt x="13969" y="8058"/>
                  </a:lnTo>
                  <a:lnTo>
                    <a:pt x="14882" y="7738"/>
                  </a:lnTo>
                  <a:lnTo>
                    <a:pt x="14882" y="7738"/>
                  </a:lnTo>
                  <a:lnTo>
                    <a:pt x="14106" y="7270"/>
                  </a:lnTo>
                  <a:lnTo>
                    <a:pt x="14791" y="7065"/>
                  </a:lnTo>
                  <a:close/>
                  <a:moveTo>
                    <a:pt x="9633" y="1769"/>
                  </a:moveTo>
                  <a:lnTo>
                    <a:pt x="8834" y="1621"/>
                  </a:lnTo>
                  <a:lnTo>
                    <a:pt x="8560" y="1381"/>
                  </a:lnTo>
                  <a:lnTo>
                    <a:pt x="7533" y="1507"/>
                  </a:lnTo>
                  <a:lnTo>
                    <a:pt x="7898" y="1724"/>
                  </a:lnTo>
                  <a:lnTo>
                    <a:pt x="7590" y="1895"/>
                  </a:lnTo>
                  <a:lnTo>
                    <a:pt x="8537" y="2055"/>
                  </a:lnTo>
                  <a:close/>
                  <a:moveTo>
                    <a:pt x="6004" y="583"/>
                  </a:moveTo>
                  <a:lnTo>
                    <a:pt x="5319" y="354"/>
                  </a:lnTo>
                  <a:lnTo>
                    <a:pt x="4589" y="377"/>
                  </a:lnTo>
                  <a:lnTo>
                    <a:pt x="4452" y="594"/>
                  </a:lnTo>
                  <a:lnTo>
                    <a:pt x="3733" y="594"/>
                  </a:lnTo>
                  <a:lnTo>
                    <a:pt x="3425" y="377"/>
                  </a:lnTo>
                  <a:lnTo>
                    <a:pt x="2101" y="605"/>
                  </a:lnTo>
                  <a:lnTo>
                    <a:pt x="2557" y="1107"/>
                  </a:lnTo>
                  <a:lnTo>
                    <a:pt x="3641" y="1655"/>
                  </a:lnTo>
                  <a:lnTo>
                    <a:pt x="4452" y="1849"/>
                  </a:lnTo>
                  <a:lnTo>
                    <a:pt x="4018" y="2089"/>
                  </a:lnTo>
                  <a:lnTo>
                    <a:pt x="5216" y="2511"/>
                  </a:lnTo>
                  <a:lnTo>
                    <a:pt x="5844" y="2477"/>
                  </a:lnTo>
                  <a:lnTo>
                    <a:pt x="5981" y="1918"/>
                  </a:lnTo>
                  <a:lnTo>
                    <a:pt x="6403" y="1792"/>
                  </a:lnTo>
                  <a:lnTo>
                    <a:pt x="6574" y="1313"/>
                  </a:lnTo>
                  <a:lnTo>
                    <a:pt x="7784" y="1050"/>
                  </a:lnTo>
                  <a:close/>
                  <a:moveTo>
                    <a:pt x="9462" y="137"/>
                  </a:moveTo>
                  <a:lnTo>
                    <a:pt x="8161" y="1"/>
                  </a:lnTo>
                  <a:lnTo>
                    <a:pt x="7704" y="172"/>
                  </a:lnTo>
                  <a:lnTo>
                    <a:pt x="6951" y="23"/>
                  </a:lnTo>
                  <a:lnTo>
                    <a:pt x="5467" y="195"/>
                  </a:lnTo>
                  <a:lnTo>
                    <a:pt x="6072" y="480"/>
                  </a:lnTo>
                  <a:lnTo>
                    <a:pt x="6803" y="480"/>
                  </a:lnTo>
                  <a:lnTo>
                    <a:pt x="6928" y="662"/>
                  </a:lnTo>
                  <a:lnTo>
                    <a:pt x="8446" y="765"/>
                  </a:lnTo>
                  <a:lnTo>
                    <a:pt x="9884" y="697"/>
                  </a:lnTo>
                  <a:lnTo>
                    <a:pt x="10500" y="354"/>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81" name="Google Shape;1181;p42"/>
            <p:cNvSpPr/>
            <p:nvPr/>
          </p:nvSpPr>
          <p:spPr>
            <a:xfrm>
              <a:off x="5268050" y="2421950"/>
              <a:ext cx="165500" cy="91050"/>
            </a:xfrm>
            <a:custGeom>
              <a:rect b="b" l="l" r="r" t="t"/>
              <a:pathLst>
                <a:path extrusionOk="0" h="3642" w="6620">
                  <a:moveTo>
                    <a:pt x="6391" y="2306"/>
                  </a:moveTo>
                  <a:lnTo>
                    <a:pt x="5466" y="2226"/>
                  </a:lnTo>
                  <a:lnTo>
                    <a:pt x="4554" y="2009"/>
                  </a:lnTo>
                  <a:lnTo>
                    <a:pt x="3835" y="1610"/>
                  </a:lnTo>
                  <a:lnTo>
                    <a:pt x="3195" y="1439"/>
                  </a:lnTo>
                  <a:lnTo>
                    <a:pt x="2842" y="994"/>
                  </a:lnTo>
                  <a:lnTo>
                    <a:pt x="2385" y="868"/>
                  </a:lnTo>
                  <a:lnTo>
                    <a:pt x="1472" y="286"/>
                  </a:lnTo>
                  <a:lnTo>
                    <a:pt x="799" y="1"/>
                  </a:lnTo>
                  <a:lnTo>
                    <a:pt x="525" y="206"/>
                  </a:lnTo>
                  <a:lnTo>
                    <a:pt x="126" y="617"/>
                  </a:lnTo>
                  <a:lnTo>
                    <a:pt x="0" y="1462"/>
                  </a:lnTo>
                  <a:lnTo>
                    <a:pt x="810" y="1815"/>
                  </a:lnTo>
                  <a:lnTo>
                    <a:pt x="1643" y="2260"/>
                  </a:lnTo>
                  <a:lnTo>
                    <a:pt x="2739" y="2763"/>
                  </a:lnTo>
                  <a:lnTo>
                    <a:pt x="3823" y="2888"/>
                  </a:lnTo>
                  <a:lnTo>
                    <a:pt x="4359" y="3345"/>
                  </a:lnTo>
                  <a:lnTo>
                    <a:pt x="4976" y="3436"/>
                  </a:lnTo>
                  <a:lnTo>
                    <a:pt x="5946" y="3641"/>
                  </a:lnTo>
                  <a:lnTo>
                    <a:pt x="6608" y="3630"/>
                  </a:lnTo>
                  <a:lnTo>
                    <a:pt x="6619" y="3276"/>
                  </a:lnTo>
                  <a:lnTo>
                    <a:pt x="6402" y="2694"/>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82" name="Google Shape;1182;p42"/>
            <p:cNvSpPr/>
            <p:nvPr/>
          </p:nvSpPr>
          <p:spPr>
            <a:xfrm>
              <a:off x="6693125" y="3893550"/>
              <a:ext cx="362375" cy="274500"/>
            </a:xfrm>
            <a:custGeom>
              <a:rect b="b" l="l" r="r" t="t"/>
              <a:pathLst>
                <a:path extrusionOk="0" h="10980" w="14495">
                  <a:moveTo>
                    <a:pt x="8366" y="5924"/>
                  </a:moveTo>
                  <a:lnTo>
                    <a:pt x="8492" y="5559"/>
                  </a:lnTo>
                  <a:lnTo>
                    <a:pt x="7659" y="5969"/>
                  </a:lnTo>
                  <a:lnTo>
                    <a:pt x="7179" y="6449"/>
                  </a:lnTo>
                  <a:lnTo>
                    <a:pt x="6723" y="6677"/>
                  </a:lnTo>
                  <a:lnTo>
                    <a:pt x="5878" y="7339"/>
                  </a:lnTo>
                  <a:lnTo>
                    <a:pt x="5079" y="7795"/>
                  </a:lnTo>
                  <a:lnTo>
                    <a:pt x="4087" y="8252"/>
                  </a:lnTo>
                  <a:lnTo>
                    <a:pt x="3299" y="8594"/>
                  </a:lnTo>
                  <a:lnTo>
                    <a:pt x="2683" y="8754"/>
                  </a:lnTo>
                  <a:lnTo>
                    <a:pt x="1074" y="9621"/>
                  </a:lnTo>
                  <a:lnTo>
                    <a:pt x="161" y="10272"/>
                  </a:lnTo>
                  <a:lnTo>
                    <a:pt x="1" y="10603"/>
                  </a:lnTo>
                  <a:lnTo>
                    <a:pt x="731" y="10660"/>
                  </a:lnTo>
                  <a:lnTo>
                    <a:pt x="948" y="10957"/>
                  </a:lnTo>
                  <a:lnTo>
                    <a:pt x="1587" y="10979"/>
                  </a:lnTo>
                  <a:lnTo>
                    <a:pt x="2158" y="10717"/>
                  </a:lnTo>
                  <a:lnTo>
                    <a:pt x="3059" y="10317"/>
                  </a:lnTo>
                  <a:lnTo>
                    <a:pt x="4212" y="9439"/>
                  </a:lnTo>
                  <a:lnTo>
                    <a:pt x="4874" y="8845"/>
                  </a:lnTo>
                  <a:lnTo>
                    <a:pt x="5764" y="8526"/>
                  </a:lnTo>
                  <a:lnTo>
                    <a:pt x="6335" y="8503"/>
                  </a:lnTo>
                  <a:lnTo>
                    <a:pt x="6415" y="8092"/>
                  </a:lnTo>
                  <a:lnTo>
                    <a:pt x="7077" y="7738"/>
                  </a:lnTo>
                  <a:lnTo>
                    <a:pt x="8069" y="7099"/>
                  </a:lnTo>
                  <a:lnTo>
                    <a:pt x="8674" y="6677"/>
                  </a:lnTo>
                  <a:lnTo>
                    <a:pt x="8971" y="6312"/>
                  </a:lnTo>
                  <a:lnTo>
                    <a:pt x="9039" y="5935"/>
                  </a:lnTo>
                  <a:lnTo>
                    <a:pt x="8241" y="6300"/>
                  </a:lnTo>
                  <a:close/>
                  <a:moveTo>
                    <a:pt x="12475" y="1576"/>
                  </a:moveTo>
                  <a:lnTo>
                    <a:pt x="12737" y="754"/>
                  </a:lnTo>
                  <a:lnTo>
                    <a:pt x="12303" y="514"/>
                  </a:lnTo>
                  <a:lnTo>
                    <a:pt x="12189" y="1"/>
                  </a:lnTo>
                  <a:lnTo>
                    <a:pt x="11858" y="69"/>
                  </a:lnTo>
                  <a:lnTo>
                    <a:pt x="11801" y="731"/>
                  </a:lnTo>
                  <a:lnTo>
                    <a:pt x="11915" y="1541"/>
                  </a:lnTo>
                  <a:lnTo>
                    <a:pt x="12041" y="1929"/>
                  </a:lnTo>
                  <a:lnTo>
                    <a:pt x="11915" y="2089"/>
                  </a:lnTo>
                  <a:lnTo>
                    <a:pt x="11824" y="2717"/>
                  </a:lnTo>
                  <a:lnTo>
                    <a:pt x="11482" y="3299"/>
                  </a:lnTo>
                  <a:lnTo>
                    <a:pt x="10888" y="4018"/>
                  </a:lnTo>
                  <a:lnTo>
                    <a:pt x="10135" y="4326"/>
                  </a:lnTo>
                  <a:lnTo>
                    <a:pt x="9884" y="4668"/>
                  </a:lnTo>
                  <a:lnTo>
                    <a:pt x="10420" y="5022"/>
                  </a:lnTo>
                  <a:lnTo>
                    <a:pt x="10306" y="5524"/>
                  </a:lnTo>
                  <a:lnTo>
                    <a:pt x="9313" y="6255"/>
                  </a:lnTo>
                  <a:lnTo>
                    <a:pt x="9519" y="6380"/>
                  </a:lnTo>
                  <a:lnTo>
                    <a:pt x="9462" y="6608"/>
                  </a:lnTo>
                  <a:lnTo>
                    <a:pt x="10306" y="6255"/>
                  </a:lnTo>
                  <a:lnTo>
                    <a:pt x="11139" y="5650"/>
                  </a:lnTo>
                  <a:lnTo>
                    <a:pt x="11790" y="5171"/>
                  </a:lnTo>
                  <a:lnTo>
                    <a:pt x="12018" y="4999"/>
                  </a:lnTo>
                  <a:lnTo>
                    <a:pt x="12223" y="4611"/>
                  </a:lnTo>
                  <a:lnTo>
                    <a:pt x="12623" y="4326"/>
                  </a:lnTo>
                  <a:lnTo>
                    <a:pt x="13171" y="4360"/>
                  </a:lnTo>
                  <a:lnTo>
                    <a:pt x="13764" y="3812"/>
                  </a:lnTo>
                  <a:lnTo>
                    <a:pt x="14494" y="3002"/>
                  </a:lnTo>
                  <a:lnTo>
                    <a:pt x="14198" y="2888"/>
                  </a:lnTo>
                  <a:lnTo>
                    <a:pt x="13536" y="3242"/>
                  </a:lnTo>
                  <a:lnTo>
                    <a:pt x="13079" y="3173"/>
                  </a:lnTo>
                  <a:lnTo>
                    <a:pt x="12669" y="2877"/>
                  </a:lnTo>
                  <a:lnTo>
                    <a:pt x="12999" y="2169"/>
                  </a:lnTo>
                  <a:lnTo>
                    <a:pt x="12828" y="1918"/>
                  </a:lnTo>
                  <a:lnTo>
                    <a:pt x="12406" y="2546"/>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83" name="Google Shape;1183;p42"/>
            <p:cNvSpPr/>
            <p:nvPr/>
          </p:nvSpPr>
          <p:spPr>
            <a:xfrm>
              <a:off x="4746775" y="2513250"/>
              <a:ext cx="147250" cy="221150"/>
            </a:xfrm>
            <a:custGeom>
              <a:rect b="b" l="l" r="r" t="t"/>
              <a:pathLst>
                <a:path extrusionOk="0" h="8846" w="5890">
                  <a:moveTo>
                    <a:pt x="5251" y="4794"/>
                  </a:moveTo>
                  <a:lnTo>
                    <a:pt x="5547" y="4509"/>
                  </a:lnTo>
                  <a:lnTo>
                    <a:pt x="5661" y="4246"/>
                  </a:lnTo>
                  <a:lnTo>
                    <a:pt x="5890" y="3710"/>
                  </a:lnTo>
                  <a:lnTo>
                    <a:pt x="5867" y="3504"/>
                  </a:lnTo>
                  <a:lnTo>
                    <a:pt x="5570" y="3390"/>
                  </a:lnTo>
                  <a:lnTo>
                    <a:pt x="5342" y="3093"/>
                  </a:lnTo>
                  <a:lnTo>
                    <a:pt x="4931" y="2568"/>
                  </a:lnTo>
                  <a:lnTo>
                    <a:pt x="4463" y="2409"/>
                  </a:lnTo>
                  <a:lnTo>
                    <a:pt x="3881" y="2283"/>
                  </a:lnTo>
                  <a:lnTo>
                    <a:pt x="3402" y="1952"/>
                  </a:lnTo>
                  <a:lnTo>
                    <a:pt x="2991" y="1336"/>
                  </a:lnTo>
                  <a:lnTo>
                    <a:pt x="2592" y="1336"/>
                  </a:lnTo>
                  <a:lnTo>
                    <a:pt x="2580" y="1929"/>
                  </a:lnTo>
                  <a:lnTo>
                    <a:pt x="2740" y="2055"/>
                  </a:lnTo>
                  <a:lnTo>
                    <a:pt x="2398" y="2238"/>
                  </a:lnTo>
                  <a:lnTo>
                    <a:pt x="2432" y="2603"/>
                  </a:lnTo>
                  <a:lnTo>
                    <a:pt x="2238" y="2979"/>
                  </a:lnTo>
                  <a:lnTo>
                    <a:pt x="2249" y="3344"/>
                  </a:lnTo>
                  <a:lnTo>
                    <a:pt x="2660" y="3995"/>
                  </a:lnTo>
                  <a:lnTo>
                    <a:pt x="2295" y="5798"/>
                  </a:lnTo>
                  <a:lnTo>
                    <a:pt x="1" y="6711"/>
                  </a:lnTo>
                  <a:lnTo>
                    <a:pt x="743" y="8217"/>
                  </a:lnTo>
                  <a:lnTo>
                    <a:pt x="1039" y="8845"/>
                  </a:lnTo>
                  <a:lnTo>
                    <a:pt x="1393" y="8800"/>
                  </a:lnTo>
                  <a:lnTo>
                    <a:pt x="1907" y="8480"/>
                  </a:lnTo>
                  <a:lnTo>
                    <a:pt x="2352" y="8571"/>
                  </a:lnTo>
                  <a:lnTo>
                    <a:pt x="2706" y="8309"/>
                  </a:lnTo>
                  <a:lnTo>
                    <a:pt x="2671" y="7955"/>
                  </a:lnTo>
                  <a:lnTo>
                    <a:pt x="2980" y="7727"/>
                  </a:lnTo>
                  <a:lnTo>
                    <a:pt x="3459" y="7727"/>
                  </a:lnTo>
                  <a:lnTo>
                    <a:pt x="3630" y="7544"/>
                  </a:lnTo>
                  <a:lnTo>
                    <a:pt x="3664" y="7099"/>
                  </a:lnTo>
                  <a:lnTo>
                    <a:pt x="4132" y="6757"/>
                  </a:lnTo>
                  <a:lnTo>
                    <a:pt x="4497" y="6757"/>
                  </a:lnTo>
                  <a:lnTo>
                    <a:pt x="4554" y="6643"/>
                  </a:lnTo>
                  <a:lnTo>
                    <a:pt x="4417" y="6049"/>
                  </a:lnTo>
                  <a:lnTo>
                    <a:pt x="4497" y="5593"/>
                  </a:lnTo>
                  <a:lnTo>
                    <a:pt x="4646" y="5376"/>
                  </a:lnTo>
                  <a:lnTo>
                    <a:pt x="4999" y="5421"/>
                  </a:lnTo>
                  <a:close/>
                  <a:moveTo>
                    <a:pt x="2877" y="457"/>
                  </a:moveTo>
                  <a:lnTo>
                    <a:pt x="2911" y="81"/>
                  </a:lnTo>
                  <a:lnTo>
                    <a:pt x="2808" y="1"/>
                  </a:lnTo>
                  <a:lnTo>
                    <a:pt x="2626" y="309"/>
                  </a:lnTo>
                  <a:lnTo>
                    <a:pt x="2808" y="628"/>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84" name="Google Shape;1184;p42"/>
            <p:cNvSpPr/>
            <p:nvPr/>
          </p:nvSpPr>
          <p:spPr>
            <a:xfrm>
              <a:off x="4893150" y="2268750"/>
              <a:ext cx="296175" cy="305875"/>
            </a:xfrm>
            <a:custGeom>
              <a:rect b="b" l="l" r="r" t="t"/>
              <a:pathLst>
                <a:path extrusionOk="0" h="12235" w="11847">
                  <a:moveTo>
                    <a:pt x="11846" y="1518"/>
                  </a:moveTo>
                  <a:lnTo>
                    <a:pt x="10500" y="1142"/>
                  </a:lnTo>
                  <a:lnTo>
                    <a:pt x="10089" y="434"/>
                  </a:lnTo>
                  <a:lnTo>
                    <a:pt x="9415" y="0"/>
                  </a:lnTo>
                  <a:lnTo>
                    <a:pt x="9016" y="103"/>
                  </a:lnTo>
                  <a:lnTo>
                    <a:pt x="8674" y="274"/>
                  </a:lnTo>
                  <a:lnTo>
                    <a:pt x="7852" y="388"/>
                  </a:lnTo>
                  <a:lnTo>
                    <a:pt x="7087" y="571"/>
                  </a:lnTo>
                  <a:lnTo>
                    <a:pt x="6745" y="971"/>
                  </a:lnTo>
                  <a:lnTo>
                    <a:pt x="7019" y="1370"/>
                  </a:lnTo>
                  <a:lnTo>
                    <a:pt x="7224" y="1826"/>
                  </a:lnTo>
                  <a:lnTo>
                    <a:pt x="6939" y="2214"/>
                  </a:lnTo>
                  <a:lnTo>
                    <a:pt x="7053" y="2568"/>
                  </a:lnTo>
                  <a:lnTo>
                    <a:pt x="6916" y="2899"/>
                  </a:lnTo>
                  <a:lnTo>
                    <a:pt x="6197" y="2876"/>
                  </a:lnTo>
                  <a:lnTo>
                    <a:pt x="6619" y="3470"/>
                  </a:lnTo>
                  <a:lnTo>
                    <a:pt x="6197" y="3698"/>
                  </a:lnTo>
                  <a:lnTo>
                    <a:pt x="5980" y="4246"/>
                  </a:lnTo>
                  <a:lnTo>
                    <a:pt x="6140" y="4782"/>
                  </a:lnTo>
                  <a:lnTo>
                    <a:pt x="5889" y="5045"/>
                  </a:lnTo>
                  <a:lnTo>
                    <a:pt x="5592" y="4953"/>
                  </a:lnTo>
                  <a:lnTo>
                    <a:pt x="5022" y="5079"/>
                  </a:lnTo>
                  <a:lnTo>
                    <a:pt x="4999" y="5330"/>
                  </a:lnTo>
                  <a:lnTo>
                    <a:pt x="4428" y="5330"/>
                  </a:lnTo>
                  <a:lnTo>
                    <a:pt x="4097" y="5844"/>
                  </a:lnTo>
                  <a:lnTo>
                    <a:pt x="4212" y="6608"/>
                  </a:lnTo>
                  <a:lnTo>
                    <a:pt x="3264" y="6985"/>
                  </a:lnTo>
                  <a:lnTo>
                    <a:pt x="2728" y="6905"/>
                  </a:lnTo>
                  <a:lnTo>
                    <a:pt x="2602" y="7110"/>
                  </a:lnTo>
                  <a:lnTo>
                    <a:pt x="2123" y="6996"/>
                  </a:lnTo>
                  <a:lnTo>
                    <a:pt x="1370" y="7122"/>
                  </a:lnTo>
                  <a:lnTo>
                    <a:pt x="0" y="6665"/>
                  </a:lnTo>
                  <a:lnTo>
                    <a:pt x="457" y="7133"/>
                  </a:lnTo>
                  <a:lnTo>
                    <a:pt x="856" y="7692"/>
                  </a:lnTo>
                  <a:lnTo>
                    <a:pt x="1655" y="8080"/>
                  </a:lnTo>
                  <a:lnTo>
                    <a:pt x="1804" y="8891"/>
                  </a:lnTo>
                  <a:lnTo>
                    <a:pt x="2192" y="9028"/>
                  </a:lnTo>
                  <a:lnTo>
                    <a:pt x="2317" y="9450"/>
                  </a:lnTo>
                  <a:lnTo>
                    <a:pt x="1256" y="9918"/>
                  </a:lnTo>
                  <a:lnTo>
                    <a:pt x="1085" y="10968"/>
                  </a:lnTo>
                  <a:lnTo>
                    <a:pt x="2169" y="10842"/>
                  </a:lnTo>
                  <a:lnTo>
                    <a:pt x="3447" y="10831"/>
                  </a:lnTo>
                  <a:lnTo>
                    <a:pt x="4851" y="10659"/>
                  </a:lnTo>
                  <a:lnTo>
                    <a:pt x="5558" y="11344"/>
                  </a:lnTo>
                  <a:lnTo>
                    <a:pt x="5855" y="11995"/>
                  </a:lnTo>
                  <a:lnTo>
                    <a:pt x="6448" y="12234"/>
                  </a:lnTo>
                  <a:lnTo>
                    <a:pt x="6905" y="11629"/>
                  </a:lnTo>
                  <a:lnTo>
                    <a:pt x="8617" y="11629"/>
                  </a:lnTo>
                  <a:lnTo>
                    <a:pt x="8366" y="10842"/>
                  </a:lnTo>
                  <a:lnTo>
                    <a:pt x="7863" y="10386"/>
                  </a:lnTo>
                  <a:lnTo>
                    <a:pt x="7681" y="9689"/>
                  </a:lnTo>
                  <a:lnTo>
                    <a:pt x="7110" y="9279"/>
                  </a:lnTo>
                  <a:lnTo>
                    <a:pt x="7806" y="8331"/>
                  </a:lnTo>
                  <a:lnTo>
                    <a:pt x="8719" y="8411"/>
                  </a:lnTo>
                  <a:lnTo>
                    <a:pt x="9358" y="7453"/>
                  </a:lnTo>
                  <a:lnTo>
                    <a:pt x="9667" y="6528"/>
                  </a:lnTo>
                  <a:lnTo>
                    <a:pt x="10214" y="5627"/>
                  </a:lnTo>
                  <a:lnTo>
                    <a:pt x="10077" y="4988"/>
                  </a:lnTo>
                  <a:lnTo>
                    <a:pt x="10602" y="4451"/>
                  </a:lnTo>
                  <a:lnTo>
                    <a:pt x="9895" y="4018"/>
                  </a:lnTo>
                  <a:lnTo>
                    <a:pt x="9473" y="3401"/>
                  </a:lnTo>
                  <a:lnTo>
                    <a:pt x="9016" y="2602"/>
                  </a:lnTo>
                  <a:lnTo>
                    <a:pt x="9290" y="2203"/>
                  </a:lnTo>
                  <a:lnTo>
                    <a:pt x="10500" y="2431"/>
                  </a:lnTo>
                  <a:lnTo>
                    <a:pt x="11321" y="2283"/>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85" name="Google Shape;1185;p42"/>
            <p:cNvSpPr/>
            <p:nvPr/>
          </p:nvSpPr>
          <p:spPr>
            <a:xfrm>
              <a:off x="2063775" y="2894125"/>
              <a:ext cx="114150" cy="54250"/>
            </a:xfrm>
            <a:custGeom>
              <a:rect b="b" l="l" r="r" t="t"/>
              <a:pathLst>
                <a:path extrusionOk="0" h="2170" w="4566">
                  <a:moveTo>
                    <a:pt x="4508" y="857"/>
                  </a:moveTo>
                  <a:lnTo>
                    <a:pt x="4223" y="594"/>
                  </a:lnTo>
                  <a:lnTo>
                    <a:pt x="3972" y="321"/>
                  </a:lnTo>
                  <a:lnTo>
                    <a:pt x="3618" y="172"/>
                  </a:lnTo>
                  <a:lnTo>
                    <a:pt x="3173" y="138"/>
                  </a:lnTo>
                  <a:lnTo>
                    <a:pt x="3219" y="58"/>
                  </a:lnTo>
                  <a:lnTo>
                    <a:pt x="2774" y="1"/>
                  </a:lnTo>
                  <a:lnTo>
                    <a:pt x="2489" y="263"/>
                  </a:lnTo>
                  <a:lnTo>
                    <a:pt x="1998" y="446"/>
                  </a:lnTo>
                  <a:lnTo>
                    <a:pt x="1633" y="674"/>
                  </a:lnTo>
                  <a:lnTo>
                    <a:pt x="1256" y="754"/>
                  </a:lnTo>
                  <a:lnTo>
                    <a:pt x="1039" y="526"/>
                  </a:lnTo>
                  <a:lnTo>
                    <a:pt x="971" y="594"/>
                  </a:lnTo>
                  <a:lnTo>
                    <a:pt x="640" y="549"/>
                  </a:lnTo>
                  <a:lnTo>
                    <a:pt x="663" y="366"/>
                  </a:lnTo>
                  <a:lnTo>
                    <a:pt x="400" y="35"/>
                  </a:lnTo>
                  <a:lnTo>
                    <a:pt x="81" y="127"/>
                  </a:lnTo>
                  <a:lnTo>
                    <a:pt x="69" y="480"/>
                  </a:lnTo>
                  <a:lnTo>
                    <a:pt x="229" y="629"/>
                  </a:lnTo>
                  <a:lnTo>
                    <a:pt x="115" y="720"/>
                  </a:lnTo>
                  <a:lnTo>
                    <a:pt x="126" y="891"/>
                  </a:lnTo>
                  <a:lnTo>
                    <a:pt x="58" y="1085"/>
                  </a:lnTo>
                  <a:lnTo>
                    <a:pt x="1" y="1256"/>
                  </a:lnTo>
                  <a:lnTo>
                    <a:pt x="81" y="1393"/>
                  </a:lnTo>
                  <a:lnTo>
                    <a:pt x="126" y="1199"/>
                  </a:lnTo>
                  <a:lnTo>
                    <a:pt x="469" y="1199"/>
                  </a:lnTo>
                  <a:lnTo>
                    <a:pt x="663" y="1291"/>
                  </a:lnTo>
                  <a:lnTo>
                    <a:pt x="994" y="1370"/>
                  </a:lnTo>
                  <a:lnTo>
                    <a:pt x="1142" y="1724"/>
                  </a:lnTo>
                  <a:lnTo>
                    <a:pt x="1393" y="1781"/>
                  </a:lnTo>
                  <a:lnTo>
                    <a:pt x="1507" y="1621"/>
                  </a:lnTo>
                  <a:lnTo>
                    <a:pt x="1621" y="2169"/>
                  </a:lnTo>
                  <a:lnTo>
                    <a:pt x="1998" y="2124"/>
                  </a:lnTo>
                  <a:lnTo>
                    <a:pt x="2123" y="1998"/>
                  </a:lnTo>
                  <a:lnTo>
                    <a:pt x="2340" y="1861"/>
                  </a:lnTo>
                  <a:lnTo>
                    <a:pt x="1975" y="1382"/>
                  </a:lnTo>
                  <a:lnTo>
                    <a:pt x="2066" y="1199"/>
                  </a:lnTo>
                  <a:lnTo>
                    <a:pt x="2249" y="1154"/>
                  </a:lnTo>
                  <a:lnTo>
                    <a:pt x="2580" y="925"/>
                  </a:lnTo>
                  <a:lnTo>
                    <a:pt x="2751" y="606"/>
                  </a:lnTo>
                  <a:lnTo>
                    <a:pt x="3105" y="549"/>
                  </a:lnTo>
                  <a:lnTo>
                    <a:pt x="3493" y="811"/>
                  </a:lnTo>
                  <a:lnTo>
                    <a:pt x="3630" y="1108"/>
                  </a:lnTo>
                  <a:lnTo>
                    <a:pt x="3835" y="1165"/>
                  </a:lnTo>
                  <a:lnTo>
                    <a:pt x="3618" y="1405"/>
                  </a:lnTo>
                  <a:lnTo>
                    <a:pt x="3767" y="1907"/>
                  </a:lnTo>
                  <a:lnTo>
                    <a:pt x="4018" y="2169"/>
                  </a:lnTo>
                  <a:lnTo>
                    <a:pt x="4143" y="1724"/>
                  </a:lnTo>
                  <a:lnTo>
                    <a:pt x="4406" y="1793"/>
                  </a:lnTo>
                  <a:lnTo>
                    <a:pt x="4566" y="1519"/>
                  </a:lnTo>
                  <a:lnTo>
                    <a:pt x="4406" y="982"/>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86" name="Google Shape;1186;p42"/>
            <p:cNvSpPr/>
            <p:nvPr/>
          </p:nvSpPr>
          <p:spPr>
            <a:xfrm>
              <a:off x="2091450" y="3113250"/>
              <a:ext cx="264225" cy="415150"/>
            </a:xfrm>
            <a:custGeom>
              <a:rect b="b" l="l" r="r" t="t"/>
              <a:pathLst>
                <a:path extrusionOk="0" h="16606" w="10569">
                  <a:moveTo>
                    <a:pt x="9222" y="3858"/>
                  </a:moveTo>
                  <a:lnTo>
                    <a:pt x="8811" y="3367"/>
                  </a:lnTo>
                  <a:lnTo>
                    <a:pt x="8560" y="3356"/>
                  </a:lnTo>
                  <a:lnTo>
                    <a:pt x="9062" y="2431"/>
                  </a:lnTo>
                  <a:lnTo>
                    <a:pt x="8434" y="1998"/>
                  </a:lnTo>
                  <a:lnTo>
                    <a:pt x="7966" y="2089"/>
                  </a:lnTo>
                  <a:lnTo>
                    <a:pt x="7670" y="1929"/>
                  </a:lnTo>
                  <a:lnTo>
                    <a:pt x="7236" y="2169"/>
                  </a:lnTo>
                  <a:lnTo>
                    <a:pt x="6631" y="2055"/>
                  </a:lnTo>
                  <a:lnTo>
                    <a:pt x="6152" y="1107"/>
                  </a:lnTo>
                  <a:lnTo>
                    <a:pt x="5764" y="856"/>
                  </a:lnTo>
                  <a:lnTo>
                    <a:pt x="5513" y="434"/>
                  </a:lnTo>
                  <a:lnTo>
                    <a:pt x="4976" y="1"/>
                  </a:lnTo>
                  <a:lnTo>
                    <a:pt x="4771" y="92"/>
                  </a:lnTo>
                  <a:lnTo>
                    <a:pt x="4885" y="788"/>
                  </a:lnTo>
                  <a:lnTo>
                    <a:pt x="4634" y="1370"/>
                  </a:lnTo>
                  <a:lnTo>
                    <a:pt x="3778" y="2329"/>
                  </a:lnTo>
                  <a:lnTo>
                    <a:pt x="2831" y="2682"/>
                  </a:lnTo>
                  <a:lnTo>
                    <a:pt x="2352" y="3470"/>
                  </a:lnTo>
                  <a:lnTo>
                    <a:pt x="2226" y="4086"/>
                  </a:lnTo>
                  <a:lnTo>
                    <a:pt x="1781" y="4451"/>
                  </a:lnTo>
                  <a:lnTo>
                    <a:pt x="1427" y="3995"/>
                  </a:lnTo>
                  <a:lnTo>
                    <a:pt x="1096" y="3892"/>
                  </a:lnTo>
                  <a:lnTo>
                    <a:pt x="777" y="3972"/>
                  </a:lnTo>
                  <a:lnTo>
                    <a:pt x="742" y="3641"/>
                  </a:lnTo>
                  <a:lnTo>
                    <a:pt x="959" y="3424"/>
                  </a:lnTo>
                  <a:lnTo>
                    <a:pt x="857" y="3036"/>
                  </a:lnTo>
                  <a:lnTo>
                    <a:pt x="229" y="3607"/>
                  </a:lnTo>
                  <a:lnTo>
                    <a:pt x="1" y="4257"/>
                  </a:lnTo>
                  <a:lnTo>
                    <a:pt x="434" y="5125"/>
                  </a:lnTo>
                  <a:lnTo>
                    <a:pt x="183" y="5524"/>
                  </a:lnTo>
                  <a:lnTo>
                    <a:pt x="777" y="5889"/>
                  </a:lnTo>
                  <a:lnTo>
                    <a:pt x="1416" y="6483"/>
                  </a:lnTo>
                  <a:lnTo>
                    <a:pt x="1701" y="7156"/>
                  </a:lnTo>
                  <a:lnTo>
                    <a:pt x="2043" y="7567"/>
                  </a:lnTo>
                  <a:lnTo>
                    <a:pt x="2899" y="9381"/>
                  </a:lnTo>
                  <a:lnTo>
                    <a:pt x="3778" y="11048"/>
                  </a:lnTo>
                  <a:lnTo>
                    <a:pt x="4554" y="12246"/>
                  </a:lnTo>
                  <a:lnTo>
                    <a:pt x="4440" y="12497"/>
                  </a:lnTo>
                  <a:lnTo>
                    <a:pt x="4839" y="13261"/>
                  </a:lnTo>
                  <a:lnTo>
                    <a:pt x="5490" y="13809"/>
                  </a:lnTo>
                  <a:lnTo>
                    <a:pt x="7019" y="14802"/>
                  </a:lnTo>
                  <a:lnTo>
                    <a:pt x="8674" y="15704"/>
                  </a:lnTo>
                  <a:lnTo>
                    <a:pt x="8777" y="16080"/>
                  </a:lnTo>
                  <a:lnTo>
                    <a:pt x="9621" y="16605"/>
                  </a:lnTo>
                  <a:lnTo>
                    <a:pt x="9998" y="16377"/>
                  </a:lnTo>
                  <a:lnTo>
                    <a:pt x="10180" y="15909"/>
                  </a:lnTo>
                  <a:lnTo>
                    <a:pt x="10568" y="14928"/>
                  </a:lnTo>
                  <a:lnTo>
                    <a:pt x="10180" y="14174"/>
                  </a:lnTo>
                  <a:lnTo>
                    <a:pt x="10329" y="13866"/>
                  </a:lnTo>
                  <a:lnTo>
                    <a:pt x="10157" y="13524"/>
                  </a:lnTo>
                  <a:lnTo>
                    <a:pt x="10431" y="13067"/>
                  </a:lnTo>
                  <a:lnTo>
                    <a:pt x="10386" y="12303"/>
                  </a:lnTo>
                  <a:lnTo>
                    <a:pt x="10374" y="11664"/>
                  </a:lnTo>
                  <a:lnTo>
                    <a:pt x="10534" y="11356"/>
                  </a:lnTo>
                  <a:lnTo>
                    <a:pt x="9747" y="9895"/>
                  </a:lnTo>
                  <a:lnTo>
                    <a:pt x="9324" y="10043"/>
                  </a:lnTo>
                  <a:lnTo>
                    <a:pt x="8948" y="9952"/>
                  </a:lnTo>
                  <a:lnTo>
                    <a:pt x="8914" y="8560"/>
                  </a:lnTo>
                  <a:lnTo>
                    <a:pt x="8286" y="9107"/>
                  </a:lnTo>
                  <a:lnTo>
                    <a:pt x="7590" y="9073"/>
                  </a:lnTo>
                  <a:lnTo>
                    <a:pt x="7270" y="8594"/>
                  </a:lnTo>
                  <a:lnTo>
                    <a:pt x="6734" y="8548"/>
                  </a:lnTo>
                  <a:lnTo>
                    <a:pt x="6882" y="8149"/>
                  </a:lnTo>
                  <a:lnTo>
                    <a:pt x="6414" y="7612"/>
                  </a:lnTo>
                  <a:lnTo>
                    <a:pt x="6038" y="6779"/>
                  </a:lnTo>
                  <a:lnTo>
                    <a:pt x="6255" y="6620"/>
                  </a:lnTo>
                  <a:lnTo>
                    <a:pt x="6243" y="6243"/>
                  </a:lnTo>
                  <a:lnTo>
                    <a:pt x="6711" y="5969"/>
                  </a:lnTo>
                  <a:lnTo>
                    <a:pt x="6608" y="5478"/>
                  </a:lnTo>
                  <a:lnTo>
                    <a:pt x="6791" y="5170"/>
                  </a:lnTo>
                  <a:lnTo>
                    <a:pt x="6848" y="4737"/>
                  </a:lnTo>
                  <a:lnTo>
                    <a:pt x="7738" y="4132"/>
                  </a:lnTo>
                  <a:lnTo>
                    <a:pt x="8389" y="3961"/>
                  </a:lnTo>
                  <a:lnTo>
                    <a:pt x="8491" y="3812"/>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87" name="Google Shape;1187;p42"/>
            <p:cNvSpPr/>
            <p:nvPr/>
          </p:nvSpPr>
          <p:spPr>
            <a:xfrm>
              <a:off x="6061750" y="2692150"/>
              <a:ext cx="189200" cy="293600"/>
            </a:xfrm>
            <a:custGeom>
              <a:rect b="b" l="l" r="r" t="t"/>
              <a:pathLst>
                <a:path extrusionOk="0" h="11744" w="7568">
                  <a:moveTo>
                    <a:pt x="7373" y="9164"/>
                  </a:moveTo>
                  <a:lnTo>
                    <a:pt x="7282" y="8833"/>
                  </a:lnTo>
                  <a:lnTo>
                    <a:pt x="7168" y="8377"/>
                  </a:lnTo>
                  <a:lnTo>
                    <a:pt x="6483" y="7943"/>
                  </a:lnTo>
                  <a:lnTo>
                    <a:pt x="6597" y="8651"/>
                  </a:lnTo>
                  <a:lnTo>
                    <a:pt x="6038" y="8673"/>
                  </a:lnTo>
                  <a:lnTo>
                    <a:pt x="5947" y="9073"/>
                  </a:lnTo>
                  <a:lnTo>
                    <a:pt x="5342" y="9312"/>
                  </a:lnTo>
                  <a:lnTo>
                    <a:pt x="5022" y="8913"/>
                  </a:lnTo>
                  <a:lnTo>
                    <a:pt x="4634" y="9255"/>
                  </a:lnTo>
                  <a:lnTo>
                    <a:pt x="4143" y="9506"/>
                  </a:lnTo>
                  <a:lnTo>
                    <a:pt x="3870" y="10271"/>
                  </a:lnTo>
                  <a:lnTo>
                    <a:pt x="4029" y="10545"/>
                  </a:lnTo>
                  <a:lnTo>
                    <a:pt x="4588" y="10031"/>
                  </a:lnTo>
                  <a:lnTo>
                    <a:pt x="4965" y="10077"/>
                  </a:lnTo>
                  <a:lnTo>
                    <a:pt x="5182" y="9689"/>
                  </a:lnTo>
                  <a:lnTo>
                    <a:pt x="5730" y="10111"/>
                  </a:lnTo>
                  <a:lnTo>
                    <a:pt x="5513" y="10556"/>
                  </a:lnTo>
                  <a:lnTo>
                    <a:pt x="5787" y="11218"/>
                  </a:lnTo>
                  <a:lnTo>
                    <a:pt x="6757" y="11743"/>
                  </a:lnTo>
                  <a:lnTo>
                    <a:pt x="6951" y="11310"/>
                  </a:lnTo>
                  <a:lnTo>
                    <a:pt x="6654" y="10648"/>
                  </a:lnTo>
                  <a:lnTo>
                    <a:pt x="6996" y="10180"/>
                  </a:lnTo>
                  <a:lnTo>
                    <a:pt x="7350" y="11093"/>
                  </a:lnTo>
                  <a:lnTo>
                    <a:pt x="7567" y="10271"/>
                  </a:lnTo>
                  <a:lnTo>
                    <a:pt x="7487" y="9769"/>
                  </a:lnTo>
                  <a:close/>
                  <a:moveTo>
                    <a:pt x="5296" y="7475"/>
                  </a:moveTo>
                  <a:lnTo>
                    <a:pt x="5296" y="6608"/>
                  </a:lnTo>
                  <a:lnTo>
                    <a:pt x="4782" y="7475"/>
                  </a:lnTo>
                  <a:lnTo>
                    <a:pt x="4862" y="6882"/>
                  </a:lnTo>
                  <a:lnTo>
                    <a:pt x="4429" y="6916"/>
                  </a:lnTo>
                  <a:lnTo>
                    <a:pt x="4383" y="7487"/>
                  </a:lnTo>
                  <a:lnTo>
                    <a:pt x="4212" y="7749"/>
                  </a:lnTo>
                  <a:lnTo>
                    <a:pt x="4075" y="7989"/>
                  </a:lnTo>
                  <a:lnTo>
                    <a:pt x="4611" y="8616"/>
                  </a:lnTo>
                  <a:lnTo>
                    <a:pt x="4840" y="8342"/>
                  </a:lnTo>
                  <a:lnTo>
                    <a:pt x="5045" y="7772"/>
                  </a:lnTo>
                  <a:close/>
                  <a:moveTo>
                    <a:pt x="1005" y="8342"/>
                  </a:moveTo>
                  <a:lnTo>
                    <a:pt x="1382" y="7715"/>
                  </a:lnTo>
                  <a:lnTo>
                    <a:pt x="1861" y="7224"/>
                  </a:lnTo>
                  <a:lnTo>
                    <a:pt x="1644" y="6482"/>
                  </a:lnTo>
                  <a:lnTo>
                    <a:pt x="1302" y="7372"/>
                  </a:lnTo>
                  <a:lnTo>
                    <a:pt x="891" y="8000"/>
                  </a:lnTo>
                  <a:lnTo>
                    <a:pt x="355" y="8571"/>
                  </a:lnTo>
                  <a:lnTo>
                    <a:pt x="1" y="9198"/>
                  </a:lnTo>
                  <a:close/>
                  <a:moveTo>
                    <a:pt x="3493" y="6003"/>
                  </a:moveTo>
                  <a:lnTo>
                    <a:pt x="3664" y="6437"/>
                  </a:lnTo>
                  <a:lnTo>
                    <a:pt x="3641" y="6905"/>
                  </a:lnTo>
                  <a:lnTo>
                    <a:pt x="3721" y="7315"/>
                  </a:lnTo>
                  <a:lnTo>
                    <a:pt x="4189" y="7053"/>
                  </a:lnTo>
                  <a:lnTo>
                    <a:pt x="4531" y="6665"/>
                  </a:lnTo>
                  <a:lnTo>
                    <a:pt x="4497" y="6288"/>
                  </a:lnTo>
                  <a:lnTo>
                    <a:pt x="3984" y="6288"/>
                  </a:lnTo>
                  <a:close/>
                  <a:moveTo>
                    <a:pt x="6346" y="5763"/>
                  </a:moveTo>
                  <a:lnTo>
                    <a:pt x="6083" y="5421"/>
                  </a:lnTo>
                  <a:lnTo>
                    <a:pt x="5319" y="5410"/>
                  </a:lnTo>
                  <a:lnTo>
                    <a:pt x="5889" y="6094"/>
                  </a:lnTo>
                  <a:lnTo>
                    <a:pt x="5924" y="6437"/>
                  </a:lnTo>
                  <a:lnTo>
                    <a:pt x="5456" y="6368"/>
                  </a:lnTo>
                  <a:lnTo>
                    <a:pt x="5627" y="6916"/>
                  </a:lnTo>
                  <a:lnTo>
                    <a:pt x="5867" y="6962"/>
                  </a:lnTo>
                  <a:lnTo>
                    <a:pt x="5969" y="7601"/>
                  </a:lnTo>
                  <a:lnTo>
                    <a:pt x="6323" y="7407"/>
                  </a:lnTo>
                  <a:lnTo>
                    <a:pt x="6083" y="6836"/>
                  </a:lnTo>
                  <a:lnTo>
                    <a:pt x="6026" y="6539"/>
                  </a:lnTo>
                  <a:lnTo>
                    <a:pt x="6665" y="6779"/>
                  </a:lnTo>
                  <a:close/>
                  <a:moveTo>
                    <a:pt x="3071" y="4942"/>
                  </a:moveTo>
                  <a:lnTo>
                    <a:pt x="2763" y="4611"/>
                  </a:lnTo>
                  <a:lnTo>
                    <a:pt x="2078" y="4576"/>
                  </a:lnTo>
                  <a:lnTo>
                    <a:pt x="2557" y="5261"/>
                  </a:lnTo>
                  <a:lnTo>
                    <a:pt x="2957" y="5718"/>
                  </a:lnTo>
                  <a:close/>
                  <a:moveTo>
                    <a:pt x="2158" y="0"/>
                  </a:moveTo>
                  <a:lnTo>
                    <a:pt x="1690" y="0"/>
                  </a:lnTo>
                  <a:lnTo>
                    <a:pt x="1564" y="833"/>
                  </a:lnTo>
                  <a:lnTo>
                    <a:pt x="1713" y="2237"/>
                  </a:lnTo>
                  <a:lnTo>
                    <a:pt x="1347" y="1952"/>
                  </a:lnTo>
                  <a:lnTo>
                    <a:pt x="1519" y="2808"/>
                  </a:lnTo>
                  <a:lnTo>
                    <a:pt x="1690" y="3207"/>
                  </a:lnTo>
                  <a:lnTo>
                    <a:pt x="2158" y="3743"/>
                  </a:lnTo>
                  <a:lnTo>
                    <a:pt x="2215" y="3412"/>
                  </a:lnTo>
                  <a:lnTo>
                    <a:pt x="2477" y="3606"/>
                  </a:lnTo>
                  <a:lnTo>
                    <a:pt x="2260" y="3846"/>
                  </a:lnTo>
                  <a:lnTo>
                    <a:pt x="2272" y="4223"/>
                  </a:lnTo>
                  <a:lnTo>
                    <a:pt x="2694" y="4417"/>
                  </a:lnTo>
                  <a:lnTo>
                    <a:pt x="3402" y="4291"/>
                  </a:lnTo>
                  <a:lnTo>
                    <a:pt x="3972" y="4839"/>
                  </a:lnTo>
                  <a:lnTo>
                    <a:pt x="4132" y="4497"/>
                  </a:lnTo>
                  <a:lnTo>
                    <a:pt x="4486" y="4976"/>
                  </a:lnTo>
                  <a:lnTo>
                    <a:pt x="5170" y="5421"/>
                  </a:lnTo>
                  <a:lnTo>
                    <a:pt x="5205" y="5010"/>
                  </a:lnTo>
                  <a:lnTo>
                    <a:pt x="4919" y="4782"/>
                  </a:lnTo>
                  <a:lnTo>
                    <a:pt x="4931" y="4291"/>
                  </a:lnTo>
                  <a:lnTo>
                    <a:pt x="3858" y="3778"/>
                  </a:lnTo>
                  <a:lnTo>
                    <a:pt x="3527" y="3892"/>
                  </a:lnTo>
                  <a:lnTo>
                    <a:pt x="3093" y="3800"/>
                  </a:lnTo>
                  <a:lnTo>
                    <a:pt x="2808" y="3070"/>
                  </a:lnTo>
                  <a:lnTo>
                    <a:pt x="2820" y="2340"/>
                  </a:lnTo>
                  <a:lnTo>
                    <a:pt x="3242" y="2043"/>
                  </a:lnTo>
                  <a:lnTo>
                    <a:pt x="3333" y="1278"/>
                  </a:lnTo>
                  <a:lnTo>
                    <a:pt x="2945" y="628"/>
                  </a:lnTo>
                  <a:lnTo>
                    <a:pt x="3002" y="251"/>
                  </a:lnTo>
                  <a:lnTo>
                    <a:pt x="2899" y="23"/>
                  </a:lnTo>
                  <a:lnTo>
                    <a:pt x="2683" y="251"/>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88" name="Google Shape;1188;p42"/>
            <p:cNvSpPr/>
            <p:nvPr/>
          </p:nvSpPr>
          <p:spPr>
            <a:xfrm>
              <a:off x="6537350" y="3168875"/>
              <a:ext cx="304175" cy="184900"/>
            </a:xfrm>
            <a:custGeom>
              <a:rect b="b" l="l" r="r" t="t"/>
              <a:pathLst>
                <a:path extrusionOk="0" h="7396" w="12167">
                  <a:moveTo>
                    <a:pt x="12041" y="3927"/>
                  </a:moveTo>
                  <a:lnTo>
                    <a:pt x="12166" y="3676"/>
                  </a:lnTo>
                  <a:lnTo>
                    <a:pt x="11824" y="3356"/>
                  </a:lnTo>
                  <a:lnTo>
                    <a:pt x="11470" y="2785"/>
                  </a:lnTo>
                  <a:lnTo>
                    <a:pt x="11242" y="2569"/>
                  </a:lnTo>
                  <a:lnTo>
                    <a:pt x="11173" y="2306"/>
                  </a:lnTo>
                  <a:lnTo>
                    <a:pt x="11059" y="2397"/>
                  </a:lnTo>
                  <a:lnTo>
                    <a:pt x="11185" y="3082"/>
                  </a:lnTo>
                  <a:lnTo>
                    <a:pt x="11493" y="3653"/>
                  </a:lnTo>
                  <a:lnTo>
                    <a:pt x="11813" y="4018"/>
                  </a:lnTo>
                  <a:close/>
                  <a:moveTo>
                    <a:pt x="9017" y="2706"/>
                  </a:moveTo>
                  <a:lnTo>
                    <a:pt x="9313" y="2146"/>
                  </a:lnTo>
                  <a:lnTo>
                    <a:pt x="9370" y="1644"/>
                  </a:lnTo>
                  <a:lnTo>
                    <a:pt x="9211" y="1507"/>
                  </a:lnTo>
                  <a:lnTo>
                    <a:pt x="8731" y="1519"/>
                  </a:lnTo>
                  <a:lnTo>
                    <a:pt x="8788" y="2044"/>
                  </a:lnTo>
                  <a:lnTo>
                    <a:pt x="8320" y="2375"/>
                  </a:lnTo>
                  <a:lnTo>
                    <a:pt x="8069" y="2683"/>
                  </a:lnTo>
                  <a:lnTo>
                    <a:pt x="7613" y="2763"/>
                  </a:lnTo>
                  <a:lnTo>
                    <a:pt x="7556" y="2272"/>
                  </a:lnTo>
                  <a:lnTo>
                    <a:pt x="7442" y="2283"/>
                  </a:lnTo>
                  <a:lnTo>
                    <a:pt x="7305" y="2728"/>
                  </a:lnTo>
                  <a:lnTo>
                    <a:pt x="6860" y="2797"/>
                  </a:lnTo>
                  <a:lnTo>
                    <a:pt x="6152" y="2671"/>
                  </a:lnTo>
                  <a:lnTo>
                    <a:pt x="6061" y="2945"/>
                  </a:lnTo>
                  <a:lnTo>
                    <a:pt x="6506" y="3196"/>
                  </a:lnTo>
                  <a:lnTo>
                    <a:pt x="7145" y="3470"/>
                  </a:lnTo>
                  <a:lnTo>
                    <a:pt x="7556" y="3470"/>
                  </a:lnTo>
                  <a:lnTo>
                    <a:pt x="7989" y="3253"/>
                  </a:lnTo>
                  <a:lnTo>
                    <a:pt x="8446" y="3025"/>
                  </a:lnTo>
                  <a:lnTo>
                    <a:pt x="8583" y="2774"/>
                  </a:lnTo>
                  <a:close/>
                  <a:moveTo>
                    <a:pt x="5045" y="4440"/>
                  </a:moveTo>
                  <a:lnTo>
                    <a:pt x="4920" y="3824"/>
                  </a:lnTo>
                  <a:lnTo>
                    <a:pt x="5661" y="3733"/>
                  </a:lnTo>
                  <a:lnTo>
                    <a:pt x="5502" y="3253"/>
                  </a:lnTo>
                  <a:lnTo>
                    <a:pt x="4212" y="2683"/>
                  </a:lnTo>
                  <a:lnTo>
                    <a:pt x="4121" y="2158"/>
                  </a:lnTo>
                  <a:lnTo>
                    <a:pt x="3710" y="1701"/>
                  </a:lnTo>
                  <a:lnTo>
                    <a:pt x="3185" y="1233"/>
                  </a:lnTo>
                  <a:lnTo>
                    <a:pt x="1724" y="720"/>
                  </a:lnTo>
                  <a:lnTo>
                    <a:pt x="355" y="92"/>
                  </a:lnTo>
                  <a:lnTo>
                    <a:pt x="218" y="3048"/>
                  </a:lnTo>
                  <a:lnTo>
                    <a:pt x="1" y="6015"/>
                  </a:lnTo>
                  <a:lnTo>
                    <a:pt x="811" y="6038"/>
                  </a:lnTo>
                  <a:lnTo>
                    <a:pt x="1256" y="6198"/>
                  </a:lnTo>
                  <a:lnTo>
                    <a:pt x="1907" y="5878"/>
                  </a:lnTo>
                  <a:lnTo>
                    <a:pt x="1873" y="5216"/>
                  </a:lnTo>
                  <a:lnTo>
                    <a:pt x="2386" y="4908"/>
                  </a:lnTo>
                  <a:lnTo>
                    <a:pt x="3082" y="4657"/>
                  </a:lnTo>
                  <a:lnTo>
                    <a:pt x="4075" y="5056"/>
                  </a:lnTo>
                  <a:lnTo>
                    <a:pt x="4417" y="5855"/>
                  </a:lnTo>
                  <a:lnTo>
                    <a:pt x="4840" y="6357"/>
                  </a:lnTo>
                  <a:lnTo>
                    <a:pt x="5387" y="6928"/>
                  </a:lnTo>
                  <a:lnTo>
                    <a:pt x="6175" y="7065"/>
                  </a:lnTo>
                  <a:lnTo>
                    <a:pt x="6860" y="7168"/>
                  </a:lnTo>
                  <a:lnTo>
                    <a:pt x="7019" y="7396"/>
                  </a:lnTo>
                  <a:lnTo>
                    <a:pt x="7556" y="7339"/>
                  </a:lnTo>
                  <a:lnTo>
                    <a:pt x="7670" y="7076"/>
                  </a:lnTo>
                  <a:lnTo>
                    <a:pt x="6871" y="6700"/>
                  </a:lnTo>
                  <a:lnTo>
                    <a:pt x="7134" y="6529"/>
                  </a:lnTo>
                  <a:lnTo>
                    <a:pt x="6529" y="6369"/>
                  </a:lnTo>
                  <a:lnTo>
                    <a:pt x="6609" y="5969"/>
                  </a:lnTo>
                  <a:lnTo>
                    <a:pt x="6152" y="5992"/>
                  </a:lnTo>
                  <a:lnTo>
                    <a:pt x="5718" y="5022"/>
                  </a:lnTo>
                  <a:close/>
                  <a:moveTo>
                    <a:pt x="9998" y="1815"/>
                  </a:moveTo>
                  <a:lnTo>
                    <a:pt x="9930" y="1348"/>
                  </a:lnTo>
                  <a:lnTo>
                    <a:pt x="9644" y="1051"/>
                  </a:lnTo>
                  <a:lnTo>
                    <a:pt x="9348" y="674"/>
                  </a:lnTo>
                  <a:lnTo>
                    <a:pt x="9017" y="457"/>
                  </a:lnTo>
                  <a:lnTo>
                    <a:pt x="8743" y="263"/>
                  </a:lnTo>
                  <a:lnTo>
                    <a:pt x="8332" y="1"/>
                  </a:lnTo>
                  <a:lnTo>
                    <a:pt x="8104" y="218"/>
                  </a:lnTo>
                  <a:lnTo>
                    <a:pt x="8663" y="492"/>
                  </a:lnTo>
                  <a:lnTo>
                    <a:pt x="9096" y="880"/>
                  </a:lnTo>
                  <a:lnTo>
                    <a:pt x="9439" y="1176"/>
                  </a:lnTo>
                  <a:lnTo>
                    <a:pt x="9610" y="1519"/>
                  </a:lnTo>
                  <a:lnTo>
                    <a:pt x="9724" y="2055"/>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89" name="Google Shape;1189;p42"/>
            <p:cNvSpPr/>
            <p:nvPr/>
          </p:nvSpPr>
          <p:spPr>
            <a:xfrm>
              <a:off x="3959925" y="1876450"/>
              <a:ext cx="177200" cy="127000"/>
            </a:xfrm>
            <a:custGeom>
              <a:rect b="b" l="l" r="r" t="t"/>
              <a:pathLst>
                <a:path extrusionOk="0" h="5080" w="7088">
                  <a:moveTo>
                    <a:pt x="3686" y="377"/>
                  </a:moveTo>
                  <a:lnTo>
                    <a:pt x="3024" y="366"/>
                  </a:lnTo>
                  <a:lnTo>
                    <a:pt x="2956" y="161"/>
                  </a:lnTo>
                  <a:lnTo>
                    <a:pt x="2271" y="1"/>
                  </a:lnTo>
                  <a:lnTo>
                    <a:pt x="1461" y="309"/>
                  </a:lnTo>
                  <a:lnTo>
                    <a:pt x="445" y="708"/>
                  </a:lnTo>
                  <a:lnTo>
                    <a:pt x="0" y="948"/>
                  </a:lnTo>
                  <a:lnTo>
                    <a:pt x="206" y="1393"/>
                  </a:lnTo>
                  <a:lnTo>
                    <a:pt x="34" y="1621"/>
                  </a:lnTo>
                  <a:lnTo>
                    <a:pt x="320" y="1929"/>
                  </a:lnTo>
                  <a:lnTo>
                    <a:pt x="514" y="2397"/>
                  </a:lnTo>
                  <a:lnTo>
                    <a:pt x="502" y="2705"/>
                  </a:lnTo>
                  <a:lnTo>
                    <a:pt x="833" y="3253"/>
                  </a:lnTo>
                  <a:lnTo>
                    <a:pt x="1176" y="3527"/>
                  </a:lnTo>
                  <a:lnTo>
                    <a:pt x="1701" y="3618"/>
                  </a:lnTo>
                  <a:lnTo>
                    <a:pt x="1689" y="3858"/>
                  </a:lnTo>
                  <a:lnTo>
                    <a:pt x="2066" y="4029"/>
                  </a:lnTo>
                  <a:lnTo>
                    <a:pt x="2157" y="3812"/>
                  </a:lnTo>
                  <a:lnTo>
                    <a:pt x="2636" y="3892"/>
                  </a:lnTo>
                  <a:lnTo>
                    <a:pt x="2739" y="4178"/>
                  </a:lnTo>
                  <a:lnTo>
                    <a:pt x="3253" y="4223"/>
                  </a:lnTo>
                  <a:lnTo>
                    <a:pt x="3629" y="4668"/>
                  </a:lnTo>
                  <a:lnTo>
                    <a:pt x="3663" y="4725"/>
                  </a:lnTo>
                  <a:lnTo>
                    <a:pt x="3937" y="4600"/>
                  </a:lnTo>
                  <a:lnTo>
                    <a:pt x="4325" y="4908"/>
                  </a:lnTo>
                  <a:lnTo>
                    <a:pt x="4725" y="4725"/>
                  </a:lnTo>
                  <a:lnTo>
                    <a:pt x="5067" y="4805"/>
                  </a:lnTo>
                  <a:lnTo>
                    <a:pt x="5546" y="4691"/>
                  </a:lnTo>
                  <a:lnTo>
                    <a:pt x="6254" y="5022"/>
                  </a:lnTo>
                  <a:lnTo>
                    <a:pt x="6402" y="5079"/>
                  </a:lnTo>
                  <a:lnTo>
                    <a:pt x="6174" y="4680"/>
                  </a:lnTo>
                  <a:lnTo>
                    <a:pt x="6722" y="3949"/>
                  </a:lnTo>
                  <a:lnTo>
                    <a:pt x="7053" y="3858"/>
                  </a:lnTo>
                  <a:lnTo>
                    <a:pt x="7087" y="3596"/>
                  </a:lnTo>
                  <a:lnTo>
                    <a:pt x="6653" y="2842"/>
                  </a:lnTo>
                  <a:lnTo>
                    <a:pt x="6574" y="2454"/>
                  </a:lnTo>
                  <a:lnTo>
                    <a:pt x="6311" y="2044"/>
                  </a:lnTo>
                  <a:lnTo>
                    <a:pt x="6688" y="1872"/>
                  </a:lnTo>
                  <a:lnTo>
                    <a:pt x="6653" y="1530"/>
                  </a:lnTo>
                  <a:lnTo>
                    <a:pt x="6402" y="1199"/>
                  </a:lnTo>
                  <a:lnTo>
                    <a:pt x="6322" y="811"/>
                  </a:lnTo>
                  <a:lnTo>
                    <a:pt x="6117" y="549"/>
                  </a:lnTo>
                  <a:lnTo>
                    <a:pt x="5763" y="457"/>
                  </a:lnTo>
                  <a:lnTo>
                    <a:pt x="4519" y="469"/>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90" name="Google Shape;1190;p42"/>
            <p:cNvSpPr/>
            <p:nvPr/>
          </p:nvSpPr>
          <p:spPr>
            <a:xfrm>
              <a:off x="6017825" y="2136950"/>
              <a:ext cx="90750" cy="119275"/>
            </a:xfrm>
            <a:custGeom>
              <a:rect b="b" l="l" r="r" t="t"/>
              <a:pathLst>
                <a:path extrusionOk="0" h="4771" w="3630">
                  <a:moveTo>
                    <a:pt x="3435" y="514"/>
                  </a:moveTo>
                  <a:lnTo>
                    <a:pt x="3435" y="514"/>
                  </a:lnTo>
                  <a:lnTo>
                    <a:pt x="2648" y="0"/>
                  </a:lnTo>
                  <a:lnTo>
                    <a:pt x="2659" y="502"/>
                  </a:lnTo>
                  <a:lnTo>
                    <a:pt x="1769" y="867"/>
                  </a:lnTo>
                  <a:lnTo>
                    <a:pt x="2146" y="1335"/>
                  </a:lnTo>
                  <a:lnTo>
                    <a:pt x="1495" y="1312"/>
                  </a:lnTo>
                  <a:lnTo>
                    <a:pt x="982" y="1027"/>
                  </a:lnTo>
                  <a:lnTo>
                    <a:pt x="833" y="1655"/>
                  </a:lnTo>
                  <a:lnTo>
                    <a:pt x="297" y="2134"/>
                  </a:lnTo>
                  <a:lnTo>
                    <a:pt x="0" y="2705"/>
                  </a:lnTo>
                  <a:lnTo>
                    <a:pt x="468" y="2944"/>
                  </a:lnTo>
                  <a:lnTo>
                    <a:pt x="948" y="3047"/>
                  </a:lnTo>
                  <a:lnTo>
                    <a:pt x="1062" y="3195"/>
                  </a:lnTo>
                  <a:lnTo>
                    <a:pt x="1119" y="3686"/>
                  </a:lnTo>
                  <a:lnTo>
                    <a:pt x="1278" y="3857"/>
                  </a:lnTo>
                  <a:lnTo>
                    <a:pt x="1153" y="3960"/>
                  </a:lnTo>
                  <a:lnTo>
                    <a:pt x="1142" y="4371"/>
                  </a:lnTo>
                  <a:lnTo>
                    <a:pt x="1404" y="4519"/>
                  </a:lnTo>
                  <a:lnTo>
                    <a:pt x="1632" y="4599"/>
                  </a:lnTo>
                  <a:lnTo>
                    <a:pt x="1746" y="4770"/>
                  </a:lnTo>
                  <a:lnTo>
                    <a:pt x="1940" y="4702"/>
                  </a:lnTo>
                  <a:lnTo>
                    <a:pt x="1940" y="4519"/>
                  </a:lnTo>
                  <a:lnTo>
                    <a:pt x="2374" y="4702"/>
                  </a:lnTo>
                  <a:lnTo>
                    <a:pt x="2397" y="4622"/>
                  </a:lnTo>
                  <a:lnTo>
                    <a:pt x="2739" y="4645"/>
                  </a:lnTo>
                  <a:lnTo>
                    <a:pt x="2831" y="4234"/>
                  </a:lnTo>
                  <a:lnTo>
                    <a:pt x="3333" y="4188"/>
                  </a:lnTo>
                  <a:lnTo>
                    <a:pt x="3629" y="4131"/>
                  </a:lnTo>
                  <a:lnTo>
                    <a:pt x="3618" y="3903"/>
                  </a:lnTo>
                  <a:lnTo>
                    <a:pt x="3002" y="3504"/>
                  </a:lnTo>
                  <a:lnTo>
                    <a:pt x="2637" y="3367"/>
                  </a:lnTo>
                  <a:lnTo>
                    <a:pt x="2659" y="3264"/>
                  </a:lnTo>
                  <a:lnTo>
                    <a:pt x="2488" y="2865"/>
                  </a:lnTo>
                  <a:lnTo>
                    <a:pt x="2682" y="2625"/>
                  </a:lnTo>
                  <a:lnTo>
                    <a:pt x="3093" y="2477"/>
                  </a:lnTo>
                  <a:lnTo>
                    <a:pt x="3230" y="2203"/>
                  </a:lnTo>
                  <a:lnTo>
                    <a:pt x="3276" y="2054"/>
                  </a:lnTo>
                  <a:lnTo>
                    <a:pt x="3549" y="1849"/>
                  </a:lnTo>
                  <a:lnTo>
                    <a:pt x="3150" y="1210"/>
                  </a:lnTo>
                  <a:lnTo>
                    <a:pt x="3196" y="913"/>
                  </a:lnTo>
                  <a:lnTo>
                    <a:pt x="3321" y="628"/>
                  </a:lnTo>
                  <a:lnTo>
                    <a:pt x="3629" y="662"/>
                  </a:lnTo>
                  <a:lnTo>
                    <a:pt x="3629" y="662"/>
                  </a:lnTo>
                  <a:lnTo>
                    <a:pt x="3629" y="662"/>
                  </a:lnTo>
                  <a:lnTo>
                    <a:pt x="3629" y="662"/>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91" name="Google Shape;1191;p42"/>
            <p:cNvSpPr/>
            <p:nvPr/>
          </p:nvSpPr>
          <p:spPr>
            <a:xfrm>
              <a:off x="3544225" y="2152350"/>
              <a:ext cx="59950" cy="123275"/>
            </a:xfrm>
            <a:custGeom>
              <a:rect b="b" l="l" r="r" t="t"/>
              <a:pathLst>
                <a:path extrusionOk="0" h="4931" w="2398">
                  <a:moveTo>
                    <a:pt x="1507" y="4691"/>
                  </a:moveTo>
                  <a:lnTo>
                    <a:pt x="1450" y="4383"/>
                  </a:lnTo>
                  <a:lnTo>
                    <a:pt x="1735" y="4029"/>
                  </a:lnTo>
                  <a:lnTo>
                    <a:pt x="1849" y="3789"/>
                  </a:lnTo>
                  <a:lnTo>
                    <a:pt x="1598" y="3515"/>
                  </a:lnTo>
                  <a:lnTo>
                    <a:pt x="1826" y="2899"/>
                  </a:lnTo>
                  <a:lnTo>
                    <a:pt x="1541" y="2363"/>
                  </a:lnTo>
                  <a:lnTo>
                    <a:pt x="1849" y="2294"/>
                  </a:lnTo>
                  <a:lnTo>
                    <a:pt x="1895" y="1861"/>
                  </a:lnTo>
                  <a:lnTo>
                    <a:pt x="2021" y="1735"/>
                  </a:lnTo>
                  <a:lnTo>
                    <a:pt x="2055" y="1039"/>
                  </a:lnTo>
                  <a:lnTo>
                    <a:pt x="2397" y="799"/>
                  </a:lnTo>
                  <a:lnTo>
                    <a:pt x="2203" y="354"/>
                  </a:lnTo>
                  <a:lnTo>
                    <a:pt x="1781" y="320"/>
                  </a:lnTo>
                  <a:lnTo>
                    <a:pt x="1655" y="434"/>
                  </a:lnTo>
                  <a:lnTo>
                    <a:pt x="1222" y="434"/>
                  </a:lnTo>
                  <a:lnTo>
                    <a:pt x="1050" y="0"/>
                  </a:lnTo>
                  <a:lnTo>
                    <a:pt x="754" y="126"/>
                  </a:lnTo>
                  <a:lnTo>
                    <a:pt x="480" y="354"/>
                  </a:lnTo>
                  <a:lnTo>
                    <a:pt x="491" y="651"/>
                  </a:lnTo>
                  <a:lnTo>
                    <a:pt x="628" y="970"/>
                  </a:lnTo>
                  <a:lnTo>
                    <a:pt x="640" y="1347"/>
                  </a:lnTo>
                  <a:lnTo>
                    <a:pt x="457" y="1895"/>
                  </a:lnTo>
                  <a:lnTo>
                    <a:pt x="400" y="2249"/>
                  </a:lnTo>
                  <a:lnTo>
                    <a:pt x="80" y="2579"/>
                  </a:lnTo>
                  <a:lnTo>
                    <a:pt x="1" y="3173"/>
                  </a:lnTo>
                  <a:lnTo>
                    <a:pt x="172" y="3515"/>
                  </a:lnTo>
                  <a:lnTo>
                    <a:pt x="491" y="3607"/>
                  </a:lnTo>
                  <a:lnTo>
                    <a:pt x="548" y="4177"/>
                  </a:lnTo>
                  <a:lnTo>
                    <a:pt x="411" y="4908"/>
                  </a:lnTo>
                  <a:lnTo>
                    <a:pt x="811" y="4805"/>
                  </a:lnTo>
                  <a:lnTo>
                    <a:pt x="1199" y="4930"/>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92" name="Google Shape;1192;p42"/>
            <p:cNvSpPr/>
            <p:nvPr/>
          </p:nvSpPr>
          <p:spPr>
            <a:xfrm>
              <a:off x="2492025" y="3550900"/>
              <a:ext cx="169500" cy="186625"/>
            </a:xfrm>
            <a:custGeom>
              <a:rect b="b" l="l" r="r" t="t"/>
              <a:pathLst>
                <a:path extrusionOk="0" h="7465" w="6780">
                  <a:moveTo>
                    <a:pt x="3378" y="754"/>
                  </a:moveTo>
                  <a:lnTo>
                    <a:pt x="3344" y="492"/>
                  </a:lnTo>
                  <a:lnTo>
                    <a:pt x="2568" y="12"/>
                  </a:lnTo>
                  <a:lnTo>
                    <a:pt x="1838" y="1"/>
                  </a:lnTo>
                  <a:lnTo>
                    <a:pt x="491" y="275"/>
                  </a:lnTo>
                  <a:lnTo>
                    <a:pt x="183" y="1074"/>
                  </a:lnTo>
                  <a:lnTo>
                    <a:pt x="217" y="1553"/>
                  </a:lnTo>
                  <a:lnTo>
                    <a:pt x="0" y="2637"/>
                  </a:lnTo>
                  <a:lnTo>
                    <a:pt x="1598" y="4121"/>
                  </a:lnTo>
                  <a:lnTo>
                    <a:pt x="2260" y="4269"/>
                  </a:lnTo>
                  <a:lnTo>
                    <a:pt x="3287" y="4942"/>
                  </a:lnTo>
                  <a:lnTo>
                    <a:pt x="4120" y="5296"/>
                  </a:lnTo>
                  <a:lnTo>
                    <a:pt x="4280" y="5695"/>
                  </a:lnTo>
                  <a:lnTo>
                    <a:pt x="3686" y="7065"/>
                  </a:lnTo>
                  <a:lnTo>
                    <a:pt x="4497" y="7316"/>
                  </a:lnTo>
                  <a:lnTo>
                    <a:pt x="5376" y="7464"/>
                  </a:lnTo>
                  <a:lnTo>
                    <a:pt x="5980" y="7305"/>
                  </a:lnTo>
                  <a:lnTo>
                    <a:pt x="6597" y="6620"/>
                  </a:lnTo>
                  <a:lnTo>
                    <a:pt x="6631" y="5810"/>
                  </a:lnTo>
                  <a:lnTo>
                    <a:pt x="6734" y="5296"/>
                  </a:lnTo>
                  <a:lnTo>
                    <a:pt x="6779" y="4748"/>
                  </a:lnTo>
                  <a:lnTo>
                    <a:pt x="6734" y="4258"/>
                  </a:lnTo>
                  <a:lnTo>
                    <a:pt x="6437" y="4086"/>
                  </a:lnTo>
                  <a:lnTo>
                    <a:pt x="6152" y="4235"/>
                  </a:lnTo>
                  <a:lnTo>
                    <a:pt x="5866" y="4200"/>
                  </a:lnTo>
                  <a:lnTo>
                    <a:pt x="5741" y="3835"/>
                  </a:lnTo>
                  <a:lnTo>
                    <a:pt x="5592" y="3014"/>
                  </a:lnTo>
                  <a:lnTo>
                    <a:pt x="5421" y="2740"/>
                  </a:lnTo>
                  <a:lnTo>
                    <a:pt x="4862" y="2500"/>
                  </a:lnTo>
                  <a:lnTo>
                    <a:pt x="4565" y="2671"/>
                  </a:lnTo>
                  <a:lnTo>
                    <a:pt x="3709" y="2500"/>
                  </a:lnTo>
                  <a:lnTo>
                    <a:pt x="3652" y="1268"/>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93" name="Google Shape;1193;p42"/>
            <p:cNvSpPr/>
            <p:nvPr/>
          </p:nvSpPr>
          <p:spPr>
            <a:xfrm>
              <a:off x="4390150" y="2374025"/>
              <a:ext cx="10875" cy="26850"/>
            </a:xfrm>
            <a:custGeom>
              <a:rect b="b" l="l" r="r" t="t"/>
              <a:pathLst>
                <a:path extrusionOk="0" h="1074" w="435">
                  <a:moveTo>
                    <a:pt x="377" y="126"/>
                  </a:moveTo>
                  <a:lnTo>
                    <a:pt x="92" y="1"/>
                  </a:lnTo>
                  <a:lnTo>
                    <a:pt x="1" y="617"/>
                  </a:lnTo>
                  <a:lnTo>
                    <a:pt x="195" y="720"/>
                  </a:lnTo>
                  <a:lnTo>
                    <a:pt x="24" y="834"/>
                  </a:lnTo>
                  <a:lnTo>
                    <a:pt x="12" y="1073"/>
                  </a:lnTo>
                  <a:lnTo>
                    <a:pt x="354" y="959"/>
                  </a:lnTo>
                  <a:lnTo>
                    <a:pt x="434" y="685"/>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94" name="Google Shape;1194;p42"/>
            <p:cNvSpPr/>
            <p:nvPr/>
          </p:nvSpPr>
          <p:spPr>
            <a:xfrm>
              <a:off x="4709975" y="2519525"/>
              <a:ext cx="17425" cy="35400"/>
            </a:xfrm>
            <a:custGeom>
              <a:rect b="b" l="l" r="r" t="t"/>
              <a:pathLst>
                <a:path extrusionOk="0" h="1416" w="697">
                  <a:moveTo>
                    <a:pt x="583" y="1359"/>
                  </a:moveTo>
                  <a:lnTo>
                    <a:pt x="697" y="811"/>
                  </a:lnTo>
                  <a:lnTo>
                    <a:pt x="628" y="286"/>
                  </a:lnTo>
                  <a:lnTo>
                    <a:pt x="355" y="1"/>
                  </a:lnTo>
                  <a:lnTo>
                    <a:pt x="149" y="103"/>
                  </a:lnTo>
                  <a:lnTo>
                    <a:pt x="1" y="571"/>
                  </a:lnTo>
                  <a:lnTo>
                    <a:pt x="115" y="1245"/>
                  </a:lnTo>
                  <a:lnTo>
                    <a:pt x="366" y="1416"/>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95" name="Google Shape;1195;p42"/>
            <p:cNvSpPr/>
            <p:nvPr/>
          </p:nvSpPr>
          <p:spPr>
            <a:xfrm>
              <a:off x="4082300" y="2021400"/>
              <a:ext cx="171225" cy="100150"/>
            </a:xfrm>
            <a:custGeom>
              <a:rect b="b" l="l" r="r" t="t"/>
              <a:pathLst>
                <a:path extrusionOk="0" h="4006" w="6849">
                  <a:moveTo>
                    <a:pt x="4303" y="0"/>
                  </a:moveTo>
                  <a:lnTo>
                    <a:pt x="4007" y="0"/>
                  </a:lnTo>
                  <a:lnTo>
                    <a:pt x="3870" y="217"/>
                  </a:lnTo>
                  <a:lnTo>
                    <a:pt x="3356" y="297"/>
                  </a:lnTo>
                  <a:lnTo>
                    <a:pt x="3128" y="422"/>
                  </a:lnTo>
                  <a:lnTo>
                    <a:pt x="2786" y="217"/>
                  </a:lnTo>
                  <a:lnTo>
                    <a:pt x="2329" y="217"/>
                  </a:lnTo>
                  <a:lnTo>
                    <a:pt x="1873" y="114"/>
                  </a:lnTo>
                  <a:lnTo>
                    <a:pt x="1599" y="297"/>
                  </a:lnTo>
                  <a:lnTo>
                    <a:pt x="1176" y="479"/>
                  </a:lnTo>
                  <a:lnTo>
                    <a:pt x="914" y="1084"/>
                  </a:lnTo>
                  <a:lnTo>
                    <a:pt x="537" y="1701"/>
                  </a:lnTo>
                  <a:lnTo>
                    <a:pt x="1" y="1849"/>
                  </a:lnTo>
                  <a:lnTo>
                    <a:pt x="412" y="2214"/>
                  </a:lnTo>
                  <a:lnTo>
                    <a:pt x="526" y="2477"/>
                  </a:lnTo>
                  <a:lnTo>
                    <a:pt x="982" y="2693"/>
                  </a:lnTo>
                  <a:lnTo>
                    <a:pt x="1085" y="3047"/>
                  </a:lnTo>
                  <a:lnTo>
                    <a:pt x="1519" y="3310"/>
                  </a:lnTo>
                  <a:lnTo>
                    <a:pt x="1724" y="3127"/>
                  </a:lnTo>
                  <a:lnTo>
                    <a:pt x="1930" y="3218"/>
                  </a:lnTo>
                  <a:lnTo>
                    <a:pt x="1770" y="3378"/>
                  </a:lnTo>
                  <a:lnTo>
                    <a:pt x="1907" y="3526"/>
                  </a:lnTo>
                  <a:lnTo>
                    <a:pt x="2169" y="3892"/>
                  </a:lnTo>
                  <a:lnTo>
                    <a:pt x="2443" y="3823"/>
                  </a:lnTo>
                  <a:lnTo>
                    <a:pt x="3014" y="3960"/>
                  </a:lnTo>
                  <a:lnTo>
                    <a:pt x="4075" y="4006"/>
                  </a:lnTo>
                  <a:lnTo>
                    <a:pt x="4406" y="3778"/>
                  </a:lnTo>
                  <a:lnTo>
                    <a:pt x="5239" y="3584"/>
                  </a:lnTo>
                  <a:lnTo>
                    <a:pt x="5810" y="3892"/>
                  </a:lnTo>
                  <a:lnTo>
                    <a:pt x="6232" y="3994"/>
                  </a:lnTo>
                  <a:lnTo>
                    <a:pt x="6289" y="2933"/>
                  </a:lnTo>
                  <a:lnTo>
                    <a:pt x="6517" y="3013"/>
                  </a:lnTo>
                  <a:lnTo>
                    <a:pt x="6848" y="2819"/>
                  </a:lnTo>
                  <a:lnTo>
                    <a:pt x="6791" y="2591"/>
                  </a:lnTo>
                  <a:lnTo>
                    <a:pt x="6449" y="2442"/>
                  </a:lnTo>
                  <a:lnTo>
                    <a:pt x="6129" y="2579"/>
                  </a:lnTo>
                  <a:lnTo>
                    <a:pt x="5787" y="2420"/>
                  </a:lnTo>
                  <a:lnTo>
                    <a:pt x="5604" y="2020"/>
                  </a:lnTo>
                  <a:lnTo>
                    <a:pt x="5627" y="1643"/>
                  </a:lnTo>
                  <a:lnTo>
                    <a:pt x="5547" y="1255"/>
                  </a:lnTo>
                  <a:lnTo>
                    <a:pt x="5057" y="731"/>
                  </a:lnTo>
                  <a:lnTo>
                    <a:pt x="4794" y="354"/>
                  </a:lnTo>
                  <a:lnTo>
                    <a:pt x="4532" y="80"/>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96" name="Google Shape;1196;p42"/>
            <p:cNvSpPr/>
            <p:nvPr/>
          </p:nvSpPr>
          <p:spPr>
            <a:xfrm>
              <a:off x="4052075" y="1374325"/>
              <a:ext cx="2474475" cy="802875"/>
            </a:xfrm>
            <a:custGeom>
              <a:rect b="b" l="l" r="r" t="t"/>
              <a:pathLst>
                <a:path extrusionOk="0" h="32115" w="98979">
                  <a:moveTo>
                    <a:pt x="37501" y="1461"/>
                  </a:moveTo>
                  <a:lnTo>
                    <a:pt x="36862" y="890"/>
                  </a:lnTo>
                  <a:lnTo>
                    <a:pt x="34922" y="308"/>
                  </a:lnTo>
                  <a:lnTo>
                    <a:pt x="33575" y="0"/>
                  </a:lnTo>
                  <a:lnTo>
                    <a:pt x="32685" y="137"/>
                  </a:lnTo>
                  <a:lnTo>
                    <a:pt x="31932" y="548"/>
                  </a:lnTo>
                  <a:lnTo>
                    <a:pt x="32765" y="662"/>
                  </a:lnTo>
                  <a:lnTo>
                    <a:pt x="33700" y="1119"/>
                  </a:lnTo>
                  <a:lnTo>
                    <a:pt x="34842" y="1358"/>
                  </a:lnTo>
                  <a:lnTo>
                    <a:pt x="36485" y="1541"/>
                  </a:lnTo>
                  <a:close/>
                  <a:moveTo>
                    <a:pt x="12006" y="423"/>
                  </a:moveTo>
                  <a:lnTo>
                    <a:pt x="12131" y="331"/>
                  </a:lnTo>
                  <a:lnTo>
                    <a:pt x="11321" y="206"/>
                  </a:lnTo>
                  <a:lnTo>
                    <a:pt x="10922" y="308"/>
                  </a:lnTo>
                  <a:lnTo>
                    <a:pt x="10739" y="445"/>
                  </a:lnTo>
                  <a:lnTo>
                    <a:pt x="10522" y="274"/>
                  </a:lnTo>
                  <a:lnTo>
                    <a:pt x="9781" y="286"/>
                  </a:lnTo>
                  <a:lnTo>
                    <a:pt x="8902" y="400"/>
                  </a:lnTo>
                  <a:lnTo>
                    <a:pt x="9997" y="411"/>
                  </a:lnTo>
                  <a:lnTo>
                    <a:pt x="9838" y="605"/>
                  </a:lnTo>
                  <a:lnTo>
                    <a:pt x="10465" y="742"/>
                  </a:lnTo>
                  <a:lnTo>
                    <a:pt x="10979" y="639"/>
                  </a:lnTo>
                  <a:lnTo>
                    <a:pt x="10990" y="548"/>
                  </a:lnTo>
                  <a:lnTo>
                    <a:pt x="11412" y="502"/>
                  </a:lnTo>
                  <a:close/>
                  <a:moveTo>
                    <a:pt x="40605" y="1826"/>
                  </a:moveTo>
                  <a:lnTo>
                    <a:pt x="40399" y="1575"/>
                  </a:lnTo>
                  <a:lnTo>
                    <a:pt x="38608" y="1199"/>
                  </a:lnTo>
                  <a:lnTo>
                    <a:pt x="38185" y="1164"/>
                  </a:lnTo>
                  <a:lnTo>
                    <a:pt x="37866" y="1233"/>
                  </a:lnTo>
                  <a:lnTo>
                    <a:pt x="38037" y="2089"/>
                  </a:lnTo>
                  <a:close/>
                  <a:moveTo>
                    <a:pt x="42773" y="2728"/>
                  </a:moveTo>
                  <a:lnTo>
                    <a:pt x="41461" y="2625"/>
                  </a:lnTo>
                  <a:lnTo>
                    <a:pt x="41951" y="2454"/>
                  </a:lnTo>
                  <a:lnTo>
                    <a:pt x="40776" y="2249"/>
                  </a:lnTo>
                  <a:lnTo>
                    <a:pt x="39909" y="2511"/>
                  </a:lnTo>
                  <a:lnTo>
                    <a:pt x="39772" y="2796"/>
                  </a:lnTo>
                  <a:lnTo>
                    <a:pt x="39977" y="3104"/>
                  </a:lnTo>
                  <a:lnTo>
                    <a:pt x="38996" y="3082"/>
                  </a:lnTo>
                  <a:lnTo>
                    <a:pt x="38243" y="3458"/>
                  </a:lnTo>
                  <a:lnTo>
                    <a:pt x="37626" y="3298"/>
                  </a:lnTo>
                  <a:lnTo>
                    <a:pt x="36302" y="3367"/>
                  </a:lnTo>
                  <a:lnTo>
                    <a:pt x="36348" y="3561"/>
                  </a:lnTo>
                  <a:lnTo>
                    <a:pt x="35036" y="3652"/>
                  </a:lnTo>
                  <a:lnTo>
                    <a:pt x="34328" y="3995"/>
                  </a:lnTo>
                  <a:lnTo>
                    <a:pt x="33735" y="4029"/>
                  </a:lnTo>
                  <a:lnTo>
                    <a:pt x="33564" y="4497"/>
                  </a:lnTo>
                  <a:lnTo>
                    <a:pt x="34340" y="4873"/>
                  </a:lnTo>
                  <a:lnTo>
                    <a:pt x="33244" y="4965"/>
                  </a:lnTo>
                  <a:lnTo>
                    <a:pt x="31886" y="4930"/>
                  </a:lnTo>
                  <a:lnTo>
                    <a:pt x="31064" y="5079"/>
                  </a:lnTo>
                  <a:lnTo>
                    <a:pt x="31749" y="5855"/>
                  </a:lnTo>
                  <a:lnTo>
                    <a:pt x="32730" y="6471"/>
                  </a:lnTo>
                  <a:lnTo>
                    <a:pt x="31361" y="6037"/>
                  </a:lnTo>
                  <a:lnTo>
                    <a:pt x="30231" y="6083"/>
                  </a:lnTo>
                  <a:lnTo>
                    <a:pt x="29512" y="6368"/>
                  </a:lnTo>
                  <a:lnTo>
                    <a:pt x="30151" y="6905"/>
                  </a:lnTo>
                  <a:lnTo>
                    <a:pt x="29455" y="6768"/>
                  </a:lnTo>
                  <a:lnTo>
                    <a:pt x="29158" y="6049"/>
                  </a:lnTo>
                  <a:lnTo>
                    <a:pt x="28554" y="5649"/>
                  </a:lnTo>
                  <a:lnTo>
                    <a:pt x="28303" y="5672"/>
                  </a:lnTo>
                  <a:lnTo>
                    <a:pt x="28805" y="6197"/>
                  </a:lnTo>
                  <a:lnTo>
                    <a:pt x="28154" y="6699"/>
                  </a:lnTo>
                  <a:lnTo>
                    <a:pt x="29307" y="7293"/>
                  </a:lnTo>
                  <a:lnTo>
                    <a:pt x="29364" y="8069"/>
                  </a:lnTo>
                  <a:lnTo>
                    <a:pt x="29786" y="8480"/>
                  </a:lnTo>
                  <a:lnTo>
                    <a:pt x="30448" y="8548"/>
                  </a:lnTo>
                  <a:lnTo>
                    <a:pt x="30505" y="9050"/>
                  </a:lnTo>
                  <a:lnTo>
                    <a:pt x="31133" y="9495"/>
                  </a:lnTo>
                  <a:lnTo>
                    <a:pt x="30870" y="9860"/>
                  </a:lnTo>
                  <a:lnTo>
                    <a:pt x="30939" y="10248"/>
                  </a:lnTo>
                  <a:lnTo>
                    <a:pt x="30414" y="10442"/>
                  </a:lnTo>
                  <a:lnTo>
                    <a:pt x="30334" y="10728"/>
                  </a:lnTo>
                  <a:lnTo>
                    <a:pt x="29581" y="10614"/>
                  </a:lnTo>
                  <a:lnTo>
                    <a:pt x="30083" y="9507"/>
                  </a:lnTo>
                  <a:lnTo>
                    <a:pt x="30014" y="8993"/>
                  </a:lnTo>
                  <a:lnTo>
                    <a:pt x="29056" y="8514"/>
                  </a:lnTo>
                  <a:lnTo>
                    <a:pt x="28508" y="7475"/>
                  </a:lnTo>
                  <a:lnTo>
                    <a:pt x="27983" y="6950"/>
                  </a:lnTo>
                  <a:lnTo>
                    <a:pt x="27469" y="6722"/>
                  </a:lnTo>
                  <a:lnTo>
                    <a:pt x="27584" y="6117"/>
                  </a:lnTo>
                  <a:lnTo>
                    <a:pt x="27173" y="5706"/>
                  </a:lnTo>
                  <a:lnTo>
                    <a:pt x="25564" y="5512"/>
                  </a:lnTo>
                  <a:lnTo>
                    <a:pt x="25255" y="5649"/>
                  </a:lnTo>
                  <a:lnTo>
                    <a:pt x="25335" y="6323"/>
                  </a:lnTo>
                  <a:lnTo>
                    <a:pt x="24719" y="6996"/>
                  </a:lnTo>
                  <a:lnTo>
                    <a:pt x="24890" y="7236"/>
                  </a:lnTo>
                  <a:lnTo>
                    <a:pt x="25564" y="7818"/>
                  </a:lnTo>
                  <a:lnTo>
                    <a:pt x="25575" y="8194"/>
                  </a:lnTo>
                  <a:lnTo>
                    <a:pt x="26328" y="8263"/>
                  </a:lnTo>
                  <a:lnTo>
                    <a:pt x="26442" y="8423"/>
                  </a:lnTo>
                  <a:lnTo>
                    <a:pt x="27275" y="8833"/>
                  </a:lnTo>
                  <a:lnTo>
                    <a:pt x="27127" y="9233"/>
                  </a:lnTo>
                  <a:lnTo>
                    <a:pt x="24491" y="8365"/>
                  </a:lnTo>
                  <a:lnTo>
                    <a:pt x="23544" y="8114"/>
                  </a:lnTo>
                  <a:lnTo>
                    <a:pt x="21718" y="7886"/>
                  </a:lnTo>
                  <a:lnTo>
                    <a:pt x="21546" y="8137"/>
                  </a:lnTo>
                  <a:lnTo>
                    <a:pt x="22391" y="8571"/>
                  </a:lnTo>
                  <a:lnTo>
                    <a:pt x="22003" y="9084"/>
                  </a:lnTo>
                  <a:lnTo>
                    <a:pt x="21090" y="8628"/>
                  </a:lnTo>
                  <a:lnTo>
                    <a:pt x="20382" y="8947"/>
                  </a:lnTo>
                  <a:lnTo>
                    <a:pt x="19298" y="8959"/>
                  </a:lnTo>
                  <a:lnTo>
                    <a:pt x="19002" y="9233"/>
                  </a:lnTo>
                  <a:lnTo>
                    <a:pt x="18237" y="9141"/>
                  </a:lnTo>
                  <a:lnTo>
                    <a:pt x="18602" y="8674"/>
                  </a:lnTo>
                  <a:lnTo>
                    <a:pt x="18146" y="8651"/>
                  </a:lnTo>
                  <a:lnTo>
                    <a:pt x="16388" y="9301"/>
                  </a:lnTo>
                  <a:lnTo>
                    <a:pt x="15304" y="9678"/>
                  </a:lnTo>
                  <a:lnTo>
                    <a:pt x="15361" y="10169"/>
                  </a:lnTo>
                  <a:lnTo>
                    <a:pt x="14505" y="10340"/>
                  </a:lnTo>
                  <a:lnTo>
                    <a:pt x="13935" y="10077"/>
                  </a:lnTo>
                  <a:lnTo>
                    <a:pt x="13763" y="9644"/>
                  </a:lnTo>
                  <a:lnTo>
                    <a:pt x="14471" y="9541"/>
                  </a:lnTo>
                  <a:lnTo>
                    <a:pt x="13957" y="9119"/>
                  </a:lnTo>
                  <a:lnTo>
                    <a:pt x="12223" y="8856"/>
                  </a:lnTo>
                  <a:lnTo>
                    <a:pt x="12839" y="9347"/>
                  </a:lnTo>
                  <a:lnTo>
                    <a:pt x="12725" y="9803"/>
                  </a:lnTo>
                  <a:lnTo>
                    <a:pt x="13387" y="10271"/>
                  </a:lnTo>
                  <a:lnTo>
                    <a:pt x="13238" y="10819"/>
                  </a:lnTo>
                  <a:lnTo>
                    <a:pt x="12576" y="10545"/>
                  </a:lnTo>
                  <a:lnTo>
                    <a:pt x="12006" y="10500"/>
                  </a:lnTo>
                  <a:lnTo>
                    <a:pt x="10865" y="11276"/>
                  </a:lnTo>
                  <a:lnTo>
                    <a:pt x="11470" y="11858"/>
                  </a:lnTo>
                  <a:lnTo>
                    <a:pt x="11013" y="12052"/>
                  </a:lnTo>
                  <a:lnTo>
                    <a:pt x="9381" y="11561"/>
                  </a:lnTo>
                  <a:lnTo>
                    <a:pt x="9084" y="11858"/>
                  </a:lnTo>
                  <a:lnTo>
                    <a:pt x="9552" y="12200"/>
                  </a:lnTo>
                  <a:lnTo>
                    <a:pt x="9587" y="12588"/>
                  </a:lnTo>
                  <a:lnTo>
                    <a:pt x="9039" y="12383"/>
                  </a:lnTo>
                  <a:lnTo>
                    <a:pt x="8183" y="12143"/>
                  </a:lnTo>
                  <a:lnTo>
                    <a:pt x="7909" y="11310"/>
                  </a:lnTo>
                  <a:lnTo>
                    <a:pt x="7772" y="10945"/>
                  </a:lnTo>
                  <a:lnTo>
                    <a:pt x="6631" y="10374"/>
                  </a:lnTo>
                  <a:lnTo>
                    <a:pt x="7042" y="10271"/>
                  </a:lnTo>
                  <a:lnTo>
                    <a:pt x="9906" y="10876"/>
                  </a:lnTo>
                  <a:lnTo>
                    <a:pt x="10819" y="10659"/>
                  </a:lnTo>
                  <a:lnTo>
                    <a:pt x="11355" y="10248"/>
                  </a:lnTo>
                  <a:lnTo>
                    <a:pt x="11127" y="9735"/>
                  </a:lnTo>
                  <a:lnTo>
                    <a:pt x="10557" y="9358"/>
                  </a:lnTo>
                  <a:lnTo>
                    <a:pt x="8046" y="8491"/>
                  </a:lnTo>
                  <a:lnTo>
                    <a:pt x="6391" y="8308"/>
                  </a:lnTo>
                  <a:lnTo>
                    <a:pt x="5307" y="7852"/>
                  </a:lnTo>
                  <a:lnTo>
                    <a:pt x="4793" y="8103"/>
                  </a:lnTo>
                  <a:lnTo>
                    <a:pt x="4793" y="8103"/>
                  </a:lnTo>
                  <a:lnTo>
                    <a:pt x="3880" y="8423"/>
                  </a:lnTo>
                  <a:lnTo>
                    <a:pt x="3424" y="8491"/>
                  </a:lnTo>
                  <a:lnTo>
                    <a:pt x="3481" y="9016"/>
                  </a:lnTo>
                  <a:lnTo>
                    <a:pt x="4508" y="9541"/>
                  </a:lnTo>
                  <a:lnTo>
                    <a:pt x="4109" y="10134"/>
                  </a:lnTo>
                  <a:lnTo>
                    <a:pt x="5022" y="11024"/>
                  </a:lnTo>
                  <a:lnTo>
                    <a:pt x="4771" y="11709"/>
                  </a:lnTo>
                  <a:lnTo>
                    <a:pt x="5478" y="12303"/>
                  </a:lnTo>
                  <a:lnTo>
                    <a:pt x="5341" y="12828"/>
                  </a:lnTo>
                  <a:lnTo>
                    <a:pt x="6391" y="13387"/>
                  </a:lnTo>
                  <a:lnTo>
                    <a:pt x="6254" y="13798"/>
                  </a:lnTo>
                  <a:lnTo>
                    <a:pt x="5786" y="14266"/>
                  </a:lnTo>
                  <a:lnTo>
                    <a:pt x="4656" y="15327"/>
                  </a:lnTo>
                  <a:lnTo>
                    <a:pt x="4656" y="15327"/>
                  </a:lnTo>
                  <a:lnTo>
                    <a:pt x="5421" y="15726"/>
                  </a:lnTo>
                  <a:lnTo>
                    <a:pt x="4771" y="16183"/>
                  </a:lnTo>
                  <a:lnTo>
                    <a:pt x="4771" y="16183"/>
                  </a:lnTo>
                  <a:lnTo>
                    <a:pt x="4908" y="16320"/>
                  </a:lnTo>
                  <a:lnTo>
                    <a:pt x="4531" y="16810"/>
                  </a:lnTo>
                  <a:lnTo>
                    <a:pt x="4885" y="17586"/>
                  </a:lnTo>
                  <a:lnTo>
                    <a:pt x="4656" y="17860"/>
                  </a:lnTo>
                  <a:lnTo>
                    <a:pt x="4999" y="18066"/>
                  </a:lnTo>
                  <a:lnTo>
                    <a:pt x="5147" y="18465"/>
                  </a:lnTo>
                  <a:lnTo>
                    <a:pt x="5444" y="18979"/>
                  </a:lnTo>
                  <a:lnTo>
                    <a:pt x="6186" y="19184"/>
                  </a:lnTo>
                  <a:lnTo>
                    <a:pt x="6334" y="19390"/>
                  </a:lnTo>
                  <a:lnTo>
                    <a:pt x="6654" y="19287"/>
                  </a:lnTo>
                  <a:lnTo>
                    <a:pt x="7338" y="19492"/>
                  </a:lnTo>
                  <a:lnTo>
                    <a:pt x="7487" y="19903"/>
                  </a:lnTo>
                  <a:lnTo>
                    <a:pt x="7395" y="20131"/>
                  </a:lnTo>
                  <a:lnTo>
                    <a:pt x="7932" y="20691"/>
                  </a:lnTo>
                  <a:lnTo>
                    <a:pt x="8240" y="20839"/>
                  </a:lnTo>
                  <a:lnTo>
                    <a:pt x="8228" y="20999"/>
                  </a:lnTo>
                  <a:lnTo>
                    <a:pt x="8708" y="21158"/>
                  </a:lnTo>
                  <a:lnTo>
                    <a:pt x="8959" y="21387"/>
                  </a:lnTo>
                  <a:lnTo>
                    <a:pt x="8731" y="21569"/>
                  </a:lnTo>
                  <a:lnTo>
                    <a:pt x="8171" y="21547"/>
                  </a:lnTo>
                  <a:lnTo>
                    <a:pt x="8057" y="21626"/>
                  </a:lnTo>
                  <a:lnTo>
                    <a:pt x="8274" y="21912"/>
                  </a:lnTo>
                  <a:lnTo>
                    <a:pt x="8559" y="22471"/>
                  </a:lnTo>
                  <a:lnTo>
                    <a:pt x="8559" y="22471"/>
                  </a:lnTo>
                  <a:lnTo>
                    <a:pt x="8810" y="22494"/>
                  </a:lnTo>
                  <a:lnTo>
                    <a:pt x="8959" y="22300"/>
                  </a:lnTo>
                  <a:lnTo>
                    <a:pt x="9164" y="22345"/>
                  </a:lnTo>
                  <a:lnTo>
                    <a:pt x="9849" y="22265"/>
                  </a:lnTo>
                  <a:lnTo>
                    <a:pt x="10397" y="22756"/>
                  </a:lnTo>
                  <a:lnTo>
                    <a:pt x="10271" y="22939"/>
                  </a:lnTo>
                  <a:lnTo>
                    <a:pt x="10363" y="23213"/>
                  </a:lnTo>
                  <a:lnTo>
                    <a:pt x="10933" y="23247"/>
                  </a:lnTo>
                  <a:lnTo>
                    <a:pt x="11253" y="23624"/>
                  </a:lnTo>
                  <a:lnTo>
                    <a:pt x="11276" y="23795"/>
                  </a:lnTo>
                  <a:lnTo>
                    <a:pt x="12223" y="24114"/>
                  </a:lnTo>
                  <a:lnTo>
                    <a:pt x="12725" y="23966"/>
                  </a:lnTo>
                  <a:lnTo>
                    <a:pt x="13238" y="24377"/>
                  </a:lnTo>
                  <a:lnTo>
                    <a:pt x="13649" y="24365"/>
                  </a:lnTo>
                  <a:lnTo>
                    <a:pt x="14733" y="24651"/>
                  </a:lnTo>
                  <a:lnTo>
                    <a:pt x="14790" y="24925"/>
                  </a:lnTo>
                  <a:lnTo>
                    <a:pt x="14608" y="25381"/>
                  </a:lnTo>
                  <a:lnTo>
                    <a:pt x="14859" y="25860"/>
                  </a:lnTo>
                  <a:lnTo>
                    <a:pt x="14813" y="26168"/>
                  </a:lnTo>
                  <a:lnTo>
                    <a:pt x="14151" y="26237"/>
                  </a:lnTo>
                  <a:lnTo>
                    <a:pt x="13832" y="26477"/>
                  </a:lnTo>
                  <a:lnTo>
                    <a:pt x="13889" y="26876"/>
                  </a:lnTo>
                  <a:lnTo>
                    <a:pt x="14494" y="26739"/>
                  </a:lnTo>
                  <a:lnTo>
                    <a:pt x="14551" y="26922"/>
                  </a:lnTo>
                  <a:lnTo>
                    <a:pt x="13581" y="27287"/>
                  </a:lnTo>
                  <a:lnTo>
                    <a:pt x="14037" y="27629"/>
                  </a:lnTo>
                  <a:lnTo>
                    <a:pt x="13581" y="28371"/>
                  </a:lnTo>
                  <a:lnTo>
                    <a:pt x="13090" y="28519"/>
                  </a:lnTo>
                  <a:lnTo>
                    <a:pt x="13809" y="29033"/>
                  </a:lnTo>
                  <a:lnTo>
                    <a:pt x="14688" y="29375"/>
                  </a:lnTo>
                  <a:lnTo>
                    <a:pt x="15749" y="30106"/>
                  </a:lnTo>
                  <a:lnTo>
                    <a:pt x="15818" y="30003"/>
                  </a:lnTo>
                  <a:lnTo>
                    <a:pt x="16457" y="30163"/>
                  </a:lnTo>
                  <a:lnTo>
                    <a:pt x="17552" y="30300"/>
                  </a:lnTo>
                  <a:lnTo>
                    <a:pt x="18625" y="30710"/>
                  </a:lnTo>
                  <a:lnTo>
                    <a:pt x="18785" y="30882"/>
                  </a:lnTo>
                  <a:lnTo>
                    <a:pt x="19196" y="30745"/>
                  </a:lnTo>
                  <a:lnTo>
                    <a:pt x="19926" y="30927"/>
                  </a:lnTo>
                  <a:lnTo>
                    <a:pt x="20223" y="31281"/>
                  </a:lnTo>
                  <a:lnTo>
                    <a:pt x="20725" y="31487"/>
                  </a:lnTo>
                  <a:lnTo>
                    <a:pt x="20942" y="31509"/>
                  </a:lnTo>
                  <a:lnTo>
                    <a:pt x="21546" y="32057"/>
                  </a:lnTo>
                  <a:lnTo>
                    <a:pt x="21889" y="32114"/>
                  </a:lnTo>
                  <a:lnTo>
                    <a:pt x="21969" y="31897"/>
                  </a:lnTo>
                  <a:lnTo>
                    <a:pt x="22334" y="31544"/>
                  </a:lnTo>
                  <a:lnTo>
                    <a:pt x="22334" y="31544"/>
                  </a:lnTo>
                  <a:lnTo>
                    <a:pt x="21295" y="30505"/>
                  </a:lnTo>
                  <a:lnTo>
                    <a:pt x="21238" y="29912"/>
                  </a:lnTo>
                  <a:lnTo>
                    <a:pt x="20394" y="29079"/>
                  </a:lnTo>
                  <a:lnTo>
                    <a:pt x="20896" y="28177"/>
                  </a:lnTo>
                  <a:lnTo>
                    <a:pt x="21546" y="28017"/>
                  </a:lnTo>
                  <a:lnTo>
                    <a:pt x="21752" y="27492"/>
                  </a:lnTo>
                  <a:lnTo>
                    <a:pt x="21352" y="27344"/>
                  </a:lnTo>
                  <a:lnTo>
                    <a:pt x="21318" y="26887"/>
                  </a:lnTo>
                  <a:lnTo>
                    <a:pt x="20725" y="26305"/>
                  </a:lnTo>
                  <a:lnTo>
                    <a:pt x="20211" y="26340"/>
                  </a:lnTo>
                  <a:lnTo>
                    <a:pt x="19458" y="25723"/>
                  </a:lnTo>
                  <a:lnTo>
                    <a:pt x="19698" y="25050"/>
                  </a:lnTo>
                  <a:lnTo>
                    <a:pt x="19458" y="24879"/>
                  </a:lnTo>
                  <a:lnTo>
                    <a:pt x="19755" y="23909"/>
                  </a:lnTo>
                  <a:lnTo>
                    <a:pt x="20611" y="24422"/>
                  </a:lnTo>
                  <a:lnTo>
                    <a:pt x="20508" y="23772"/>
                  </a:lnTo>
                  <a:lnTo>
                    <a:pt x="21661" y="22825"/>
                  </a:lnTo>
                  <a:lnTo>
                    <a:pt x="22733" y="22802"/>
                  </a:lnTo>
                  <a:lnTo>
                    <a:pt x="24434" y="23407"/>
                  </a:lnTo>
                  <a:lnTo>
                    <a:pt x="25370" y="23749"/>
                  </a:lnTo>
                  <a:lnTo>
                    <a:pt x="25986" y="23395"/>
                  </a:lnTo>
                  <a:lnTo>
                    <a:pt x="27070" y="23372"/>
                  </a:lnTo>
                  <a:lnTo>
                    <a:pt x="28108" y="23829"/>
                  </a:lnTo>
                  <a:lnTo>
                    <a:pt x="28223" y="23566"/>
                  </a:lnTo>
                  <a:lnTo>
                    <a:pt x="29215" y="23612"/>
                  </a:lnTo>
                  <a:lnTo>
                    <a:pt x="29238" y="23178"/>
                  </a:lnTo>
                  <a:lnTo>
                    <a:pt x="27903" y="22585"/>
                  </a:lnTo>
                  <a:lnTo>
                    <a:pt x="28417" y="22174"/>
                  </a:lnTo>
                  <a:lnTo>
                    <a:pt x="28200" y="21923"/>
                  </a:lnTo>
                  <a:lnTo>
                    <a:pt x="28759" y="21695"/>
                  </a:lnTo>
                  <a:lnTo>
                    <a:pt x="28040" y="21113"/>
                  </a:lnTo>
                  <a:lnTo>
                    <a:pt x="28245" y="20816"/>
                  </a:lnTo>
                  <a:lnTo>
                    <a:pt x="30642" y="20519"/>
                  </a:lnTo>
                  <a:lnTo>
                    <a:pt x="30882" y="20303"/>
                  </a:lnTo>
                  <a:lnTo>
                    <a:pt x="32422" y="19983"/>
                  </a:lnTo>
                  <a:lnTo>
                    <a:pt x="32867" y="19629"/>
                  </a:lnTo>
                  <a:lnTo>
                    <a:pt x="34146" y="19812"/>
                  </a:lnTo>
                  <a:lnTo>
                    <a:pt x="34762" y="20713"/>
                  </a:lnTo>
                  <a:lnTo>
                    <a:pt x="35378" y="20497"/>
                  </a:lnTo>
                  <a:lnTo>
                    <a:pt x="36371" y="20805"/>
                  </a:lnTo>
                  <a:lnTo>
                    <a:pt x="36542" y="21273"/>
                  </a:lnTo>
                  <a:lnTo>
                    <a:pt x="37170" y="21216"/>
                  </a:lnTo>
                  <a:lnTo>
                    <a:pt x="38471" y="20405"/>
                  </a:lnTo>
                  <a:lnTo>
                    <a:pt x="38357" y="20679"/>
                  </a:lnTo>
                  <a:lnTo>
                    <a:pt x="39544" y="21341"/>
                  </a:lnTo>
                  <a:lnTo>
                    <a:pt x="42123" y="23555"/>
                  </a:lnTo>
                  <a:lnTo>
                    <a:pt x="42282" y="23087"/>
                  </a:lnTo>
                  <a:lnTo>
                    <a:pt x="43458" y="23601"/>
                  </a:lnTo>
                  <a:lnTo>
                    <a:pt x="44348" y="23372"/>
                  </a:lnTo>
                  <a:lnTo>
                    <a:pt x="44805" y="23521"/>
                  </a:lnTo>
                  <a:lnTo>
                    <a:pt x="45387" y="24034"/>
                  </a:lnTo>
                  <a:lnTo>
                    <a:pt x="45946" y="24206"/>
                  </a:lnTo>
                  <a:lnTo>
                    <a:pt x="46414" y="24582"/>
                  </a:lnTo>
                  <a:lnTo>
                    <a:pt x="47270" y="24457"/>
                  </a:lnTo>
                  <a:lnTo>
                    <a:pt x="47886" y="24993"/>
                  </a:lnTo>
                  <a:lnTo>
                    <a:pt x="48125" y="24925"/>
                  </a:lnTo>
                  <a:lnTo>
                    <a:pt x="48799" y="24776"/>
                  </a:lnTo>
                  <a:lnTo>
                    <a:pt x="49735" y="24012"/>
                  </a:lnTo>
                  <a:lnTo>
                    <a:pt x="50579" y="23601"/>
                  </a:lnTo>
                  <a:lnTo>
                    <a:pt x="51332" y="23863"/>
                  </a:lnTo>
                  <a:lnTo>
                    <a:pt x="52063" y="23886"/>
                  </a:lnTo>
                  <a:lnTo>
                    <a:pt x="52736" y="24297"/>
                  </a:lnTo>
                  <a:lnTo>
                    <a:pt x="53444" y="24320"/>
                  </a:lnTo>
                  <a:lnTo>
                    <a:pt x="54573" y="24548"/>
                  </a:lnTo>
                  <a:lnTo>
                    <a:pt x="54916" y="23943"/>
                  </a:lnTo>
                  <a:lnTo>
                    <a:pt x="54345" y="23430"/>
                  </a:lnTo>
                  <a:lnTo>
                    <a:pt x="54528" y="22517"/>
                  </a:lnTo>
                  <a:lnTo>
                    <a:pt x="55521" y="22870"/>
                  </a:lnTo>
                  <a:lnTo>
                    <a:pt x="56205" y="22984"/>
                  </a:lnTo>
                  <a:lnTo>
                    <a:pt x="57141" y="23201"/>
                  </a:lnTo>
                  <a:lnTo>
                    <a:pt x="57666" y="23852"/>
                  </a:lnTo>
                  <a:lnTo>
                    <a:pt x="58864" y="24228"/>
                  </a:lnTo>
                  <a:lnTo>
                    <a:pt x="59424" y="24069"/>
                  </a:lnTo>
                  <a:lnTo>
                    <a:pt x="60234" y="23954"/>
                  </a:lnTo>
                  <a:lnTo>
                    <a:pt x="61010" y="24069"/>
                  </a:lnTo>
                  <a:lnTo>
                    <a:pt x="61934" y="24491"/>
                  </a:lnTo>
                  <a:lnTo>
                    <a:pt x="62630" y="24936"/>
                  </a:lnTo>
                  <a:lnTo>
                    <a:pt x="63281" y="24936"/>
                  </a:lnTo>
                  <a:lnTo>
                    <a:pt x="64228" y="25084"/>
                  </a:lnTo>
                  <a:lnTo>
                    <a:pt x="64742" y="24856"/>
                  </a:lnTo>
                  <a:lnTo>
                    <a:pt x="65575" y="24708"/>
                  </a:lnTo>
                  <a:lnTo>
                    <a:pt x="66214" y="24080"/>
                  </a:lnTo>
                  <a:lnTo>
                    <a:pt x="66682" y="24183"/>
                  </a:lnTo>
                  <a:lnTo>
                    <a:pt x="67241" y="24479"/>
                  </a:lnTo>
                  <a:lnTo>
                    <a:pt x="68028" y="24411"/>
                  </a:lnTo>
                  <a:lnTo>
                    <a:pt x="69067" y="24742"/>
                  </a:lnTo>
                  <a:lnTo>
                    <a:pt x="69695" y="24183"/>
                  </a:lnTo>
                  <a:lnTo>
                    <a:pt x="69421" y="23795"/>
                  </a:lnTo>
                  <a:lnTo>
                    <a:pt x="69409" y="22870"/>
                  </a:lnTo>
                  <a:lnTo>
                    <a:pt x="69580" y="22585"/>
                  </a:lnTo>
                  <a:lnTo>
                    <a:pt x="69227" y="22117"/>
                  </a:lnTo>
                  <a:lnTo>
                    <a:pt x="68702" y="21900"/>
                  </a:lnTo>
                  <a:lnTo>
                    <a:pt x="68941" y="21467"/>
                  </a:lnTo>
                  <a:lnTo>
                    <a:pt x="69672" y="21318"/>
                  </a:lnTo>
                  <a:lnTo>
                    <a:pt x="70550" y="21284"/>
                  </a:lnTo>
                  <a:lnTo>
                    <a:pt x="71760" y="21547"/>
                  </a:lnTo>
                  <a:lnTo>
                    <a:pt x="72605" y="21866"/>
                  </a:lnTo>
                  <a:lnTo>
                    <a:pt x="73700" y="22745"/>
                  </a:lnTo>
                  <a:lnTo>
                    <a:pt x="74248" y="23121"/>
                  </a:lnTo>
                  <a:lnTo>
                    <a:pt x="74876" y="23658"/>
                  </a:lnTo>
                  <a:lnTo>
                    <a:pt x="75743" y="24525"/>
                  </a:lnTo>
                  <a:lnTo>
                    <a:pt x="77158" y="24799"/>
                  </a:lnTo>
                  <a:lnTo>
                    <a:pt x="78425" y="25438"/>
                  </a:lnTo>
                  <a:lnTo>
                    <a:pt x="79281" y="26260"/>
                  </a:lnTo>
                  <a:lnTo>
                    <a:pt x="80354" y="26260"/>
                  </a:lnTo>
                  <a:lnTo>
                    <a:pt x="80719" y="25906"/>
                  </a:lnTo>
                  <a:lnTo>
                    <a:pt x="81712" y="25655"/>
                  </a:lnTo>
                  <a:lnTo>
                    <a:pt x="81894" y="26454"/>
                  </a:lnTo>
                  <a:lnTo>
                    <a:pt x="81837" y="26773"/>
                  </a:lnTo>
                  <a:lnTo>
                    <a:pt x="82237" y="27743"/>
                  </a:lnTo>
                  <a:lnTo>
                    <a:pt x="82316" y="28599"/>
                  </a:lnTo>
                  <a:lnTo>
                    <a:pt x="81346" y="28451"/>
                  </a:lnTo>
                  <a:lnTo>
                    <a:pt x="80936" y="28759"/>
                  </a:lnTo>
                  <a:lnTo>
                    <a:pt x="81609" y="29512"/>
                  </a:lnTo>
                  <a:lnTo>
                    <a:pt x="82145" y="30562"/>
                  </a:lnTo>
                  <a:lnTo>
                    <a:pt x="81791" y="30574"/>
                  </a:lnTo>
                  <a:lnTo>
                    <a:pt x="82065" y="31019"/>
                  </a:lnTo>
                  <a:lnTo>
                    <a:pt x="82065" y="31019"/>
                  </a:lnTo>
                  <a:lnTo>
                    <a:pt x="82259" y="31167"/>
                  </a:lnTo>
                  <a:lnTo>
                    <a:pt x="82259" y="31167"/>
                  </a:lnTo>
                  <a:lnTo>
                    <a:pt x="82259" y="31167"/>
                  </a:lnTo>
                  <a:lnTo>
                    <a:pt x="82259" y="31167"/>
                  </a:lnTo>
                  <a:lnTo>
                    <a:pt x="82202" y="30882"/>
                  </a:lnTo>
                  <a:lnTo>
                    <a:pt x="82773" y="30243"/>
                  </a:lnTo>
                  <a:lnTo>
                    <a:pt x="83503" y="30676"/>
                  </a:lnTo>
                  <a:lnTo>
                    <a:pt x="83960" y="30653"/>
                  </a:lnTo>
                  <a:lnTo>
                    <a:pt x="84587" y="30140"/>
                  </a:lnTo>
                  <a:lnTo>
                    <a:pt x="84736" y="29615"/>
                  </a:lnTo>
                  <a:lnTo>
                    <a:pt x="85033" y="28599"/>
                  </a:lnTo>
                  <a:lnTo>
                    <a:pt x="85306" y="27572"/>
                  </a:lnTo>
                  <a:lnTo>
                    <a:pt x="85112" y="26967"/>
                  </a:lnTo>
                  <a:lnTo>
                    <a:pt x="85261" y="25678"/>
                  </a:lnTo>
                  <a:lnTo>
                    <a:pt x="84519" y="24263"/>
                  </a:lnTo>
                  <a:lnTo>
                    <a:pt x="83732" y="23224"/>
                  </a:lnTo>
                  <a:lnTo>
                    <a:pt x="83549" y="22345"/>
                  </a:lnTo>
                  <a:lnTo>
                    <a:pt x="82876" y="21615"/>
                  </a:lnTo>
                  <a:lnTo>
                    <a:pt x="81061" y="20656"/>
                  </a:lnTo>
                  <a:lnTo>
                    <a:pt x="80262" y="20599"/>
                  </a:lnTo>
                  <a:lnTo>
                    <a:pt x="80228" y="21033"/>
                  </a:lnTo>
                  <a:lnTo>
                    <a:pt x="79395" y="20839"/>
                  </a:lnTo>
                  <a:lnTo>
                    <a:pt x="78585" y="20303"/>
                  </a:lnTo>
                  <a:lnTo>
                    <a:pt x="77443" y="20200"/>
                  </a:lnTo>
                  <a:lnTo>
                    <a:pt x="78140" y="18191"/>
                  </a:lnTo>
                  <a:lnTo>
                    <a:pt x="78642" y="16548"/>
                  </a:lnTo>
                  <a:lnTo>
                    <a:pt x="80513" y="16297"/>
                  </a:lnTo>
                  <a:lnTo>
                    <a:pt x="82636" y="16434"/>
                  </a:lnTo>
                  <a:lnTo>
                    <a:pt x="82990" y="16034"/>
                  </a:lnTo>
                  <a:lnTo>
                    <a:pt x="84120" y="16149"/>
                  </a:lnTo>
                  <a:lnTo>
                    <a:pt x="84736" y="16765"/>
                  </a:lnTo>
                  <a:lnTo>
                    <a:pt x="85649" y="16674"/>
                  </a:lnTo>
                  <a:lnTo>
                    <a:pt x="86847" y="16445"/>
                  </a:lnTo>
                  <a:lnTo>
                    <a:pt x="85740" y="15955"/>
                  </a:lnTo>
                  <a:lnTo>
                    <a:pt x="85740" y="14551"/>
                  </a:lnTo>
                  <a:lnTo>
                    <a:pt x="87041" y="14277"/>
                  </a:lnTo>
                  <a:lnTo>
                    <a:pt x="88764" y="15293"/>
                  </a:lnTo>
                  <a:lnTo>
                    <a:pt x="89278" y="14380"/>
                  </a:lnTo>
                  <a:lnTo>
                    <a:pt x="88821" y="13706"/>
                  </a:lnTo>
                  <a:lnTo>
                    <a:pt x="89495" y="13638"/>
                  </a:lnTo>
                  <a:lnTo>
                    <a:pt x="90419" y="14790"/>
                  </a:lnTo>
                  <a:lnTo>
                    <a:pt x="90077" y="15452"/>
                  </a:lnTo>
                  <a:lnTo>
                    <a:pt x="89963" y="16308"/>
                  </a:lnTo>
                  <a:lnTo>
                    <a:pt x="90008" y="17381"/>
                  </a:lnTo>
                  <a:lnTo>
                    <a:pt x="89198" y="17564"/>
                  </a:lnTo>
                  <a:lnTo>
                    <a:pt x="89597" y="17952"/>
                  </a:lnTo>
                  <a:lnTo>
                    <a:pt x="89586" y="18465"/>
                  </a:lnTo>
                  <a:lnTo>
                    <a:pt x="90499" y="19641"/>
                  </a:lnTo>
                  <a:lnTo>
                    <a:pt x="92781" y="21558"/>
                  </a:lnTo>
                  <a:lnTo>
                    <a:pt x="94276" y="22813"/>
                  </a:lnTo>
                  <a:lnTo>
                    <a:pt x="95087" y="23430"/>
                  </a:lnTo>
                  <a:lnTo>
                    <a:pt x="95315" y="22608"/>
                  </a:lnTo>
                  <a:lnTo>
                    <a:pt x="94676" y="21729"/>
                  </a:lnTo>
                  <a:lnTo>
                    <a:pt x="95486" y="21512"/>
                  </a:lnTo>
                  <a:lnTo>
                    <a:pt x="94721" y="20531"/>
                  </a:lnTo>
                  <a:lnTo>
                    <a:pt x="95429" y="20086"/>
                  </a:lnTo>
                  <a:lnTo>
                    <a:pt x="94756" y="19721"/>
                  </a:lnTo>
                  <a:lnTo>
                    <a:pt x="94276" y="19002"/>
                  </a:lnTo>
                  <a:lnTo>
                    <a:pt x="94858" y="18979"/>
                  </a:lnTo>
                  <a:lnTo>
                    <a:pt x="93580" y="17746"/>
                  </a:lnTo>
                  <a:lnTo>
                    <a:pt x="92622" y="17552"/>
                  </a:lnTo>
                  <a:lnTo>
                    <a:pt x="92211" y="17210"/>
                  </a:lnTo>
                  <a:lnTo>
                    <a:pt x="92051" y="16411"/>
                  </a:lnTo>
                  <a:lnTo>
                    <a:pt x="91606" y="15852"/>
                  </a:lnTo>
                  <a:lnTo>
                    <a:pt x="92610" y="15966"/>
                  </a:lnTo>
                  <a:lnTo>
                    <a:pt x="92793" y="15612"/>
                  </a:lnTo>
                  <a:lnTo>
                    <a:pt x="93466" y="15920"/>
                  </a:lnTo>
                  <a:lnTo>
                    <a:pt x="94333" y="15270"/>
                  </a:lnTo>
                  <a:lnTo>
                    <a:pt x="95954" y="15840"/>
                  </a:lnTo>
                  <a:lnTo>
                    <a:pt x="95714" y="15464"/>
                  </a:lnTo>
                  <a:lnTo>
                    <a:pt x="96000" y="14950"/>
                  </a:lnTo>
                  <a:lnTo>
                    <a:pt x="96216" y="14380"/>
                  </a:lnTo>
                  <a:lnTo>
                    <a:pt x="96662" y="14288"/>
                  </a:lnTo>
                  <a:lnTo>
                    <a:pt x="97586" y="13672"/>
                  </a:lnTo>
                  <a:lnTo>
                    <a:pt x="98978" y="13843"/>
                  </a:lnTo>
                  <a:lnTo>
                    <a:pt x="98853" y="13626"/>
                  </a:lnTo>
                  <a:lnTo>
                    <a:pt x="98316" y="13296"/>
                  </a:lnTo>
                  <a:lnTo>
                    <a:pt x="97723" y="13067"/>
                  </a:lnTo>
                  <a:lnTo>
                    <a:pt x="96433" y="12417"/>
                  </a:lnTo>
                  <a:lnTo>
                    <a:pt x="95269" y="11983"/>
                  </a:lnTo>
                  <a:lnTo>
                    <a:pt x="96148" y="12040"/>
                  </a:lnTo>
                  <a:lnTo>
                    <a:pt x="96433" y="11686"/>
                  </a:lnTo>
                  <a:lnTo>
                    <a:pt x="96433" y="11686"/>
                  </a:lnTo>
                  <a:lnTo>
                    <a:pt x="91731" y="8559"/>
                  </a:lnTo>
                  <a:lnTo>
                    <a:pt x="90396" y="8228"/>
                  </a:lnTo>
                  <a:lnTo>
                    <a:pt x="88159" y="7863"/>
                  </a:lnTo>
                  <a:lnTo>
                    <a:pt x="87030" y="7909"/>
                  </a:lnTo>
                  <a:lnTo>
                    <a:pt x="84861" y="7704"/>
                  </a:lnTo>
                  <a:lnTo>
                    <a:pt x="85112" y="8034"/>
                  </a:lnTo>
                  <a:lnTo>
                    <a:pt x="86334" y="8525"/>
                  </a:lnTo>
                  <a:lnTo>
                    <a:pt x="85968" y="8776"/>
                  </a:lnTo>
                  <a:lnTo>
                    <a:pt x="83948" y="8092"/>
                  </a:lnTo>
                  <a:lnTo>
                    <a:pt x="82978" y="8171"/>
                  </a:lnTo>
                  <a:lnTo>
                    <a:pt x="81666" y="8023"/>
                  </a:lnTo>
                  <a:lnTo>
                    <a:pt x="80662" y="8046"/>
                  </a:lnTo>
                  <a:lnTo>
                    <a:pt x="80114" y="8206"/>
                  </a:lnTo>
                  <a:lnTo>
                    <a:pt x="79087" y="7977"/>
                  </a:lnTo>
                  <a:lnTo>
                    <a:pt x="78356" y="7430"/>
                  </a:lnTo>
                  <a:lnTo>
                    <a:pt x="77432" y="7122"/>
                  </a:lnTo>
                  <a:lnTo>
                    <a:pt x="76120" y="6996"/>
                  </a:lnTo>
                  <a:lnTo>
                    <a:pt x="74020" y="7133"/>
                  </a:lnTo>
                  <a:lnTo>
                    <a:pt x="71726" y="6562"/>
                  </a:lnTo>
                  <a:lnTo>
                    <a:pt x="70608" y="6140"/>
                  </a:lnTo>
                  <a:lnTo>
                    <a:pt x="64890" y="5649"/>
                  </a:lnTo>
                  <a:lnTo>
                    <a:pt x="64593" y="5969"/>
                  </a:lnTo>
                  <a:lnTo>
                    <a:pt x="65917" y="6654"/>
                  </a:lnTo>
                  <a:lnTo>
                    <a:pt x="64844" y="6551"/>
                  </a:lnTo>
                  <a:lnTo>
                    <a:pt x="64707" y="6768"/>
                  </a:lnTo>
                  <a:lnTo>
                    <a:pt x="63315" y="6539"/>
                  </a:lnTo>
                  <a:lnTo>
                    <a:pt x="62608" y="6734"/>
                  </a:lnTo>
                  <a:lnTo>
                    <a:pt x="61284" y="6391"/>
                  </a:lnTo>
                  <a:lnTo>
                    <a:pt x="61706" y="7179"/>
                  </a:lnTo>
                  <a:lnTo>
                    <a:pt x="60439" y="6882"/>
                  </a:lnTo>
                  <a:lnTo>
                    <a:pt x="59013" y="6300"/>
                  </a:lnTo>
                  <a:lnTo>
                    <a:pt x="58956" y="5980"/>
                  </a:lnTo>
                  <a:lnTo>
                    <a:pt x="58100" y="5512"/>
                  </a:lnTo>
                  <a:lnTo>
                    <a:pt x="56696" y="5136"/>
                  </a:lnTo>
                  <a:lnTo>
                    <a:pt x="55829" y="5136"/>
                  </a:lnTo>
                  <a:lnTo>
                    <a:pt x="54505" y="5010"/>
                  </a:lnTo>
                  <a:lnTo>
                    <a:pt x="55178" y="5569"/>
                  </a:lnTo>
                  <a:lnTo>
                    <a:pt x="52725" y="5455"/>
                  </a:lnTo>
                  <a:lnTo>
                    <a:pt x="52165" y="5124"/>
                  </a:lnTo>
                  <a:lnTo>
                    <a:pt x="50271" y="4999"/>
                  </a:lnTo>
                  <a:lnTo>
                    <a:pt x="49506" y="5113"/>
                  </a:lnTo>
                  <a:lnTo>
                    <a:pt x="49495" y="5296"/>
                  </a:lnTo>
                  <a:lnTo>
                    <a:pt x="48673" y="4839"/>
                  </a:lnTo>
                  <a:lnTo>
                    <a:pt x="48342" y="4965"/>
                  </a:lnTo>
                  <a:lnTo>
                    <a:pt x="47315" y="4793"/>
                  </a:lnTo>
                  <a:lnTo>
                    <a:pt x="46516" y="4702"/>
                  </a:lnTo>
                  <a:lnTo>
                    <a:pt x="46676" y="4485"/>
                  </a:lnTo>
                  <a:lnTo>
                    <a:pt x="47612" y="4086"/>
                  </a:lnTo>
                  <a:lnTo>
                    <a:pt x="47943" y="3869"/>
                  </a:lnTo>
                  <a:lnTo>
                    <a:pt x="47601" y="3515"/>
                  </a:lnTo>
                  <a:lnTo>
                    <a:pt x="46813" y="3241"/>
                  </a:lnTo>
                  <a:lnTo>
                    <a:pt x="45170" y="2910"/>
                  </a:lnTo>
                  <a:lnTo>
                    <a:pt x="43629" y="2899"/>
                  </a:lnTo>
                  <a:lnTo>
                    <a:pt x="43367" y="3070"/>
                  </a:lnTo>
                  <a:close/>
                  <a:moveTo>
                    <a:pt x="19641" y="7236"/>
                  </a:moveTo>
                  <a:lnTo>
                    <a:pt x="18226" y="6619"/>
                  </a:lnTo>
                  <a:lnTo>
                    <a:pt x="17780" y="6003"/>
                  </a:lnTo>
                  <a:lnTo>
                    <a:pt x="18248" y="5307"/>
                  </a:lnTo>
                  <a:lnTo>
                    <a:pt x="18648" y="4599"/>
                  </a:lnTo>
                  <a:lnTo>
                    <a:pt x="19880" y="3926"/>
                  </a:lnTo>
                  <a:lnTo>
                    <a:pt x="21273" y="3584"/>
                  </a:lnTo>
                  <a:lnTo>
                    <a:pt x="22893" y="3241"/>
                  </a:lnTo>
                  <a:lnTo>
                    <a:pt x="23076" y="3025"/>
                  </a:lnTo>
                  <a:lnTo>
                    <a:pt x="22471" y="2751"/>
                  </a:lnTo>
                  <a:lnTo>
                    <a:pt x="21535" y="2842"/>
                  </a:lnTo>
                  <a:lnTo>
                    <a:pt x="20839" y="3093"/>
                  </a:lnTo>
                  <a:lnTo>
                    <a:pt x="19161" y="3230"/>
                  </a:lnTo>
                  <a:lnTo>
                    <a:pt x="17723" y="3664"/>
                  </a:lnTo>
                  <a:lnTo>
                    <a:pt x="16753" y="4052"/>
                  </a:lnTo>
                  <a:lnTo>
                    <a:pt x="17107" y="4371"/>
                  </a:lnTo>
                  <a:lnTo>
                    <a:pt x="16171" y="4999"/>
                  </a:lnTo>
                  <a:lnTo>
                    <a:pt x="16731" y="5090"/>
                  </a:lnTo>
                  <a:lnTo>
                    <a:pt x="15955" y="5706"/>
                  </a:lnTo>
                  <a:lnTo>
                    <a:pt x="16183" y="6106"/>
                  </a:lnTo>
                  <a:lnTo>
                    <a:pt x="15703" y="6266"/>
                  </a:lnTo>
                  <a:lnTo>
                    <a:pt x="15966" y="6665"/>
                  </a:lnTo>
                  <a:lnTo>
                    <a:pt x="17096" y="6859"/>
                  </a:lnTo>
                  <a:lnTo>
                    <a:pt x="17415" y="7190"/>
                  </a:lnTo>
                  <a:lnTo>
                    <a:pt x="19321" y="7293"/>
                  </a:lnTo>
                  <a:close/>
                  <a:moveTo>
                    <a:pt x="64434" y="3709"/>
                  </a:moveTo>
                  <a:lnTo>
                    <a:pt x="61877" y="3344"/>
                  </a:lnTo>
                  <a:lnTo>
                    <a:pt x="60416" y="3310"/>
                  </a:lnTo>
                  <a:lnTo>
                    <a:pt x="59937" y="3447"/>
                  </a:lnTo>
                  <a:lnTo>
                    <a:pt x="60416" y="3926"/>
                  </a:lnTo>
                  <a:lnTo>
                    <a:pt x="62197" y="4383"/>
                  </a:lnTo>
                  <a:lnTo>
                    <a:pt x="62836" y="4211"/>
                  </a:lnTo>
                  <a:lnTo>
                    <a:pt x="64856" y="4246"/>
                  </a:lnTo>
                  <a:close/>
                  <a:moveTo>
                    <a:pt x="68028" y="4040"/>
                  </a:moveTo>
                  <a:lnTo>
                    <a:pt x="66362" y="3858"/>
                  </a:lnTo>
                  <a:lnTo>
                    <a:pt x="65187" y="3755"/>
                  </a:lnTo>
                  <a:lnTo>
                    <a:pt x="65426" y="3983"/>
                  </a:lnTo>
                  <a:lnTo>
                    <a:pt x="66899" y="4268"/>
                  </a:lnTo>
                  <a:lnTo>
                    <a:pt x="67869" y="4326"/>
                  </a:lnTo>
                  <a:close/>
                  <a:moveTo>
                    <a:pt x="66248" y="5398"/>
                  </a:moveTo>
                  <a:lnTo>
                    <a:pt x="65883" y="5193"/>
                  </a:lnTo>
                  <a:lnTo>
                    <a:pt x="64707" y="4919"/>
                  </a:lnTo>
                  <a:lnTo>
                    <a:pt x="64114" y="4999"/>
                  </a:lnTo>
                  <a:lnTo>
                    <a:pt x="64000" y="5284"/>
                  </a:lnTo>
                  <a:lnTo>
                    <a:pt x="64160" y="5307"/>
                  </a:lnTo>
                  <a:lnTo>
                    <a:pt x="65415" y="5398"/>
                  </a:lnTo>
                  <a:close/>
                  <a:moveTo>
                    <a:pt x="89438" y="7156"/>
                  </a:moveTo>
                  <a:lnTo>
                    <a:pt x="88582" y="6642"/>
                  </a:lnTo>
                  <a:lnTo>
                    <a:pt x="88376" y="6950"/>
                  </a:lnTo>
                  <a:lnTo>
                    <a:pt x="88878" y="7179"/>
                  </a:lnTo>
                  <a:close/>
                  <a:moveTo>
                    <a:pt x="2077" y="20542"/>
                  </a:moveTo>
                  <a:lnTo>
                    <a:pt x="1997" y="20337"/>
                  </a:lnTo>
                  <a:lnTo>
                    <a:pt x="2020" y="20086"/>
                  </a:lnTo>
                  <a:lnTo>
                    <a:pt x="1712" y="19960"/>
                  </a:lnTo>
                  <a:lnTo>
                    <a:pt x="993" y="19800"/>
                  </a:lnTo>
                  <a:lnTo>
                    <a:pt x="92" y="20086"/>
                  </a:lnTo>
                  <a:lnTo>
                    <a:pt x="0" y="20462"/>
                  </a:lnTo>
                  <a:lnTo>
                    <a:pt x="833" y="20565"/>
                  </a:lnTo>
                  <a:close/>
                  <a:moveTo>
                    <a:pt x="86197" y="23658"/>
                  </a:moveTo>
                  <a:lnTo>
                    <a:pt x="85169" y="22768"/>
                  </a:lnTo>
                  <a:lnTo>
                    <a:pt x="84451" y="21912"/>
                  </a:lnTo>
                  <a:lnTo>
                    <a:pt x="83480" y="21090"/>
                  </a:lnTo>
                  <a:lnTo>
                    <a:pt x="82773" y="20519"/>
                  </a:lnTo>
                  <a:lnTo>
                    <a:pt x="82590" y="20634"/>
                  </a:lnTo>
                  <a:lnTo>
                    <a:pt x="83218" y="21033"/>
                  </a:lnTo>
                  <a:lnTo>
                    <a:pt x="82944" y="21432"/>
                  </a:lnTo>
                  <a:lnTo>
                    <a:pt x="83914" y="22619"/>
                  </a:lnTo>
                  <a:lnTo>
                    <a:pt x="85033" y="23475"/>
                  </a:lnTo>
                  <a:lnTo>
                    <a:pt x="85946" y="24651"/>
                  </a:lnTo>
                  <a:lnTo>
                    <a:pt x="86288" y="25313"/>
                  </a:lnTo>
                  <a:lnTo>
                    <a:pt x="87075" y="26283"/>
                  </a:lnTo>
                  <a:lnTo>
                    <a:pt x="87612" y="27138"/>
                  </a:lnTo>
                  <a:lnTo>
                    <a:pt x="88274" y="27880"/>
                  </a:lnTo>
                  <a:lnTo>
                    <a:pt x="88251" y="27196"/>
                  </a:lnTo>
                  <a:lnTo>
                    <a:pt x="89187" y="27732"/>
                  </a:lnTo>
                  <a:lnTo>
                    <a:pt x="88753" y="27104"/>
                  </a:lnTo>
                  <a:lnTo>
                    <a:pt x="87395" y="26214"/>
                  </a:lnTo>
                  <a:lnTo>
                    <a:pt x="86870" y="24925"/>
                  </a:lnTo>
                  <a:lnTo>
                    <a:pt x="88137" y="25210"/>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97" name="Google Shape;1197;p42"/>
            <p:cNvSpPr/>
            <p:nvPr/>
          </p:nvSpPr>
          <p:spPr>
            <a:xfrm>
              <a:off x="4302575" y="3138075"/>
              <a:ext cx="36525" cy="40250"/>
            </a:xfrm>
            <a:custGeom>
              <a:rect b="b" l="l" r="r" t="t"/>
              <a:pathLst>
                <a:path extrusionOk="0" h="1610" w="1461">
                  <a:moveTo>
                    <a:pt x="1130" y="0"/>
                  </a:moveTo>
                  <a:lnTo>
                    <a:pt x="662" y="263"/>
                  </a:lnTo>
                  <a:lnTo>
                    <a:pt x="457" y="183"/>
                  </a:lnTo>
                  <a:lnTo>
                    <a:pt x="228" y="434"/>
                  </a:lnTo>
                  <a:lnTo>
                    <a:pt x="206" y="982"/>
                  </a:lnTo>
                  <a:lnTo>
                    <a:pt x="91" y="1039"/>
                  </a:lnTo>
                  <a:lnTo>
                    <a:pt x="0" y="1530"/>
                  </a:lnTo>
                  <a:lnTo>
                    <a:pt x="502" y="1609"/>
                  </a:lnTo>
                  <a:lnTo>
                    <a:pt x="742" y="1096"/>
                  </a:lnTo>
                  <a:lnTo>
                    <a:pt x="1176" y="1153"/>
                  </a:lnTo>
                  <a:lnTo>
                    <a:pt x="1176" y="1153"/>
                  </a:lnTo>
                  <a:lnTo>
                    <a:pt x="1404" y="1039"/>
                  </a:lnTo>
                  <a:lnTo>
                    <a:pt x="1461" y="503"/>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98" name="Google Shape;1198;p42"/>
            <p:cNvSpPr/>
            <p:nvPr/>
          </p:nvSpPr>
          <p:spPr>
            <a:xfrm>
              <a:off x="3386175" y="2484725"/>
              <a:ext cx="167200" cy="151225"/>
            </a:xfrm>
            <a:custGeom>
              <a:rect b="b" l="l" r="r" t="t"/>
              <a:pathLst>
                <a:path extrusionOk="0" h="6049" w="6688">
                  <a:moveTo>
                    <a:pt x="6688" y="0"/>
                  </a:moveTo>
                  <a:lnTo>
                    <a:pt x="6574" y="0"/>
                  </a:lnTo>
                  <a:lnTo>
                    <a:pt x="6574" y="0"/>
                  </a:lnTo>
                  <a:lnTo>
                    <a:pt x="6585" y="480"/>
                  </a:lnTo>
                  <a:lnTo>
                    <a:pt x="6106" y="503"/>
                  </a:lnTo>
                  <a:lnTo>
                    <a:pt x="5843" y="719"/>
                  </a:lnTo>
                  <a:lnTo>
                    <a:pt x="5489" y="719"/>
                  </a:lnTo>
                  <a:lnTo>
                    <a:pt x="5216" y="594"/>
                  </a:lnTo>
                  <a:lnTo>
                    <a:pt x="4565" y="697"/>
                  </a:lnTo>
                  <a:lnTo>
                    <a:pt x="4291" y="1404"/>
                  </a:lnTo>
                  <a:lnTo>
                    <a:pt x="4052" y="1461"/>
                  </a:lnTo>
                  <a:lnTo>
                    <a:pt x="3652" y="2625"/>
                  </a:lnTo>
                  <a:lnTo>
                    <a:pt x="2534" y="3595"/>
                  </a:lnTo>
                  <a:lnTo>
                    <a:pt x="2248" y="4851"/>
                  </a:lnTo>
                  <a:lnTo>
                    <a:pt x="1929" y="5262"/>
                  </a:lnTo>
                  <a:lnTo>
                    <a:pt x="1826" y="5592"/>
                  </a:lnTo>
                  <a:lnTo>
                    <a:pt x="57" y="5661"/>
                  </a:lnTo>
                  <a:lnTo>
                    <a:pt x="46" y="5661"/>
                  </a:lnTo>
                  <a:lnTo>
                    <a:pt x="0" y="6049"/>
                  </a:lnTo>
                  <a:lnTo>
                    <a:pt x="171" y="5729"/>
                  </a:lnTo>
                  <a:lnTo>
                    <a:pt x="3253" y="5741"/>
                  </a:lnTo>
                  <a:lnTo>
                    <a:pt x="3127" y="4428"/>
                  </a:lnTo>
                  <a:lnTo>
                    <a:pt x="3321" y="3961"/>
                  </a:lnTo>
                  <a:lnTo>
                    <a:pt x="4063" y="3892"/>
                  </a:lnTo>
                  <a:lnTo>
                    <a:pt x="4097" y="1564"/>
                  </a:lnTo>
                  <a:lnTo>
                    <a:pt x="6642" y="1610"/>
                  </a:lnTo>
                  <a:lnTo>
                    <a:pt x="6676" y="229"/>
                  </a:lnTo>
                  <a:lnTo>
                    <a:pt x="6688" y="58"/>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99" name="Google Shape;1199;p42"/>
            <p:cNvSpPr/>
            <p:nvPr/>
          </p:nvSpPr>
          <p:spPr>
            <a:xfrm>
              <a:off x="4391300" y="2382575"/>
              <a:ext cx="421975" cy="358950"/>
            </a:xfrm>
            <a:custGeom>
              <a:rect b="b" l="l" r="r" t="t"/>
              <a:pathLst>
                <a:path extrusionOk="0" h="14358" w="16879">
                  <a:moveTo>
                    <a:pt x="9153" y="2774"/>
                  </a:moveTo>
                  <a:lnTo>
                    <a:pt x="7692" y="2694"/>
                  </a:lnTo>
                  <a:lnTo>
                    <a:pt x="5318" y="891"/>
                  </a:lnTo>
                  <a:lnTo>
                    <a:pt x="4097" y="241"/>
                  </a:lnTo>
                  <a:lnTo>
                    <a:pt x="3139" y="1"/>
                  </a:lnTo>
                  <a:lnTo>
                    <a:pt x="3013" y="149"/>
                  </a:lnTo>
                  <a:lnTo>
                    <a:pt x="1530" y="583"/>
                  </a:lnTo>
                  <a:lnTo>
                    <a:pt x="2397" y="1496"/>
                  </a:lnTo>
                  <a:lnTo>
                    <a:pt x="2157" y="1644"/>
                  </a:lnTo>
                  <a:lnTo>
                    <a:pt x="2055" y="1952"/>
                  </a:lnTo>
                  <a:lnTo>
                    <a:pt x="1484" y="2067"/>
                  </a:lnTo>
                  <a:lnTo>
                    <a:pt x="1336" y="2397"/>
                  </a:lnTo>
                  <a:lnTo>
                    <a:pt x="1027" y="2683"/>
                  </a:lnTo>
                  <a:lnTo>
                    <a:pt x="160" y="2546"/>
                  </a:lnTo>
                  <a:lnTo>
                    <a:pt x="92" y="2900"/>
                  </a:lnTo>
                  <a:lnTo>
                    <a:pt x="92" y="3208"/>
                  </a:lnTo>
                  <a:lnTo>
                    <a:pt x="0" y="3710"/>
                  </a:lnTo>
                  <a:lnTo>
                    <a:pt x="388" y="3710"/>
                  </a:lnTo>
                  <a:lnTo>
                    <a:pt x="845" y="4338"/>
                  </a:lnTo>
                  <a:lnTo>
                    <a:pt x="1381" y="5068"/>
                  </a:lnTo>
                  <a:lnTo>
                    <a:pt x="1735" y="5741"/>
                  </a:lnTo>
                  <a:lnTo>
                    <a:pt x="1975" y="5947"/>
                  </a:lnTo>
                  <a:lnTo>
                    <a:pt x="2214" y="6426"/>
                  </a:lnTo>
                  <a:lnTo>
                    <a:pt x="2192" y="6620"/>
                  </a:lnTo>
                  <a:lnTo>
                    <a:pt x="2488" y="7145"/>
                  </a:lnTo>
                  <a:lnTo>
                    <a:pt x="2922" y="7339"/>
                  </a:lnTo>
                  <a:lnTo>
                    <a:pt x="3321" y="7693"/>
                  </a:lnTo>
                  <a:lnTo>
                    <a:pt x="3823" y="8686"/>
                  </a:lnTo>
                  <a:lnTo>
                    <a:pt x="3823" y="9233"/>
                  </a:lnTo>
                  <a:lnTo>
                    <a:pt x="3960" y="9861"/>
                  </a:lnTo>
                  <a:lnTo>
                    <a:pt x="4531" y="10728"/>
                  </a:lnTo>
                  <a:lnTo>
                    <a:pt x="4885" y="10877"/>
                  </a:lnTo>
                  <a:lnTo>
                    <a:pt x="5467" y="11504"/>
                  </a:lnTo>
                  <a:lnTo>
                    <a:pt x="5741" y="12246"/>
                  </a:lnTo>
                  <a:lnTo>
                    <a:pt x="6197" y="12999"/>
                  </a:lnTo>
                  <a:lnTo>
                    <a:pt x="6631" y="13330"/>
                  </a:lnTo>
                  <a:lnTo>
                    <a:pt x="6711" y="13684"/>
                  </a:lnTo>
                  <a:lnTo>
                    <a:pt x="6962" y="13958"/>
                  </a:lnTo>
                  <a:lnTo>
                    <a:pt x="7099" y="14357"/>
                  </a:lnTo>
                  <a:lnTo>
                    <a:pt x="7418" y="14049"/>
                  </a:lnTo>
                  <a:lnTo>
                    <a:pt x="7327" y="13673"/>
                  </a:lnTo>
                  <a:lnTo>
                    <a:pt x="7498" y="13228"/>
                  </a:lnTo>
                  <a:lnTo>
                    <a:pt x="7841" y="13467"/>
                  </a:lnTo>
                  <a:lnTo>
                    <a:pt x="8057" y="13376"/>
                  </a:lnTo>
                  <a:lnTo>
                    <a:pt x="8970" y="13353"/>
                  </a:lnTo>
                  <a:lnTo>
                    <a:pt x="9107" y="13456"/>
                  </a:lnTo>
                  <a:lnTo>
                    <a:pt x="9883" y="13536"/>
                  </a:lnTo>
                  <a:lnTo>
                    <a:pt x="10180" y="13490"/>
                  </a:lnTo>
                  <a:lnTo>
                    <a:pt x="10408" y="13798"/>
                  </a:lnTo>
                  <a:lnTo>
                    <a:pt x="10762" y="13650"/>
                  </a:lnTo>
                  <a:lnTo>
                    <a:pt x="11264" y="12703"/>
                  </a:lnTo>
                  <a:lnTo>
                    <a:pt x="11972" y="12280"/>
                  </a:lnTo>
                  <a:lnTo>
                    <a:pt x="14220" y="11938"/>
                  </a:lnTo>
                  <a:lnTo>
                    <a:pt x="16514" y="11025"/>
                  </a:lnTo>
                  <a:lnTo>
                    <a:pt x="16879" y="9222"/>
                  </a:lnTo>
                  <a:lnTo>
                    <a:pt x="16468" y="8571"/>
                  </a:lnTo>
                  <a:lnTo>
                    <a:pt x="16320" y="8765"/>
                  </a:lnTo>
                  <a:lnTo>
                    <a:pt x="13923" y="8309"/>
                  </a:lnTo>
                  <a:lnTo>
                    <a:pt x="13558" y="7396"/>
                  </a:lnTo>
                  <a:lnTo>
                    <a:pt x="13501" y="7179"/>
                  </a:lnTo>
                  <a:lnTo>
                    <a:pt x="13330" y="6837"/>
                  </a:lnTo>
                  <a:lnTo>
                    <a:pt x="13113" y="6894"/>
                  </a:lnTo>
                  <a:lnTo>
                    <a:pt x="12862" y="6723"/>
                  </a:lnTo>
                  <a:lnTo>
                    <a:pt x="12714" y="6494"/>
                  </a:lnTo>
                  <a:lnTo>
                    <a:pt x="12588" y="6198"/>
                  </a:lnTo>
                  <a:lnTo>
                    <a:pt x="12348" y="5935"/>
                  </a:lnTo>
                  <a:lnTo>
                    <a:pt x="12200" y="5639"/>
                  </a:lnTo>
                  <a:lnTo>
                    <a:pt x="12257" y="5342"/>
                  </a:lnTo>
                  <a:lnTo>
                    <a:pt x="12177" y="4954"/>
                  </a:lnTo>
                  <a:lnTo>
                    <a:pt x="11607" y="4577"/>
                  </a:lnTo>
                  <a:lnTo>
                    <a:pt x="11435" y="4258"/>
                  </a:lnTo>
                  <a:lnTo>
                    <a:pt x="11013" y="4052"/>
                  </a:lnTo>
                  <a:lnTo>
                    <a:pt x="10637" y="3265"/>
                  </a:lnTo>
                  <a:lnTo>
                    <a:pt x="10089" y="3299"/>
                  </a:lnTo>
                  <a:lnTo>
                    <a:pt x="9849" y="2854"/>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00" name="Google Shape;1200;p42"/>
            <p:cNvSpPr/>
            <p:nvPr/>
          </p:nvSpPr>
          <p:spPr>
            <a:xfrm>
              <a:off x="4157925" y="2613100"/>
              <a:ext cx="321850" cy="303325"/>
            </a:xfrm>
            <a:custGeom>
              <a:rect b="b" l="l" r="r" t="t"/>
              <a:pathLst>
                <a:path extrusionOk="0" h="12133" w="12874">
                  <a:moveTo>
                    <a:pt x="11652" y="5171"/>
                  </a:moveTo>
                  <a:lnTo>
                    <a:pt x="11709" y="4577"/>
                  </a:lnTo>
                  <a:lnTo>
                    <a:pt x="11937" y="4292"/>
                  </a:lnTo>
                  <a:lnTo>
                    <a:pt x="12508" y="4144"/>
                  </a:lnTo>
                  <a:lnTo>
                    <a:pt x="12873" y="3630"/>
                  </a:lnTo>
                  <a:lnTo>
                    <a:pt x="12439" y="3288"/>
                  </a:lnTo>
                  <a:lnTo>
                    <a:pt x="12120" y="3059"/>
                  </a:lnTo>
                  <a:lnTo>
                    <a:pt x="11766" y="1975"/>
                  </a:lnTo>
                  <a:lnTo>
                    <a:pt x="11606" y="1051"/>
                  </a:lnTo>
                  <a:lnTo>
                    <a:pt x="11766" y="880"/>
                  </a:lnTo>
                  <a:lnTo>
                    <a:pt x="11469" y="1"/>
                  </a:lnTo>
                  <a:lnTo>
                    <a:pt x="8354" y="1"/>
                  </a:lnTo>
                  <a:lnTo>
                    <a:pt x="5307" y="1"/>
                  </a:lnTo>
                  <a:lnTo>
                    <a:pt x="2157" y="1"/>
                  </a:lnTo>
                  <a:lnTo>
                    <a:pt x="2226" y="1804"/>
                  </a:lnTo>
                  <a:lnTo>
                    <a:pt x="1324" y="1804"/>
                  </a:lnTo>
                  <a:lnTo>
                    <a:pt x="1324" y="2192"/>
                  </a:lnTo>
                  <a:lnTo>
                    <a:pt x="1484" y="5787"/>
                  </a:lnTo>
                  <a:lnTo>
                    <a:pt x="799" y="5730"/>
                  </a:lnTo>
                  <a:lnTo>
                    <a:pt x="457" y="6403"/>
                  </a:lnTo>
                  <a:lnTo>
                    <a:pt x="251" y="6951"/>
                  </a:lnTo>
                  <a:lnTo>
                    <a:pt x="422" y="7168"/>
                  </a:lnTo>
                  <a:lnTo>
                    <a:pt x="171" y="7442"/>
                  </a:lnTo>
                  <a:lnTo>
                    <a:pt x="274" y="7830"/>
                  </a:lnTo>
                  <a:lnTo>
                    <a:pt x="69" y="8195"/>
                  </a:lnTo>
                  <a:lnTo>
                    <a:pt x="0" y="8537"/>
                  </a:lnTo>
                  <a:lnTo>
                    <a:pt x="285" y="8480"/>
                  </a:lnTo>
                  <a:lnTo>
                    <a:pt x="457" y="8834"/>
                  </a:lnTo>
                  <a:lnTo>
                    <a:pt x="468" y="9370"/>
                  </a:lnTo>
                  <a:lnTo>
                    <a:pt x="765" y="9621"/>
                  </a:lnTo>
                  <a:lnTo>
                    <a:pt x="765" y="9850"/>
                  </a:lnTo>
                  <a:lnTo>
                    <a:pt x="868" y="10238"/>
                  </a:lnTo>
                  <a:lnTo>
                    <a:pt x="1335" y="10808"/>
                  </a:lnTo>
                  <a:lnTo>
                    <a:pt x="1335" y="11185"/>
                  </a:lnTo>
                  <a:lnTo>
                    <a:pt x="1221" y="11550"/>
                  </a:lnTo>
                  <a:lnTo>
                    <a:pt x="1267" y="11835"/>
                  </a:lnTo>
                  <a:lnTo>
                    <a:pt x="1552" y="12086"/>
                  </a:lnTo>
                  <a:lnTo>
                    <a:pt x="1621" y="12132"/>
                  </a:lnTo>
                  <a:lnTo>
                    <a:pt x="1860" y="12029"/>
                  </a:lnTo>
                  <a:lnTo>
                    <a:pt x="2134" y="11858"/>
                  </a:lnTo>
                  <a:lnTo>
                    <a:pt x="2317" y="11048"/>
                  </a:lnTo>
                  <a:lnTo>
                    <a:pt x="2534" y="10637"/>
                  </a:lnTo>
                  <a:lnTo>
                    <a:pt x="3104" y="10512"/>
                  </a:lnTo>
                  <a:lnTo>
                    <a:pt x="3253" y="10763"/>
                  </a:lnTo>
                  <a:lnTo>
                    <a:pt x="3675" y="11288"/>
                  </a:lnTo>
                  <a:lnTo>
                    <a:pt x="3892" y="11368"/>
                  </a:lnTo>
                  <a:lnTo>
                    <a:pt x="4177" y="11208"/>
                  </a:lnTo>
                  <a:lnTo>
                    <a:pt x="4759" y="11253"/>
                  </a:lnTo>
                  <a:lnTo>
                    <a:pt x="4873" y="11436"/>
                  </a:lnTo>
                  <a:lnTo>
                    <a:pt x="5661" y="11436"/>
                  </a:lnTo>
                  <a:lnTo>
                    <a:pt x="5683" y="11253"/>
                  </a:lnTo>
                  <a:lnTo>
                    <a:pt x="6106" y="11082"/>
                  </a:lnTo>
                  <a:lnTo>
                    <a:pt x="6174" y="10808"/>
                  </a:lnTo>
                  <a:lnTo>
                    <a:pt x="6471" y="10626"/>
                  </a:lnTo>
                  <a:lnTo>
                    <a:pt x="7156" y="11151"/>
                  </a:lnTo>
                  <a:lnTo>
                    <a:pt x="7555" y="11048"/>
                  </a:lnTo>
                  <a:lnTo>
                    <a:pt x="7943" y="10409"/>
                  </a:lnTo>
                  <a:lnTo>
                    <a:pt x="8365" y="9907"/>
                  </a:lnTo>
                  <a:lnTo>
                    <a:pt x="8285" y="9348"/>
                  </a:lnTo>
                  <a:lnTo>
                    <a:pt x="8080" y="9096"/>
                  </a:lnTo>
                  <a:lnTo>
                    <a:pt x="8571" y="9051"/>
                  </a:lnTo>
                  <a:lnTo>
                    <a:pt x="8616" y="8834"/>
                  </a:lnTo>
                  <a:lnTo>
                    <a:pt x="8982" y="8914"/>
                  </a:lnTo>
                  <a:lnTo>
                    <a:pt x="8913" y="9576"/>
                  </a:lnTo>
                  <a:lnTo>
                    <a:pt x="9027" y="10238"/>
                  </a:lnTo>
                  <a:lnTo>
                    <a:pt x="9438" y="10591"/>
                  </a:lnTo>
                  <a:lnTo>
                    <a:pt x="9541" y="10911"/>
                  </a:lnTo>
                  <a:lnTo>
                    <a:pt x="9541" y="11345"/>
                  </a:lnTo>
                  <a:lnTo>
                    <a:pt x="9655" y="11368"/>
                  </a:lnTo>
                  <a:lnTo>
                    <a:pt x="9655" y="11265"/>
                  </a:lnTo>
                  <a:lnTo>
                    <a:pt x="9849" y="10306"/>
                  </a:lnTo>
                  <a:lnTo>
                    <a:pt x="10226" y="10055"/>
                  </a:lnTo>
                  <a:lnTo>
                    <a:pt x="10294" y="9679"/>
                  </a:lnTo>
                  <a:lnTo>
                    <a:pt x="10625" y="8994"/>
                  </a:lnTo>
                  <a:lnTo>
                    <a:pt x="11081" y="8537"/>
                  </a:lnTo>
                  <a:lnTo>
                    <a:pt x="11378" y="7659"/>
                  </a:lnTo>
                  <a:lnTo>
                    <a:pt x="11481" y="6871"/>
                  </a:lnTo>
                  <a:lnTo>
                    <a:pt x="11378" y="6517"/>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01" name="Google Shape;1201;p42"/>
            <p:cNvSpPr/>
            <p:nvPr/>
          </p:nvSpPr>
          <p:spPr>
            <a:xfrm>
              <a:off x="4198425" y="2834225"/>
              <a:ext cx="229425" cy="198300"/>
            </a:xfrm>
            <a:custGeom>
              <a:rect b="b" l="l" r="r" t="t"/>
              <a:pathLst>
                <a:path extrusionOk="0" h="7932" w="9177">
                  <a:moveTo>
                    <a:pt x="7921" y="2066"/>
                  </a:moveTo>
                  <a:lnTo>
                    <a:pt x="7818" y="1746"/>
                  </a:lnTo>
                  <a:lnTo>
                    <a:pt x="7407" y="1393"/>
                  </a:lnTo>
                  <a:lnTo>
                    <a:pt x="7293" y="742"/>
                  </a:lnTo>
                  <a:lnTo>
                    <a:pt x="7362" y="69"/>
                  </a:lnTo>
                  <a:lnTo>
                    <a:pt x="6996" y="0"/>
                  </a:lnTo>
                  <a:lnTo>
                    <a:pt x="6951" y="206"/>
                  </a:lnTo>
                  <a:lnTo>
                    <a:pt x="6471" y="251"/>
                  </a:lnTo>
                  <a:lnTo>
                    <a:pt x="6665" y="514"/>
                  </a:lnTo>
                  <a:lnTo>
                    <a:pt x="6757" y="1062"/>
                  </a:lnTo>
                  <a:lnTo>
                    <a:pt x="6323" y="1564"/>
                  </a:lnTo>
                  <a:lnTo>
                    <a:pt x="5935" y="2203"/>
                  </a:lnTo>
                  <a:lnTo>
                    <a:pt x="5536" y="2306"/>
                  </a:lnTo>
                  <a:lnTo>
                    <a:pt x="4851" y="1781"/>
                  </a:lnTo>
                  <a:lnTo>
                    <a:pt x="4554" y="1963"/>
                  </a:lnTo>
                  <a:lnTo>
                    <a:pt x="4486" y="2237"/>
                  </a:lnTo>
                  <a:lnTo>
                    <a:pt x="4075" y="2408"/>
                  </a:lnTo>
                  <a:lnTo>
                    <a:pt x="4041" y="2591"/>
                  </a:lnTo>
                  <a:lnTo>
                    <a:pt x="3253" y="2591"/>
                  </a:lnTo>
                  <a:lnTo>
                    <a:pt x="3139" y="2408"/>
                  </a:lnTo>
                  <a:lnTo>
                    <a:pt x="2557" y="2363"/>
                  </a:lnTo>
                  <a:lnTo>
                    <a:pt x="2272" y="2523"/>
                  </a:lnTo>
                  <a:lnTo>
                    <a:pt x="2055" y="2454"/>
                  </a:lnTo>
                  <a:lnTo>
                    <a:pt x="1633" y="1918"/>
                  </a:lnTo>
                  <a:lnTo>
                    <a:pt x="1484" y="1667"/>
                  </a:lnTo>
                  <a:lnTo>
                    <a:pt x="914" y="1792"/>
                  </a:lnTo>
                  <a:lnTo>
                    <a:pt x="708" y="2203"/>
                  </a:lnTo>
                  <a:lnTo>
                    <a:pt x="514" y="3025"/>
                  </a:lnTo>
                  <a:lnTo>
                    <a:pt x="252" y="3196"/>
                  </a:lnTo>
                  <a:lnTo>
                    <a:pt x="1" y="3287"/>
                  </a:lnTo>
                  <a:lnTo>
                    <a:pt x="548" y="3652"/>
                  </a:lnTo>
                  <a:lnTo>
                    <a:pt x="982" y="4017"/>
                  </a:lnTo>
                  <a:lnTo>
                    <a:pt x="1005" y="4303"/>
                  </a:lnTo>
                  <a:lnTo>
                    <a:pt x="1541" y="4794"/>
                  </a:lnTo>
                  <a:lnTo>
                    <a:pt x="1884" y="5170"/>
                  </a:lnTo>
                  <a:lnTo>
                    <a:pt x="2101" y="5718"/>
                  </a:lnTo>
                  <a:lnTo>
                    <a:pt x="2694" y="6072"/>
                  </a:lnTo>
                  <a:lnTo>
                    <a:pt x="2831" y="6368"/>
                  </a:lnTo>
                  <a:lnTo>
                    <a:pt x="3333" y="7110"/>
                  </a:lnTo>
                  <a:lnTo>
                    <a:pt x="3687" y="7224"/>
                  </a:lnTo>
                  <a:lnTo>
                    <a:pt x="3904" y="7076"/>
                  </a:lnTo>
                  <a:lnTo>
                    <a:pt x="4269" y="7133"/>
                  </a:lnTo>
                  <a:lnTo>
                    <a:pt x="4714" y="6939"/>
                  </a:lnTo>
                  <a:lnTo>
                    <a:pt x="4908" y="7327"/>
                  </a:lnTo>
                  <a:lnTo>
                    <a:pt x="5627" y="7932"/>
                  </a:lnTo>
                  <a:lnTo>
                    <a:pt x="5627" y="7932"/>
                  </a:lnTo>
                  <a:lnTo>
                    <a:pt x="5946" y="7681"/>
                  </a:lnTo>
                  <a:lnTo>
                    <a:pt x="6449" y="7886"/>
                  </a:lnTo>
                  <a:lnTo>
                    <a:pt x="7088" y="7669"/>
                  </a:lnTo>
                  <a:lnTo>
                    <a:pt x="7658" y="7681"/>
                  </a:lnTo>
                  <a:lnTo>
                    <a:pt x="8149" y="7259"/>
                  </a:lnTo>
                  <a:lnTo>
                    <a:pt x="8640" y="6711"/>
                  </a:lnTo>
                  <a:lnTo>
                    <a:pt x="9176" y="6117"/>
                  </a:lnTo>
                  <a:lnTo>
                    <a:pt x="8674" y="5136"/>
                  </a:lnTo>
                  <a:lnTo>
                    <a:pt x="8309" y="4919"/>
                  </a:lnTo>
                  <a:lnTo>
                    <a:pt x="8160" y="4565"/>
                  </a:lnTo>
                  <a:lnTo>
                    <a:pt x="7750" y="4120"/>
                  </a:lnTo>
                  <a:lnTo>
                    <a:pt x="7259" y="4052"/>
                  </a:lnTo>
                  <a:lnTo>
                    <a:pt x="7521" y="3538"/>
                  </a:lnTo>
                  <a:lnTo>
                    <a:pt x="7944" y="3515"/>
                  </a:lnTo>
                  <a:lnTo>
                    <a:pt x="8058" y="3230"/>
                  </a:lnTo>
                  <a:lnTo>
                    <a:pt x="8035" y="2523"/>
                  </a:lnTo>
                  <a:lnTo>
                    <a:pt x="7921" y="2511"/>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02" name="Google Shape;1202;p42"/>
            <p:cNvSpPr/>
            <p:nvPr/>
          </p:nvSpPr>
          <p:spPr>
            <a:xfrm>
              <a:off x="3371325" y="2735800"/>
              <a:ext cx="121850" cy="96450"/>
            </a:xfrm>
            <a:custGeom>
              <a:rect b="b" l="l" r="r" t="t"/>
              <a:pathLst>
                <a:path extrusionOk="0" h="3858" w="4874">
                  <a:moveTo>
                    <a:pt x="4326" y="1792"/>
                  </a:moveTo>
                  <a:lnTo>
                    <a:pt x="3812" y="1164"/>
                  </a:lnTo>
                  <a:lnTo>
                    <a:pt x="3356" y="491"/>
                  </a:lnTo>
                  <a:lnTo>
                    <a:pt x="2831" y="251"/>
                  </a:lnTo>
                  <a:lnTo>
                    <a:pt x="2454" y="0"/>
                  </a:lnTo>
                  <a:lnTo>
                    <a:pt x="2021" y="0"/>
                  </a:lnTo>
                  <a:lnTo>
                    <a:pt x="1621" y="194"/>
                  </a:lnTo>
                  <a:lnTo>
                    <a:pt x="1233" y="126"/>
                  </a:lnTo>
                  <a:lnTo>
                    <a:pt x="948" y="411"/>
                  </a:lnTo>
                  <a:lnTo>
                    <a:pt x="765" y="879"/>
                  </a:lnTo>
                  <a:lnTo>
                    <a:pt x="366" y="1507"/>
                  </a:lnTo>
                  <a:lnTo>
                    <a:pt x="1" y="1678"/>
                  </a:lnTo>
                  <a:lnTo>
                    <a:pt x="389" y="2009"/>
                  </a:lnTo>
                  <a:lnTo>
                    <a:pt x="708" y="2716"/>
                  </a:lnTo>
                  <a:lnTo>
                    <a:pt x="1576" y="2693"/>
                  </a:lnTo>
                  <a:lnTo>
                    <a:pt x="1758" y="2477"/>
                  </a:lnTo>
                  <a:lnTo>
                    <a:pt x="2021" y="2465"/>
                  </a:lnTo>
                  <a:lnTo>
                    <a:pt x="2317" y="2682"/>
                  </a:lnTo>
                  <a:lnTo>
                    <a:pt x="2568" y="2693"/>
                  </a:lnTo>
                  <a:lnTo>
                    <a:pt x="2831" y="2534"/>
                  </a:lnTo>
                  <a:lnTo>
                    <a:pt x="2991" y="2796"/>
                  </a:lnTo>
                  <a:lnTo>
                    <a:pt x="2648" y="3002"/>
                  </a:lnTo>
                  <a:lnTo>
                    <a:pt x="2306" y="2990"/>
                  </a:lnTo>
                  <a:lnTo>
                    <a:pt x="1964" y="2796"/>
                  </a:lnTo>
                  <a:lnTo>
                    <a:pt x="1667" y="3002"/>
                  </a:lnTo>
                  <a:lnTo>
                    <a:pt x="1519" y="3002"/>
                  </a:lnTo>
                  <a:lnTo>
                    <a:pt x="1325" y="3139"/>
                  </a:lnTo>
                  <a:lnTo>
                    <a:pt x="606" y="3116"/>
                  </a:lnTo>
                  <a:lnTo>
                    <a:pt x="720" y="3812"/>
                  </a:lnTo>
                  <a:lnTo>
                    <a:pt x="1142" y="3664"/>
                  </a:lnTo>
                  <a:lnTo>
                    <a:pt x="1404" y="3686"/>
                  </a:lnTo>
                  <a:lnTo>
                    <a:pt x="1621" y="3584"/>
                  </a:lnTo>
                  <a:lnTo>
                    <a:pt x="3082" y="3629"/>
                  </a:lnTo>
                  <a:lnTo>
                    <a:pt x="3470" y="3641"/>
                  </a:lnTo>
                  <a:lnTo>
                    <a:pt x="4041" y="3858"/>
                  </a:lnTo>
                  <a:lnTo>
                    <a:pt x="4223" y="3846"/>
                  </a:lnTo>
                  <a:lnTo>
                    <a:pt x="4280" y="3743"/>
                  </a:lnTo>
                  <a:lnTo>
                    <a:pt x="4714" y="3812"/>
                  </a:lnTo>
                  <a:lnTo>
                    <a:pt x="4828" y="3755"/>
                  </a:lnTo>
                  <a:lnTo>
                    <a:pt x="4874" y="3470"/>
                  </a:lnTo>
                  <a:lnTo>
                    <a:pt x="4817" y="3139"/>
                  </a:lnTo>
                  <a:lnTo>
                    <a:pt x="4509" y="2876"/>
                  </a:lnTo>
                  <a:lnTo>
                    <a:pt x="4360" y="2351"/>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03" name="Google Shape;1203;p42"/>
            <p:cNvSpPr/>
            <p:nvPr/>
          </p:nvSpPr>
          <p:spPr>
            <a:xfrm>
              <a:off x="3456650" y="2884150"/>
              <a:ext cx="60500" cy="74200"/>
            </a:xfrm>
            <a:custGeom>
              <a:rect b="b" l="l" r="r" t="t"/>
              <a:pathLst>
                <a:path extrusionOk="0" h="2968" w="2420">
                  <a:moveTo>
                    <a:pt x="2419" y="1496"/>
                  </a:moveTo>
                  <a:lnTo>
                    <a:pt x="2203" y="1541"/>
                  </a:lnTo>
                  <a:lnTo>
                    <a:pt x="2203" y="1210"/>
                  </a:lnTo>
                  <a:lnTo>
                    <a:pt x="2077" y="971"/>
                  </a:lnTo>
                  <a:lnTo>
                    <a:pt x="2100" y="708"/>
                  </a:lnTo>
                  <a:lnTo>
                    <a:pt x="1929" y="320"/>
                  </a:lnTo>
                  <a:lnTo>
                    <a:pt x="1712" y="1"/>
                  </a:lnTo>
                  <a:lnTo>
                    <a:pt x="1073" y="1"/>
                  </a:lnTo>
                  <a:lnTo>
                    <a:pt x="890" y="172"/>
                  </a:lnTo>
                  <a:lnTo>
                    <a:pt x="673" y="195"/>
                  </a:lnTo>
                  <a:lnTo>
                    <a:pt x="536" y="400"/>
                  </a:lnTo>
                  <a:lnTo>
                    <a:pt x="434" y="640"/>
                  </a:lnTo>
                  <a:lnTo>
                    <a:pt x="0" y="1039"/>
                  </a:lnTo>
                  <a:lnTo>
                    <a:pt x="103" y="1712"/>
                  </a:lnTo>
                  <a:lnTo>
                    <a:pt x="228" y="2032"/>
                  </a:lnTo>
                  <a:lnTo>
                    <a:pt x="650" y="2534"/>
                  </a:lnTo>
                  <a:lnTo>
                    <a:pt x="1233" y="2888"/>
                  </a:lnTo>
                  <a:lnTo>
                    <a:pt x="1449" y="2968"/>
                  </a:lnTo>
                  <a:lnTo>
                    <a:pt x="1632" y="2682"/>
                  </a:lnTo>
                  <a:lnTo>
                    <a:pt x="1678" y="2409"/>
                  </a:lnTo>
                  <a:lnTo>
                    <a:pt x="2043" y="1918"/>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04" name="Google Shape;1204;p42"/>
            <p:cNvSpPr/>
            <p:nvPr/>
          </p:nvSpPr>
          <p:spPr>
            <a:xfrm>
              <a:off x="1930550" y="2784875"/>
              <a:ext cx="47375" cy="28825"/>
            </a:xfrm>
            <a:custGeom>
              <a:rect b="b" l="l" r="r" t="t"/>
              <a:pathLst>
                <a:path extrusionOk="0" h="1153" w="1895">
                  <a:moveTo>
                    <a:pt x="1803" y="947"/>
                  </a:moveTo>
                  <a:lnTo>
                    <a:pt x="1895" y="582"/>
                  </a:lnTo>
                  <a:lnTo>
                    <a:pt x="1792" y="491"/>
                  </a:lnTo>
                  <a:lnTo>
                    <a:pt x="1632" y="411"/>
                  </a:lnTo>
                  <a:lnTo>
                    <a:pt x="1278" y="525"/>
                  </a:lnTo>
                  <a:lnTo>
                    <a:pt x="1267" y="400"/>
                  </a:lnTo>
                  <a:lnTo>
                    <a:pt x="1027" y="263"/>
                  </a:lnTo>
                  <a:lnTo>
                    <a:pt x="879" y="69"/>
                  </a:lnTo>
                  <a:lnTo>
                    <a:pt x="662" y="0"/>
                  </a:lnTo>
                  <a:lnTo>
                    <a:pt x="457" y="57"/>
                  </a:lnTo>
                  <a:lnTo>
                    <a:pt x="491" y="160"/>
                  </a:lnTo>
                  <a:lnTo>
                    <a:pt x="331" y="263"/>
                  </a:lnTo>
                  <a:lnTo>
                    <a:pt x="34" y="491"/>
                  </a:lnTo>
                  <a:lnTo>
                    <a:pt x="0" y="628"/>
                  </a:lnTo>
                  <a:lnTo>
                    <a:pt x="206" y="810"/>
                  </a:lnTo>
                  <a:lnTo>
                    <a:pt x="651" y="867"/>
                  </a:lnTo>
                  <a:lnTo>
                    <a:pt x="959" y="1061"/>
                  </a:lnTo>
                  <a:lnTo>
                    <a:pt x="1233" y="1141"/>
                  </a:lnTo>
                  <a:lnTo>
                    <a:pt x="1701" y="1153"/>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05" name="Google Shape;1205;p42"/>
            <p:cNvSpPr/>
            <p:nvPr/>
          </p:nvSpPr>
          <p:spPr>
            <a:xfrm>
              <a:off x="4057500" y="2067050"/>
              <a:ext cx="81050" cy="86175"/>
            </a:xfrm>
            <a:custGeom>
              <a:rect b="b" l="l" r="r" t="t"/>
              <a:pathLst>
                <a:path extrusionOk="0" h="3447" w="3242">
                  <a:moveTo>
                    <a:pt x="1974" y="867"/>
                  </a:moveTo>
                  <a:lnTo>
                    <a:pt x="1518" y="651"/>
                  </a:lnTo>
                  <a:lnTo>
                    <a:pt x="1404" y="388"/>
                  </a:lnTo>
                  <a:lnTo>
                    <a:pt x="993" y="23"/>
                  </a:lnTo>
                  <a:lnTo>
                    <a:pt x="536" y="0"/>
                  </a:lnTo>
                  <a:lnTo>
                    <a:pt x="0" y="228"/>
                  </a:lnTo>
                  <a:lnTo>
                    <a:pt x="0" y="228"/>
                  </a:lnTo>
                  <a:lnTo>
                    <a:pt x="217" y="571"/>
                  </a:lnTo>
                  <a:lnTo>
                    <a:pt x="457" y="822"/>
                  </a:lnTo>
                  <a:lnTo>
                    <a:pt x="217" y="1153"/>
                  </a:lnTo>
                  <a:lnTo>
                    <a:pt x="217" y="1153"/>
                  </a:lnTo>
                  <a:lnTo>
                    <a:pt x="479" y="1153"/>
                  </a:lnTo>
                  <a:lnTo>
                    <a:pt x="331" y="1541"/>
                  </a:lnTo>
                  <a:lnTo>
                    <a:pt x="719" y="1872"/>
                  </a:lnTo>
                  <a:lnTo>
                    <a:pt x="651" y="2283"/>
                  </a:lnTo>
                  <a:lnTo>
                    <a:pt x="479" y="2328"/>
                  </a:lnTo>
                  <a:lnTo>
                    <a:pt x="685" y="2477"/>
                  </a:lnTo>
                  <a:lnTo>
                    <a:pt x="799" y="2591"/>
                  </a:lnTo>
                  <a:lnTo>
                    <a:pt x="1061" y="2693"/>
                  </a:lnTo>
                  <a:lnTo>
                    <a:pt x="1347" y="2865"/>
                  </a:lnTo>
                  <a:lnTo>
                    <a:pt x="1290" y="2956"/>
                  </a:lnTo>
                  <a:lnTo>
                    <a:pt x="1461" y="2876"/>
                  </a:lnTo>
                  <a:lnTo>
                    <a:pt x="1529" y="2591"/>
                  </a:lnTo>
                  <a:lnTo>
                    <a:pt x="1655" y="2534"/>
                  </a:lnTo>
                  <a:lnTo>
                    <a:pt x="1769" y="2671"/>
                  </a:lnTo>
                  <a:lnTo>
                    <a:pt x="1917" y="2728"/>
                  </a:lnTo>
                  <a:lnTo>
                    <a:pt x="2031" y="2865"/>
                  </a:lnTo>
                  <a:lnTo>
                    <a:pt x="2146" y="2910"/>
                  </a:lnTo>
                  <a:lnTo>
                    <a:pt x="2305" y="3070"/>
                  </a:lnTo>
                  <a:lnTo>
                    <a:pt x="2419" y="3070"/>
                  </a:lnTo>
                  <a:lnTo>
                    <a:pt x="2340" y="3275"/>
                  </a:lnTo>
                  <a:lnTo>
                    <a:pt x="2271" y="3378"/>
                  </a:lnTo>
                  <a:lnTo>
                    <a:pt x="2305" y="3447"/>
                  </a:lnTo>
                  <a:lnTo>
                    <a:pt x="2545" y="3389"/>
                  </a:lnTo>
                  <a:lnTo>
                    <a:pt x="2887" y="3378"/>
                  </a:lnTo>
                  <a:lnTo>
                    <a:pt x="2990" y="3253"/>
                  </a:lnTo>
                  <a:lnTo>
                    <a:pt x="2899" y="3150"/>
                  </a:lnTo>
                  <a:lnTo>
                    <a:pt x="3001" y="2865"/>
                  </a:lnTo>
                  <a:lnTo>
                    <a:pt x="3241" y="2591"/>
                  </a:lnTo>
                  <a:lnTo>
                    <a:pt x="2842" y="2225"/>
                  </a:lnTo>
                  <a:lnTo>
                    <a:pt x="2739" y="1894"/>
                  </a:lnTo>
                  <a:lnTo>
                    <a:pt x="2899" y="1700"/>
                  </a:lnTo>
                  <a:lnTo>
                    <a:pt x="2762" y="1552"/>
                  </a:lnTo>
                  <a:lnTo>
                    <a:pt x="2910" y="1392"/>
                  </a:lnTo>
                  <a:lnTo>
                    <a:pt x="2716" y="1301"/>
                  </a:lnTo>
                  <a:lnTo>
                    <a:pt x="2511" y="1484"/>
                  </a:lnTo>
                  <a:lnTo>
                    <a:pt x="2077" y="1221"/>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06" name="Google Shape;1206;p42"/>
            <p:cNvSpPr/>
            <p:nvPr/>
          </p:nvSpPr>
          <p:spPr>
            <a:xfrm>
              <a:off x="2559075" y="2975175"/>
              <a:ext cx="82750" cy="95875"/>
            </a:xfrm>
            <a:custGeom>
              <a:rect b="b" l="l" r="r" t="t"/>
              <a:pathLst>
                <a:path extrusionOk="0" h="3835" w="3310">
                  <a:moveTo>
                    <a:pt x="2454" y="0"/>
                  </a:moveTo>
                  <a:lnTo>
                    <a:pt x="1803" y="80"/>
                  </a:lnTo>
                  <a:lnTo>
                    <a:pt x="1712" y="240"/>
                  </a:lnTo>
                  <a:lnTo>
                    <a:pt x="753" y="57"/>
                  </a:lnTo>
                  <a:lnTo>
                    <a:pt x="616" y="879"/>
                  </a:lnTo>
                  <a:lnTo>
                    <a:pt x="114" y="1107"/>
                  </a:lnTo>
                  <a:lnTo>
                    <a:pt x="160" y="1324"/>
                  </a:lnTo>
                  <a:lnTo>
                    <a:pt x="0" y="1792"/>
                  </a:lnTo>
                  <a:lnTo>
                    <a:pt x="343" y="2442"/>
                  </a:lnTo>
                  <a:lnTo>
                    <a:pt x="594" y="2465"/>
                  </a:lnTo>
                  <a:lnTo>
                    <a:pt x="696" y="2956"/>
                  </a:lnTo>
                  <a:lnTo>
                    <a:pt x="1164" y="3755"/>
                  </a:lnTo>
                  <a:lnTo>
                    <a:pt x="1609" y="3835"/>
                  </a:lnTo>
                  <a:lnTo>
                    <a:pt x="1678" y="3641"/>
                  </a:lnTo>
                  <a:lnTo>
                    <a:pt x="1552" y="3458"/>
                  </a:lnTo>
                  <a:lnTo>
                    <a:pt x="1621" y="3207"/>
                  </a:lnTo>
                  <a:lnTo>
                    <a:pt x="1952" y="3287"/>
                  </a:lnTo>
                  <a:lnTo>
                    <a:pt x="2340" y="3184"/>
                  </a:lnTo>
                  <a:lnTo>
                    <a:pt x="2796" y="3389"/>
                  </a:lnTo>
                  <a:lnTo>
                    <a:pt x="2990" y="3001"/>
                  </a:lnTo>
                  <a:lnTo>
                    <a:pt x="3082" y="2591"/>
                  </a:lnTo>
                  <a:lnTo>
                    <a:pt x="3218" y="2191"/>
                  </a:lnTo>
                  <a:lnTo>
                    <a:pt x="2922" y="1666"/>
                  </a:lnTo>
                  <a:lnTo>
                    <a:pt x="2865" y="1039"/>
                  </a:lnTo>
                  <a:lnTo>
                    <a:pt x="3310" y="251"/>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07" name="Google Shape;1207;p42"/>
            <p:cNvSpPr/>
            <p:nvPr/>
          </p:nvSpPr>
          <p:spPr>
            <a:xfrm>
              <a:off x="4018125" y="1991425"/>
              <a:ext cx="98150" cy="40250"/>
            </a:xfrm>
            <a:custGeom>
              <a:rect b="b" l="l" r="r" t="t"/>
              <a:pathLst>
                <a:path extrusionOk="0" h="1610" w="3926">
                  <a:moveTo>
                    <a:pt x="3926" y="423"/>
                  </a:moveTo>
                  <a:lnTo>
                    <a:pt x="3218" y="92"/>
                  </a:lnTo>
                  <a:lnTo>
                    <a:pt x="2739" y="206"/>
                  </a:lnTo>
                  <a:lnTo>
                    <a:pt x="2397" y="126"/>
                  </a:lnTo>
                  <a:lnTo>
                    <a:pt x="1997" y="309"/>
                  </a:lnTo>
                  <a:lnTo>
                    <a:pt x="1609" y="1"/>
                  </a:lnTo>
                  <a:lnTo>
                    <a:pt x="1335" y="126"/>
                  </a:lnTo>
                  <a:lnTo>
                    <a:pt x="1290" y="69"/>
                  </a:lnTo>
                  <a:lnTo>
                    <a:pt x="1084" y="69"/>
                  </a:lnTo>
                  <a:lnTo>
                    <a:pt x="993" y="229"/>
                  </a:lnTo>
                  <a:lnTo>
                    <a:pt x="845" y="275"/>
                  </a:lnTo>
                  <a:lnTo>
                    <a:pt x="810" y="469"/>
                  </a:lnTo>
                  <a:lnTo>
                    <a:pt x="685" y="514"/>
                  </a:lnTo>
                  <a:lnTo>
                    <a:pt x="662" y="594"/>
                  </a:lnTo>
                  <a:lnTo>
                    <a:pt x="445" y="686"/>
                  </a:lnTo>
                  <a:lnTo>
                    <a:pt x="126" y="674"/>
                  </a:lnTo>
                  <a:lnTo>
                    <a:pt x="46" y="868"/>
                  </a:lnTo>
                  <a:lnTo>
                    <a:pt x="0" y="982"/>
                  </a:lnTo>
                  <a:lnTo>
                    <a:pt x="103" y="1279"/>
                  </a:lnTo>
                  <a:lnTo>
                    <a:pt x="468" y="1507"/>
                  </a:lnTo>
                  <a:lnTo>
                    <a:pt x="742" y="1610"/>
                  </a:lnTo>
                  <a:lnTo>
                    <a:pt x="1324" y="1496"/>
                  </a:lnTo>
                  <a:lnTo>
                    <a:pt x="1370" y="1325"/>
                  </a:lnTo>
                  <a:lnTo>
                    <a:pt x="1644" y="1302"/>
                  </a:lnTo>
                  <a:lnTo>
                    <a:pt x="1963" y="1153"/>
                  </a:lnTo>
                  <a:lnTo>
                    <a:pt x="2054" y="1211"/>
                  </a:lnTo>
                  <a:lnTo>
                    <a:pt x="2363" y="1108"/>
                  </a:lnTo>
                  <a:lnTo>
                    <a:pt x="2511" y="902"/>
                  </a:lnTo>
                  <a:lnTo>
                    <a:pt x="2739" y="845"/>
                  </a:lnTo>
                  <a:lnTo>
                    <a:pt x="3515" y="1108"/>
                  </a:lnTo>
                  <a:lnTo>
                    <a:pt x="3664" y="1028"/>
                  </a:lnTo>
                  <a:lnTo>
                    <a:pt x="3766" y="674"/>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08" name="Google Shape;1208;p42"/>
            <p:cNvSpPr/>
            <p:nvPr/>
          </p:nvSpPr>
          <p:spPr>
            <a:xfrm>
              <a:off x="3965900" y="2051625"/>
              <a:ext cx="50525" cy="31125"/>
            </a:xfrm>
            <a:custGeom>
              <a:rect b="b" l="l" r="r" t="t"/>
              <a:pathLst>
                <a:path extrusionOk="0" h="1245" w="2021">
                  <a:moveTo>
                    <a:pt x="2021" y="320"/>
                  </a:moveTo>
                  <a:lnTo>
                    <a:pt x="1850" y="12"/>
                  </a:lnTo>
                  <a:lnTo>
                    <a:pt x="1735" y="1"/>
                  </a:lnTo>
                  <a:lnTo>
                    <a:pt x="1598" y="161"/>
                  </a:lnTo>
                  <a:lnTo>
                    <a:pt x="994" y="172"/>
                  </a:lnTo>
                  <a:lnTo>
                    <a:pt x="651" y="366"/>
                  </a:lnTo>
                  <a:lnTo>
                    <a:pt x="46" y="320"/>
                  </a:lnTo>
                  <a:lnTo>
                    <a:pt x="1" y="743"/>
                  </a:lnTo>
                  <a:lnTo>
                    <a:pt x="206" y="1131"/>
                  </a:lnTo>
                  <a:lnTo>
                    <a:pt x="46" y="1199"/>
                  </a:lnTo>
                  <a:lnTo>
                    <a:pt x="549" y="1222"/>
                  </a:lnTo>
                  <a:lnTo>
                    <a:pt x="663" y="1085"/>
                  </a:lnTo>
                  <a:lnTo>
                    <a:pt x="914" y="1222"/>
                  </a:lnTo>
                  <a:lnTo>
                    <a:pt x="1199" y="1245"/>
                  </a:lnTo>
                  <a:lnTo>
                    <a:pt x="1176" y="1005"/>
                  </a:lnTo>
                  <a:lnTo>
                    <a:pt x="1416" y="914"/>
                  </a:lnTo>
                  <a:lnTo>
                    <a:pt x="1462" y="560"/>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09" name="Google Shape;1209;p42"/>
            <p:cNvSpPr/>
            <p:nvPr/>
          </p:nvSpPr>
          <p:spPr>
            <a:xfrm>
              <a:off x="3899725" y="1585450"/>
              <a:ext cx="181750" cy="280475"/>
            </a:xfrm>
            <a:custGeom>
              <a:rect b="b" l="l" r="r" t="t"/>
              <a:pathLst>
                <a:path extrusionOk="0" h="11219" w="7270">
                  <a:moveTo>
                    <a:pt x="7270" y="2431"/>
                  </a:moveTo>
                  <a:lnTo>
                    <a:pt x="7007" y="2112"/>
                  </a:lnTo>
                  <a:lnTo>
                    <a:pt x="6756" y="913"/>
                  </a:lnTo>
                  <a:lnTo>
                    <a:pt x="5729" y="388"/>
                  </a:lnTo>
                  <a:lnTo>
                    <a:pt x="4885" y="0"/>
                  </a:lnTo>
                  <a:lnTo>
                    <a:pt x="4531" y="46"/>
                  </a:lnTo>
                  <a:lnTo>
                    <a:pt x="4531" y="548"/>
                  </a:lnTo>
                  <a:lnTo>
                    <a:pt x="3401" y="423"/>
                  </a:lnTo>
                  <a:lnTo>
                    <a:pt x="3321" y="856"/>
                  </a:lnTo>
                  <a:lnTo>
                    <a:pt x="2750" y="845"/>
                  </a:lnTo>
                  <a:lnTo>
                    <a:pt x="2431" y="1404"/>
                  </a:lnTo>
                  <a:lnTo>
                    <a:pt x="1952" y="2271"/>
                  </a:lnTo>
                  <a:lnTo>
                    <a:pt x="1141" y="3401"/>
                  </a:lnTo>
                  <a:lnTo>
                    <a:pt x="1392" y="3675"/>
                  </a:lnTo>
                  <a:lnTo>
                    <a:pt x="1210" y="3983"/>
                  </a:lnTo>
                  <a:lnTo>
                    <a:pt x="594" y="3972"/>
                  </a:lnTo>
                  <a:lnTo>
                    <a:pt x="263" y="4725"/>
                  </a:lnTo>
                  <a:lnTo>
                    <a:pt x="411" y="5809"/>
                  </a:lnTo>
                  <a:lnTo>
                    <a:pt x="856" y="6220"/>
                  </a:lnTo>
                  <a:lnTo>
                    <a:pt x="719" y="7213"/>
                  </a:lnTo>
                  <a:lnTo>
                    <a:pt x="240" y="7783"/>
                  </a:lnTo>
                  <a:lnTo>
                    <a:pt x="0" y="8251"/>
                  </a:lnTo>
                  <a:lnTo>
                    <a:pt x="594" y="9450"/>
                  </a:lnTo>
                  <a:lnTo>
                    <a:pt x="1221" y="10408"/>
                  </a:lnTo>
                  <a:lnTo>
                    <a:pt x="1507" y="11218"/>
                  </a:lnTo>
                  <a:lnTo>
                    <a:pt x="2260" y="11173"/>
                  </a:lnTo>
                  <a:lnTo>
                    <a:pt x="2579" y="10500"/>
                  </a:lnTo>
                  <a:lnTo>
                    <a:pt x="3390" y="10579"/>
                  </a:lnTo>
                  <a:lnTo>
                    <a:pt x="3675" y="9792"/>
                  </a:lnTo>
                  <a:lnTo>
                    <a:pt x="3766" y="8365"/>
                  </a:lnTo>
                  <a:lnTo>
                    <a:pt x="4417" y="8183"/>
                  </a:lnTo>
                  <a:lnTo>
                    <a:pt x="4885" y="7236"/>
                  </a:lnTo>
                  <a:lnTo>
                    <a:pt x="4200" y="6768"/>
                  </a:lnTo>
                  <a:lnTo>
                    <a:pt x="3686" y="6197"/>
                  </a:lnTo>
                  <a:lnTo>
                    <a:pt x="3994" y="5045"/>
                  </a:lnTo>
                  <a:lnTo>
                    <a:pt x="5090" y="4337"/>
                  </a:lnTo>
                  <a:lnTo>
                    <a:pt x="5957" y="3698"/>
                  </a:lnTo>
                  <a:lnTo>
                    <a:pt x="5786" y="3196"/>
                  </a:lnTo>
                  <a:lnTo>
                    <a:pt x="6277" y="2648"/>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10" name="Google Shape;1210;p42"/>
            <p:cNvSpPr/>
            <p:nvPr/>
          </p:nvSpPr>
          <p:spPr>
            <a:xfrm>
              <a:off x="4317400" y="3694425"/>
              <a:ext cx="27125" cy="37100"/>
            </a:xfrm>
            <a:custGeom>
              <a:rect b="b" l="l" r="r" t="t"/>
              <a:pathLst>
                <a:path extrusionOk="0" h="1484" w="1085">
                  <a:moveTo>
                    <a:pt x="948" y="171"/>
                  </a:moveTo>
                  <a:lnTo>
                    <a:pt x="571" y="0"/>
                  </a:lnTo>
                  <a:lnTo>
                    <a:pt x="343" y="69"/>
                  </a:lnTo>
                  <a:lnTo>
                    <a:pt x="240" y="320"/>
                  </a:lnTo>
                  <a:lnTo>
                    <a:pt x="12" y="662"/>
                  </a:lnTo>
                  <a:lnTo>
                    <a:pt x="1" y="982"/>
                  </a:lnTo>
                  <a:lnTo>
                    <a:pt x="423" y="1484"/>
                  </a:lnTo>
                  <a:lnTo>
                    <a:pt x="891" y="1381"/>
                  </a:lnTo>
                  <a:lnTo>
                    <a:pt x="1085" y="982"/>
                  </a:lnTo>
                  <a:lnTo>
                    <a:pt x="1039" y="582"/>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11" name="Google Shape;1211;p42"/>
            <p:cNvSpPr/>
            <p:nvPr/>
          </p:nvSpPr>
          <p:spPr>
            <a:xfrm>
              <a:off x="4398425" y="2266175"/>
              <a:ext cx="115875" cy="113000"/>
            </a:xfrm>
            <a:custGeom>
              <a:rect b="b" l="l" r="r" t="t"/>
              <a:pathLst>
                <a:path extrusionOk="0" h="4520" w="4635">
                  <a:moveTo>
                    <a:pt x="2420" y="3561"/>
                  </a:moveTo>
                  <a:lnTo>
                    <a:pt x="3984" y="2603"/>
                  </a:lnTo>
                  <a:lnTo>
                    <a:pt x="4120" y="1496"/>
                  </a:lnTo>
                  <a:lnTo>
                    <a:pt x="3949" y="822"/>
                  </a:lnTo>
                  <a:lnTo>
                    <a:pt x="4326" y="594"/>
                  </a:lnTo>
                  <a:lnTo>
                    <a:pt x="4634" y="1"/>
                  </a:lnTo>
                  <a:lnTo>
                    <a:pt x="3790" y="161"/>
                  </a:lnTo>
                  <a:lnTo>
                    <a:pt x="3390" y="138"/>
                  </a:lnTo>
                  <a:lnTo>
                    <a:pt x="2568" y="491"/>
                  </a:lnTo>
                  <a:lnTo>
                    <a:pt x="1964" y="491"/>
                  </a:lnTo>
                  <a:lnTo>
                    <a:pt x="1530" y="320"/>
                  </a:lnTo>
                  <a:lnTo>
                    <a:pt x="754" y="583"/>
                  </a:lnTo>
                  <a:lnTo>
                    <a:pt x="480" y="389"/>
                  </a:lnTo>
                  <a:lnTo>
                    <a:pt x="491" y="902"/>
                  </a:lnTo>
                  <a:lnTo>
                    <a:pt x="320" y="1119"/>
                  </a:lnTo>
                  <a:lnTo>
                    <a:pt x="149" y="1325"/>
                  </a:lnTo>
                  <a:lnTo>
                    <a:pt x="1" y="1690"/>
                  </a:lnTo>
                  <a:lnTo>
                    <a:pt x="160" y="2409"/>
                  </a:lnTo>
                  <a:lnTo>
                    <a:pt x="503" y="2443"/>
                  </a:lnTo>
                  <a:lnTo>
                    <a:pt x="674" y="2808"/>
                  </a:lnTo>
                  <a:lnTo>
                    <a:pt x="309" y="3151"/>
                  </a:lnTo>
                  <a:lnTo>
                    <a:pt x="172" y="3641"/>
                  </a:lnTo>
                  <a:lnTo>
                    <a:pt x="217" y="4018"/>
                  </a:lnTo>
                  <a:lnTo>
                    <a:pt x="138" y="4155"/>
                  </a:lnTo>
                  <a:lnTo>
                    <a:pt x="149" y="4155"/>
                  </a:lnTo>
                  <a:lnTo>
                    <a:pt x="1051" y="4520"/>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12" name="Google Shape;1212;p42"/>
            <p:cNvSpPr/>
            <p:nvPr/>
          </p:nvSpPr>
          <p:spPr>
            <a:xfrm>
              <a:off x="3990150" y="2580875"/>
              <a:ext cx="204875" cy="362650"/>
            </a:xfrm>
            <a:custGeom>
              <a:rect b="b" l="l" r="r" t="t"/>
              <a:pathLst>
                <a:path extrusionOk="0" h="14506" w="8195">
                  <a:moveTo>
                    <a:pt x="8035" y="3481"/>
                  </a:moveTo>
                  <a:lnTo>
                    <a:pt x="4840" y="1746"/>
                  </a:lnTo>
                  <a:lnTo>
                    <a:pt x="1656" y="0"/>
                  </a:lnTo>
                  <a:lnTo>
                    <a:pt x="891" y="503"/>
                  </a:lnTo>
                  <a:lnTo>
                    <a:pt x="1119" y="1918"/>
                  </a:lnTo>
                  <a:lnTo>
                    <a:pt x="1405" y="2146"/>
                  </a:lnTo>
                  <a:lnTo>
                    <a:pt x="1427" y="2443"/>
                  </a:lnTo>
                  <a:lnTo>
                    <a:pt x="1758" y="2751"/>
                  </a:lnTo>
                  <a:lnTo>
                    <a:pt x="1599" y="3139"/>
                  </a:lnTo>
                  <a:lnTo>
                    <a:pt x="1347" y="4976"/>
                  </a:lnTo>
                  <a:lnTo>
                    <a:pt x="1313" y="6163"/>
                  </a:lnTo>
                  <a:lnTo>
                    <a:pt x="332" y="7019"/>
                  </a:lnTo>
                  <a:lnTo>
                    <a:pt x="1" y="8217"/>
                  </a:lnTo>
                  <a:lnTo>
                    <a:pt x="343" y="8548"/>
                  </a:lnTo>
                  <a:lnTo>
                    <a:pt x="343" y="9130"/>
                  </a:lnTo>
                  <a:lnTo>
                    <a:pt x="857" y="9164"/>
                  </a:lnTo>
                  <a:lnTo>
                    <a:pt x="788" y="9575"/>
                  </a:lnTo>
                  <a:lnTo>
                    <a:pt x="1108" y="10157"/>
                  </a:lnTo>
                  <a:lnTo>
                    <a:pt x="1176" y="10762"/>
                  </a:lnTo>
                  <a:lnTo>
                    <a:pt x="1142" y="11367"/>
                  </a:lnTo>
                  <a:lnTo>
                    <a:pt x="1587" y="12200"/>
                  </a:lnTo>
                  <a:lnTo>
                    <a:pt x="1142" y="12189"/>
                  </a:lnTo>
                  <a:lnTo>
                    <a:pt x="914" y="12246"/>
                  </a:lnTo>
                  <a:lnTo>
                    <a:pt x="560" y="12154"/>
                  </a:lnTo>
                  <a:lnTo>
                    <a:pt x="389" y="12588"/>
                  </a:lnTo>
                  <a:lnTo>
                    <a:pt x="857" y="13113"/>
                  </a:lnTo>
                  <a:lnTo>
                    <a:pt x="1211" y="13273"/>
                  </a:lnTo>
                  <a:lnTo>
                    <a:pt x="1325" y="13638"/>
                  </a:lnTo>
                  <a:lnTo>
                    <a:pt x="1587" y="14266"/>
                  </a:lnTo>
                  <a:lnTo>
                    <a:pt x="1462" y="14505"/>
                  </a:lnTo>
                  <a:lnTo>
                    <a:pt x="2123" y="14448"/>
                  </a:lnTo>
                  <a:lnTo>
                    <a:pt x="2272" y="14209"/>
                  </a:lnTo>
                  <a:lnTo>
                    <a:pt x="2397" y="14243"/>
                  </a:lnTo>
                  <a:lnTo>
                    <a:pt x="2603" y="14437"/>
                  </a:lnTo>
                  <a:lnTo>
                    <a:pt x="3607" y="14094"/>
                  </a:lnTo>
                  <a:lnTo>
                    <a:pt x="3938" y="13741"/>
                  </a:lnTo>
                  <a:lnTo>
                    <a:pt x="4349" y="13421"/>
                  </a:lnTo>
                  <a:lnTo>
                    <a:pt x="4269" y="13102"/>
                  </a:lnTo>
                  <a:lnTo>
                    <a:pt x="4497" y="13010"/>
                  </a:lnTo>
                  <a:lnTo>
                    <a:pt x="5273" y="13067"/>
                  </a:lnTo>
                  <a:lnTo>
                    <a:pt x="6015" y="12657"/>
                  </a:lnTo>
                  <a:lnTo>
                    <a:pt x="6586" y="11652"/>
                  </a:lnTo>
                  <a:lnTo>
                    <a:pt x="6985" y="11298"/>
                  </a:lnTo>
                  <a:lnTo>
                    <a:pt x="7476" y="11139"/>
                  </a:lnTo>
                  <a:lnTo>
                    <a:pt x="7476" y="10910"/>
                  </a:lnTo>
                  <a:lnTo>
                    <a:pt x="7179" y="10659"/>
                  </a:lnTo>
                  <a:lnTo>
                    <a:pt x="7168" y="10134"/>
                  </a:lnTo>
                  <a:lnTo>
                    <a:pt x="6996" y="9769"/>
                  </a:lnTo>
                  <a:lnTo>
                    <a:pt x="6711" y="9826"/>
                  </a:lnTo>
                  <a:lnTo>
                    <a:pt x="6780" y="9484"/>
                  </a:lnTo>
                  <a:lnTo>
                    <a:pt x="6985" y="9119"/>
                  </a:lnTo>
                  <a:lnTo>
                    <a:pt x="6882" y="8731"/>
                  </a:lnTo>
                  <a:lnTo>
                    <a:pt x="7133" y="8457"/>
                  </a:lnTo>
                  <a:lnTo>
                    <a:pt x="6962" y="8251"/>
                  </a:lnTo>
                  <a:lnTo>
                    <a:pt x="7168" y="7692"/>
                  </a:lnTo>
                  <a:lnTo>
                    <a:pt x="7510" y="7019"/>
                  </a:lnTo>
                  <a:lnTo>
                    <a:pt x="8195" y="7076"/>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13" name="Google Shape;1213;p42"/>
            <p:cNvSpPr/>
            <p:nvPr/>
          </p:nvSpPr>
          <p:spPr>
            <a:xfrm>
              <a:off x="3720250" y="2862175"/>
              <a:ext cx="38550" cy="115300"/>
            </a:xfrm>
            <a:custGeom>
              <a:rect b="b" l="l" r="r" t="t"/>
              <a:pathLst>
                <a:path extrusionOk="0" h="4612" w="1542">
                  <a:moveTo>
                    <a:pt x="754" y="24"/>
                  </a:moveTo>
                  <a:lnTo>
                    <a:pt x="58" y="1"/>
                  </a:lnTo>
                  <a:lnTo>
                    <a:pt x="1" y="275"/>
                  </a:lnTo>
                  <a:lnTo>
                    <a:pt x="343" y="743"/>
                  </a:lnTo>
                  <a:lnTo>
                    <a:pt x="332" y="1405"/>
                  </a:lnTo>
                  <a:lnTo>
                    <a:pt x="412" y="2135"/>
                  </a:lnTo>
                  <a:lnTo>
                    <a:pt x="617" y="2454"/>
                  </a:lnTo>
                  <a:lnTo>
                    <a:pt x="446" y="3276"/>
                  </a:lnTo>
                  <a:lnTo>
                    <a:pt x="503" y="3733"/>
                  </a:lnTo>
                  <a:lnTo>
                    <a:pt x="720" y="4303"/>
                  </a:lnTo>
                  <a:lnTo>
                    <a:pt x="891" y="4611"/>
                  </a:lnTo>
                  <a:lnTo>
                    <a:pt x="1542" y="4429"/>
                  </a:lnTo>
                  <a:lnTo>
                    <a:pt x="1348" y="3801"/>
                  </a:lnTo>
                  <a:lnTo>
                    <a:pt x="1370" y="1713"/>
                  </a:lnTo>
                  <a:lnTo>
                    <a:pt x="1211" y="1530"/>
                  </a:lnTo>
                  <a:lnTo>
                    <a:pt x="1188" y="1085"/>
                  </a:lnTo>
                  <a:lnTo>
                    <a:pt x="902" y="765"/>
                  </a:lnTo>
                  <a:lnTo>
                    <a:pt x="663" y="492"/>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14" name="Google Shape;1214;p42"/>
            <p:cNvSpPr/>
            <p:nvPr/>
          </p:nvSpPr>
          <p:spPr>
            <a:xfrm>
              <a:off x="5643225" y="2649050"/>
              <a:ext cx="173475" cy="334125"/>
            </a:xfrm>
            <a:custGeom>
              <a:rect b="b" l="l" r="r" t="t"/>
              <a:pathLst>
                <a:path extrusionOk="0" h="13365" w="6939">
                  <a:moveTo>
                    <a:pt x="6722" y="5581"/>
                  </a:moveTo>
                  <a:lnTo>
                    <a:pt x="6939" y="5159"/>
                  </a:lnTo>
                  <a:lnTo>
                    <a:pt x="6859" y="4395"/>
                  </a:lnTo>
                  <a:lnTo>
                    <a:pt x="6117" y="3607"/>
                  </a:lnTo>
                  <a:lnTo>
                    <a:pt x="5934" y="2706"/>
                  </a:lnTo>
                  <a:lnTo>
                    <a:pt x="5238" y="1964"/>
                  </a:lnTo>
                  <a:lnTo>
                    <a:pt x="4622" y="1907"/>
                  </a:lnTo>
                  <a:lnTo>
                    <a:pt x="4508" y="2226"/>
                  </a:lnTo>
                  <a:lnTo>
                    <a:pt x="4051" y="2249"/>
                  </a:lnTo>
                  <a:lnTo>
                    <a:pt x="3800" y="2078"/>
                  </a:lnTo>
                  <a:lnTo>
                    <a:pt x="3036" y="2626"/>
                  </a:lnTo>
                  <a:lnTo>
                    <a:pt x="2899" y="1815"/>
                  </a:lnTo>
                  <a:lnTo>
                    <a:pt x="2956" y="857"/>
                  </a:lnTo>
                  <a:lnTo>
                    <a:pt x="2408" y="811"/>
                  </a:lnTo>
                  <a:lnTo>
                    <a:pt x="2283" y="275"/>
                  </a:lnTo>
                  <a:lnTo>
                    <a:pt x="1917" y="1"/>
                  </a:lnTo>
                  <a:lnTo>
                    <a:pt x="1484" y="195"/>
                  </a:lnTo>
                  <a:lnTo>
                    <a:pt x="1084" y="594"/>
                  </a:lnTo>
                  <a:lnTo>
                    <a:pt x="525" y="640"/>
                  </a:lnTo>
                  <a:lnTo>
                    <a:pt x="320" y="1621"/>
                  </a:lnTo>
                  <a:lnTo>
                    <a:pt x="0" y="1781"/>
                  </a:lnTo>
                  <a:lnTo>
                    <a:pt x="502" y="2580"/>
                  </a:lnTo>
                  <a:lnTo>
                    <a:pt x="1084" y="3242"/>
                  </a:lnTo>
                  <a:lnTo>
                    <a:pt x="1495" y="3835"/>
                  </a:lnTo>
                  <a:lnTo>
                    <a:pt x="1301" y="4634"/>
                  </a:lnTo>
                  <a:lnTo>
                    <a:pt x="1061" y="4794"/>
                  </a:lnTo>
                  <a:lnTo>
                    <a:pt x="1301" y="5251"/>
                  </a:lnTo>
                  <a:lnTo>
                    <a:pt x="1895" y="5981"/>
                  </a:lnTo>
                  <a:lnTo>
                    <a:pt x="2043" y="6472"/>
                  </a:lnTo>
                  <a:lnTo>
                    <a:pt x="2066" y="6905"/>
                  </a:lnTo>
                  <a:lnTo>
                    <a:pt x="2465" y="7727"/>
                  </a:lnTo>
                  <a:lnTo>
                    <a:pt x="2100" y="8571"/>
                  </a:lnTo>
                  <a:lnTo>
                    <a:pt x="1780" y="9519"/>
                  </a:lnTo>
                  <a:lnTo>
                    <a:pt x="1598" y="10386"/>
                  </a:lnTo>
                  <a:lnTo>
                    <a:pt x="1552" y="10945"/>
                  </a:lnTo>
                  <a:lnTo>
                    <a:pt x="1723" y="11459"/>
                  </a:lnTo>
                  <a:lnTo>
                    <a:pt x="1826" y="10911"/>
                  </a:lnTo>
                  <a:lnTo>
                    <a:pt x="2237" y="11356"/>
                  </a:lnTo>
                  <a:lnTo>
                    <a:pt x="2693" y="11858"/>
                  </a:lnTo>
                  <a:lnTo>
                    <a:pt x="2853" y="12315"/>
                  </a:lnTo>
                  <a:lnTo>
                    <a:pt x="3195" y="12657"/>
                  </a:lnTo>
                  <a:lnTo>
                    <a:pt x="3321" y="12497"/>
                  </a:lnTo>
                  <a:lnTo>
                    <a:pt x="3994" y="12897"/>
                  </a:lnTo>
                  <a:lnTo>
                    <a:pt x="4086" y="13365"/>
                  </a:lnTo>
                  <a:lnTo>
                    <a:pt x="4611" y="13250"/>
                  </a:lnTo>
                  <a:lnTo>
                    <a:pt x="4850" y="12885"/>
                  </a:lnTo>
                  <a:lnTo>
                    <a:pt x="4405" y="12406"/>
                  </a:lnTo>
                  <a:lnTo>
                    <a:pt x="3926" y="12292"/>
                  </a:lnTo>
                  <a:lnTo>
                    <a:pt x="3458" y="11778"/>
                  </a:lnTo>
                  <a:lnTo>
                    <a:pt x="3253" y="11002"/>
                  </a:lnTo>
                  <a:lnTo>
                    <a:pt x="2887" y="10169"/>
                  </a:lnTo>
                  <a:lnTo>
                    <a:pt x="2351" y="10146"/>
                  </a:lnTo>
                  <a:lnTo>
                    <a:pt x="2260" y="9484"/>
                  </a:lnTo>
                  <a:lnTo>
                    <a:pt x="2454" y="8686"/>
                  </a:lnTo>
                  <a:lnTo>
                    <a:pt x="2773" y="7362"/>
                  </a:lnTo>
                  <a:lnTo>
                    <a:pt x="2739" y="6357"/>
                  </a:lnTo>
                  <a:lnTo>
                    <a:pt x="3435" y="6346"/>
                  </a:lnTo>
                  <a:lnTo>
                    <a:pt x="3401" y="7065"/>
                  </a:lnTo>
                  <a:lnTo>
                    <a:pt x="4063" y="7042"/>
                  </a:lnTo>
                  <a:lnTo>
                    <a:pt x="4827" y="7464"/>
                  </a:lnTo>
                  <a:lnTo>
                    <a:pt x="4519" y="6357"/>
                  </a:lnTo>
                  <a:lnTo>
                    <a:pt x="4953" y="5616"/>
                  </a:lnTo>
                  <a:lnTo>
                    <a:pt x="5969" y="5433"/>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15" name="Google Shape;1215;p42"/>
            <p:cNvSpPr/>
            <p:nvPr/>
          </p:nvSpPr>
          <p:spPr>
            <a:xfrm>
              <a:off x="4972475" y="2181450"/>
              <a:ext cx="151225" cy="96450"/>
            </a:xfrm>
            <a:custGeom>
              <a:rect b="b" l="l" r="r" t="t"/>
              <a:pathLst>
                <a:path extrusionOk="0" h="3858" w="6049">
                  <a:moveTo>
                    <a:pt x="2362" y="639"/>
                  </a:moveTo>
                  <a:lnTo>
                    <a:pt x="2066" y="674"/>
                  </a:lnTo>
                  <a:lnTo>
                    <a:pt x="1883" y="411"/>
                  </a:lnTo>
                  <a:lnTo>
                    <a:pt x="1906" y="0"/>
                  </a:lnTo>
                  <a:lnTo>
                    <a:pt x="993" y="217"/>
                  </a:lnTo>
                  <a:lnTo>
                    <a:pt x="924" y="788"/>
                  </a:lnTo>
                  <a:lnTo>
                    <a:pt x="708" y="1290"/>
                  </a:lnTo>
                  <a:lnTo>
                    <a:pt x="80" y="1244"/>
                  </a:lnTo>
                  <a:lnTo>
                    <a:pt x="0" y="1644"/>
                  </a:lnTo>
                  <a:lnTo>
                    <a:pt x="593" y="1872"/>
                  </a:lnTo>
                  <a:lnTo>
                    <a:pt x="936" y="2545"/>
                  </a:lnTo>
                  <a:lnTo>
                    <a:pt x="753" y="3481"/>
                  </a:lnTo>
                  <a:lnTo>
                    <a:pt x="1016" y="3595"/>
                  </a:lnTo>
                  <a:lnTo>
                    <a:pt x="1484" y="3298"/>
                  </a:lnTo>
                  <a:lnTo>
                    <a:pt x="1780" y="3481"/>
                  </a:lnTo>
                  <a:lnTo>
                    <a:pt x="1906" y="3059"/>
                  </a:lnTo>
                  <a:lnTo>
                    <a:pt x="2362" y="3070"/>
                  </a:lnTo>
                  <a:lnTo>
                    <a:pt x="2454" y="2945"/>
                  </a:lnTo>
                  <a:lnTo>
                    <a:pt x="2419" y="2568"/>
                  </a:lnTo>
                  <a:lnTo>
                    <a:pt x="2670" y="2237"/>
                  </a:lnTo>
                  <a:lnTo>
                    <a:pt x="3127" y="2454"/>
                  </a:lnTo>
                  <a:lnTo>
                    <a:pt x="3127" y="2739"/>
                  </a:lnTo>
                  <a:lnTo>
                    <a:pt x="3355" y="2785"/>
                  </a:lnTo>
                  <a:lnTo>
                    <a:pt x="3492" y="3550"/>
                  </a:lnTo>
                  <a:lnTo>
                    <a:pt x="3869" y="3858"/>
                  </a:lnTo>
                  <a:lnTo>
                    <a:pt x="4074" y="3664"/>
                  </a:lnTo>
                  <a:lnTo>
                    <a:pt x="4371" y="3572"/>
                  </a:lnTo>
                  <a:lnTo>
                    <a:pt x="4736" y="3150"/>
                  </a:lnTo>
                  <a:lnTo>
                    <a:pt x="5272" y="3230"/>
                  </a:lnTo>
                  <a:lnTo>
                    <a:pt x="6048" y="3230"/>
                  </a:lnTo>
                  <a:lnTo>
                    <a:pt x="5786" y="2694"/>
                  </a:lnTo>
                  <a:lnTo>
                    <a:pt x="5706" y="2340"/>
                  </a:lnTo>
                  <a:lnTo>
                    <a:pt x="5204" y="2146"/>
                  </a:lnTo>
                  <a:lnTo>
                    <a:pt x="4976" y="2226"/>
                  </a:lnTo>
                  <a:lnTo>
                    <a:pt x="4553" y="1381"/>
                  </a:lnTo>
                  <a:lnTo>
                    <a:pt x="3195" y="1518"/>
                  </a:lnTo>
                  <a:lnTo>
                    <a:pt x="2180" y="1233"/>
                  </a:lnTo>
                  <a:lnTo>
                    <a:pt x="1415" y="1301"/>
                  </a:lnTo>
                  <a:lnTo>
                    <a:pt x="1324" y="776"/>
                  </a:lnTo>
                  <a:lnTo>
                    <a:pt x="2168" y="925"/>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16" name="Google Shape;1216;p42"/>
            <p:cNvSpPr/>
            <p:nvPr/>
          </p:nvSpPr>
          <p:spPr>
            <a:xfrm>
              <a:off x="4682025" y="2141800"/>
              <a:ext cx="283625" cy="169775"/>
            </a:xfrm>
            <a:custGeom>
              <a:rect b="b" l="l" r="r" t="t"/>
              <a:pathLst>
                <a:path extrusionOk="0" h="6791" w="11345">
                  <a:moveTo>
                    <a:pt x="11344" y="4873"/>
                  </a:moveTo>
                  <a:lnTo>
                    <a:pt x="11230" y="4302"/>
                  </a:lnTo>
                  <a:lnTo>
                    <a:pt x="10134" y="3914"/>
                  </a:lnTo>
                  <a:lnTo>
                    <a:pt x="9244" y="3458"/>
                  </a:lnTo>
                  <a:lnTo>
                    <a:pt x="8651" y="3024"/>
                  </a:lnTo>
                  <a:lnTo>
                    <a:pt x="7647" y="2397"/>
                  </a:lnTo>
                  <a:lnTo>
                    <a:pt x="7030" y="1484"/>
                  </a:lnTo>
                  <a:lnTo>
                    <a:pt x="6745" y="1312"/>
                  </a:lnTo>
                  <a:lnTo>
                    <a:pt x="5969" y="1358"/>
                  </a:lnTo>
                  <a:lnTo>
                    <a:pt x="5638" y="1176"/>
                  </a:lnTo>
                  <a:lnTo>
                    <a:pt x="5364" y="479"/>
                  </a:lnTo>
                  <a:lnTo>
                    <a:pt x="4257" y="0"/>
                  </a:lnTo>
                  <a:lnTo>
                    <a:pt x="3778" y="514"/>
                  </a:lnTo>
                  <a:lnTo>
                    <a:pt x="3241" y="833"/>
                  </a:lnTo>
                  <a:lnTo>
                    <a:pt x="3470" y="1278"/>
                  </a:lnTo>
                  <a:lnTo>
                    <a:pt x="2637" y="1290"/>
                  </a:lnTo>
                  <a:lnTo>
                    <a:pt x="2283" y="1335"/>
                  </a:lnTo>
                  <a:lnTo>
                    <a:pt x="1587" y="628"/>
                  </a:lnTo>
                  <a:lnTo>
                    <a:pt x="1039" y="388"/>
                  </a:lnTo>
                  <a:lnTo>
                    <a:pt x="263" y="571"/>
                  </a:lnTo>
                  <a:lnTo>
                    <a:pt x="0" y="856"/>
                  </a:lnTo>
                  <a:lnTo>
                    <a:pt x="354" y="1427"/>
                  </a:lnTo>
                  <a:lnTo>
                    <a:pt x="286" y="788"/>
                  </a:lnTo>
                  <a:lnTo>
                    <a:pt x="822" y="559"/>
                  </a:lnTo>
                  <a:lnTo>
                    <a:pt x="1164" y="1073"/>
                  </a:lnTo>
                  <a:lnTo>
                    <a:pt x="1815" y="1598"/>
                  </a:lnTo>
                  <a:lnTo>
                    <a:pt x="1244" y="1883"/>
                  </a:lnTo>
                  <a:lnTo>
                    <a:pt x="491" y="1678"/>
                  </a:lnTo>
                  <a:lnTo>
                    <a:pt x="503" y="2419"/>
                  </a:lnTo>
                  <a:lnTo>
                    <a:pt x="1005" y="2477"/>
                  </a:lnTo>
                  <a:lnTo>
                    <a:pt x="948" y="3104"/>
                  </a:lnTo>
                  <a:lnTo>
                    <a:pt x="1587" y="3401"/>
                  </a:lnTo>
                  <a:lnTo>
                    <a:pt x="1689" y="4371"/>
                  </a:lnTo>
                  <a:lnTo>
                    <a:pt x="1940" y="5010"/>
                  </a:lnTo>
                  <a:lnTo>
                    <a:pt x="2568" y="4839"/>
                  </a:lnTo>
                  <a:lnTo>
                    <a:pt x="3002" y="4314"/>
                  </a:lnTo>
                  <a:lnTo>
                    <a:pt x="3493" y="4337"/>
                  </a:lnTo>
                  <a:lnTo>
                    <a:pt x="3801" y="4166"/>
                  </a:lnTo>
                  <a:lnTo>
                    <a:pt x="4337" y="4257"/>
                  </a:lnTo>
                  <a:lnTo>
                    <a:pt x="5261" y="4725"/>
                  </a:lnTo>
                  <a:lnTo>
                    <a:pt x="5878" y="4827"/>
                  </a:lnTo>
                  <a:lnTo>
                    <a:pt x="6916" y="5638"/>
                  </a:lnTo>
                  <a:lnTo>
                    <a:pt x="7475" y="5672"/>
                  </a:lnTo>
                  <a:lnTo>
                    <a:pt x="7704" y="6448"/>
                  </a:lnTo>
                  <a:lnTo>
                    <a:pt x="8548" y="6790"/>
                  </a:lnTo>
                  <a:lnTo>
                    <a:pt x="9107" y="6676"/>
                  </a:lnTo>
                  <a:lnTo>
                    <a:pt x="9164" y="6254"/>
                  </a:lnTo>
                  <a:lnTo>
                    <a:pt x="9735" y="6128"/>
                  </a:lnTo>
                  <a:lnTo>
                    <a:pt x="10089" y="5843"/>
                  </a:lnTo>
                  <a:lnTo>
                    <a:pt x="10077" y="5101"/>
                  </a:lnTo>
                  <a:lnTo>
                    <a:pt x="10659" y="4930"/>
                  </a:lnTo>
                  <a:lnTo>
                    <a:pt x="10705" y="4599"/>
                  </a:lnTo>
                  <a:lnTo>
                    <a:pt x="11116" y="4839"/>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17" name="Google Shape;1217;p42"/>
            <p:cNvSpPr/>
            <p:nvPr/>
          </p:nvSpPr>
          <p:spPr>
            <a:xfrm>
              <a:off x="6216675" y="3299850"/>
              <a:ext cx="48250" cy="25400"/>
            </a:xfrm>
            <a:custGeom>
              <a:rect b="b" l="l" r="r" t="t"/>
              <a:pathLst>
                <a:path extrusionOk="0" h="1016" w="1930">
                  <a:moveTo>
                    <a:pt x="58" y="1016"/>
                  </a:moveTo>
                  <a:lnTo>
                    <a:pt x="754" y="753"/>
                  </a:lnTo>
                  <a:lnTo>
                    <a:pt x="1610" y="354"/>
                  </a:lnTo>
                  <a:lnTo>
                    <a:pt x="1929" y="114"/>
                  </a:lnTo>
                  <a:lnTo>
                    <a:pt x="1644" y="0"/>
                  </a:lnTo>
                  <a:lnTo>
                    <a:pt x="1381" y="114"/>
                  </a:lnTo>
                  <a:lnTo>
                    <a:pt x="811" y="148"/>
                  </a:lnTo>
                  <a:lnTo>
                    <a:pt x="115" y="342"/>
                  </a:lnTo>
                  <a:lnTo>
                    <a:pt x="1" y="559"/>
                  </a:lnTo>
                  <a:lnTo>
                    <a:pt x="69" y="742"/>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18" name="Google Shape;1218;p42"/>
            <p:cNvSpPr/>
            <p:nvPr/>
          </p:nvSpPr>
          <p:spPr>
            <a:xfrm>
              <a:off x="3864050" y="2263900"/>
              <a:ext cx="75925" cy="160375"/>
            </a:xfrm>
            <a:custGeom>
              <a:rect b="b" l="l" r="r" t="t"/>
              <a:pathLst>
                <a:path extrusionOk="0" h="6415" w="3037">
                  <a:moveTo>
                    <a:pt x="3036" y="3869"/>
                  </a:moveTo>
                  <a:lnTo>
                    <a:pt x="2751" y="3721"/>
                  </a:lnTo>
                  <a:lnTo>
                    <a:pt x="2534" y="3299"/>
                  </a:lnTo>
                  <a:lnTo>
                    <a:pt x="2135" y="3276"/>
                  </a:lnTo>
                  <a:lnTo>
                    <a:pt x="1986" y="2774"/>
                  </a:lnTo>
                  <a:lnTo>
                    <a:pt x="2466" y="2329"/>
                  </a:lnTo>
                  <a:lnTo>
                    <a:pt x="2534" y="1518"/>
                  </a:lnTo>
                  <a:lnTo>
                    <a:pt x="2272" y="1290"/>
                  </a:lnTo>
                  <a:lnTo>
                    <a:pt x="2249" y="868"/>
                  </a:lnTo>
                  <a:lnTo>
                    <a:pt x="2614" y="411"/>
                  </a:lnTo>
                  <a:lnTo>
                    <a:pt x="2557" y="229"/>
                  </a:lnTo>
                  <a:lnTo>
                    <a:pt x="1929" y="571"/>
                  </a:lnTo>
                  <a:lnTo>
                    <a:pt x="1941" y="92"/>
                  </a:lnTo>
                  <a:lnTo>
                    <a:pt x="1404" y="0"/>
                  </a:lnTo>
                  <a:lnTo>
                    <a:pt x="605" y="366"/>
                  </a:lnTo>
                  <a:lnTo>
                    <a:pt x="469" y="834"/>
                  </a:lnTo>
                  <a:lnTo>
                    <a:pt x="605" y="1724"/>
                  </a:lnTo>
                  <a:lnTo>
                    <a:pt x="457" y="2477"/>
                  </a:lnTo>
                  <a:lnTo>
                    <a:pt x="1" y="2990"/>
                  </a:lnTo>
                  <a:lnTo>
                    <a:pt x="81" y="3675"/>
                  </a:lnTo>
                  <a:lnTo>
                    <a:pt x="720" y="4223"/>
                  </a:lnTo>
                  <a:lnTo>
                    <a:pt x="720" y="4440"/>
                  </a:lnTo>
                  <a:lnTo>
                    <a:pt x="1210" y="4805"/>
                  </a:lnTo>
                  <a:lnTo>
                    <a:pt x="1576" y="6414"/>
                  </a:lnTo>
                  <a:lnTo>
                    <a:pt x="1952" y="6220"/>
                  </a:lnTo>
                  <a:lnTo>
                    <a:pt x="2009" y="5832"/>
                  </a:lnTo>
                  <a:lnTo>
                    <a:pt x="1906" y="5467"/>
                  </a:lnTo>
                  <a:lnTo>
                    <a:pt x="2431" y="5102"/>
                  </a:lnTo>
                  <a:lnTo>
                    <a:pt x="2648" y="4816"/>
                  </a:lnTo>
                  <a:lnTo>
                    <a:pt x="3025" y="4565"/>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19" name="Google Shape;1219;p42"/>
            <p:cNvSpPr/>
            <p:nvPr/>
          </p:nvSpPr>
          <p:spPr>
            <a:xfrm>
              <a:off x="4199275" y="2155475"/>
              <a:ext cx="360100" cy="143550"/>
            </a:xfrm>
            <a:custGeom>
              <a:rect b="b" l="l" r="r" t="t"/>
              <a:pathLst>
                <a:path extrusionOk="0" h="5742" w="14404">
                  <a:moveTo>
                    <a:pt x="7967" y="708"/>
                  </a:moveTo>
                  <a:lnTo>
                    <a:pt x="6586" y="81"/>
                  </a:lnTo>
                  <a:lnTo>
                    <a:pt x="5376" y="115"/>
                  </a:lnTo>
                  <a:lnTo>
                    <a:pt x="4566" y="355"/>
                  </a:lnTo>
                  <a:lnTo>
                    <a:pt x="3767" y="925"/>
                  </a:lnTo>
                  <a:lnTo>
                    <a:pt x="2352" y="811"/>
                  </a:lnTo>
                  <a:lnTo>
                    <a:pt x="2124" y="1496"/>
                  </a:lnTo>
                  <a:lnTo>
                    <a:pt x="994" y="1519"/>
                  </a:lnTo>
                  <a:lnTo>
                    <a:pt x="263" y="2397"/>
                  </a:lnTo>
                  <a:lnTo>
                    <a:pt x="777" y="2820"/>
                  </a:lnTo>
                  <a:lnTo>
                    <a:pt x="492" y="3539"/>
                  </a:lnTo>
                  <a:lnTo>
                    <a:pt x="1097" y="4052"/>
                  </a:lnTo>
                  <a:lnTo>
                    <a:pt x="1621" y="4965"/>
                  </a:lnTo>
                  <a:lnTo>
                    <a:pt x="2455" y="4954"/>
                  </a:lnTo>
                  <a:lnTo>
                    <a:pt x="3219" y="5444"/>
                  </a:lnTo>
                  <a:lnTo>
                    <a:pt x="3733" y="5330"/>
                  </a:lnTo>
                  <a:lnTo>
                    <a:pt x="3870" y="4954"/>
                  </a:lnTo>
                  <a:lnTo>
                    <a:pt x="4680" y="4977"/>
                  </a:lnTo>
                  <a:lnTo>
                    <a:pt x="5330" y="5479"/>
                  </a:lnTo>
                  <a:lnTo>
                    <a:pt x="6472" y="5376"/>
                  </a:lnTo>
                  <a:lnTo>
                    <a:pt x="6917" y="4851"/>
                  </a:lnTo>
                  <a:lnTo>
                    <a:pt x="7567" y="5068"/>
                  </a:lnTo>
                  <a:lnTo>
                    <a:pt x="8024" y="4977"/>
                  </a:lnTo>
                  <a:lnTo>
                    <a:pt x="7784" y="5319"/>
                  </a:lnTo>
                  <a:lnTo>
                    <a:pt x="8115" y="5741"/>
                  </a:lnTo>
                  <a:lnTo>
                    <a:pt x="8286" y="5547"/>
                  </a:lnTo>
                  <a:lnTo>
                    <a:pt x="8457" y="5330"/>
                  </a:lnTo>
                  <a:lnTo>
                    <a:pt x="8446" y="4817"/>
                  </a:lnTo>
                  <a:lnTo>
                    <a:pt x="8720" y="4999"/>
                  </a:lnTo>
                  <a:lnTo>
                    <a:pt x="9496" y="4748"/>
                  </a:lnTo>
                  <a:lnTo>
                    <a:pt x="9930" y="4919"/>
                  </a:lnTo>
                  <a:lnTo>
                    <a:pt x="10534" y="4919"/>
                  </a:lnTo>
                  <a:lnTo>
                    <a:pt x="11356" y="4566"/>
                  </a:lnTo>
                  <a:lnTo>
                    <a:pt x="11756" y="4589"/>
                  </a:lnTo>
                  <a:lnTo>
                    <a:pt x="12600" y="4429"/>
                  </a:lnTo>
                  <a:lnTo>
                    <a:pt x="12897" y="4292"/>
                  </a:lnTo>
                  <a:lnTo>
                    <a:pt x="13775" y="4417"/>
                  </a:lnTo>
                  <a:lnTo>
                    <a:pt x="14072" y="4646"/>
                  </a:lnTo>
                  <a:lnTo>
                    <a:pt x="14403" y="4486"/>
                  </a:lnTo>
                  <a:lnTo>
                    <a:pt x="14403" y="4486"/>
                  </a:lnTo>
                  <a:lnTo>
                    <a:pt x="13878" y="3744"/>
                  </a:lnTo>
                  <a:lnTo>
                    <a:pt x="13981" y="3459"/>
                  </a:lnTo>
                  <a:lnTo>
                    <a:pt x="13559" y="2420"/>
                  </a:lnTo>
                  <a:lnTo>
                    <a:pt x="14038" y="2169"/>
                  </a:lnTo>
                  <a:lnTo>
                    <a:pt x="13696" y="1895"/>
                  </a:lnTo>
                  <a:lnTo>
                    <a:pt x="13091" y="1678"/>
                  </a:lnTo>
                  <a:lnTo>
                    <a:pt x="13091" y="1233"/>
                  </a:lnTo>
                  <a:lnTo>
                    <a:pt x="12908" y="925"/>
                  </a:lnTo>
                  <a:lnTo>
                    <a:pt x="12109" y="492"/>
                  </a:lnTo>
                  <a:lnTo>
                    <a:pt x="11333" y="537"/>
                  </a:lnTo>
                  <a:lnTo>
                    <a:pt x="10557" y="994"/>
                  </a:lnTo>
                  <a:lnTo>
                    <a:pt x="9907" y="914"/>
                  </a:lnTo>
                  <a:lnTo>
                    <a:pt x="9085" y="1051"/>
                  </a:lnTo>
                  <a:close/>
                  <a:moveTo>
                    <a:pt x="903" y="1279"/>
                  </a:moveTo>
                  <a:lnTo>
                    <a:pt x="1188" y="1017"/>
                  </a:lnTo>
                  <a:lnTo>
                    <a:pt x="2055" y="959"/>
                  </a:lnTo>
                  <a:lnTo>
                    <a:pt x="2158" y="743"/>
                  </a:lnTo>
                  <a:lnTo>
                    <a:pt x="1485" y="457"/>
                  </a:lnTo>
                  <a:lnTo>
                    <a:pt x="1348" y="115"/>
                  </a:lnTo>
                  <a:lnTo>
                    <a:pt x="709" y="1"/>
                  </a:lnTo>
                  <a:lnTo>
                    <a:pt x="1" y="286"/>
                  </a:lnTo>
                  <a:lnTo>
                    <a:pt x="378" y="514"/>
                  </a:lnTo>
                  <a:lnTo>
                    <a:pt x="206" y="1074"/>
                  </a:lnTo>
                  <a:lnTo>
                    <a:pt x="58" y="1165"/>
                  </a:lnTo>
                  <a:lnTo>
                    <a:pt x="69" y="1359"/>
                  </a:lnTo>
                  <a:lnTo>
                    <a:pt x="343" y="1770"/>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20" name="Google Shape;1220;p42"/>
            <p:cNvSpPr/>
            <p:nvPr/>
          </p:nvSpPr>
          <p:spPr>
            <a:xfrm>
              <a:off x="6070875" y="2538075"/>
              <a:ext cx="28850" cy="75625"/>
            </a:xfrm>
            <a:custGeom>
              <a:rect b="b" l="l" r="r" t="t"/>
              <a:pathLst>
                <a:path extrusionOk="0" h="3025" w="1154">
                  <a:moveTo>
                    <a:pt x="971" y="2283"/>
                  </a:moveTo>
                  <a:lnTo>
                    <a:pt x="1142" y="834"/>
                  </a:lnTo>
                  <a:lnTo>
                    <a:pt x="1154" y="274"/>
                  </a:lnTo>
                  <a:lnTo>
                    <a:pt x="743" y="1"/>
                  </a:lnTo>
                  <a:lnTo>
                    <a:pt x="275" y="685"/>
                  </a:lnTo>
                  <a:lnTo>
                    <a:pt x="1" y="1587"/>
                  </a:lnTo>
                  <a:lnTo>
                    <a:pt x="206" y="2260"/>
                  </a:lnTo>
                  <a:lnTo>
                    <a:pt x="777" y="3025"/>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21" name="Google Shape;1221;p42"/>
            <p:cNvSpPr/>
            <p:nvPr/>
          </p:nvSpPr>
          <p:spPr>
            <a:xfrm>
              <a:off x="4313700" y="3135225"/>
              <a:ext cx="211725" cy="242825"/>
            </a:xfrm>
            <a:custGeom>
              <a:rect b="b" l="l" r="r" t="t"/>
              <a:pathLst>
                <a:path extrusionOk="0" h="9713" w="8469">
                  <a:moveTo>
                    <a:pt x="970" y="0"/>
                  </a:moveTo>
                  <a:lnTo>
                    <a:pt x="685" y="114"/>
                  </a:lnTo>
                  <a:lnTo>
                    <a:pt x="1016" y="628"/>
                  </a:lnTo>
                  <a:lnTo>
                    <a:pt x="959" y="1153"/>
                  </a:lnTo>
                  <a:lnTo>
                    <a:pt x="731" y="1267"/>
                  </a:lnTo>
                  <a:lnTo>
                    <a:pt x="731" y="1267"/>
                  </a:lnTo>
                  <a:lnTo>
                    <a:pt x="765" y="1621"/>
                  </a:lnTo>
                  <a:lnTo>
                    <a:pt x="936" y="1838"/>
                  </a:lnTo>
                  <a:lnTo>
                    <a:pt x="936" y="2123"/>
                  </a:lnTo>
                  <a:lnTo>
                    <a:pt x="742" y="2317"/>
                  </a:lnTo>
                  <a:lnTo>
                    <a:pt x="422" y="2785"/>
                  </a:lnTo>
                  <a:lnTo>
                    <a:pt x="126" y="3116"/>
                  </a:lnTo>
                  <a:lnTo>
                    <a:pt x="46" y="3127"/>
                  </a:lnTo>
                  <a:lnTo>
                    <a:pt x="0" y="3515"/>
                  </a:lnTo>
                  <a:lnTo>
                    <a:pt x="160" y="3641"/>
                  </a:lnTo>
                  <a:lnTo>
                    <a:pt x="126" y="4029"/>
                  </a:lnTo>
                  <a:lnTo>
                    <a:pt x="274" y="4405"/>
                  </a:lnTo>
                  <a:lnTo>
                    <a:pt x="80" y="4748"/>
                  </a:lnTo>
                  <a:lnTo>
                    <a:pt x="731" y="5353"/>
                  </a:lnTo>
                  <a:lnTo>
                    <a:pt x="765" y="5912"/>
                  </a:lnTo>
                  <a:lnTo>
                    <a:pt x="1153" y="6836"/>
                  </a:lnTo>
                  <a:lnTo>
                    <a:pt x="1153" y="6836"/>
                  </a:lnTo>
                  <a:lnTo>
                    <a:pt x="1199" y="6870"/>
                  </a:lnTo>
                  <a:lnTo>
                    <a:pt x="1507" y="7030"/>
                  </a:lnTo>
                  <a:lnTo>
                    <a:pt x="2009" y="7190"/>
                  </a:lnTo>
                  <a:lnTo>
                    <a:pt x="2465" y="7452"/>
                  </a:lnTo>
                  <a:lnTo>
                    <a:pt x="3241" y="7624"/>
                  </a:lnTo>
                  <a:lnTo>
                    <a:pt x="3390" y="7875"/>
                  </a:lnTo>
                  <a:lnTo>
                    <a:pt x="3390" y="7875"/>
                  </a:lnTo>
                  <a:lnTo>
                    <a:pt x="3458" y="7703"/>
                  </a:lnTo>
                  <a:lnTo>
                    <a:pt x="3858" y="8183"/>
                  </a:lnTo>
                  <a:lnTo>
                    <a:pt x="3892" y="9141"/>
                  </a:lnTo>
                  <a:lnTo>
                    <a:pt x="4154" y="9484"/>
                  </a:lnTo>
                  <a:lnTo>
                    <a:pt x="4154" y="9495"/>
                  </a:lnTo>
                  <a:lnTo>
                    <a:pt x="4451" y="9450"/>
                  </a:lnTo>
                  <a:lnTo>
                    <a:pt x="5410" y="9712"/>
                  </a:lnTo>
                  <a:lnTo>
                    <a:pt x="5604" y="9598"/>
                  </a:lnTo>
                  <a:lnTo>
                    <a:pt x="6163" y="9586"/>
                  </a:lnTo>
                  <a:lnTo>
                    <a:pt x="6460" y="9313"/>
                  </a:lnTo>
                  <a:lnTo>
                    <a:pt x="6927" y="9324"/>
                  </a:lnTo>
                  <a:lnTo>
                    <a:pt x="7818" y="8970"/>
                  </a:lnTo>
                  <a:lnTo>
                    <a:pt x="8468" y="8445"/>
                  </a:lnTo>
                  <a:lnTo>
                    <a:pt x="8468" y="8445"/>
                  </a:lnTo>
                  <a:lnTo>
                    <a:pt x="8183" y="8240"/>
                  </a:lnTo>
                  <a:lnTo>
                    <a:pt x="7875" y="7338"/>
                  </a:lnTo>
                  <a:lnTo>
                    <a:pt x="7612" y="6791"/>
                  </a:lnTo>
                  <a:lnTo>
                    <a:pt x="7669" y="6345"/>
                  </a:lnTo>
                  <a:lnTo>
                    <a:pt x="7635" y="6072"/>
                  </a:lnTo>
                  <a:lnTo>
                    <a:pt x="7875" y="5512"/>
                  </a:lnTo>
                  <a:lnTo>
                    <a:pt x="7852" y="5284"/>
                  </a:lnTo>
                  <a:lnTo>
                    <a:pt x="7350" y="4965"/>
                  </a:lnTo>
                  <a:lnTo>
                    <a:pt x="7304" y="4451"/>
                  </a:lnTo>
                  <a:lnTo>
                    <a:pt x="7703" y="3321"/>
                  </a:lnTo>
                  <a:lnTo>
                    <a:pt x="6562" y="2420"/>
                  </a:lnTo>
                  <a:lnTo>
                    <a:pt x="6505" y="1895"/>
                  </a:lnTo>
                  <a:lnTo>
                    <a:pt x="3618" y="34"/>
                  </a:lnTo>
                  <a:lnTo>
                    <a:pt x="3618" y="34"/>
                  </a:lnTo>
                  <a:lnTo>
                    <a:pt x="3218" y="434"/>
                  </a:lnTo>
                  <a:lnTo>
                    <a:pt x="2956" y="856"/>
                  </a:lnTo>
                  <a:lnTo>
                    <a:pt x="3264" y="1164"/>
                  </a:lnTo>
                  <a:lnTo>
                    <a:pt x="2808" y="1393"/>
                  </a:lnTo>
                  <a:lnTo>
                    <a:pt x="2705" y="1278"/>
                  </a:lnTo>
                  <a:lnTo>
                    <a:pt x="2248" y="1335"/>
                  </a:lnTo>
                  <a:lnTo>
                    <a:pt x="1895" y="1541"/>
                  </a:lnTo>
                  <a:lnTo>
                    <a:pt x="1666" y="1199"/>
                  </a:lnTo>
                  <a:lnTo>
                    <a:pt x="1826" y="548"/>
                  </a:lnTo>
                  <a:lnTo>
                    <a:pt x="1849" y="12"/>
                  </a:lnTo>
                  <a:lnTo>
                    <a:pt x="1849" y="12"/>
                  </a:lnTo>
                  <a:lnTo>
                    <a:pt x="1849" y="12"/>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22" name="Google Shape;1222;p42"/>
            <p:cNvSpPr/>
            <p:nvPr/>
          </p:nvSpPr>
          <p:spPr>
            <a:xfrm>
              <a:off x="4313975" y="3015675"/>
              <a:ext cx="109575" cy="128975"/>
            </a:xfrm>
            <a:custGeom>
              <a:rect b="b" l="l" r="r" t="t"/>
              <a:pathLst>
                <a:path extrusionOk="0" h="5159" w="4383">
                  <a:moveTo>
                    <a:pt x="3527" y="1"/>
                  </a:moveTo>
                  <a:lnTo>
                    <a:pt x="3036" y="423"/>
                  </a:lnTo>
                  <a:lnTo>
                    <a:pt x="2466" y="411"/>
                  </a:lnTo>
                  <a:lnTo>
                    <a:pt x="1827" y="628"/>
                  </a:lnTo>
                  <a:lnTo>
                    <a:pt x="1324" y="423"/>
                  </a:lnTo>
                  <a:lnTo>
                    <a:pt x="1005" y="674"/>
                  </a:lnTo>
                  <a:lnTo>
                    <a:pt x="1005" y="674"/>
                  </a:lnTo>
                  <a:lnTo>
                    <a:pt x="959" y="1735"/>
                  </a:lnTo>
                  <a:lnTo>
                    <a:pt x="1290" y="1849"/>
                  </a:lnTo>
                  <a:lnTo>
                    <a:pt x="1028" y="2180"/>
                  </a:lnTo>
                  <a:lnTo>
                    <a:pt x="720" y="2420"/>
                  </a:lnTo>
                  <a:lnTo>
                    <a:pt x="423" y="2899"/>
                  </a:lnTo>
                  <a:lnTo>
                    <a:pt x="240" y="3321"/>
                  </a:lnTo>
                  <a:lnTo>
                    <a:pt x="206" y="4052"/>
                  </a:lnTo>
                  <a:lnTo>
                    <a:pt x="23" y="4394"/>
                  </a:lnTo>
                  <a:lnTo>
                    <a:pt x="1" y="5079"/>
                  </a:lnTo>
                  <a:lnTo>
                    <a:pt x="206" y="5159"/>
                  </a:lnTo>
                  <a:lnTo>
                    <a:pt x="674" y="4896"/>
                  </a:lnTo>
                  <a:lnTo>
                    <a:pt x="959" y="4782"/>
                  </a:lnTo>
                  <a:lnTo>
                    <a:pt x="1849" y="4794"/>
                  </a:lnTo>
                  <a:lnTo>
                    <a:pt x="1849" y="4794"/>
                  </a:lnTo>
                  <a:lnTo>
                    <a:pt x="1804" y="4440"/>
                  </a:lnTo>
                  <a:lnTo>
                    <a:pt x="2169" y="3904"/>
                  </a:lnTo>
                  <a:lnTo>
                    <a:pt x="2671" y="3778"/>
                  </a:lnTo>
                  <a:lnTo>
                    <a:pt x="3013" y="3561"/>
                  </a:lnTo>
                  <a:lnTo>
                    <a:pt x="3424" y="3732"/>
                  </a:lnTo>
                  <a:lnTo>
                    <a:pt x="3470" y="3812"/>
                  </a:lnTo>
                  <a:lnTo>
                    <a:pt x="3470" y="3767"/>
                  </a:lnTo>
                  <a:lnTo>
                    <a:pt x="3698" y="3390"/>
                  </a:lnTo>
                  <a:lnTo>
                    <a:pt x="4086" y="2797"/>
                  </a:lnTo>
                  <a:lnTo>
                    <a:pt x="4383" y="2123"/>
                  </a:lnTo>
                  <a:lnTo>
                    <a:pt x="4018" y="1085"/>
                  </a:lnTo>
                  <a:lnTo>
                    <a:pt x="3915" y="628"/>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23" name="Google Shape;1223;p42"/>
            <p:cNvSpPr/>
            <p:nvPr/>
          </p:nvSpPr>
          <p:spPr>
            <a:xfrm>
              <a:off x="4109700" y="1931225"/>
              <a:ext cx="313850" cy="175775"/>
            </a:xfrm>
            <a:custGeom>
              <a:rect b="b" l="l" r="r" t="t"/>
              <a:pathLst>
                <a:path extrusionOk="0" h="7031" w="12554">
                  <a:moveTo>
                    <a:pt x="7544" y="1"/>
                  </a:moveTo>
                  <a:lnTo>
                    <a:pt x="6859" y="69"/>
                  </a:lnTo>
                  <a:lnTo>
                    <a:pt x="6654" y="24"/>
                  </a:lnTo>
                  <a:lnTo>
                    <a:pt x="6505" y="229"/>
                  </a:lnTo>
                  <a:lnTo>
                    <a:pt x="6254" y="195"/>
                  </a:lnTo>
                  <a:lnTo>
                    <a:pt x="6254" y="195"/>
                  </a:lnTo>
                  <a:lnTo>
                    <a:pt x="5661" y="241"/>
                  </a:lnTo>
                  <a:lnTo>
                    <a:pt x="5490" y="435"/>
                  </a:lnTo>
                  <a:lnTo>
                    <a:pt x="5524" y="880"/>
                  </a:lnTo>
                  <a:lnTo>
                    <a:pt x="5239" y="800"/>
                  </a:lnTo>
                  <a:lnTo>
                    <a:pt x="4622" y="834"/>
                  </a:lnTo>
                  <a:lnTo>
                    <a:pt x="4406" y="629"/>
                  </a:lnTo>
                  <a:lnTo>
                    <a:pt x="4177" y="777"/>
                  </a:lnTo>
                  <a:lnTo>
                    <a:pt x="3892" y="651"/>
                  </a:lnTo>
                  <a:lnTo>
                    <a:pt x="3356" y="640"/>
                  </a:lnTo>
                  <a:lnTo>
                    <a:pt x="2557" y="423"/>
                  </a:lnTo>
                  <a:lnTo>
                    <a:pt x="1838" y="355"/>
                  </a:lnTo>
                  <a:lnTo>
                    <a:pt x="1313" y="377"/>
                  </a:lnTo>
                  <a:lnTo>
                    <a:pt x="971" y="606"/>
                  </a:lnTo>
                  <a:lnTo>
                    <a:pt x="662" y="651"/>
                  </a:lnTo>
                  <a:lnTo>
                    <a:pt x="1096" y="1405"/>
                  </a:lnTo>
                  <a:lnTo>
                    <a:pt x="1062" y="1667"/>
                  </a:lnTo>
                  <a:lnTo>
                    <a:pt x="731" y="1770"/>
                  </a:lnTo>
                  <a:lnTo>
                    <a:pt x="183" y="2489"/>
                  </a:lnTo>
                  <a:lnTo>
                    <a:pt x="411" y="2888"/>
                  </a:lnTo>
                  <a:lnTo>
                    <a:pt x="263" y="2831"/>
                  </a:lnTo>
                  <a:lnTo>
                    <a:pt x="103" y="3082"/>
                  </a:lnTo>
                  <a:lnTo>
                    <a:pt x="1" y="3436"/>
                  </a:lnTo>
                  <a:lnTo>
                    <a:pt x="411" y="3676"/>
                  </a:lnTo>
                  <a:lnTo>
                    <a:pt x="503" y="3904"/>
                  </a:lnTo>
                  <a:lnTo>
                    <a:pt x="777" y="3721"/>
                  </a:lnTo>
                  <a:lnTo>
                    <a:pt x="1233" y="3824"/>
                  </a:lnTo>
                  <a:lnTo>
                    <a:pt x="1690" y="3824"/>
                  </a:lnTo>
                  <a:lnTo>
                    <a:pt x="2032" y="4029"/>
                  </a:lnTo>
                  <a:lnTo>
                    <a:pt x="2260" y="3904"/>
                  </a:lnTo>
                  <a:lnTo>
                    <a:pt x="2774" y="3824"/>
                  </a:lnTo>
                  <a:lnTo>
                    <a:pt x="2911" y="3607"/>
                  </a:lnTo>
                  <a:lnTo>
                    <a:pt x="3207" y="3607"/>
                  </a:lnTo>
                  <a:lnTo>
                    <a:pt x="3367" y="3482"/>
                  </a:lnTo>
                  <a:lnTo>
                    <a:pt x="3824" y="3390"/>
                  </a:lnTo>
                  <a:lnTo>
                    <a:pt x="4383" y="3664"/>
                  </a:lnTo>
                  <a:lnTo>
                    <a:pt x="4668" y="3710"/>
                  </a:lnTo>
                  <a:lnTo>
                    <a:pt x="5022" y="3938"/>
                  </a:lnTo>
                  <a:lnTo>
                    <a:pt x="5022" y="4235"/>
                  </a:lnTo>
                  <a:lnTo>
                    <a:pt x="5296" y="4395"/>
                  </a:lnTo>
                  <a:lnTo>
                    <a:pt x="5456" y="4760"/>
                  </a:lnTo>
                  <a:lnTo>
                    <a:pt x="5741" y="4977"/>
                  </a:lnTo>
                  <a:lnTo>
                    <a:pt x="5707" y="5114"/>
                  </a:lnTo>
                  <a:lnTo>
                    <a:pt x="5855" y="5205"/>
                  </a:lnTo>
                  <a:lnTo>
                    <a:pt x="5684" y="5273"/>
                  </a:lnTo>
                  <a:lnTo>
                    <a:pt x="5250" y="5250"/>
                  </a:lnTo>
                  <a:lnTo>
                    <a:pt x="5170" y="5114"/>
                  </a:lnTo>
                  <a:lnTo>
                    <a:pt x="5022" y="5193"/>
                  </a:lnTo>
                  <a:lnTo>
                    <a:pt x="5090" y="5342"/>
                  </a:lnTo>
                  <a:lnTo>
                    <a:pt x="4942" y="5627"/>
                  </a:lnTo>
                  <a:lnTo>
                    <a:pt x="4862" y="5935"/>
                  </a:lnTo>
                  <a:lnTo>
                    <a:pt x="4691" y="6027"/>
                  </a:lnTo>
                  <a:lnTo>
                    <a:pt x="5033" y="6186"/>
                  </a:lnTo>
                  <a:lnTo>
                    <a:pt x="5353" y="6049"/>
                  </a:lnTo>
                  <a:lnTo>
                    <a:pt x="5695" y="6198"/>
                  </a:lnTo>
                  <a:lnTo>
                    <a:pt x="6163" y="5547"/>
                  </a:lnTo>
                  <a:lnTo>
                    <a:pt x="6346" y="5056"/>
                  </a:lnTo>
                  <a:lnTo>
                    <a:pt x="6996" y="4942"/>
                  </a:lnTo>
                  <a:lnTo>
                    <a:pt x="7087" y="5285"/>
                  </a:lnTo>
                  <a:lnTo>
                    <a:pt x="8229" y="5502"/>
                  </a:lnTo>
                  <a:lnTo>
                    <a:pt x="8480" y="5707"/>
                  </a:lnTo>
                  <a:lnTo>
                    <a:pt x="7829" y="6004"/>
                  </a:lnTo>
                  <a:lnTo>
                    <a:pt x="7738" y="6175"/>
                  </a:lnTo>
                  <a:lnTo>
                    <a:pt x="8560" y="6426"/>
                  </a:lnTo>
                  <a:lnTo>
                    <a:pt x="8480" y="6848"/>
                  </a:lnTo>
                  <a:lnTo>
                    <a:pt x="8902" y="7031"/>
                  </a:lnTo>
                  <a:lnTo>
                    <a:pt x="9804" y="6517"/>
                  </a:lnTo>
                  <a:lnTo>
                    <a:pt x="10557" y="6357"/>
                  </a:lnTo>
                  <a:lnTo>
                    <a:pt x="10648" y="6049"/>
                  </a:lnTo>
                  <a:lnTo>
                    <a:pt x="9918" y="6106"/>
                  </a:lnTo>
                  <a:lnTo>
                    <a:pt x="9530" y="5890"/>
                  </a:lnTo>
                  <a:lnTo>
                    <a:pt x="9393" y="5330"/>
                  </a:lnTo>
                  <a:lnTo>
                    <a:pt x="9941" y="4999"/>
                  </a:lnTo>
                  <a:lnTo>
                    <a:pt x="10602" y="4965"/>
                  </a:lnTo>
                  <a:lnTo>
                    <a:pt x="11025" y="4680"/>
                  </a:lnTo>
                  <a:lnTo>
                    <a:pt x="11584" y="4600"/>
                  </a:lnTo>
                  <a:lnTo>
                    <a:pt x="11527" y="4201"/>
                  </a:lnTo>
                  <a:lnTo>
                    <a:pt x="11846" y="3961"/>
                  </a:lnTo>
                  <a:lnTo>
                    <a:pt x="12508" y="3892"/>
                  </a:lnTo>
                  <a:lnTo>
                    <a:pt x="12554" y="3596"/>
                  </a:lnTo>
                  <a:lnTo>
                    <a:pt x="12303" y="3105"/>
                  </a:lnTo>
                  <a:lnTo>
                    <a:pt x="12485" y="2649"/>
                  </a:lnTo>
                  <a:lnTo>
                    <a:pt x="12428" y="2375"/>
                  </a:lnTo>
                  <a:lnTo>
                    <a:pt x="11344" y="2089"/>
                  </a:lnTo>
                  <a:lnTo>
                    <a:pt x="10933" y="2112"/>
                  </a:lnTo>
                  <a:lnTo>
                    <a:pt x="10420" y="1690"/>
                  </a:lnTo>
                  <a:lnTo>
                    <a:pt x="9918" y="1838"/>
                  </a:lnTo>
                  <a:lnTo>
                    <a:pt x="8971" y="1519"/>
                  </a:lnTo>
                  <a:lnTo>
                    <a:pt x="8948" y="1348"/>
                  </a:lnTo>
                  <a:lnTo>
                    <a:pt x="8628" y="971"/>
                  </a:lnTo>
                  <a:lnTo>
                    <a:pt x="8058" y="937"/>
                  </a:lnTo>
                  <a:lnTo>
                    <a:pt x="7966" y="663"/>
                  </a:lnTo>
                  <a:lnTo>
                    <a:pt x="8092" y="480"/>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24" name="Google Shape;1224;p42"/>
            <p:cNvSpPr/>
            <p:nvPr/>
          </p:nvSpPr>
          <p:spPr>
            <a:xfrm>
              <a:off x="2610425" y="3795125"/>
              <a:ext cx="97300" cy="109875"/>
            </a:xfrm>
            <a:custGeom>
              <a:rect b="b" l="l" r="r" t="t"/>
              <a:pathLst>
                <a:path extrusionOk="0" h="4395" w="3892">
                  <a:moveTo>
                    <a:pt x="3892" y="3333"/>
                  </a:moveTo>
                  <a:lnTo>
                    <a:pt x="3595" y="2797"/>
                  </a:lnTo>
                  <a:lnTo>
                    <a:pt x="3869" y="2374"/>
                  </a:lnTo>
                  <a:lnTo>
                    <a:pt x="3321" y="1758"/>
                  </a:lnTo>
                  <a:lnTo>
                    <a:pt x="2637" y="1256"/>
                  </a:lnTo>
                  <a:lnTo>
                    <a:pt x="1758" y="674"/>
                  </a:lnTo>
                  <a:lnTo>
                    <a:pt x="1484" y="708"/>
                  </a:lnTo>
                  <a:lnTo>
                    <a:pt x="605" y="1"/>
                  </a:lnTo>
                  <a:lnTo>
                    <a:pt x="115" y="103"/>
                  </a:lnTo>
                  <a:lnTo>
                    <a:pt x="46" y="834"/>
                  </a:lnTo>
                  <a:lnTo>
                    <a:pt x="0" y="1758"/>
                  </a:lnTo>
                  <a:lnTo>
                    <a:pt x="160" y="2660"/>
                  </a:lnTo>
                  <a:lnTo>
                    <a:pt x="35" y="2854"/>
                  </a:lnTo>
                  <a:lnTo>
                    <a:pt x="92" y="3459"/>
                  </a:lnTo>
                  <a:lnTo>
                    <a:pt x="640" y="3961"/>
                  </a:lnTo>
                  <a:lnTo>
                    <a:pt x="1153" y="3926"/>
                  </a:lnTo>
                  <a:lnTo>
                    <a:pt x="1929" y="4314"/>
                  </a:lnTo>
                  <a:lnTo>
                    <a:pt x="2317" y="4223"/>
                  </a:lnTo>
                  <a:lnTo>
                    <a:pt x="2911" y="4394"/>
                  </a:lnTo>
                  <a:lnTo>
                    <a:pt x="3664" y="3904"/>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25" name="Google Shape;1225;p42"/>
            <p:cNvSpPr/>
            <p:nvPr/>
          </p:nvSpPr>
          <p:spPr>
            <a:xfrm>
              <a:off x="586475" y="1543225"/>
              <a:ext cx="1932400" cy="1139800"/>
            </a:xfrm>
            <a:custGeom>
              <a:rect b="b" l="l" r="r" t="t"/>
              <a:pathLst>
                <a:path extrusionOk="0" h="45592" w="77296">
                  <a:moveTo>
                    <a:pt x="2716" y="45432"/>
                  </a:moveTo>
                  <a:lnTo>
                    <a:pt x="3002" y="45307"/>
                  </a:lnTo>
                  <a:lnTo>
                    <a:pt x="3355" y="45101"/>
                  </a:lnTo>
                  <a:lnTo>
                    <a:pt x="3390" y="45044"/>
                  </a:lnTo>
                  <a:lnTo>
                    <a:pt x="3253" y="44736"/>
                  </a:lnTo>
                  <a:lnTo>
                    <a:pt x="3161" y="44622"/>
                  </a:lnTo>
                  <a:lnTo>
                    <a:pt x="3047" y="44531"/>
                  </a:lnTo>
                  <a:lnTo>
                    <a:pt x="2773" y="44371"/>
                  </a:lnTo>
                  <a:lnTo>
                    <a:pt x="2716" y="44359"/>
                  </a:lnTo>
                  <a:lnTo>
                    <a:pt x="2659" y="44451"/>
                  </a:lnTo>
                  <a:lnTo>
                    <a:pt x="2659" y="44633"/>
                  </a:lnTo>
                  <a:lnTo>
                    <a:pt x="2488" y="44770"/>
                  </a:lnTo>
                  <a:lnTo>
                    <a:pt x="2431" y="44873"/>
                  </a:lnTo>
                  <a:lnTo>
                    <a:pt x="2488" y="45204"/>
                  </a:lnTo>
                  <a:lnTo>
                    <a:pt x="2397" y="45455"/>
                  </a:lnTo>
                  <a:lnTo>
                    <a:pt x="2568" y="45592"/>
                  </a:lnTo>
                  <a:close/>
                  <a:moveTo>
                    <a:pt x="2625" y="44017"/>
                  </a:moveTo>
                  <a:lnTo>
                    <a:pt x="2716" y="43914"/>
                  </a:lnTo>
                  <a:lnTo>
                    <a:pt x="2545" y="43777"/>
                  </a:lnTo>
                  <a:lnTo>
                    <a:pt x="2283" y="43686"/>
                  </a:lnTo>
                  <a:lnTo>
                    <a:pt x="2191" y="43766"/>
                  </a:lnTo>
                  <a:lnTo>
                    <a:pt x="2191" y="43823"/>
                  </a:lnTo>
                  <a:lnTo>
                    <a:pt x="2260" y="43892"/>
                  </a:lnTo>
                  <a:lnTo>
                    <a:pt x="2340" y="44086"/>
                  </a:lnTo>
                  <a:close/>
                  <a:moveTo>
                    <a:pt x="2203" y="43538"/>
                  </a:moveTo>
                  <a:lnTo>
                    <a:pt x="1826" y="43504"/>
                  </a:lnTo>
                  <a:lnTo>
                    <a:pt x="1746" y="43606"/>
                  </a:lnTo>
                  <a:lnTo>
                    <a:pt x="2157" y="43629"/>
                  </a:lnTo>
                  <a:close/>
                  <a:moveTo>
                    <a:pt x="1530" y="43401"/>
                  </a:moveTo>
                  <a:lnTo>
                    <a:pt x="1370" y="43104"/>
                  </a:lnTo>
                  <a:lnTo>
                    <a:pt x="1336" y="43047"/>
                  </a:lnTo>
                  <a:lnTo>
                    <a:pt x="1084" y="43173"/>
                  </a:lnTo>
                  <a:lnTo>
                    <a:pt x="1107" y="43207"/>
                  </a:lnTo>
                  <a:lnTo>
                    <a:pt x="1164" y="43424"/>
                  </a:lnTo>
                  <a:lnTo>
                    <a:pt x="1415" y="43446"/>
                  </a:lnTo>
                  <a:lnTo>
                    <a:pt x="1472" y="43458"/>
                  </a:lnTo>
                  <a:close/>
                  <a:moveTo>
                    <a:pt x="343" y="42807"/>
                  </a:moveTo>
                  <a:lnTo>
                    <a:pt x="388" y="42591"/>
                  </a:lnTo>
                  <a:lnTo>
                    <a:pt x="206" y="42579"/>
                  </a:lnTo>
                  <a:lnTo>
                    <a:pt x="57" y="42659"/>
                  </a:lnTo>
                  <a:lnTo>
                    <a:pt x="0" y="42739"/>
                  </a:lnTo>
                  <a:lnTo>
                    <a:pt x="229" y="42887"/>
                  </a:lnTo>
                  <a:close/>
                  <a:moveTo>
                    <a:pt x="59138" y="18100"/>
                  </a:moveTo>
                  <a:lnTo>
                    <a:pt x="58910" y="18100"/>
                  </a:lnTo>
                  <a:lnTo>
                    <a:pt x="58716" y="18442"/>
                  </a:lnTo>
                  <a:lnTo>
                    <a:pt x="57278" y="18442"/>
                  </a:lnTo>
                  <a:lnTo>
                    <a:pt x="54882" y="18442"/>
                  </a:lnTo>
                  <a:lnTo>
                    <a:pt x="52496" y="18442"/>
                  </a:lnTo>
                  <a:lnTo>
                    <a:pt x="50385" y="18442"/>
                  </a:lnTo>
                  <a:lnTo>
                    <a:pt x="48297" y="18442"/>
                  </a:lnTo>
                  <a:lnTo>
                    <a:pt x="46220" y="18442"/>
                  </a:lnTo>
                  <a:lnTo>
                    <a:pt x="44086" y="18442"/>
                  </a:lnTo>
                  <a:lnTo>
                    <a:pt x="43401" y="18442"/>
                  </a:lnTo>
                  <a:lnTo>
                    <a:pt x="41312" y="18442"/>
                  </a:lnTo>
                  <a:lnTo>
                    <a:pt x="39338" y="18442"/>
                  </a:lnTo>
                  <a:lnTo>
                    <a:pt x="39098" y="19173"/>
                  </a:lnTo>
                  <a:lnTo>
                    <a:pt x="38768" y="19892"/>
                  </a:lnTo>
                  <a:lnTo>
                    <a:pt x="38437" y="20120"/>
                  </a:lnTo>
                  <a:lnTo>
                    <a:pt x="38596" y="19287"/>
                  </a:lnTo>
                  <a:lnTo>
                    <a:pt x="37763" y="18979"/>
                  </a:lnTo>
                  <a:lnTo>
                    <a:pt x="37569" y="19150"/>
                  </a:lnTo>
                  <a:lnTo>
                    <a:pt x="37512" y="19572"/>
                  </a:lnTo>
                  <a:lnTo>
                    <a:pt x="37250" y="20337"/>
                  </a:lnTo>
                  <a:lnTo>
                    <a:pt x="36656" y="21524"/>
                  </a:lnTo>
                  <a:lnTo>
                    <a:pt x="36086" y="22323"/>
                  </a:lnTo>
                  <a:lnTo>
                    <a:pt x="35515" y="23121"/>
                  </a:lnTo>
                  <a:lnTo>
                    <a:pt x="34739" y="23943"/>
                  </a:lnTo>
                  <a:lnTo>
                    <a:pt x="34579" y="24616"/>
                  </a:lnTo>
                  <a:lnTo>
                    <a:pt x="34180" y="25370"/>
                  </a:lnTo>
                  <a:lnTo>
                    <a:pt x="33632" y="26111"/>
                  </a:lnTo>
                  <a:lnTo>
                    <a:pt x="33769" y="26602"/>
                  </a:lnTo>
                  <a:lnTo>
                    <a:pt x="33495" y="27344"/>
                  </a:lnTo>
                  <a:lnTo>
                    <a:pt x="33712" y="28109"/>
                  </a:lnTo>
                  <a:lnTo>
                    <a:pt x="33895" y="28428"/>
                  </a:lnTo>
                  <a:lnTo>
                    <a:pt x="33780" y="28645"/>
                  </a:lnTo>
                  <a:lnTo>
                    <a:pt x="33837" y="29923"/>
                  </a:lnTo>
                  <a:lnTo>
                    <a:pt x="34203" y="30847"/>
                  </a:lnTo>
                  <a:lnTo>
                    <a:pt x="34089" y="31350"/>
                  </a:lnTo>
                  <a:lnTo>
                    <a:pt x="34225" y="31498"/>
                  </a:lnTo>
                  <a:lnTo>
                    <a:pt x="34887" y="31589"/>
                  </a:lnTo>
                  <a:lnTo>
                    <a:pt x="35070" y="31840"/>
                  </a:lnTo>
                  <a:lnTo>
                    <a:pt x="35469" y="31875"/>
                  </a:lnTo>
                  <a:lnTo>
                    <a:pt x="35458" y="32148"/>
                  </a:lnTo>
                  <a:lnTo>
                    <a:pt x="35766" y="32251"/>
                  </a:lnTo>
                  <a:lnTo>
                    <a:pt x="36063" y="32776"/>
                  </a:lnTo>
                  <a:lnTo>
                    <a:pt x="36029" y="33233"/>
                  </a:lnTo>
                  <a:lnTo>
                    <a:pt x="36919" y="33164"/>
                  </a:lnTo>
                  <a:lnTo>
                    <a:pt x="37923" y="33061"/>
                  </a:lnTo>
                  <a:lnTo>
                    <a:pt x="37775" y="33244"/>
                  </a:lnTo>
                  <a:lnTo>
                    <a:pt x="38790" y="33689"/>
                  </a:lnTo>
                  <a:lnTo>
                    <a:pt x="40320" y="34317"/>
                  </a:lnTo>
                  <a:lnTo>
                    <a:pt x="41849" y="34317"/>
                  </a:lnTo>
                  <a:lnTo>
                    <a:pt x="42454" y="34317"/>
                  </a:lnTo>
                  <a:lnTo>
                    <a:pt x="42568" y="33952"/>
                  </a:lnTo>
                  <a:lnTo>
                    <a:pt x="43903" y="33952"/>
                  </a:lnTo>
                  <a:lnTo>
                    <a:pt x="44086" y="34260"/>
                  </a:lnTo>
                  <a:lnTo>
                    <a:pt x="44382" y="34545"/>
                  </a:lnTo>
                  <a:lnTo>
                    <a:pt x="44725" y="34944"/>
                  </a:lnTo>
                  <a:lnTo>
                    <a:pt x="44839" y="35412"/>
                  </a:lnTo>
                  <a:lnTo>
                    <a:pt x="44896" y="35914"/>
                  </a:lnTo>
                  <a:lnTo>
                    <a:pt x="45215" y="36188"/>
                  </a:lnTo>
                  <a:lnTo>
                    <a:pt x="45786" y="36451"/>
                  </a:lnTo>
                  <a:lnTo>
                    <a:pt x="46471" y="35743"/>
                  </a:lnTo>
                  <a:lnTo>
                    <a:pt x="47098" y="35732"/>
                  </a:lnTo>
                  <a:lnTo>
                    <a:pt x="47532" y="36086"/>
                  </a:lnTo>
                  <a:lnTo>
                    <a:pt x="47760" y="36713"/>
                  </a:lnTo>
                  <a:lnTo>
                    <a:pt x="47909" y="37238"/>
                  </a:lnTo>
                  <a:lnTo>
                    <a:pt x="48251" y="37752"/>
                  </a:lnTo>
                  <a:lnTo>
                    <a:pt x="48274" y="38391"/>
                  </a:lnTo>
                  <a:lnTo>
                    <a:pt x="48388" y="38825"/>
                  </a:lnTo>
                  <a:lnTo>
                    <a:pt x="48947" y="39110"/>
                  </a:lnTo>
                  <a:lnTo>
                    <a:pt x="49461" y="39304"/>
                  </a:lnTo>
                  <a:lnTo>
                    <a:pt x="49757" y="39281"/>
                  </a:lnTo>
                  <a:lnTo>
                    <a:pt x="49678" y="38961"/>
                  </a:lnTo>
                  <a:lnTo>
                    <a:pt x="49735" y="38528"/>
                  </a:lnTo>
                  <a:lnTo>
                    <a:pt x="49872" y="37900"/>
                  </a:lnTo>
                  <a:lnTo>
                    <a:pt x="50145" y="37501"/>
                  </a:lnTo>
                  <a:lnTo>
                    <a:pt x="50670" y="37056"/>
                  </a:lnTo>
                  <a:lnTo>
                    <a:pt x="51526" y="36668"/>
                  </a:lnTo>
                  <a:lnTo>
                    <a:pt x="52405" y="35994"/>
                  </a:lnTo>
                  <a:lnTo>
                    <a:pt x="53101" y="35789"/>
                  </a:lnTo>
                  <a:lnTo>
                    <a:pt x="53603" y="35732"/>
                  </a:lnTo>
                  <a:lnTo>
                    <a:pt x="54094" y="35926"/>
                  </a:lnTo>
                  <a:lnTo>
                    <a:pt x="54802" y="35812"/>
                  </a:lnTo>
                  <a:lnTo>
                    <a:pt x="55270" y="36302"/>
                  </a:lnTo>
                  <a:lnTo>
                    <a:pt x="55806" y="36325"/>
                  </a:lnTo>
                  <a:lnTo>
                    <a:pt x="56148" y="36154"/>
                  </a:lnTo>
                  <a:lnTo>
                    <a:pt x="56399" y="36280"/>
                  </a:lnTo>
                  <a:lnTo>
                    <a:pt x="56582" y="36166"/>
                  </a:lnTo>
                  <a:lnTo>
                    <a:pt x="56456" y="35983"/>
                  </a:lnTo>
                  <a:lnTo>
                    <a:pt x="56548" y="35629"/>
                  </a:lnTo>
                  <a:lnTo>
                    <a:pt x="56479" y="35389"/>
                  </a:lnTo>
                  <a:lnTo>
                    <a:pt x="56822" y="35241"/>
                  </a:lnTo>
                  <a:lnTo>
                    <a:pt x="57426" y="35184"/>
                  </a:lnTo>
                  <a:lnTo>
                    <a:pt x="58088" y="35287"/>
                  </a:lnTo>
                  <a:lnTo>
                    <a:pt x="58979" y="35173"/>
                  </a:lnTo>
                  <a:lnTo>
                    <a:pt x="59401" y="35389"/>
                  </a:lnTo>
                  <a:lnTo>
                    <a:pt x="59686" y="35812"/>
                  </a:lnTo>
                  <a:lnTo>
                    <a:pt x="59812" y="35857"/>
                  </a:lnTo>
                  <a:lnTo>
                    <a:pt x="60690" y="35447"/>
                  </a:lnTo>
                  <a:lnTo>
                    <a:pt x="60953" y="35583"/>
                  </a:lnTo>
                  <a:lnTo>
                    <a:pt x="61387" y="36337"/>
                  </a:lnTo>
                  <a:lnTo>
                    <a:pt x="61501" y="36839"/>
                  </a:lnTo>
                  <a:lnTo>
                    <a:pt x="61215" y="37444"/>
                  </a:lnTo>
                  <a:lnTo>
                    <a:pt x="61272" y="37797"/>
                  </a:lnTo>
                  <a:lnTo>
                    <a:pt x="61501" y="38494"/>
                  </a:lnTo>
                  <a:lnTo>
                    <a:pt x="61786" y="39281"/>
                  </a:lnTo>
                  <a:lnTo>
                    <a:pt x="62037" y="39475"/>
                  </a:lnTo>
                  <a:lnTo>
                    <a:pt x="62094" y="39874"/>
                  </a:lnTo>
                  <a:lnTo>
                    <a:pt x="62471" y="39989"/>
                  </a:lnTo>
                  <a:lnTo>
                    <a:pt x="62710" y="39874"/>
                  </a:lnTo>
                  <a:lnTo>
                    <a:pt x="62996" y="39327"/>
                  </a:lnTo>
                  <a:lnTo>
                    <a:pt x="63098" y="38961"/>
                  </a:lnTo>
                  <a:lnTo>
                    <a:pt x="63224" y="38357"/>
                  </a:lnTo>
                  <a:lnTo>
                    <a:pt x="63053" y="37295"/>
                  </a:lnTo>
                  <a:lnTo>
                    <a:pt x="63121" y="36907"/>
                  </a:lnTo>
                  <a:lnTo>
                    <a:pt x="62916" y="36268"/>
                  </a:lnTo>
                  <a:lnTo>
                    <a:pt x="62813" y="35504"/>
                  </a:lnTo>
                  <a:lnTo>
                    <a:pt x="62824" y="34876"/>
                  </a:lnTo>
                  <a:lnTo>
                    <a:pt x="63087" y="34225"/>
                  </a:lnTo>
                  <a:lnTo>
                    <a:pt x="63578" y="33689"/>
                  </a:lnTo>
                  <a:lnTo>
                    <a:pt x="64114" y="33255"/>
                  </a:lnTo>
                  <a:lnTo>
                    <a:pt x="65095" y="32673"/>
                  </a:lnTo>
                  <a:lnTo>
                    <a:pt x="65278" y="32365"/>
                  </a:lnTo>
                  <a:lnTo>
                    <a:pt x="65746" y="32034"/>
                  </a:lnTo>
                  <a:lnTo>
                    <a:pt x="66145" y="31977"/>
                  </a:lnTo>
                  <a:lnTo>
                    <a:pt x="66773" y="31429"/>
                  </a:lnTo>
                  <a:lnTo>
                    <a:pt x="67629" y="31167"/>
                  </a:lnTo>
                  <a:lnTo>
                    <a:pt x="68291" y="30482"/>
                  </a:lnTo>
                  <a:lnTo>
                    <a:pt x="68416" y="29546"/>
                  </a:lnTo>
                  <a:lnTo>
                    <a:pt x="68428" y="29238"/>
                  </a:lnTo>
                  <a:lnTo>
                    <a:pt x="68234" y="29181"/>
                  </a:lnTo>
                  <a:lnTo>
                    <a:pt x="68451" y="28303"/>
                  </a:lnTo>
                  <a:lnTo>
                    <a:pt x="68017" y="27994"/>
                  </a:lnTo>
                  <a:lnTo>
                    <a:pt x="68473" y="28143"/>
                  </a:lnTo>
                  <a:lnTo>
                    <a:pt x="68473" y="27549"/>
                  </a:lnTo>
                  <a:lnTo>
                    <a:pt x="68747" y="27173"/>
                  </a:lnTo>
                  <a:lnTo>
                    <a:pt x="68599" y="27926"/>
                  </a:lnTo>
                  <a:lnTo>
                    <a:pt x="68884" y="28280"/>
                  </a:lnTo>
                  <a:lnTo>
                    <a:pt x="68473" y="28907"/>
                  </a:lnTo>
                  <a:lnTo>
                    <a:pt x="68531" y="28942"/>
                  </a:lnTo>
                  <a:lnTo>
                    <a:pt x="69158" y="28211"/>
                  </a:lnTo>
                  <a:lnTo>
                    <a:pt x="69501" y="27857"/>
                  </a:lnTo>
                  <a:lnTo>
                    <a:pt x="69592" y="27492"/>
                  </a:lnTo>
                  <a:lnTo>
                    <a:pt x="69455" y="27344"/>
                  </a:lnTo>
                  <a:lnTo>
                    <a:pt x="69444" y="26842"/>
                  </a:lnTo>
                  <a:lnTo>
                    <a:pt x="69615" y="27070"/>
                  </a:lnTo>
                  <a:lnTo>
                    <a:pt x="69774" y="27127"/>
                  </a:lnTo>
                  <a:lnTo>
                    <a:pt x="69763" y="27355"/>
                  </a:lnTo>
                  <a:lnTo>
                    <a:pt x="70505" y="26659"/>
                  </a:lnTo>
                  <a:lnTo>
                    <a:pt x="70859" y="26009"/>
                  </a:lnTo>
                  <a:lnTo>
                    <a:pt x="70653" y="25974"/>
                  </a:lnTo>
                  <a:lnTo>
                    <a:pt x="70961" y="25712"/>
                  </a:lnTo>
                  <a:lnTo>
                    <a:pt x="70904" y="25826"/>
                  </a:lnTo>
                  <a:lnTo>
                    <a:pt x="71372" y="25826"/>
                  </a:lnTo>
                  <a:lnTo>
                    <a:pt x="72479" y="25552"/>
                  </a:lnTo>
                  <a:lnTo>
                    <a:pt x="72331" y="25381"/>
                  </a:lnTo>
                  <a:lnTo>
                    <a:pt x="71201" y="25552"/>
                  </a:lnTo>
                  <a:lnTo>
                    <a:pt x="71886" y="25301"/>
                  </a:lnTo>
                  <a:lnTo>
                    <a:pt x="72331" y="25255"/>
                  </a:lnTo>
                  <a:lnTo>
                    <a:pt x="72673" y="25210"/>
                  </a:lnTo>
                  <a:lnTo>
                    <a:pt x="73255" y="25061"/>
                  </a:lnTo>
                  <a:lnTo>
                    <a:pt x="73598" y="25073"/>
                  </a:lnTo>
                  <a:lnTo>
                    <a:pt x="74134" y="24925"/>
                  </a:lnTo>
                  <a:lnTo>
                    <a:pt x="74282" y="24685"/>
                  </a:lnTo>
                  <a:lnTo>
                    <a:pt x="74123" y="24491"/>
                  </a:lnTo>
                  <a:lnTo>
                    <a:pt x="74100" y="24799"/>
                  </a:lnTo>
                  <a:lnTo>
                    <a:pt x="73792" y="24788"/>
                  </a:lnTo>
                  <a:lnTo>
                    <a:pt x="73712" y="24320"/>
                  </a:lnTo>
                  <a:lnTo>
                    <a:pt x="73871" y="23840"/>
                  </a:lnTo>
                  <a:lnTo>
                    <a:pt x="74065" y="23658"/>
                  </a:lnTo>
                  <a:lnTo>
                    <a:pt x="74625" y="23133"/>
                  </a:lnTo>
                  <a:lnTo>
                    <a:pt x="75469" y="22870"/>
                  </a:lnTo>
                  <a:lnTo>
                    <a:pt x="76325" y="22574"/>
                  </a:lnTo>
                  <a:lnTo>
                    <a:pt x="77215" y="22151"/>
                  </a:lnTo>
                  <a:lnTo>
                    <a:pt x="77192" y="21866"/>
                  </a:lnTo>
                  <a:lnTo>
                    <a:pt x="76896" y="21364"/>
                  </a:lnTo>
                  <a:lnTo>
                    <a:pt x="77295" y="20154"/>
                  </a:lnTo>
                  <a:lnTo>
                    <a:pt x="77078" y="19892"/>
                  </a:lnTo>
                  <a:lnTo>
                    <a:pt x="76553" y="20052"/>
                  </a:lnTo>
                  <a:lnTo>
                    <a:pt x="76394" y="19812"/>
                  </a:lnTo>
                  <a:lnTo>
                    <a:pt x="75606" y="20474"/>
                  </a:lnTo>
                  <a:lnTo>
                    <a:pt x="75150" y="21181"/>
                  </a:lnTo>
                  <a:lnTo>
                    <a:pt x="74762" y="21581"/>
                  </a:lnTo>
                  <a:lnTo>
                    <a:pt x="74408" y="21706"/>
                  </a:lnTo>
                  <a:lnTo>
                    <a:pt x="74168" y="21752"/>
                  </a:lnTo>
                  <a:lnTo>
                    <a:pt x="74020" y="21980"/>
                  </a:lnTo>
                  <a:lnTo>
                    <a:pt x="72696" y="21980"/>
                  </a:lnTo>
                  <a:lnTo>
                    <a:pt x="71600" y="21980"/>
                  </a:lnTo>
                  <a:lnTo>
                    <a:pt x="71212" y="22151"/>
                  </a:lnTo>
                  <a:lnTo>
                    <a:pt x="70254" y="22745"/>
                  </a:lnTo>
                  <a:lnTo>
                    <a:pt x="70288" y="22870"/>
                  </a:lnTo>
                  <a:lnTo>
                    <a:pt x="70197" y="23213"/>
                  </a:lnTo>
                  <a:lnTo>
                    <a:pt x="69546" y="23498"/>
                  </a:lnTo>
                  <a:lnTo>
                    <a:pt x="68987" y="23430"/>
                  </a:lnTo>
                  <a:lnTo>
                    <a:pt x="68416" y="23407"/>
                  </a:lnTo>
                  <a:lnTo>
                    <a:pt x="68051" y="23498"/>
                  </a:lnTo>
                  <a:lnTo>
                    <a:pt x="68006" y="23760"/>
                  </a:lnTo>
                  <a:lnTo>
                    <a:pt x="68006" y="23760"/>
                  </a:lnTo>
                  <a:lnTo>
                    <a:pt x="67994" y="23840"/>
                  </a:lnTo>
                  <a:lnTo>
                    <a:pt x="67161" y="24377"/>
                  </a:lnTo>
                  <a:lnTo>
                    <a:pt x="66522" y="24628"/>
                  </a:lnTo>
                  <a:lnTo>
                    <a:pt x="66111" y="24742"/>
                  </a:lnTo>
                  <a:lnTo>
                    <a:pt x="65575" y="24982"/>
                  </a:lnTo>
                  <a:lnTo>
                    <a:pt x="65004" y="25119"/>
                  </a:lnTo>
                  <a:lnTo>
                    <a:pt x="64650" y="25073"/>
                  </a:lnTo>
                  <a:lnTo>
                    <a:pt x="64262" y="24890"/>
                  </a:lnTo>
                  <a:lnTo>
                    <a:pt x="64650" y="24548"/>
                  </a:lnTo>
                  <a:lnTo>
                    <a:pt x="64650" y="24548"/>
                  </a:lnTo>
                  <a:lnTo>
                    <a:pt x="64936" y="24228"/>
                  </a:lnTo>
                  <a:lnTo>
                    <a:pt x="65461" y="23749"/>
                  </a:lnTo>
                  <a:lnTo>
                    <a:pt x="65461" y="23749"/>
                  </a:lnTo>
                  <a:lnTo>
                    <a:pt x="65461" y="23749"/>
                  </a:lnTo>
                  <a:lnTo>
                    <a:pt x="65563" y="23384"/>
                  </a:lnTo>
                  <a:lnTo>
                    <a:pt x="65632" y="22893"/>
                  </a:lnTo>
                  <a:lnTo>
                    <a:pt x="65404" y="22790"/>
                  </a:lnTo>
                  <a:lnTo>
                    <a:pt x="64799" y="23190"/>
                  </a:lnTo>
                  <a:lnTo>
                    <a:pt x="64662" y="23178"/>
                  </a:lnTo>
                  <a:lnTo>
                    <a:pt x="64707" y="22962"/>
                  </a:lnTo>
                  <a:lnTo>
                    <a:pt x="65255" y="22608"/>
                  </a:lnTo>
                  <a:lnTo>
                    <a:pt x="65483" y="22208"/>
                  </a:lnTo>
                  <a:lnTo>
                    <a:pt x="65575" y="21809"/>
                  </a:lnTo>
                  <a:lnTo>
                    <a:pt x="65198" y="21467"/>
                  </a:lnTo>
                  <a:lnTo>
                    <a:pt x="64662" y="21273"/>
                  </a:lnTo>
                  <a:lnTo>
                    <a:pt x="64422" y="21615"/>
                  </a:lnTo>
                  <a:lnTo>
                    <a:pt x="64228" y="21706"/>
                  </a:lnTo>
                  <a:lnTo>
                    <a:pt x="63909" y="22151"/>
                  </a:lnTo>
                  <a:lnTo>
                    <a:pt x="63966" y="21843"/>
                  </a:lnTo>
                  <a:lnTo>
                    <a:pt x="63600" y="22060"/>
                  </a:lnTo>
                  <a:lnTo>
                    <a:pt x="63292" y="22345"/>
                  </a:lnTo>
                  <a:lnTo>
                    <a:pt x="62927" y="22790"/>
                  </a:lnTo>
                  <a:lnTo>
                    <a:pt x="62745" y="23156"/>
                  </a:lnTo>
                  <a:lnTo>
                    <a:pt x="62756" y="23703"/>
                  </a:lnTo>
                  <a:lnTo>
                    <a:pt x="62493" y="24274"/>
                  </a:lnTo>
                  <a:lnTo>
                    <a:pt x="62026" y="24696"/>
                  </a:lnTo>
                  <a:lnTo>
                    <a:pt x="61832" y="24833"/>
                  </a:lnTo>
                  <a:lnTo>
                    <a:pt x="61603" y="24925"/>
                  </a:lnTo>
                  <a:lnTo>
                    <a:pt x="61341" y="24925"/>
                  </a:lnTo>
                  <a:lnTo>
                    <a:pt x="61295" y="24867"/>
                  </a:lnTo>
                  <a:lnTo>
                    <a:pt x="61284" y="24400"/>
                  </a:lnTo>
                  <a:lnTo>
                    <a:pt x="61387" y="24171"/>
                  </a:lnTo>
                  <a:lnTo>
                    <a:pt x="61489" y="23954"/>
                  </a:lnTo>
                  <a:lnTo>
                    <a:pt x="61569" y="23532"/>
                  </a:lnTo>
                  <a:lnTo>
                    <a:pt x="61923" y="23030"/>
                  </a:lnTo>
                  <a:lnTo>
                    <a:pt x="62345" y="22414"/>
                  </a:lnTo>
                  <a:lnTo>
                    <a:pt x="62996" y="21752"/>
                  </a:lnTo>
                  <a:lnTo>
                    <a:pt x="62893" y="21752"/>
                  </a:lnTo>
                  <a:lnTo>
                    <a:pt x="62128" y="22323"/>
                  </a:lnTo>
                  <a:lnTo>
                    <a:pt x="62071" y="22220"/>
                  </a:lnTo>
                  <a:lnTo>
                    <a:pt x="62482" y="21889"/>
                  </a:lnTo>
                  <a:lnTo>
                    <a:pt x="63155" y="21318"/>
                  </a:lnTo>
                  <a:lnTo>
                    <a:pt x="63680" y="21250"/>
                  </a:lnTo>
                  <a:lnTo>
                    <a:pt x="64308" y="21067"/>
                  </a:lnTo>
                  <a:lnTo>
                    <a:pt x="64833" y="21158"/>
                  </a:lnTo>
                  <a:lnTo>
                    <a:pt x="64856" y="21158"/>
                  </a:lnTo>
                  <a:lnTo>
                    <a:pt x="65518" y="21090"/>
                  </a:lnTo>
                  <a:lnTo>
                    <a:pt x="65312" y="20736"/>
                  </a:lnTo>
                  <a:lnTo>
                    <a:pt x="65312" y="20736"/>
                  </a:lnTo>
                  <a:lnTo>
                    <a:pt x="65141" y="20702"/>
                  </a:lnTo>
                  <a:lnTo>
                    <a:pt x="65141" y="20702"/>
                  </a:lnTo>
                  <a:lnTo>
                    <a:pt x="65141" y="20702"/>
                  </a:lnTo>
                  <a:lnTo>
                    <a:pt x="64936" y="20668"/>
                  </a:lnTo>
                  <a:lnTo>
                    <a:pt x="64879" y="20417"/>
                  </a:lnTo>
                  <a:lnTo>
                    <a:pt x="64148" y="20497"/>
                  </a:lnTo>
                  <a:lnTo>
                    <a:pt x="63441" y="20691"/>
                  </a:lnTo>
                  <a:lnTo>
                    <a:pt x="63087" y="20360"/>
                  </a:lnTo>
                  <a:lnTo>
                    <a:pt x="62722" y="20246"/>
                  </a:lnTo>
                  <a:lnTo>
                    <a:pt x="63167" y="19778"/>
                  </a:lnTo>
                  <a:lnTo>
                    <a:pt x="62414" y="20063"/>
                  </a:lnTo>
                  <a:lnTo>
                    <a:pt x="61717" y="20360"/>
                  </a:lnTo>
                  <a:lnTo>
                    <a:pt x="61056" y="20576"/>
                  </a:lnTo>
                  <a:lnTo>
                    <a:pt x="60759" y="20280"/>
                  </a:lnTo>
                  <a:lnTo>
                    <a:pt x="59971" y="20462"/>
                  </a:lnTo>
                  <a:lnTo>
                    <a:pt x="60028" y="20337"/>
                  </a:lnTo>
                  <a:lnTo>
                    <a:pt x="60690" y="19960"/>
                  </a:lnTo>
                  <a:lnTo>
                    <a:pt x="61352" y="19606"/>
                  </a:lnTo>
                  <a:lnTo>
                    <a:pt x="62197" y="19310"/>
                  </a:lnTo>
                  <a:lnTo>
                    <a:pt x="62197" y="19310"/>
                  </a:lnTo>
                  <a:lnTo>
                    <a:pt x="62197" y="19310"/>
                  </a:lnTo>
                  <a:lnTo>
                    <a:pt x="61444" y="19081"/>
                  </a:lnTo>
                  <a:lnTo>
                    <a:pt x="60816" y="19196"/>
                  </a:lnTo>
                  <a:lnTo>
                    <a:pt x="60268" y="18922"/>
                  </a:lnTo>
                  <a:lnTo>
                    <a:pt x="59618" y="18785"/>
                  </a:lnTo>
                  <a:lnTo>
                    <a:pt x="59161" y="18728"/>
                  </a:lnTo>
                  <a:lnTo>
                    <a:pt x="59013" y="18579"/>
                  </a:lnTo>
                  <a:close/>
                  <a:moveTo>
                    <a:pt x="24810" y="11413"/>
                  </a:moveTo>
                  <a:lnTo>
                    <a:pt x="25792" y="11013"/>
                  </a:lnTo>
                  <a:lnTo>
                    <a:pt x="25792" y="10751"/>
                  </a:lnTo>
                  <a:lnTo>
                    <a:pt x="25427" y="10694"/>
                  </a:lnTo>
                  <a:lnTo>
                    <a:pt x="24936" y="10819"/>
                  </a:lnTo>
                  <a:lnTo>
                    <a:pt x="24023" y="11127"/>
                  </a:lnTo>
                  <a:lnTo>
                    <a:pt x="23715" y="11504"/>
                  </a:lnTo>
                  <a:lnTo>
                    <a:pt x="23818" y="11732"/>
                  </a:lnTo>
                  <a:close/>
                  <a:moveTo>
                    <a:pt x="19287" y="9073"/>
                  </a:moveTo>
                  <a:lnTo>
                    <a:pt x="19618" y="8742"/>
                  </a:lnTo>
                  <a:lnTo>
                    <a:pt x="19207" y="8674"/>
                  </a:lnTo>
                  <a:lnTo>
                    <a:pt x="18397" y="8811"/>
                  </a:lnTo>
                  <a:lnTo>
                    <a:pt x="18511" y="9039"/>
                  </a:lnTo>
                  <a:lnTo>
                    <a:pt x="18739" y="9199"/>
                  </a:lnTo>
                  <a:close/>
                  <a:moveTo>
                    <a:pt x="19458" y="5889"/>
                  </a:moveTo>
                  <a:lnTo>
                    <a:pt x="19024" y="6197"/>
                  </a:lnTo>
                  <a:lnTo>
                    <a:pt x="19081" y="6277"/>
                  </a:lnTo>
                  <a:lnTo>
                    <a:pt x="19675" y="6220"/>
                  </a:lnTo>
                  <a:lnTo>
                    <a:pt x="19721" y="6368"/>
                  </a:lnTo>
                  <a:lnTo>
                    <a:pt x="19960" y="6540"/>
                  </a:lnTo>
                  <a:lnTo>
                    <a:pt x="20656" y="6368"/>
                  </a:lnTo>
                  <a:lnTo>
                    <a:pt x="20828" y="6288"/>
                  </a:lnTo>
                  <a:lnTo>
                    <a:pt x="20360" y="6174"/>
                  </a:lnTo>
                  <a:lnTo>
                    <a:pt x="20131" y="5957"/>
                  </a:lnTo>
                  <a:lnTo>
                    <a:pt x="19652" y="6049"/>
                  </a:lnTo>
                  <a:close/>
                  <a:moveTo>
                    <a:pt x="37284" y="149"/>
                  </a:moveTo>
                  <a:lnTo>
                    <a:pt x="36656" y="0"/>
                  </a:lnTo>
                  <a:lnTo>
                    <a:pt x="35196" y="400"/>
                  </a:lnTo>
                  <a:lnTo>
                    <a:pt x="34739" y="354"/>
                  </a:lnTo>
                  <a:lnTo>
                    <a:pt x="33176" y="685"/>
                  </a:lnTo>
                  <a:lnTo>
                    <a:pt x="32491" y="765"/>
                  </a:lnTo>
                  <a:lnTo>
                    <a:pt x="31372" y="1119"/>
                  </a:lnTo>
                  <a:lnTo>
                    <a:pt x="30688" y="1495"/>
                  </a:lnTo>
                  <a:lnTo>
                    <a:pt x="29467" y="1849"/>
                  </a:lnTo>
                  <a:lnTo>
                    <a:pt x="28371" y="1861"/>
                  </a:lnTo>
                  <a:lnTo>
                    <a:pt x="27481" y="2283"/>
                  </a:lnTo>
                  <a:lnTo>
                    <a:pt x="27937" y="2522"/>
                  </a:lnTo>
                  <a:lnTo>
                    <a:pt x="28029" y="2853"/>
                  </a:lnTo>
                  <a:lnTo>
                    <a:pt x="27915" y="3230"/>
                  </a:lnTo>
                  <a:lnTo>
                    <a:pt x="28245" y="3538"/>
                  </a:lnTo>
                  <a:lnTo>
                    <a:pt x="28074" y="4029"/>
                  </a:lnTo>
                  <a:lnTo>
                    <a:pt x="26762" y="4063"/>
                  </a:lnTo>
                  <a:lnTo>
                    <a:pt x="27378" y="3664"/>
                  </a:lnTo>
                  <a:lnTo>
                    <a:pt x="26899" y="3664"/>
                  </a:lnTo>
                  <a:lnTo>
                    <a:pt x="25027" y="4052"/>
                  </a:lnTo>
                  <a:lnTo>
                    <a:pt x="23726" y="4371"/>
                  </a:lnTo>
                  <a:lnTo>
                    <a:pt x="23863" y="4851"/>
                  </a:lnTo>
                  <a:lnTo>
                    <a:pt x="23692" y="5159"/>
                  </a:lnTo>
                  <a:lnTo>
                    <a:pt x="24343" y="5364"/>
                  </a:lnTo>
                  <a:lnTo>
                    <a:pt x="25324" y="5261"/>
                  </a:lnTo>
                  <a:lnTo>
                    <a:pt x="25575" y="5444"/>
                  </a:lnTo>
                  <a:lnTo>
                    <a:pt x="25997" y="5261"/>
                  </a:lnTo>
                  <a:lnTo>
                    <a:pt x="26865" y="5090"/>
                  </a:lnTo>
                  <a:lnTo>
                    <a:pt x="27253" y="5090"/>
                  </a:lnTo>
                  <a:lnTo>
                    <a:pt x="26408" y="5387"/>
                  </a:lnTo>
                  <a:lnTo>
                    <a:pt x="26568" y="5535"/>
                  </a:lnTo>
                  <a:lnTo>
                    <a:pt x="26203" y="5900"/>
                  </a:lnTo>
                  <a:lnTo>
                    <a:pt x="25427" y="6163"/>
                  </a:lnTo>
                  <a:lnTo>
                    <a:pt x="25061" y="6083"/>
                  </a:lnTo>
                  <a:lnTo>
                    <a:pt x="24069" y="6471"/>
                  </a:lnTo>
                  <a:lnTo>
                    <a:pt x="23806" y="6345"/>
                  </a:lnTo>
                  <a:lnTo>
                    <a:pt x="23224" y="6403"/>
                  </a:lnTo>
                  <a:lnTo>
                    <a:pt x="22471" y="6825"/>
                  </a:lnTo>
                  <a:lnTo>
                    <a:pt x="21387" y="7270"/>
                  </a:lnTo>
                  <a:lnTo>
                    <a:pt x="20554" y="7761"/>
                  </a:lnTo>
                  <a:lnTo>
                    <a:pt x="20599" y="8103"/>
                  </a:lnTo>
                  <a:lnTo>
                    <a:pt x="20029" y="8571"/>
                  </a:lnTo>
                  <a:lnTo>
                    <a:pt x="20234" y="8765"/>
                  </a:lnTo>
                  <a:lnTo>
                    <a:pt x="20303" y="9153"/>
                  </a:lnTo>
                  <a:lnTo>
                    <a:pt x="21330" y="8993"/>
                  </a:lnTo>
                  <a:lnTo>
                    <a:pt x="21387" y="9301"/>
                  </a:lnTo>
                  <a:lnTo>
                    <a:pt x="20919" y="9598"/>
                  </a:lnTo>
                  <a:lnTo>
                    <a:pt x="20405" y="10100"/>
                  </a:lnTo>
                  <a:lnTo>
                    <a:pt x="20805" y="10100"/>
                  </a:lnTo>
                  <a:lnTo>
                    <a:pt x="21832" y="9769"/>
                  </a:lnTo>
                  <a:lnTo>
                    <a:pt x="21604" y="10180"/>
                  </a:lnTo>
                  <a:lnTo>
                    <a:pt x="22117" y="9883"/>
                  </a:lnTo>
                  <a:lnTo>
                    <a:pt x="22060" y="10306"/>
                  </a:lnTo>
                  <a:lnTo>
                    <a:pt x="22745" y="9997"/>
                  </a:lnTo>
                  <a:lnTo>
                    <a:pt x="22802" y="10157"/>
                  </a:lnTo>
                  <a:lnTo>
                    <a:pt x="23829" y="9895"/>
                  </a:lnTo>
                  <a:lnTo>
                    <a:pt x="22939" y="10385"/>
                  </a:lnTo>
                  <a:lnTo>
                    <a:pt x="22129" y="11024"/>
                  </a:lnTo>
                  <a:lnTo>
                    <a:pt x="21318" y="11321"/>
                  </a:lnTo>
                  <a:lnTo>
                    <a:pt x="20987" y="11492"/>
                  </a:lnTo>
                  <a:lnTo>
                    <a:pt x="19515" y="12006"/>
                  </a:lnTo>
                  <a:lnTo>
                    <a:pt x="18819" y="12348"/>
                  </a:lnTo>
                  <a:lnTo>
                    <a:pt x="17895" y="12451"/>
                  </a:lnTo>
                  <a:lnTo>
                    <a:pt x="16674" y="12919"/>
                  </a:lnTo>
                  <a:lnTo>
                    <a:pt x="15738" y="13181"/>
                  </a:lnTo>
                  <a:lnTo>
                    <a:pt x="14585" y="13581"/>
                  </a:lnTo>
                  <a:lnTo>
                    <a:pt x="14528" y="13718"/>
                  </a:lnTo>
                  <a:lnTo>
                    <a:pt x="15955" y="13478"/>
                  </a:lnTo>
                  <a:lnTo>
                    <a:pt x="16810" y="13193"/>
                  </a:lnTo>
                  <a:lnTo>
                    <a:pt x="17792" y="12907"/>
                  </a:lnTo>
                  <a:lnTo>
                    <a:pt x="18659" y="12668"/>
                  </a:lnTo>
                  <a:lnTo>
                    <a:pt x="19059" y="12736"/>
                  </a:lnTo>
                  <a:lnTo>
                    <a:pt x="20211" y="12360"/>
                  </a:lnTo>
                  <a:lnTo>
                    <a:pt x="20862" y="11960"/>
                  </a:lnTo>
                  <a:lnTo>
                    <a:pt x="22357" y="11527"/>
                  </a:lnTo>
                  <a:lnTo>
                    <a:pt x="22916" y="11150"/>
                  </a:lnTo>
                  <a:lnTo>
                    <a:pt x="23852" y="10899"/>
                  </a:lnTo>
                  <a:lnTo>
                    <a:pt x="24936" y="10534"/>
                  </a:lnTo>
                  <a:lnTo>
                    <a:pt x="26203" y="9940"/>
                  </a:lnTo>
                  <a:lnTo>
                    <a:pt x="26180" y="9529"/>
                  </a:lnTo>
                  <a:lnTo>
                    <a:pt x="27766" y="8936"/>
                  </a:lnTo>
                  <a:lnTo>
                    <a:pt x="28816" y="8388"/>
                  </a:lnTo>
                  <a:lnTo>
                    <a:pt x="30128" y="7932"/>
                  </a:lnTo>
                  <a:lnTo>
                    <a:pt x="30071" y="8126"/>
                  </a:lnTo>
                  <a:lnTo>
                    <a:pt x="29113" y="8388"/>
                  </a:lnTo>
                  <a:lnTo>
                    <a:pt x="27937" y="9199"/>
                  </a:lnTo>
                  <a:lnTo>
                    <a:pt x="27481" y="9701"/>
                  </a:lnTo>
                  <a:lnTo>
                    <a:pt x="28394" y="9507"/>
                  </a:lnTo>
                  <a:lnTo>
                    <a:pt x="29261" y="9244"/>
                  </a:lnTo>
                  <a:lnTo>
                    <a:pt x="30186" y="9050"/>
                  </a:lnTo>
                  <a:lnTo>
                    <a:pt x="30596" y="9016"/>
                  </a:lnTo>
                  <a:lnTo>
                    <a:pt x="31099" y="8423"/>
                  </a:lnTo>
                  <a:lnTo>
                    <a:pt x="32000" y="8251"/>
                  </a:lnTo>
                  <a:lnTo>
                    <a:pt x="32365" y="8617"/>
                  </a:lnTo>
                  <a:lnTo>
                    <a:pt x="33233" y="8993"/>
                  </a:lnTo>
                  <a:lnTo>
                    <a:pt x="34180" y="8925"/>
                  </a:lnTo>
                  <a:lnTo>
                    <a:pt x="34990" y="9210"/>
                  </a:lnTo>
                  <a:lnTo>
                    <a:pt x="35447" y="9370"/>
                  </a:lnTo>
                  <a:lnTo>
                    <a:pt x="35926" y="10237"/>
                  </a:lnTo>
                  <a:lnTo>
                    <a:pt x="36451" y="10477"/>
                  </a:lnTo>
                  <a:lnTo>
                    <a:pt x="37467" y="10511"/>
                  </a:lnTo>
                  <a:lnTo>
                    <a:pt x="38049" y="10568"/>
                  </a:lnTo>
                  <a:lnTo>
                    <a:pt x="37661" y="11355"/>
                  </a:lnTo>
                  <a:lnTo>
                    <a:pt x="37889" y="12052"/>
                  </a:lnTo>
                  <a:lnTo>
                    <a:pt x="37421" y="12793"/>
                  </a:lnTo>
                  <a:lnTo>
                    <a:pt x="37775" y="13067"/>
                  </a:lnTo>
                  <a:lnTo>
                    <a:pt x="37866" y="13375"/>
                  </a:lnTo>
                  <a:lnTo>
                    <a:pt x="37866" y="13375"/>
                  </a:lnTo>
                  <a:lnTo>
                    <a:pt x="38596" y="12965"/>
                  </a:lnTo>
                  <a:lnTo>
                    <a:pt x="39030" y="12440"/>
                  </a:lnTo>
                  <a:lnTo>
                    <a:pt x="38380" y="11892"/>
                  </a:lnTo>
                  <a:lnTo>
                    <a:pt x="38596" y="10922"/>
                  </a:lnTo>
                  <a:lnTo>
                    <a:pt x="38745" y="10328"/>
                  </a:lnTo>
                  <a:lnTo>
                    <a:pt x="38505" y="9940"/>
                  </a:lnTo>
                  <a:lnTo>
                    <a:pt x="38402" y="9598"/>
                  </a:lnTo>
                  <a:lnTo>
                    <a:pt x="38482" y="9164"/>
                  </a:lnTo>
                  <a:lnTo>
                    <a:pt x="37569" y="9438"/>
                  </a:lnTo>
                  <a:lnTo>
                    <a:pt x="36485" y="9906"/>
                  </a:lnTo>
                  <a:lnTo>
                    <a:pt x="36451" y="9358"/>
                  </a:lnTo>
                  <a:lnTo>
                    <a:pt x="36371" y="8982"/>
                  </a:lnTo>
                  <a:lnTo>
                    <a:pt x="35983" y="8753"/>
                  </a:lnTo>
                  <a:lnTo>
                    <a:pt x="35378" y="8742"/>
                  </a:lnTo>
                  <a:lnTo>
                    <a:pt x="40434" y="4120"/>
                  </a:lnTo>
                  <a:lnTo>
                    <a:pt x="43903" y="1233"/>
                  </a:lnTo>
                  <a:lnTo>
                    <a:pt x="43903" y="1233"/>
                  </a:lnTo>
                  <a:lnTo>
                    <a:pt x="43903" y="1233"/>
                  </a:lnTo>
                  <a:lnTo>
                    <a:pt x="43401" y="1142"/>
                  </a:lnTo>
                  <a:lnTo>
                    <a:pt x="42819" y="913"/>
                  </a:lnTo>
                  <a:lnTo>
                    <a:pt x="41883" y="1027"/>
                  </a:lnTo>
                  <a:lnTo>
                    <a:pt x="41575" y="925"/>
                  </a:lnTo>
                  <a:lnTo>
                    <a:pt x="40559" y="856"/>
                  </a:lnTo>
                  <a:lnTo>
                    <a:pt x="39681" y="628"/>
                  </a:lnTo>
                  <a:lnTo>
                    <a:pt x="38996" y="696"/>
                  </a:lnTo>
                  <a:lnTo>
                    <a:pt x="38288" y="571"/>
                  </a:lnTo>
                  <a:lnTo>
                    <a:pt x="38574" y="400"/>
                  </a:lnTo>
                  <a:lnTo>
                    <a:pt x="37683" y="354"/>
                  </a:lnTo>
                  <a:lnTo>
                    <a:pt x="37204" y="491"/>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26" name="Google Shape;1226;p42"/>
            <p:cNvSpPr/>
            <p:nvPr/>
          </p:nvSpPr>
          <p:spPr>
            <a:xfrm>
              <a:off x="4725950" y="2079875"/>
              <a:ext cx="338975" cy="188625"/>
            </a:xfrm>
            <a:custGeom>
              <a:rect b="b" l="l" r="r" t="t"/>
              <a:pathLst>
                <a:path extrusionOk="0" h="7545" w="13559">
                  <a:moveTo>
                    <a:pt x="11618" y="2911"/>
                  </a:moveTo>
                  <a:lnTo>
                    <a:pt x="11253" y="3082"/>
                  </a:lnTo>
                  <a:lnTo>
                    <a:pt x="10489" y="3698"/>
                  </a:lnTo>
                  <a:lnTo>
                    <a:pt x="10352" y="4337"/>
                  </a:lnTo>
                  <a:lnTo>
                    <a:pt x="10089" y="4337"/>
                  </a:lnTo>
                  <a:lnTo>
                    <a:pt x="9758" y="3904"/>
                  </a:lnTo>
                  <a:lnTo>
                    <a:pt x="8811" y="3881"/>
                  </a:lnTo>
                  <a:lnTo>
                    <a:pt x="8446" y="3162"/>
                  </a:lnTo>
                  <a:lnTo>
                    <a:pt x="8092" y="3150"/>
                  </a:lnTo>
                  <a:lnTo>
                    <a:pt x="7875" y="2272"/>
                  </a:lnTo>
                  <a:lnTo>
                    <a:pt x="6803" y="1621"/>
                  </a:lnTo>
                  <a:lnTo>
                    <a:pt x="5581" y="1701"/>
                  </a:lnTo>
                  <a:lnTo>
                    <a:pt x="4771" y="1827"/>
                  </a:lnTo>
                  <a:lnTo>
                    <a:pt x="3835" y="1039"/>
                  </a:lnTo>
                  <a:lnTo>
                    <a:pt x="3151" y="708"/>
                  </a:lnTo>
                  <a:lnTo>
                    <a:pt x="1861" y="69"/>
                  </a:lnTo>
                  <a:lnTo>
                    <a:pt x="1701" y="1"/>
                  </a:lnTo>
                  <a:lnTo>
                    <a:pt x="1" y="514"/>
                  </a:lnTo>
                  <a:lnTo>
                    <a:pt x="891" y="3767"/>
                  </a:lnTo>
                  <a:lnTo>
                    <a:pt x="1713" y="3755"/>
                  </a:lnTo>
                  <a:lnTo>
                    <a:pt x="1484" y="3310"/>
                  </a:lnTo>
                  <a:lnTo>
                    <a:pt x="2032" y="2991"/>
                  </a:lnTo>
                  <a:lnTo>
                    <a:pt x="2500" y="2477"/>
                  </a:lnTo>
                  <a:lnTo>
                    <a:pt x="3607" y="2945"/>
                  </a:lnTo>
                  <a:lnTo>
                    <a:pt x="3881" y="3653"/>
                  </a:lnTo>
                  <a:lnTo>
                    <a:pt x="4212" y="3835"/>
                  </a:lnTo>
                  <a:lnTo>
                    <a:pt x="4999" y="3789"/>
                  </a:lnTo>
                  <a:lnTo>
                    <a:pt x="5285" y="3961"/>
                  </a:lnTo>
                  <a:lnTo>
                    <a:pt x="5890" y="4874"/>
                  </a:lnTo>
                  <a:lnTo>
                    <a:pt x="6894" y="5501"/>
                  </a:lnTo>
                  <a:lnTo>
                    <a:pt x="7487" y="5935"/>
                  </a:lnTo>
                  <a:lnTo>
                    <a:pt x="8377" y="6391"/>
                  </a:lnTo>
                  <a:lnTo>
                    <a:pt x="9473" y="6768"/>
                  </a:lnTo>
                  <a:lnTo>
                    <a:pt x="9587" y="7339"/>
                  </a:lnTo>
                  <a:lnTo>
                    <a:pt x="9998" y="7339"/>
                  </a:lnTo>
                  <a:lnTo>
                    <a:pt x="10614" y="7544"/>
                  </a:lnTo>
                  <a:lnTo>
                    <a:pt x="10797" y="6597"/>
                  </a:lnTo>
                  <a:lnTo>
                    <a:pt x="10454" y="5935"/>
                  </a:lnTo>
                  <a:lnTo>
                    <a:pt x="9861" y="5707"/>
                  </a:lnTo>
                  <a:lnTo>
                    <a:pt x="9941" y="5307"/>
                  </a:lnTo>
                  <a:lnTo>
                    <a:pt x="10569" y="5342"/>
                  </a:lnTo>
                  <a:lnTo>
                    <a:pt x="10785" y="4851"/>
                  </a:lnTo>
                  <a:lnTo>
                    <a:pt x="10854" y="4280"/>
                  </a:lnTo>
                  <a:lnTo>
                    <a:pt x="11767" y="4063"/>
                  </a:lnTo>
                  <a:lnTo>
                    <a:pt x="11744" y="4474"/>
                  </a:lnTo>
                  <a:lnTo>
                    <a:pt x="11927" y="4737"/>
                  </a:lnTo>
                  <a:lnTo>
                    <a:pt x="12223" y="4702"/>
                  </a:lnTo>
                  <a:lnTo>
                    <a:pt x="12805" y="4794"/>
                  </a:lnTo>
                  <a:lnTo>
                    <a:pt x="13559" y="4143"/>
                  </a:lnTo>
                  <a:lnTo>
                    <a:pt x="12543" y="3675"/>
                  </a:lnTo>
                  <a:lnTo>
                    <a:pt x="12086" y="3904"/>
                  </a:lnTo>
                  <a:lnTo>
                    <a:pt x="11424" y="3573"/>
                  </a:lnTo>
                  <a:lnTo>
                    <a:pt x="11870" y="2991"/>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27" name="Google Shape;1227;p42"/>
            <p:cNvSpPr/>
            <p:nvPr/>
          </p:nvSpPr>
          <p:spPr>
            <a:xfrm>
              <a:off x="2257775" y="2836225"/>
              <a:ext cx="269925" cy="259650"/>
            </a:xfrm>
            <a:custGeom>
              <a:rect b="b" l="l" r="r" t="t"/>
              <a:pathLst>
                <a:path extrusionOk="0" h="10386" w="10797">
                  <a:moveTo>
                    <a:pt x="10797" y="3435"/>
                  </a:moveTo>
                  <a:lnTo>
                    <a:pt x="10477" y="3230"/>
                  </a:lnTo>
                  <a:lnTo>
                    <a:pt x="10067" y="3253"/>
                  </a:lnTo>
                  <a:lnTo>
                    <a:pt x="9964" y="2522"/>
                  </a:lnTo>
                  <a:lnTo>
                    <a:pt x="9382" y="2066"/>
                  </a:lnTo>
                  <a:lnTo>
                    <a:pt x="8754" y="2009"/>
                  </a:lnTo>
                  <a:lnTo>
                    <a:pt x="8503" y="1587"/>
                  </a:lnTo>
                  <a:lnTo>
                    <a:pt x="9188" y="1313"/>
                  </a:lnTo>
                  <a:lnTo>
                    <a:pt x="8229" y="1324"/>
                  </a:lnTo>
                  <a:lnTo>
                    <a:pt x="7248" y="1381"/>
                  </a:lnTo>
                  <a:lnTo>
                    <a:pt x="7213" y="1609"/>
                  </a:lnTo>
                  <a:lnTo>
                    <a:pt x="6757" y="1883"/>
                  </a:lnTo>
                  <a:lnTo>
                    <a:pt x="6164" y="1781"/>
                  </a:lnTo>
                  <a:lnTo>
                    <a:pt x="5718" y="1370"/>
                  </a:lnTo>
                  <a:lnTo>
                    <a:pt x="4863" y="1472"/>
                  </a:lnTo>
                  <a:lnTo>
                    <a:pt x="4144" y="1461"/>
                  </a:lnTo>
                  <a:lnTo>
                    <a:pt x="4132" y="1153"/>
                  </a:lnTo>
                  <a:lnTo>
                    <a:pt x="3630" y="662"/>
                  </a:lnTo>
                  <a:lnTo>
                    <a:pt x="3082" y="639"/>
                  </a:lnTo>
                  <a:lnTo>
                    <a:pt x="2831" y="0"/>
                  </a:lnTo>
                  <a:lnTo>
                    <a:pt x="2534" y="286"/>
                  </a:lnTo>
                  <a:lnTo>
                    <a:pt x="2626" y="719"/>
                  </a:lnTo>
                  <a:lnTo>
                    <a:pt x="1610" y="1084"/>
                  </a:lnTo>
                  <a:lnTo>
                    <a:pt x="1610" y="1769"/>
                  </a:lnTo>
                  <a:lnTo>
                    <a:pt x="1838" y="2089"/>
                  </a:lnTo>
                  <a:lnTo>
                    <a:pt x="1621" y="2739"/>
                  </a:lnTo>
                  <a:lnTo>
                    <a:pt x="1279" y="2796"/>
                  </a:lnTo>
                  <a:lnTo>
                    <a:pt x="1005" y="2089"/>
                  </a:lnTo>
                  <a:lnTo>
                    <a:pt x="1393" y="1552"/>
                  </a:lnTo>
                  <a:lnTo>
                    <a:pt x="1439" y="1084"/>
                  </a:lnTo>
                  <a:lnTo>
                    <a:pt x="1199" y="674"/>
                  </a:lnTo>
                  <a:lnTo>
                    <a:pt x="1667" y="559"/>
                  </a:lnTo>
                  <a:lnTo>
                    <a:pt x="1713" y="343"/>
                  </a:lnTo>
                  <a:lnTo>
                    <a:pt x="1176" y="502"/>
                  </a:lnTo>
                  <a:lnTo>
                    <a:pt x="948" y="959"/>
                  </a:lnTo>
                  <a:lnTo>
                    <a:pt x="640" y="1210"/>
                  </a:lnTo>
                  <a:lnTo>
                    <a:pt x="378" y="1552"/>
                  </a:lnTo>
                  <a:lnTo>
                    <a:pt x="252" y="2203"/>
                  </a:lnTo>
                  <a:lnTo>
                    <a:pt x="1" y="2728"/>
                  </a:lnTo>
                  <a:lnTo>
                    <a:pt x="412" y="2796"/>
                  </a:lnTo>
                  <a:lnTo>
                    <a:pt x="492" y="3207"/>
                  </a:lnTo>
                  <a:lnTo>
                    <a:pt x="651" y="3413"/>
                  </a:lnTo>
                  <a:lnTo>
                    <a:pt x="709" y="3766"/>
                  </a:lnTo>
                  <a:lnTo>
                    <a:pt x="594" y="4109"/>
                  </a:lnTo>
                  <a:lnTo>
                    <a:pt x="629" y="4291"/>
                  </a:lnTo>
                  <a:lnTo>
                    <a:pt x="811" y="4383"/>
                  </a:lnTo>
                  <a:lnTo>
                    <a:pt x="994" y="4691"/>
                  </a:lnTo>
                  <a:lnTo>
                    <a:pt x="2021" y="4611"/>
                  </a:lnTo>
                  <a:lnTo>
                    <a:pt x="2477" y="4725"/>
                  </a:lnTo>
                  <a:lnTo>
                    <a:pt x="3025" y="5501"/>
                  </a:lnTo>
                  <a:lnTo>
                    <a:pt x="3345" y="5410"/>
                  </a:lnTo>
                  <a:lnTo>
                    <a:pt x="3915" y="5444"/>
                  </a:lnTo>
                  <a:lnTo>
                    <a:pt x="4372" y="5353"/>
                  </a:lnTo>
                  <a:lnTo>
                    <a:pt x="4657" y="5501"/>
                  </a:lnTo>
                  <a:lnTo>
                    <a:pt x="4486" y="5992"/>
                  </a:lnTo>
                  <a:lnTo>
                    <a:pt x="4303" y="6288"/>
                  </a:lnTo>
                  <a:lnTo>
                    <a:pt x="4235" y="6950"/>
                  </a:lnTo>
                  <a:lnTo>
                    <a:pt x="4372" y="7544"/>
                  </a:lnTo>
                  <a:lnTo>
                    <a:pt x="4589" y="7818"/>
                  </a:lnTo>
                  <a:lnTo>
                    <a:pt x="4623" y="8034"/>
                  </a:lnTo>
                  <a:lnTo>
                    <a:pt x="4201" y="8468"/>
                  </a:lnTo>
                  <a:lnTo>
                    <a:pt x="4486" y="8674"/>
                  </a:lnTo>
                  <a:lnTo>
                    <a:pt x="4691" y="8982"/>
                  </a:lnTo>
                  <a:lnTo>
                    <a:pt x="4931" y="9895"/>
                  </a:lnTo>
                  <a:lnTo>
                    <a:pt x="5365" y="10385"/>
                  </a:lnTo>
                  <a:lnTo>
                    <a:pt x="5992" y="10317"/>
                  </a:lnTo>
                  <a:lnTo>
                    <a:pt x="6141" y="10043"/>
                  </a:lnTo>
                  <a:lnTo>
                    <a:pt x="6746" y="9826"/>
                  </a:lnTo>
                  <a:lnTo>
                    <a:pt x="7077" y="9689"/>
                  </a:lnTo>
                  <a:lnTo>
                    <a:pt x="7168" y="9301"/>
                  </a:lnTo>
                  <a:lnTo>
                    <a:pt x="7761" y="9039"/>
                  </a:lnTo>
                  <a:lnTo>
                    <a:pt x="7716" y="8845"/>
                  </a:lnTo>
                  <a:lnTo>
                    <a:pt x="7031" y="8776"/>
                  </a:lnTo>
                  <a:lnTo>
                    <a:pt x="6928" y="8206"/>
                  </a:lnTo>
                  <a:lnTo>
                    <a:pt x="6974" y="7589"/>
                  </a:lnTo>
                  <a:lnTo>
                    <a:pt x="6631" y="7361"/>
                  </a:lnTo>
                  <a:lnTo>
                    <a:pt x="6768" y="7270"/>
                  </a:lnTo>
                  <a:lnTo>
                    <a:pt x="7373" y="7384"/>
                  </a:lnTo>
                  <a:lnTo>
                    <a:pt x="8001" y="7612"/>
                  </a:lnTo>
                  <a:lnTo>
                    <a:pt x="8241" y="7407"/>
                  </a:lnTo>
                  <a:lnTo>
                    <a:pt x="8811" y="7258"/>
                  </a:lnTo>
                  <a:lnTo>
                    <a:pt x="9724" y="6916"/>
                  </a:lnTo>
                  <a:lnTo>
                    <a:pt x="10021" y="6574"/>
                  </a:lnTo>
                  <a:lnTo>
                    <a:pt x="9930" y="6323"/>
                  </a:lnTo>
                  <a:lnTo>
                    <a:pt x="9393" y="5638"/>
                  </a:lnTo>
                  <a:lnTo>
                    <a:pt x="9621" y="5375"/>
                  </a:lnTo>
                  <a:lnTo>
                    <a:pt x="9621" y="4965"/>
                  </a:lnTo>
                  <a:lnTo>
                    <a:pt x="10112" y="4805"/>
                  </a:lnTo>
                  <a:lnTo>
                    <a:pt x="10329" y="4634"/>
                  </a:lnTo>
                  <a:lnTo>
                    <a:pt x="10055" y="4314"/>
                  </a:lnTo>
                  <a:lnTo>
                    <a:pt x="10135" y="3983"/>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28" name="Google Shape;1228;p42"/>
            <p:cNvSpPr/>
            <p:nvPr/>
          </p:nvSpPr>
          <p:spPr>
            <a:xfrm>
              <a:off x="5724250" y="2582300"/>
              <a:ext cx="172625" cy="334400"/>
            </a:xfrm>
            <a:custGeom>
              <a:rect b="b" l="l" r="r" t="t"/>
              <a:pathLst>
                <a:path extrusionOk="0" h="13376" w="6905">
                  <a:moveTo>
                    <a:pt x="4748" y="1632"/>
                  </a:moveTo>
                  <a:lnTo>
                    <a:pt x="3903" y="1404"/>
                  </a:lnTo>
                  <a:lnTo>
                    <a:pt x="3481" y="1028"/>
                  </a:lnTo>
                  <a:lnTo>
                    <a:pt x="3504" y="503"/>
                  </a:lnTo>
                  <a:lnTo>
                    <a:pt x="2762" y="343"/>
                  </a:lnTo>
                  <a:lnTo>
                    <a:pt x="2340" y="0"/>
                  </a:lnTo>
                  <a:lnTo>
                    <a:pt x="1758" y="480"/>
                  </a:lnTo>
                  <a:lnTo>
                    <a:pt x="993" y="582"/>
                  </a:lnTo>
                  <a:lnTo>
                    <a:pt x="388" y="582"/>
                  </a:lnTo>
                  <a:lnTo>
                    <a:pt x="0" y="799"/>
                  </a:lnTo>
                  <a:lnTo>
                    <a:pt x="571" y="1530"/>
                  </a:lnTo>
                  <a:lnTo>
                    <a:pt x="1050" y="2340"/>
                  </a:lnTo>
                  <a:lnTo>
                    <a:pt x="2020" y="2351"/>
                  </a:lnTo>
                  <a:lnTo>
                    <a:pt x="2454" y="3139"/>
                  </a:lnTo>
                  <a:lnTo>
                    <a:pt x="1986" y="3378"/>
                  </a:lnTo>
                  <a:lnTo>
                    <a:pt x="1792" y="3709"/>
                  </a:lnTo>
                  <a:lnTo>
                    <a:pt x="2842" y="4257"/>
                  </a:lnTo>
                  <a:lnTo>
                    <a:pt x="3652" y="5319"/>
                  </a:lnTo>
                  <a:lnTo>
                    <a:pt x="4268" y="6117"/>
                  </a:lnTo>
                  <a:lnTo>
                    <a:pt x="4953" y="6745"/>
                  </a:lnTo>
                  <a:lnTo>
                    <a:pt x="5238" y="7396"/>
                  </a:lnTo>
                  <a:lnTo>
                    <a:pt x="5204" y="8297"/>
                  </a:lnTo>
                  <a:lnTo>
                    <a:pt x="5467" y="8902"/>
                  </a:lnTo>
                  <a:lnTo>
                    <a:pt x="5478" y="9998"/>
                  </a:lnTo>
                  <a:lnTo>
                    <a:pt x="4200" y="10694"/>
                  </a:lnTo>
                  <a:lnTo>
                    <a:pt x="4599" y="11241"/>
                  </a:lnTo>
                  <a:lnTo>
                    <a:pt x="3778" y="11310"/>
                  </a:lnTo>
                  <a:lnTo>
                    <a:pt x="3104" y="11664"/>
                  </a:lnTo>
                  <a:lnTo>
                    <a:pt x="3743" y="12200"/>
                  </a:lnTo>
                  <a:lnTo>
                    <a:pt x="3561" y="12805"/>
                  </a:lnTo>
                  <a:lnTo>
                    <a:pt x="3892" y="13376"/>
                  </a:lnTo>
                  <a:lnTo>
                    <a:pt x="4828" y="12542"/>
                  </a:lnTo>
                  <a:lnTo>
                    <a:pt x="5421" y="11778"/>
                  </a:lnTo>
                  <a:lnTo>
                    <a:pt x="6288" y="11196"/>
                  </a:lnTo>
                  <a:lnTo>
                    <a:pt x="6905" y="10602"/>
                  </a:lnTo>
                  <a:lnTo>
                    <a:pt x="6847" y="9005"/>
                  </a:lnTo>
                  <a:lnTo>
                    <a:pt x="6277" y="7327"/>
                  </a:lnTo>
                  <a:lnTo>
                    <a:pt x="5683" y="6608"/>
                  </a:lnTo>
                  <a:lnTo>
                    <a:pt x="4885" y="6038"/>
                  </a:lnTo>
                  <a:lnTo>
                    <a:pt x="3972" y="4851"/>
                  </a:lnTo>
                  <a:lnTo>
                    <a:pt x="3218" y="3892"/>
                  </a:lnTo>
                  <a:lnTo>
                    <a:pt x="3287" y="3264"/>
                  </a:lnTo>
                  <a:lnTo>
                    <a:pt x="3823" y="2408"/>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29" name="Google Shape;1229;p42"/>
            <p:cNvSpPr/>
            <p:nvPr/>
          </p:nvSpPr>
          <p:spPr>
            <a:xfrm>
              <a:off x="7026375" y="3443925"/>
              <a:ext cx="18575" cy="45100"/>
            </a:xfrm>
            <a:custGeom>
              <a:rect b="b" l="l" r="r" t="t"/>
              <a:pathLst>
                <a:path extrusionOk="0" h="1804" w="743">
                  <a:moveTo>
                    <a:pt x="742" y="1666"/>
                  </a:moveTo>
                  <a:lnTo>
                    <a:pt x="354" y="1153"/>
                  </a:lnTo>
                  <a:lnTo>
                    <a:pt x="263" y="1404"/>
                  </a:lnTo>
                  <a:lnTo>
                    <a:pt x="457" y="1803"/>
                  </a:lnTo>
                  <a:close/>
                  <a:moveTo>
                    <a:pt x="457" y="286"/>
                  </a:moveTo>
                  <a:lnTo>
                    <a:pt x="126" y="0"/>
                  </a:lnTo>
                  <a:lnTo>
                    <a:pt x="0" y="696"/>
                  </a:lnTo>
                  <a:lnTo>
                    <a:pt x="69" y="959"/>
                  </a:lnTo>
                  <a:lnTo>
                    <a:pt x="240" y="902"/>
                  </a:lnTo>
                  <a:lnTo>
                    <a:pt x="423" y="1016"/>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30" name="Google Shape;1230;p42"/>
            <p:cNvSpPr/>
            <p:nvPr/>
          </p:nvSpPr>
          <p:spPr>
            <a:xfrm>
              <a:off x="4566475" y="2681025"/>
              <a:ext cx="206300" cy="145525"/>
            </a:xfrm>
            <a:custGeom>
              <a:rect b="b" l="l" r="r" t="t"/>
              <a:pathLst>
                <a:path extrusionOk="0" h="5821" w="8252">
                  <a:moveTo>
                    <a:pt x="8251" y="2134"/>
                  </a:moveTo>
                  <a:lnTo>
                    <a:pt x="7955" y="1506"/>
                  </a:lnTo>
                  <a:lnTo>
                    <a:pt x="7213" y="0"/>
                  </a:lnTo>
                  <a:lnTo>
                    <a:pt x="4965" y="342"/>
                  </a:lnTo>
                  <a:lnTo>
                    <a:pt x="4257" y="765"/>
                  </a:lnTo>
                  <a:lnTo>
                    <a:pt x="3755" y="1712"/>
                  </a:lnTo>
                  <a:lnTo>
                    <a:pt x="3401" y="1860"/>
                  </a:lnTo>
                  <a:lnTo>
                    <a:pt x="3173" y="1552"/>
                  </a:lnTo>
                  <a:lnTo>
                    <a:pt x="2876" y="1598"/>
                  </a:lnTo>
                  <a:lnTo>
                    <a:pt x="2100" y="1518"/>
                  </a:lnTo>
                  <a:lnTo>
                    <a:pt x="1963" y="1415"/>
                  </a:lnTo>
                  <a:lnTo>
                    <a:pt x="1050" y="1438"/>
                  </a:lnTo>
                  <a:lnTo>
                    <a:pt x="834" y="1529"/>
                  </a:lnTo>
                  <a:lnTo>
                    <a:pt x="491" y="1290"/>
                  </a:lnTo>
                  <a:lnTo>
                    <a:pt x="320" y="1735"/>
                  </a:lnTo>
                  <a:lnTo>
                    <a:pt x="411" y="2111"/>
                  </a:lnTo>
                  <a:lnTo>
                    <a:pt x="92" y="2419"/>
                  </a:lnTo>
                  <a:lnTo>
                    <a:pt x="149" y="2796"/>
                  </a:lnTo>
                  <a:lnTo>
                    <a:pt x="58" y="2990"/>
                  </a:lnTo>
                  <a:lnTo>
                    <a:pt x="160" y="3401"/>
                  </a:lnTo>
                  <a:lnTo>
                    <a:pt x="0" y="3447"/>
                  </a:lnTo>
                  <a:lnTo>
                    <a:pt x="252" y="3812"/>
                  </a:lnTo>
                  <a:lnTo>
                    <a:pt x="434" y="4485"/>
                  </a:lnTo>
                  <a:lnTo>
                    <a:pt x="571" y="4759"/>
                  </a:lnTo>
                  <a:lnTo>
                    <a:pt x="571" y="5238"/>
                  </a:lnTo>
                  <a:lnTo>
                    <a:pt x="799" y="5775"/>
                  </a:lnTo>
                  <a:lnTo>
                    <a:pt x="1358" y="5820"/>
                  </a:lnTo>
                  <a:lnTo>
                    <a:pt x="1621" y="5695"/>
                  </a:lnTo>
                  <a:lnTo>
                    <a:pt x="1998" y="5729"/>
                  </a:lnTo>
                  <a:lnTo>
                    <a:pt x="2112" y="5478"/>
                  </a:lnTo>
                  <a:lnTo>
                    <a:pt x="2329" y="5421"/>
                  </a:lnTo>
                  <a:lnTo>
                    <a:pt x="2488" y="5181"/>
                  </a:lnTo>
                  <a:lnTo>
                    <a:pt x="2682" y="5124"/>
                  </a:lnTo>
                  <a:lnTo>
                    <a:pt x="3356" y="5078"/>
                  </a:lnTo>
                  <a:lnTo>
                    <a:pt x="3858" y="4907"/>
                  </a:lnTo>
                  <a:lnTo>
                    <a:pt x="4303" y="4531"/>
                  </a:lnTo>
                  <a:lnTo>
                    <a:pt x="4543" y="4588"/>
                  </a:lnTo>
                  <a:lnTo>
                    <a:pt x="4885" y="4542"/>
                  </a:lnTo>
                  <a:lnTo>
                    <a:pt x="5558" y="3903"/>
                  </a:lnTo>
                  <a:lnTo>
                    <a:pt x="6814" y="3469"/>
                  </a:lnTo>
                  <a:lnTo>
                    <a:pt x="7567" y="3081"/>
                  </a:lnTo>
                  <a:lnTo>
                    <a:pt x="7567" y="2785"/>
                  </a:lnTo>
                  <a:lnTo>
                    <a:pt x="7692" y="2374"/>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31" name="Google Shape;1231;p42"/>
            <p:cNvSpPr/>
            <p:nvPr/>
          </p:nvSpPr>
          <p:spPr>
            <a:xfrm>
              <a:off x="4037225" y="3613400"/>
              <a:ext cx="321850" cy="288750"/>
            </a:xfrm>
            <a:custGeom>
              <a:rect b="b" l="l" r="r" t="t"/>
              <a:pathLst>
                <a:path extrusionOk="0" h="11550" w="12874">
                  <a:moveTo>
                    <a:pt x="11835" y="137"/>
                  </a:moveTo>
                  <a:lnTo>
                    <a:pt x="11413" y="57"/>
                  </a:lnTo>
                  <a:lnTo>
                    <a:pt x="11139" y="171"/>
                  </a:lnTo>
                  <a:lnTo>
                    <a:pt x="10774" y="11"/>
                  </a:lnTo>
                  <a:lnTo>
                    <a:pt x="10454" y="0"/>
                  </a:lnTo>
                  <a:lnTo>
                    <a:pt x="9313" y="673"/>
                  </a:lnTo>
                  <a:lnTo>
                    <a:pt x="8571" y="1335"/>
                  </a:lnTo>
                  <a:lnTo>
                    <a:pt x="8286" y="1952"/>
                  </a:lnTo>
                  <a:lnTo>
                    <a:pt x="8046" y="2294"/>
                  </a:lnTo>
                  <a:lnTo>
                    <a:pt x="7624" y="2362"/>
                  </a:lnTo>
                  <a:lnTo>
                    <a:pt x="7453" y="2796"/>
                  </a:lnTo>
                  <a:lnTo>
                    <a:pt x="7362" y="3081"/>
                  </a:lnTo>
                  <a:lnTo>
                    <a:pt x="6848" y="3298"/>
                  </a:lnTo>
                  <a:lnTo>
                    <a:pt x="6220" y="3253"/>
                  </a:lnTo>
                  <a:lnTo>
                    <a:pt x="5867" y="2990"/>
                  </a:lnTo>
                  <a:lnTo>
                    <a:pt x="5536" y="2876"/>
                  </a:lnTo>
                  <a:lnTo>
                    <a:pt x="5148" y="3093"/>
                  </a:lnTo>
                  <a:lnTo>
                    <a:pt x="4942" y="3538"/>
                  </a:lnTo>
                  <a:lnTo>
                    <a:pt x="4554" y="3812"/>
                  </a:lnTo>
                  <a:lnTo>
                    <a:pt x="4155" y="4211"/>
                  </a:lnTo>
                  <a:lnTo>
                    <a:pt x="3584" y="4302"/>
                  </a:lnTo>
                  <a:lnTo>
                    <a:pt x="3424" y="3983"/>
                  </a:lnTo>
                  <a:lnTo>
                    <a:pt x="3527" y="3435"/>
                  </a:lnTo>
                  <a:lnTo>
                    <a:pt x="3105" y="2568"/>
                  </a:lnTo>
                  <a:lnTo>
                    <a:pt x="2900" y="2419"/>
                  </a:lnTo>
                  <a:lnTo>
                    <a:pt x="2740" y="5786"/>
                  </a:lnTo>
                  <a:lnTo>
                    <a:pt x="2032" y="6243"/>
                  </a:lnTo>
                  <a:lnTo>
                    <a:pt x="1610" y="6322"/>
                  </a:lnTo>
                  <a:lnTo>
                    <a:pt x="1142" y="6151"/>
                  </a:lnTo>
                  <a:lnTo>
                    <a:pt x="800" y="6071"/>
                  </a:lnTo>
                  <a:lnTo>
                    <a:pt x="686" y="5695"/>
                  </a:lnTo>
                  <a:lnTo>
                    <a:pt x="389" y="5432"/>
                  </a:lnTo>
                  <a:lnTo>
                    <a:pt x="1" y="5889"/>
                  </a:lnTo>
                  <a:lnTo>
                    <a:pt x="503" y="7064"/>
                  </a:lnTo>
                  <a:lnTo>
                    <a:pt x="503" y="7076"/>
                  </a:lnTo>
                  <a:lnTo>
                    <a:pt x="857" y="7829"/>
                  </a:lnTo>
                  <a:lnTo>
                    <a:pt x="1313" y="8685"/>
                  </a:lnTo>
                  <a:lnTo>
                    <a:pt x="1290" y="9369"/>
                  </a:lnTo>
                  <a:lnTo>
                    <a:pt x="1039" y="9541"/>
                  </a:lnTo>
                  <a:lnTo>
                    <a:pt x="1245" y="10145"/>
                  </a:lnTo>
                  <a:lnTo>
                    <a:pt x="1222" y="10682"/>
                  </a:lnTo>
                  <a:lnTo>
                    <a:pt x="1302" y="10922"/>
                  </a:lnTo>
                  <a:lnTo>
                    <a:pt x="1347" y="10796"/>
                  </a:lnTo>
                  <a:lnTo>
                    <a:pt x="1644" y="11207"/>
                  </a:lnTo>
                  <a:lnTo>
                    <a:pt x="1895" y="11230"/>
                  </a:lnTo>
                  <a:lnTo>
                    <a:pt x="2203" y="11549"/>
                  </a:lnTo>
                  <a:lnTo>
                    <a:pt x="2546" y="11526"/>
                  </a:lnTo>
                  <a:lnTo>
                    <a:pt x="3036" y="11184"/>
                  </a:lnTo>
                  <a:lnTo>
                    <a:pt x="3698" y="11036"/>
                  </a:lnTo>
                  <a:lnTo>
                    <a:pt x="4497" y="10682"/>
                  </a:lnTo>
                  <a:lnTo>
                    <a:pt x="4805" y="10728"/>
                  </a:lnTo>
                  <a:lnTo>
                    <a:pt x="5285" y="10613"/>
                  </a:lnTo>
                  <a:lnTo>
                    <a:pt x="6095" y="10785"/>
                  </a:lnTo>
                  <a:lnTo>
                    <a:pt x="6483" y="10613"/>
                  </a:lnTo>
                  <a:lnTo>
                    <a:pt x="6939" y="10750"/>
                  </a:lnTo>
                  <a:lnTo>
                    <a:pt x="7054" y="10499"/>
                  </a:lnTo>
                  <a:lnTo>
                    <a:pt x="7430" y="10454"/>
                  </a:lnTo>
                  <a:lnTo>
                    <a:pt x="8263" y="10100"/>
                  </a:lnTo>
                  <a:lnTo>
                    <a:pt x="8880" y="9689"/>
                  </a:lnTo>
                  <a:lnTo>
                    <a:pt x="9462" y="9141"/>
                  </a:lnTo>
                  <a:lnTo>
                    <a:pt x="10420" y="8217"/>
                  </a:lnTo>
                  <a:lnTo>
                    <a:pt x="10899" y="7555"/>
                  </a:lnTo>
                  <a:lnTo>
                    <a:pt x="11162" y="7098"/>
                  </a:lnTo>
                  <a:lnTo>
                    <a:pt x="11516" y="6631"/>
                  </a:lnTo>
                  <a:lnTo>
                    <a:pt x="11687" y="6505"/>
                  </a:lnTo>
                  <a:lnTo>
                    <a:pt x="12246" y="6049"/>
                  </a:lnTo>
                  <a:lnTo>
                    <a:pt x="12474" y="5638"/>
                  </a:lnTo>
                  <a:lnTo>
                    <a:pt x="12623" y="4896"/>
                  </a:lnTo>
                  <a:lnTo>
                    <a:pt x="12874" y="4223"/>
                  </a:lnTo>
                  <a:lnTo>
                    <a:pt x="12280" y="4223"/>
                  </a:lnTo>
                  <a:lnTo>
                    <a:pt x="12098" y="4622"/>
                  </a:lnTo>
                  <a:lnTo>
                    <a:pt x="11630" y="4725"/>
                  </a:lnTo>
                  <a:lnTo>
                    <a:pt x="11196" y="4223"/>
                  </a:lnTo>
                  <a:lnTo>
                    <a:pt x="11219" y="3903"/>
                  </a:lnTo>
                  <a:lnTo>
                    <a:pt x="11447" y="3561"/>
                  </a:lnTo>
                  <a:lnTo>
                    <a:pt x="11539" y="3310"/>
                  </a:lnTo>
                  <a:lnTo>
                    <a:pt x="11767" y="3241"/>
                  </a:lnTo>
                  <a:lnTo>
                    <a:pt x="12155" y="3412"/>
                  </a:lnTo>
                  <a:lnTo>
                    <a:pt x="12098" y="3081"/>
                  </a:lnTo>
                  <a:lnTo>
                    <a:pt x="12303" y="2066"/>
                  </a:lnTo>
                  <a:lnTo>
                    <a:pt x="12143" y="1427"/>
                  </a:lnTo>
                  <a:close/>
                  <a:moveTo>
                    <a:pt x="8959" y="7669"/>
                  </a:moveTo>
                  <a:lnTo>
                    <a:pt x="8674" y="7760"/>
                  </a:lnTo>
                  <a:lnTo>
                    <a:pt x="8149" y="7064"/>
                  </a:lnTo>
                  <a:lnTo>
                    <a:pt x="8606" y="6494"/>
                  </a:lnTo>
                  <a:lnTo>
                    <a:pt x="9051" y="6128"/>
                  </a:lnTo>
                  <a:lnTo>
                    <a:pt x="9416" y="5946"/>
                  </a:lnTo>
                  <a:lnTo>
                    <a:pt x="9747" y="6231"/>
                  </a:lnTo>
                  <a:lnTo>
                    <a:pt x="9986" y="6505"/>
                  </a:lnTo>
                  <a:lnTo>
                    <a:pt x="9713" y="6950"/>
                  </a:lnTo>
                  <a:lnTo>
                    <a:pt x="9564" y="7247"/>
                  </a:lnTo>
                  <a:lnTo>
                    <a:pt x="9119" y="7384"/>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32" name="Google Shape;1232;p42"/>
            <p:cNvSpPr/>
            <p:nvPr/>
          </p:nvSpPr>
          <p:spPr>
            <a:xfrm>
              <a:off x="4155075" y="3299275"/>
              <a:ext cx="233975" cy="220275"/>
            </a:xfrm>
            <a:custGeom>
              <a:rect b="b" l="l" r="r" t="t"/>
              <a:pathLst>
                <a:path extrusionOk="0" h="8811" w="9359">
                  <a:moveTo>
                    <a:pt x="7258" y="297"/>
                  </a:moveTo>
                  <a:lnTo>
                    <a:pt x="6984" y="229"/>
                  </a:lnTo>
                  <a:lnTo>
                    <a:pt x="7041" y="34"/>
                  </a:lnTo>
                  <a:lnTo>
                    <a:pt x="6904" y="0"/>
                  </a:lnTo>
                  <a:lnTo>
                    <a:pt x="5832" y="149"/>
                  </a:lnTo>
                  <a:lnTo>
                    <a:pt x="5603" y="251"/>
                  </a:lnTo>
                  <a:lnTo>
                    <a:pt x="5375" y="833"/>
                  </a:lnTo>
                  <a:lnTo>
                    <a:pt x="5546" y="1233"/>
                  </a:lnTo>
                  <a:lnTo>
                    <a:pt x="5375" y="2306"/>
                  </a:lnTo>
                  <a:lnTo>
                    <a:pt x="5261" y="3218"/>
                  </a:lnTo>
                  <a:lnTo>
                    <a:pt x="5467" y="3378"/>
                  </a:lnTo>
                  <a:lnTo>
                    <a:pt x="6014" y="3732"/>
                  </a:lnTo>
                  <a:lnTo>
                    <a:pt x="6231" y="3561"/>
                  </a:lnTo>
                  <a:lnTo>
                    <a:pt x="6277" y="4542"/>
                  </a:lnTo>
                  <a:lnTo>
                    <a:pt x="5661" y="4542"/>
                  </a:lnTo>
                  <a:lnTo>
                    <a:pt x="5364" y="4052"/>
                  </a:lnTo>
                  <a:lnTo>
                    <a:pt x="5078" y="3652"/>
                  </a:lnTo>
                  <a:lnTo>
                    <a:pt x="4462" y="3538"/>
                  </a:lnTo>
                  <a:lnTo>
                    <a:pt x="4291" y="3047"/>
                  </a:lnTo>
                  <a:lnTo>
                    <a:pt x="3812" y="3333"/>
                  </a:lnTo>
                  <a:lnTo>
                    <a:pt x="3161" y="3207"/>
                  </a:lnTo>
                  <a:lnTo>
                    <a:pt x="2910" y="2808"/>
                  </a:lnTo>
                  <a:lnTo>
                    <a:pt x="2408" y="2716"/>
                  </a:lnTo>
                  <a:lnTo>
                    <a:pt x="2043" y="2739"/>
                  </a:lnTo>
                  <a:lnTo>
                    <a:pt x="1997" y="2454"/>
                  </a:lnTo>
                  <a:lnTo>
                    <a:pt x="1723" y="2431"/>
                  </a:lnTo>
                  <a:lnTo>
                    <a:pt x="1792" y="2716"/>
                  </a:lnTo>
                  <a:lnTo>
                    <a:pt x="1700" y="3150"/>
                  </a:lnTo>
                  <a:lnTo>
                    <a:pt x="1826" y="3572"/>
                  </a:lnTo>
                  <a:lnTo>
                    <a:pt x="1700" y="3915"/>
                  </a:lnTo>
                  <a:lnTo>
                    <a:pt x="1769" y="4234"/>
                  </a:lnTo>
                  <a:lnTo>
                    <a:pt x="114" y="4223"/>
                  </a:lnTo>
                  <a:lnTo>
                    <a:pt x="0" y="7110"/>
                  </a:lnTo>
                  <a:lnTo>
                    <a:pt x="514" y="7852"/>
                  </a:lnTo>
                  <a:lnTo>
                    <a:pt x="1016" y="8422"/>
                  </a:lnTo>
                  <a:lnTo>
                    <a:pt x="1666" y="8217"/>
                  </a:lnTo>
                  <a:lnTo>
                    <a:pt x="2180" y="8274"/>
                  </a:lnTo>
                  <a:lnTo>
                    <a:pt x="2477" y="8468"/>
                  </a:lnTo>
                  <a:lnTo>
                    <a:pt x="2477" y="8537"/>
                  </a:lnTo>
                  <a:lnTo>
                    <a:pt x="2625" y="8616"/>
                  </a:lnTo>
                  <a:lnTo>
                    <a:pt x="3504" y="8708"/>
                  </a:lnTo>
                  <a:lnTo>
                    <a:pt x="3755" y="8810"/>
                  </a:lnTo>
                  <a:lnTo>
                    <a:pt x="4017" y="8799"/>
                  </a:lnTo>
                  <a:lnTo>
                    <a:pt x="4474" y="8217"/>
                  </a:lnTo>
                  <a:lnTo>
                    <a:pt x="5204" y="7452"/>
                  </a:lnTo>
                  <a:lnTo>
                    <a:pt x="5489" y="7384"/>
                  </a:lnTo>
                  <a:lnTo>
                    <a:pt x="5592" y="7076"/>
                  </a:lnTo>
                  <a:lnTo>
                    <a:pt x="6060" y="6711"/>
                  </a:lnTo>
                  <a:lnTo>
                    <a:pt x="6665" y="6585"/>
                  </a:lnTo>
                  <a:lnTo>
                    <a:pt x="6619" y="5946"/>
                  </a:lnTo>
                  <a:lnTo>
                    <a:pt x="9061" y="5204"/>
                  </a:lnTo>
                  <a:lnTo>
                    <a:pt x="8639" y="4965"/>
                  </a:lnTo>
                  <a:lnTo>
                    <a:pt x="8913" y="4120"/>
                  </a:lnTo>
                  <a:lnTo>
                    <a:pt x="9175" y="3801"/>
                  </a:lnTo>
                  <a:lnTo>
                    <a:pt x="9039" y="3047"/>
                  </a:lnTo>
                  <a:lnTo>
                    <a:pt x="9210" y="2317"/>
                  </a:lnTo>
                  <a:lnTo>
                    <a:pt x="9358" y="2066"/>
                  </a:lnTo>
                  <a:lnTo>
                    <a:pt x="9187" y="1290"/>
                  </a:lnTo>
                  <a:lnTo>
                    <a:pt x="8810" y="890"/>
                  </a:lnTo>
                  <a:lnTo>
                    <a:pt x="8354" y="628"/>
                  </a:lnTo>
                  <a:lnTo>
                    <a:pt x="7863" y="468"/>
                  </a:lnTo>
                  <a:lnTo>
                    <a:pt x="7544" y="308"/>
                  </a:lnTo>
                  <a:lnTo>
                    <a:pt x="7498" y="286"/>
                  </a:lnTo>
                  <a:lnTo>
                    <a:pt x="7498" y="286"/>
                  </a:lnTo>
                  <a:lnTo>
                    <a:pt x="7578" y="434"/>
                  </a:lnTo>
                  <a:lnTo>
                    <a:pt x="7429" y="491"/>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33" name="Google Shape;1233;p42"/>
            <p:cNvSpPr/>
            <p:nvPr/>
          </p:nvSpPr>
          <p:spPr>
            <a:xfrm>
              <a:off x="4220675" y="3463900"/>
              <a:ext cx="150950" cy="153800"/>
            </a:xfrm>
            <a:custGeom>
              <a:rect b="b" l="l" r="r" t="t"/>
              <a:pathLst>
                <a:path extrusionOk="0" h="6152" w="6038">
                  <a:moveTo>
                    <a:pt x="4497" y="6117"/>
                  </a:moveTo>
                  <a:lnTo>
                    <a:pt x="5376" y="5090"/>
                  </a:lnTo>
                  <a:lnTo>
                    <a:pt x="5604" y="4439"/>
                  </a:lnTo>
                  <a:lnTo>
                    <a:pt x="5730" y="4348"/>
                  </a:lnTo>
                  <a:lnTo>
                    <a:pt x="5844" y="3823"/>
                  </a:lnTo>
                  <a:lnTo>
                    <a:pt x="5730" y="3549"/>
                  </a:lnTo>
                  <a:lnTo>
                    <a:pt x="5810" y="2876"/>
                  </a:lnTo>
                  <a:lnTo>
                    <a:pt x="5992" y="2248"/>
                  </a:lnTo>
                  <a:lnTo>
                    <a:pt x="6038" y="1096"/>
                  </a:lnTo>
                  <a:lnTo>
                    <a:pt x="5638" y="810"/>
                  </a:lnTo>
                  <a:lnTo>
                    <a:pt x="5262" y="742"/>
                  </a:lnTo>
                  <a:lnTo>
                    <a:pt x="5102" y="514"/>
                  </a:lnTo>
                  <a:lnTo>
                    <a:pt x="4737" y="331"/>
                  </a:lnTo>
                  <a:lnTo>
                    <a:pt x="4075" y="342"/>
                  </a:lnTo>
                  <a:lnTo>
                    <a:pt x="4041" y="0"/>
                  </a:lnTo>
                  <a:lnTo>
                    <a:pt x="3436" y="126"/>
                  </a:lnTo>
                  <a:lnTo>
                    <a:pt x="2968" y="491"/>
                  </a:lnTo>
                  <a:lnTo>
                    <a:pt x="2865" y="799"/>
                  </a:lnTo>
                  <a:lnTo>
                    <a:pt x="2580" y="867"/>
                  </a:lnTo>
                  <a:lnTo>
                    <a:pt x="1850" y="1632"/>
                  </a:lnTo>
                  <a:lnTo>
                    <a:pt x="1393" y="2214"/>
                  </a:lnTo>
                  <a:lnTo>
                    <a:pt x="1131" y="2225"/>
                  </a:lnTo>
                  <a:lnTo>
                    <a:pt x="880" y="2123"/>
                  </a:lnTo>
                  <a:lnTo>
                    <a:pt x="1" y="2020"/>
                  </a:lnTo>
                  <a:lnTo>
                    <a:pt x="275" y="2750"/>
                  </a:lnTo>
                  <a:lnTo>
                    <a:pt x="423" y="2910"/>
                  </a:lnTo>
                  <a:lnTo>
                    <a:pt x="651" y="3435"/>
                  </a:lnTo>
                  <a:lnTo>
                    <a:pt x="1507" y="4439"/>
                  </a:lnTo>
                  <a:lnTo>
                    <a:pt x="1838" y="4542"/>
                  </a:lnTo>
                  <a:lnTo>
                    <a:pt x="1827" y="4850"/>
                  </a:lnTo>
                  <a:lnTo>
                    <a:pt x="2044" y="5432"/>
                  </a:lnTo>
                  <a:lnTo>
                    <a:pt x="2637" y="5569"/>
                  </a:lnTo>
                  <a:lnTo>
                    <a:pt x="3128" y="5980"/>
                  </a:lnTo>
                  <a:lnTo>
                    <a:pt x="3436" y="5991"/>
                  </a:lnTo>
                  <a:lnTo>
                    <a:pt x="3813" y="6151"/>
                  </a:lnTo>
                  <a:lnTo>
                    <a:pt x="4075" y="6037"/>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34" name="Google Shape;1234;p42"/>
            <p:cNvSpPr/>
            <p:nvPr/>
          </p:nvSpPr>
          <p:spPr>
            <a:xfrm>
              <a:off x="4542225" y="2839350"/>
              <a:ext cx="197750" cy="311025"/>
            </a:xfrm>
            <a:custGeom>
              <a:rect b="b" l="l" r="r" t="t"/>
              <a:pathLst>
                <a:path extrusionOk="0" h="12441" w="7910">
                  <a:moveTo>
                    <a:pt x="2363" y="1427"/>
                  </a:moveTo>
                  <a:lnTo>
                    <a:pt x="1986" y="1051"/>
                  </a:lnTo>
                  <a:lnTo>
                    <a:pt x="1815" y="674"/>
                  </a:lnTo>
                  <a:lnTo>
                    <a:pt x="1564" y="503"/>
                  </a:lnTo>
                  <a:lnTo>
                    <a:pt x="1279" y="994"/>
                  </a:lnTo>
                  <a:lnTo>
                    <a:pt x="1119" y="1313"/>
                  </a:lnTo>
                  <a:lnTo>
                    <a:pt x="1427" y="1815"/>
                  </a:lnTo>
                  <a:lnTo>
                    <a:pt x="1735" y="2260"/>
                  </a:lnTo>
                  <a:lnTo>
                    <a:pt x="2043" y="2569"/>
                  </a:lnTo>
                  <a:lnTo>
                    <a:pt x="4679" y="3653"/>
                  </a:lnTo>
                  <a:lnTo>
                    <a:pt x="5364" y="3641"/>
                  </a:lnTo>
                  <a:lnTo>
                    <a:pt x="3173" y="6369"/>
                  </a:lnTo>
                  <a:lnTo>
                    <a:pt x="2112" y="6414"/>
                  </a:lnTo>
                  <a:lnTo>
                    <a:pt x="1416" y="7054"/>
                  </a:lnTo>
                  <a:lnTo>
                    <a:pt x="902" y="7065"/>
                  </a:lnTo>
                  <a:lnTo>
                    <a:pt x="685" y="7350"/>
                  </a:lnTo>
                  <a:lnTo>
                    <a:pt x="0" y="8377"/>
                  </a:lnTo>
                  <a:lnTo>
                    <a:pt x="35" y="11687"/>
                  </a:lnTo>
                  <a:lnTo>
                    <a:pt x="503" y="12440"/>
                  </a:lnTo>
                  <a:lnTo>
                    <a:pt x="685" y="12235"/>
                  </a:lnTo>
                  <a:lnTo>
                    <a:pt x="879" y="11744"/>
                  </a:lnTo>
                  <a:lnTo>
                    <a:pt x="1746" y="10648"/>
                  </a:lnTo>
                  <a:lnTo>
                    <a:pt x="2500" y="9964"/>
                  </a:lnTo>
                  <a:lnTo>
                    <a:pt x="3687" y="9051"/>
                  </a:lnTo>
                  <a:lnTo>
                    <a:pt x="4485" y="8320"/>
                  </a:lnTo>
                  <a:lnTo>
                    <a:pt x="5398" y="7076"/>
                  </a:lnTo>
                  <a:lnTo>
                    <a:pt x="6060" y="6072"/>
                  </a:lnTo>
                  <a:lnTo>
                    <a:pt x="6722" y="4737"/>
                  </a:lnTo>
                  <a:lnTo>
                    <a:pt x="7179" y="3573"/>
                  </a:lnTo>
                  <a:lnTo>
                    <a:pt x="7532" y="2557"/>
                  </a:lnTo>
                  <a:lnTo>
                    <a:pt x="7715" y="1587"/>
                  </a:lnTo>
                  <a:lnTo>
                    <a:pt x="7875" y="1256"/>
                  </a:lnTo>
                  <a:lnTo>
                    <a:pt x="7852" y="777"/>
                  </a:lnTo>
                  <a:lnTo>
                    <a:pt x="7909" y="252"/>
                  </a:lnTo>
                  <a:lnTo>
                    <a:pt x="7875" y="1"/>
                  </a:lnTo>
                  <a:lnTo>
                    <a:pt x="7578" y="1"/>
                  </a:lnTo>
                  <a:lnTo>
                    <a:pt x="7202" y="320"/>
                  </a:lnTo>
                  <a:lnTo>
                    <a:pt x="6791" y="400"/>
                  </a:lnTo>
                  <a:lnTo>
                    <a:pt x="6437" y="537"/>
                  </a:lnTo>
                  <a:lnTo>
                    <a:pt x="6174" y="560"/>
                  </a:lnTo>
                  <a:lnTo>
                    <a:pt x="6174" y="560"/>
                  </a:lnTo>
                  <a:lnTo>
                    <a:pt x="5718" y="594"/>
                  </a:lnTo>
                  <a:lnTo>
                    <a:pt x="5455" y="743"/>
                  </a:lnTo>
                  <a:lnTo>
                    <a:pt x="5056" y="823"/>
                  </a:lnTo>
                  <a:lnTo>
                    <a:pt x="4371" y="1085"/>
                  </a:lnTo>
                  <a:lnTo>
                    <a:pt x="3493" y="1199"/>
                  </a:lnTo>
                  <a:lnTo>
                    <a:pt x="2751" y="1427"/>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35" name="Google Shape;1235;p42"/>
            <p:cNvSpPr/>
            <p:nvPr/>
          </p:nvSpPr>
          <p:spPr>
            <a:xfrm>
              <a:off x="2628975" y="2981450"/>
              <a:ext cx="58225" cy="84175"/>
            </a:xfrm>
            <a:custGeom>
              <a:rect b="b" l="l" r="r" t="t"/>
              <a:pathLst>
                <a:path extrusionOk="0" h="3367" w="2329">
                  <a:moveTo>
                    <a:pt x="1575" y="2956"/>
                  </a:moveTo>
                  <a:lnTo>
                    <a:pt x="1826" y="2283"/>
                  </a:lnTo>
                  <a:lnTo>
                    <a:pt x="2328" y="1449"/>
                  </a:lnTo>
                  <a:lnTo>
                    <a:pt x="2203" y="1084"/>
                  </a:lnTo>
                  <a:lnTo>
                    <a:pt x="1370" y="308"/>
                  </a:lnTo>
                  <a:lnTo>
                    <a:pt x="788" y="103"/>
                  </a:lnTo>
                  <a:lnTo>
                    <a:pt x="514" y="0"/>
                  </a:lnTo>
                  <a:lnTo>
                    <a:pt x="69" y="788"/>
                  </a:lnTo>
                  <a:lnTo>
                    <a:pt x="126" y="1415"/>
                  </a:lnTo>
                  <a:lnTo>
                    <a:pt x="434" y="1940"/>
                  </a:lnTo>
                  <a:lnTo>
                    <a:pt x="286" y="2328"/>
                  </a:lnTo>
                  <a:lnTo>
                    <a:pt x="206" y="2739"/>
                  </a:lnTo>
                  <a:lnTo>
                    <a:pt x="0" y="3138"/>
                  </a:lnTo>
                  <a:lnTo>
                    <a:pt x="343" y="3321"/>
                  </a:lnTo>
                  <a:lnTo>
                    <a:pt x="594" y="3070"/>
                  </a:lnTo>
                  <a:lnTo>
                    <a:pt x="776" y="3104"/>
                  </a:lnTo>
                  <a:lnTo>
                    <a:pt x="879" y="3367"/>
                  </a:lnTo>
                  <a:lnTo>
                    <a:pt x="1267" y="3287"/>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36" name="Google Shape;1236;p42"/>
            <p:cNvSpPr/>
            <p:nvPr/>
          </p:nvSpPr>
          <p:spPr>
            <a:xfrm>
              <a:off x="3640650" y="1956900"/>
              <a:ext cx="255375" cy="215450"/>
            </a:xfrm>
            <a:custGeom>
              <a:rect b="b" l="l" r="r" t="t"/>
              <a:pathLst>
                <a:path extrusionOk="0" h="8618" w="10215">
                  <a:moveTo>
                    <a:pt x="10215" y="7932"/>
                  </a:moveTo>
                  <a:lnTo>
                    <a:pt x="10066" y="7191"/>
                  </a:lnTo>
                  <a:lnTo>
                    <a:pt x="9610" y="7510"/>
                  </a:lnTo>
                  <a:lnTo>
                    <a:pt x="9462" y="7841"/>
                  </a:lnTo>
                  <a:lnTo>
                    <a:pt x="9667" y="8446"/>
                  </a:lnTo>
                  <a:lnTo>
                    <a:pt x="10009" y="8617"/>
                  </a:lnTo>
                  <a:close/>
                  <a:moveTo>
                    <a:pt x="5730" y="663"/>
                  </a:moveTo>
                  <a:lnTo>
                    <a:pt x="5387" y="321"/>
                  </a:lnTo>
                  <a:lnTo>
                    <a:pt x="5068" y="309"/>
                  </a:lnTo>
                  <a:lnTo>
                    <a:pt x="4965" y="1"/>
                  </a:lnTo>
                  <a:lnTo>
                    <a:pt x="4360" y="172"/>
                  </a:lnTo>
                  <a:lnTo>
                    <a:pt x="4155" y="891"/>
                  </a:lnTo>
                  <a:lnTo>
                    <a:pt x="2546" y="1576"/>
                  </a:lnTo>
                  <a:lnTo>
                    <a:pt x="1884" y="1211"/>
                  </a:lnTo>
                  <a:lnTo>
                    <a:pt x="2089" y="2204"/>
                  </a:lnTo>
                  <a:lnTo>
                    <a:pt x="914" y="1975"/>
                  </a:lnTo>
                  <a:lnTo>
                    <a:pt x="1" y="2158"/>
                  </a:lnTo>
                  <a:lnTo>
                    <a:pt x="58" y="2820"/>
                  </a:lnTo>
                  <a:lnTo>
                    <a:pt x="1131" y="3162"/>
                  </a:lnTo>
                  <a:lnTo>
                    <a:pt x="1644" y="3607"/>
                  </a:lnTo>
                  <a:lnTo>
                    <a:pt x="2375" y="4532"/>
                  </a:lnTo>
                  <a:lnTo>
                    <a:pt x="2226" y="6289"/>
                  </a:lnTo>
                  <a:lnTo>
                    <a:pt x="1850" y="6814"/>
                  </a:lnTo>
                  <a:lnTo>
                    <a:pt x="2135" y="7156"/>
                  </a:lnTo>
                  <a:lnTo>
                    <a:pt x="3470" y="7556"/>
                  </a:lnTo>
                  <a:lnTo>
                    <a:pt x="3744" y="7373"/>
                  </a:lnTo>
                  <a:lnTo>
                    <a:pt x="4554" y="7773"/>
                  </a:lnTo>
                  <a:lnTo>
                    <a:pt x="5410" y="7659"/>
                  </a:lnTo>
                  <a:lnTo>
                    <a:pt x="5479" y="7134"/>
                  </a:lnTo>
                  <a:lnTo>
                    <a:pt x="6540" y="6848"/>
                  </a:lnTo>
                  <a:lnTo>
                    <a:pt x="7967" y="7077"/>
                  </a:lnTo>
                  <a:lnTo>
                    <a:pt x="8606" y="6586"/>
                  </a:lnTo>
                  <a:lnTo>
                    <a:pt x="8674" y="6198"/>
                  </a:lnTo>
                  <a:lnTo>
                    <a:pt x="8298" y="6084"/>
                  </a:lnTo>
                  <a:lnTo>
                    <a:pt x="8081" y="5399"/>
                  </a:lnTo>
                  <a:lnTo>
                    <a:pt x="8320" y="5148"/>
                  </a:lnTo>
                  <a:lnTo>
                    <a:pt x="8092" y="4806"/>
                  </a:lnTo>
                  <a:lnTo>
                    <a:pt x="8126" y="4566"/>
                  </a:lnTo>
                  <a:lnTo>
                    <a:pt x="7864" y="4178"/>
                  </a:lnTo>
                  <a:lnTo>
                    <a:pt x="7522" y="4303"/>
                  </a:lnTo>
                  <a:lnTo>
                    <a:pt x="7522" y="3904"/>
                  </a:lnTo>
                  <a:lnTo>
                    <a:pt x="8024" y="3402"/>
                  </a:lnTo>
                  <a:lnTo>
                    <a:pt x="7989" y="3174"/>
                  </a:lnTo>
                  <a:lnTo>
                    <a:pt x="8320" y="3265"/>
                  </a:lnTo>
                  <a:lnTo>
                    <a:pt x="8503" y="3117"/>
                  </a:lnTo>
                  <a:lnTo>
                    <a:pt x="8583" y="2477"/>
                  </a:lnTo>
                  <a:lnTo>
                    <a:pt x="8902" y="1884"/>
                  </a:lnTo>
                  <a:lnTo>
                    <a:pt x="7887" y="1713"/>
                  </a:lnTo>
                  <a:lnTo>
                    <a:pt x="7544" y="1485"/>
                  </a:lnTo>
                  <a:lnTo>
                    <a:pt x="7350" y="1496"/>
                  </a:lnTo>
                  <a:lnTo>
                    <a:pt x="7191" y="1427"/>
                  </a:lnTo>
                  <a:lnTo>
                    <a:pt x="6563" y="1028"/>
                  </a:lnTo>
                  <a:lnTo>
                    <a:pt x="6209" y="1085"/>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37" name="Google Shape;1237;p42"/>
            <p:cNvSpPr/>
            <p:nvPr/>
          </p:nvSpPr>
          <p:spPr>
            <a:xfrm>
              <a:off x="3550500" y="2120100"/>
              <a:ext cx="250800" cy="176350"/>
            </a:xfrm>
            <a:custGeom>
              <a:rect b="b" l="l" r="r" t="t"/>
              <a:pathLst>
                <a:path extrusionOk="0" h="7054" w="10032">
                  <a:moveTo>
                    <a:pt x="8023" y="4520"/>
                  </a:moveTo>
                  <a:lnTo>
                    <a:pt x="8023" y="4497"/>
                  </a:lnTo>
                  <a:lnTo>
                    <a:pt x="7944" y="4497"/>
                  </a:lnTo>
                  <a:lnTo>
                    <a:pt x="7909" y="4440"/>
                  </a:lnTo>
                  <a:lnTo>
                    <a:pt x="7886" y="4463"/>
                  </a:lnTo>
                  <a:lnTo>
                    <a:pt x="7875" y="4497"/>
                  </a:lnTo>
                  <a:lnTo>
                    <a:pt x="7875" y="4520"/>
                  </a:lnTo>
                  <a:lnTo>
                    <a:pt x="7944" y="4520"/>
                  </a:lnTo>
                  <a:lnTo>
                    <a:pt x="8001" y="4543"/>
                  </a:lnTo>
                  <a:close/>
                  <a:moveTo>
                    <a:pt x="7909" y="4292"/>
                  </a:moveTo>
                  <a:lnTo>
                    <a:pt x="7944" y="4292"/>
                  </a:lnTo>
                  <a:lnTo>
                    <a:pt x="8035" y="4189"/>
                  </a:lnTo>
                  <a:lnTo>
                    <a:pt x="8035" y="4155"/>
                  </a:lnTo>
                  <a:lnTo>
                    <a:pt x="7989" y="4121"/>
                  </a:lnTo>
                  <a:lnTo>
                    <a:pt x="7829" y="4155"/>
                  </a:lnTo>
                  <a:lnTo>
                    <a:pt x="7807" y="4189"/>
                  </a:lnTo>
                  <a:lnTo>
                    <a:pt x="7807" y="4235"/>
                  </a:lnTo>
                  <a:lnTo>
                    <a:pt x="7761" y="4257"/>
                  </a:lnTo>
                  <a:lnTo>
                    <a:pt x="7749" y="4315"/>
                  </a:lnTo>
                  <a:lnTo>
                    <a:pt x="7761" y="4337"/>
                  </a:lnTo>
                  <a:lnTo>
                    <a:pt x="7875" y="4349"/>
                  </a:lnTo>
                  <a:close/>
                  <a:moveTo>
                    <a:pt x="5456" y="286"/>
                  </a:moveTo>
                  <a:lnTo>
                    <a:pt x="4280" y="263"/>
                  </a:lnTo>
                  <a:lnTo>
                    <a:pt x="3675" y="297"/>
                  </a:lnTo>
                  <a:lnTo>
                    <a:pt x="2911" y="161"/>
                  </a:lnTo>
                  <a:lnTo>
                    <a:pt x="1941" y="161"/>
                  </a:lnTo>
                  <a:lnTo>
                    <a:pt x="1062" y="1"/>
                  </a:lnTo>
                  <a:lnTo>
                    <a:pt x="1" y="640"/>
                  </a:lnTo>
                  <a:lnTo>
                    <a:pt x="286" y="1016"/>
                  </a:lnTo>
                  <a:lnTo>
                    <a:pt x="229" y="1644"/>
                  </a:lnTo>
                  <a:lnTo>
                    <a:pt x="503" y="1416"/>
                  </a:lnTo>
                  <a:lnTo>
                    <a:pt x="799" y="1290"/>
                  </a:lnTo>
                  <a:lnTo>
                    <a:pt x="971" y="1724"/>
                  </a:lnTo>
                  <a:lnTo>
                    <a:pt x="1404" y="1724"/>
                  </a:lnTo>
                  <a:lnTo>
                    <a:pt x="1530" y="1610"/>
                  </a:lnTo>
                  <a:lnTo>
                    <a:pt x="1952" y="1644"/>
                  </a:lnTo>
                  <a:lnTo>
                    <a:pt x="2146" y="2089"/>
                  </a:lnTo>
                  <a:lnTo>
                    <a:pt x="1804" y="2329"/>
                  </a:lnTo>
                  <a:lnTo>
                    <a:pt x="1770" y="3025"/>
                  </a:lnTo>
                  <a:lnTo>
                    <a:pt x="1644" y="3151"/>
                  </a:lnTo>
                  <a:lnTo>
                    <a:pt x="1598" y="3584"/>
                  </a:lnTo>
                  <a:lnTo>
                    <a:pt x="1290" y="3653"/>
                  </a:lnTo>
                  <a:lnTo>
                    <a:pt x="1575" y="4189"/>
                  </a:lnTo>
                  <a:lnTo>
                    <a:pt x="1347" y="4805"/>
                  </a:lnTo>
                  <a:lnTo>
                    <a:pt x="1598" y="5079"/>
                  </a:lnTo>
                  <a:lnTo>
                    <a:pt x="1484" y="5319"/>
                  </a:lnTo>
                  <a:lnTo>
                    <a:pt x="1199" y="5673"/>
                  </a:lnTo>
                  <a:lnTo>
                    <a:pt x="1256" y="5981"/>
                  </a:lnTo>
                  <a:lnTo>
                    <a:pt x="1941" y="6118"/>
                  </a:lnTo>
                  <a:lnTo>
                    <a:pt x="2135" y="6654"/>
                  </a:lnTo>
                  <a:lnTo>
                    <a:pt x="2420" y="6962"/>
                  </a:lnTo>
                  <a:lnTo>
                    <a:pt x="2785" y="7053"/>
                  </a:lnTo>
                  <a:lnTo>
                    <a:pt x="3082" y="6688"/>
                  </a:lnTo>
                  <a:lnTo>
                    <a:pt x="3550" y="6369"/>
                  </a:lnTo>
                  <a:lnTo>
                    <a:pt x="4269" y="6380"/>
                  </a:lnTo>
                  <a:lnTo>
                    <a:pt x="5216" y="6380"/>
                  </a:lnTo>
                  <a:lnTo>
                    <a:pt x="5764" y="5661"/>
                  </a:lnTo>
                  <a:lnTo>
                    <a:pt x="6323" y="5479"/>
                  </a:lnTo>
                  <a:lnTo>
                    <a:pt x="6494" y="4885"/>
                  </a:lnTo>
                  <a:lnTo>
                    <a:pt x="6916" y="4463"/>
                  </a:lnTo>
                  <a:lnTo>
                    <a:pt x="6631" y="3938"/>
                  </a:lnTo>
                  <a:lnTo>
                    <a:pt x="6916" y="3208"/>
                  </a:lnTo>
                  <a:lnTo>
                    <a:pt x="7361" y="2717"/>
                  </a:lnTo>
                  <a:lnTo>
                    <a:pt x="7430" y="2409"/>
                  </a:lnTo>
                  <a:lnTo>
                    <a:pt x="8377" y="2226"/>
                  </a:lnTo>
                  <a:lnTo>
                    <a:pt x="9062" y="1621"/>
                  </a:lnTo>
                  <a:lnTo>
                    <a:pt x="9016" y="1131"/>
                  </a:lnTo>
                  <a:lnTo>
                    <a:pt x="8160" y="1245"/>
                  </a:lnTo>
                  <a:lnTo>
                    <a:pt x="7350" y="845"/>
                  </a:lnTo>
                  <a:lnTo>
                    <a:pt x="7076" y="1028"/>
                  </a:lnTo>
                  <a:lnTo>
                    <a:pt x="5730" y="628"/>
                  </a:lnTo>
                  <a:close/>
                  <a:moveTo>
                    <a:pt x="9165" y="3516"/>
                  </a:moveTo>
                  <a:lnTo>
                    <a:pt x="9176" y="3470"/>
                  </a:lnTo>
                  <a:lnTo>
                    <a:pt x="9187" y="3436"/>
                  </a:lnTo>
                  <a:lnTo>
                    <a:pt x="9199" y="3424"/>
                  </a:lnTo>
                  <a:lnTo>
                    <a:pt x="9176" y="3402"/>
                  </a:lnTo>
                  <a:lnTo>
                    <a:pt x="9176" y="3379"/>
                  </a:lnTo>
                  <a:lnTo>
                    <a:pt x="9199" y="3356"/>
                  </a:lnTo>
                  <a:lnTo>
                    <a:pt x="9176" y="3333"/>
                  </a:lnTo>
                  <a:lnTo>
                    <a:pt x="8993" y="3390"/>
                  </a:lnTo>
                  <a:lnTo>
                    <a:pt x="8891" y="3447"/>
                  </a:lnTo>
                  <a:lnTo>
                    <a:pt x="8594" y="3664"/>
                  </a:lnTo>
                  <a:lnTo>
                    <a:pt x="8594" y="3710"/>
                  </a:lnTo>
                  <a:lnTo>
                    <a:pt x="8605" y="3733"/>
                  </a:lnTo>
                  <a:lnTo>
                    <a:pt x="8662" y="3733"/>
                  </a:lnTo>
                  <a:lnTo>
                    <a:pt x="8685" y="3790"/>
                  </a:lnTo>
                  <a:lnTo>
                    <a:pt x="8742" y="3733"/>
                  </a:lnTo>
                  <a:lnTo>
                    <a:pt x="8788" y="3721"/>
                  </a:lnTo>
                  <a:lnTo>
                    <a:pt x="8834" y="3733"/>
                  </a:lnTo>
                  <a:lnTo>
                    <a:pt x="8868" y="3767"/>
                  </a:lnTo>
                  <a:lnTo>
                    <a:pt x="8891" y="3847"/>
                  </a:lnTo>
                  <a:lnTo>
                    <a:pt x="8902" y="3881"/>
                  </a:lnTo>
                  <a:lnTo>
                    <a:pt x="8993" y="3892"/>
                  </a:lnTo>
                  <a:lnTo>
                    <a:pt x="9119" y="3949"/>
                  </a:lnTo>
                  <a:lnTo>
                    <a:pt x="9176" y="3927"/>
                  </a:lnTo>
                  <a:lnTo>
                    <a:pt x="9244" y="3881"/>
                  </a:lnTo>
                  <a:lnTo>
                    <a:pt x="9279" y="3790"/>
                  </a:lnTo>
                  <a:lnTo>
                    <a:pt x="9313" y="3721"/>
                  </a:lnTo>
                  <a:lnTo>
                    <a:pt x="9359" y="3653"/>
                  </a:lnTo>
                  <a:lnTo>
                    <a:pt x="9404" y="3596"/>
                  </a:lnTo>
                  <a:lnTo>
                    <a:pt x="9381" y="3539"/>
                  </a:lnTo>
                  <a:lnTo>
                    <a:pt x="9347" y="3527"/>
                  </a:lnTo>
                  <a:lnTo>
                    <a:pt x="9302" y="3504"/>
                  </a:lnTo>
                  <a:lnTo>
                    <a:pt x="9233" y="3539"/>
                  </a:lnTo>
                  <a:close/>
                  <a:moveTo>
                    <a:pt x="10021" y="3470"/>
                  </a:moveTo>
                  <a:lnTo>
                    <a:pt x="10032" y="3413"/>
                  </a:lnTo>
                  <a:lnTo>
                    <a:pt x="10032" y="3402"/>
                  </a:lnTo>
                  <a:lnTo>
                    <a:pt x="9963" y="3299"/>
                  </a:lnTo>
                  <a:lnTo>
                    <a:pt x="9827" y="3253"/>
                  </a:lnTo>
                  <a:lnTo>
                    <a:pt x="9690" y="3265"/>
                  </a:lnTo>
                  <a:lnTo>
                    <a:pt x="9678" y="3287"/>
                  </a:lnTo>
                  <a:lnTo>
                    <a:pt x="9678" y="3345"/>
                  </a:lnTo>
                  <a:lnTo>
                    <a:pt x="9690" y="3356"/>
                  </a:lnTo>
                  <a:lnTo>
                    <a:pt x="9769" y="3367"/>
                  </a:lnTo>
                  <a:lnTo>
                    <a:pt x="9998" y="3470"/>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38" name="Google Shape;1238;p42"/>
            <p:cNvSpPr/>
            <p:nvPr/>
          </p:nvSpPr>
          <p:spPr>
            <a:xfrm>
              <a:off x="2326825" y="2825950"/>
              <a:ext cx="3450" cy="4300"/>
            </a:xfrm>
            <a:custGeom>
              <a:rect b="b" l="l" r="r" t="t"/>
              <a:pathLst>
                <a:path extrusionOk="0" h="172" w="138">
                  <a:moveTo>
                    <a:pt x="138" y="137"/>
                  </a:moveTo>
                  <a:lnTo>
                    <a:pt x="115" y="126"/>
                  </a:lnTo>
                  <a:lnTo>
                    <a:pt x="81" y="35"/>
                  </a:lnTo>
                  <a:lnTo>
                    <a:pt x="35" y="0"/>
                  </a:lnTo>
                  <a:lnTo>
                    <a:pt x="24" y="12"/>
                  </a:lnTo>
                  <a:lnTo>
                    <a:pt x="1" y="58"/>
                  </a:lnTo>
                  <a:lnTo>
                    <a:pt x="46" y="103"/>
                  </a:lnTo>
                  <a:lnTo>
                    <a:pt x="92" y="149"/>
                  </a:lnTo>
                  <a:lnTo>
                    <a:pt x="126" y="172"/>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39" name="Google Shape;1239;p42"/>
            <p:cNvSpPr/>
            <p:nvPr/>
          </p:nvSpPr>
          <p:spPr>
            <a:xfrm>
              <a:off x="2474325" y="2697550"/>
              <a:ext cx="3450" cy="2025"/>
            </a:xfrm>
            <a:custGeom>
              <a:rect b="b" l="l" r="r" t="t"/>
              <a:pathLst>
                <a:path extrusionOk="0" h="81" w="138">
                  <a:moveTo>
                    <a:pt x="126" y="47"/>
                  </a:moveTo>
                  <a:lnTo>
                    <a:pt x="138" y="12"/>
                  </a:lnTo>
                  <a:lnTo>
                    <a:pt x="104" y="1"/>
                  </a:lnTo>
                  <a:lnTo>
                    <a:pt x="1" y="69"/>
                  </a:lnTo>
                  <a:lnTo>
                    <a:pt x="1" y="81"/>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40" name="Google Shape;1240;p42"/>
            <p:cNvSpPr/>
            <p:nvPr/>
          </p:nvSpPr>
          <p:spPr>
            <a:xfrm>
              <a:off x="3747075" y="2144350"/>
              <a:ext cx="6025" cy="4600"/>
            </a:xfrm>
            <a:custGeom>
              <a:rect b="b" l="l" r="r" t="t"/>
              <a:pathLst>
                <a:path extrusionOk="0" h="184" w="241">
                  <a:moveTo>
                    <a:pt x="217" y="126"/>
                  </a:moveTo>
                  <a:lnTo>
                    <a:pt x="229" y="103"/>
                  </a:lnTo>
                  <a:lnTo>
                    <a:pt x="240" y="69"/>
                  </a:lnTo>
                  <a:lnTo>
                    <a:pt x="240" y="58"/>
                  </a:lnTo>
                  <a:lnTo>
                    <a:pt x="217" y="46"/>
                  </a:lnTo>
                  <a:lnTo>
                    <a:pt x="115" y="12"/>
                  </a:lnTo>
                  <a:lnTo>
                    <a:pt x="69" y="1"/>
                  </a:lnTo>
                  <a:lnTo>
                    <a:pt x="46" y="12"/>
                  </a:lnTo>
                  <a:lnTo>
                    <a:pt x="12" y="46"/>
                  </a:lnTo>
                  <a:lnTo>
                    <a:pt x="1" y="81"/>
                  </a:lnTo>
                  <a:lnTo>
                    <a:pt x="12" y="103"/>
                  </a:lnTo>
                  <a:lnTo>
                    <a:pt x="12" y="126"/>
                  </a:lnTo>
                  <a:lnTo>
                    <a:pt x="12" y="161"/>
                  </a:lnTo>
                  <a:lnTo>
                    <a:pt x="23" y="183"/>
                  </a:lnTo>
                  <a:lnTo>
                    <a:pt x="58" y="183"/>
                  </a:lnTo>
                  <a:lnTo>
                    <a:pt x="81" y="183"/>
                  </a:lnTo>
                  <a:lnTo>
                    <a:pt x="126" y="172"/>
                  </a:lnTo>
                  <a:lnTo>
                    <a:pt x="195" y="126"/>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41" name="Google Shape;1241;p42"/>
            <p:cNvSpPr/>
            <p:nvPr/>
          </p:nvSpPr>
          <p:spPr>
            <a:xfrm>
              <a:off x="2497150" y="2710400"/>
              <a:ext cx="3750" cy="16000"/>
            </a:xfrm>
            <a:custGeom>
              <a:rect b="b" l="l" r="r" t="t"/>
              <a:pathLst>
                <a:path extrusionOk="0" h="640" w="150">
                  <a:moveTo>
                    <a:pt x="126" y="617"/>
                  </a:moveTo>
                  <a:lnTo>
                    <a:pt x="149" y="594"/>
                  </a:lnTo>
                  <a:lnTo>
                    <a:pt x="149" y="583"/>
                  </a:lnTo>
                  <a:lnTo>
                    <a:pt x="149" y="560"/>
                  </a:lnTo>
                  <a:lnTo>
                    <a:pt x="138" y="537"/>
                  </a:lnTo>
                  <a:lnTo>
                    <a:pt x="126" y="514"/>
                  </a:lnTo>
                  <a:lnTo>
                    <a:pt x="69" y="480"/>
                  </a:lnTo>
                  <a:lnTo>
                    <a:pt x="1" y="560"/>
                  </a:lnTo>
                  <a:lnTo>
                    <a:pt x="1" y="583"/>
                  </a:lnTo>
                  <a:lnTo>
                    <a:pt x="12" y="628"/>
                  </a:lnTo>
                  <a:lnTo>
                    <a:pt x="92" y="640"/>
                  </a:lnTo>
                  <a:close/>
                  <a:moveTo>
                    <a:pt x="149" y="115"/>
                  </a:moveTo>
                  <a:lnTo>
                    <a:pt x="149" y="46"/>
                  </a:lnTo>
                  <a:lnTo>
                    <a:pt x="138" y="12"/>
                  </a:lnTo>
                  <a:lnTo>
                    <a:pt x="92" y="12"/>
                  </a:lnTo>
                  <a:lnTo>
                    <a:pt x="81" y="1"/>
                  </a:lnTo>
                  <a:lnTo>
                    <a:pt x="69" y="1"/>
                  </a:lnTo>
                  <a:lnTo>
                    <a:pt x="46" y="12"/>
                  </a:lnTo>
                  <a:lnTo>
                    <a:pt x="69" y="103"/>
                  </a:lnTo>
                  <a:lnTo>
                    <a:pt x="138" y="137"/>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42" name="Google Shape;1242;p42"/>
            <p:cNvSpPr/>
            <p:nvPr/>
          </p:nvSpPr>
          <p:spPr>
            <a:xfrm>
              <a:off x="2187025" y="2500700"/>
              <a:ext cx="108150" cy="136700"/>
            </a:xfrm>
            <a:custGeom>
              <a:rect b="b" l="l" r="r" t="t"/>
              <a:pathLst>
                <a:path extrusionOk="0" h="5468" w="4326">
                  <a:moveTo>
                    <a:pt x="3984" y="5216"/>
                  </a:moveTo>
                  <a:lnTo>
                    <a:pt x="4018" y="5136"/>
                  </a:lnTo>
                  <a:lnTo>
                    <a:pt x="3972" y="5125"/>
                  </a:lnTo>
                  <a:lnTo>
                    <a:pt x="3904" y="5216"/>
                  </a:lnTo>
                  <a:lnTo>
                    <a:pt x="3812" y="5262"/>
                  </a:lnTo>
                  <a:lnTo>
                    <a:pt x="3767" y="5262"/>
                  </a:lnTo>
                  <a:lnTo>
                    <a:pt x="3675" y="5216"/>
                  </a:lnTo>
                  <a:lnTo>
                    <a:pt x="3596" y="5216"/>
                  </a:lnTo>
                  <a:lnTo>
                    <a:pt x="3539" y="5284"/>
                  </a:lnTo>
                  <a:lnTo>
                    <a:pt x="3459" y="5307"/>
                  </a:lnTo>
                  <a:lnTo>
                    <a:pt x="3470" y="5319"/>
                  </a:lnTo>
                  <a:lnTo>
                    <a:pt x="3470" y="5353"/>
                  </a:lnTo>
                  <a:lnTo>
                    <a:pt x="3447" y="5387"/>
                  </a:lnTo>
                  <a:lnTo>
                    <a:pt x="3447" y="5421"/>
                  </a:lnTo>
                  <a:lnTo>
                    <a:pt x="3459" y="5467"/>
                  </a:lnTo>
                  <a:lnTo>
                    <a:pt x="3675" y="5444"/>
                  </a:lnTo>
                  <a:lnTo>
                    <a:pt x="3858" y="5421"/>
                  </a:lnTo>
                  <a:lnTo>
                    <a:pt x="3961" y="5296"/>
                  </a:lnTo>
                  <a:close/>
                  <a:moveTo>
                    <a:pt x="4098" y="4931"/>
                  </a:moveTo>
                  <a:lnTo>
                    <a:pt x="4041" y="4896"/>
                  </a:lnTo>
                  <a:lnTo>
                    <a:pt x="3984" y="4931"/>
                  </a:lnTo>
                  <a:lnTo>
                    <a:pt x="3995" y="4976"/>
                  </a:lnTo>
                  <a:close/>
                  <a:moveTo>
                    <a:pt x="4098" y="4109"/>
                  </a:moveTo>
                  <a:lnTo>
                    <a:pt x="4041" y="4075"/>
                  </a:lnTo>
                  <a:lnTo>
                    <a:pt x="3995" y="4155"/>
                  </a:lnTo>
                  <a:lnTo>
                    <a:pt x="4041" y="4166"/>
                  </a:lnTo>
                  <a:lnTo>
                    <a:pt x="4143" y="4155"/>
                  </a:lnTo>
                  <a:lnTo>
                    <a:pt x="4212" y="4166"/>
                  </a:lnTo>
                  <a:lnTo>
                    <a:pt x="4280" y="4223"/>
                  </a:lnTo>
                  <a:lnTo>
                    <a:pt x="4326" y="4189"/>
                  </a:lnTo>
                  <a:lnTo>
                    <a:pt x="4315" y="4177"/>
                  </a:lnTo>
                  <a:lnTo>
                    <a:pt x="4257" y="4132"/>
                  </a:lnTo>
                  <a:lnTo>
                    <a:pt x="4166" y="4120"/>
                  </a:lnTo>
                  <a:lnTo>
                    <a:pt x="4143" y="4120"/>
                  </a:lnTo>
                  <a:close/>
                  <a:moveTo>
                    <a:pt x="3150" y="4292"/>
                  </a:moveTo>
                  <a:lnTo>
                    <a:pt x="3253" y="4212"/>
                  </a:lnTo>
                  <a:lnTo>
                    <a:pt x="3356" y="4166"/>
                  </a:lnTo>
                  <a:lnTo>
                    <a:pt x="3481" y="4006"/>
                  </a:lnTo>
                  <a:lnTo>
                    <a:pt x="3470" y="3881"/>
                  </a:lnTo>
                  <a:lnTo>
                    <a:pt x="3504" y="3824"/>
                  </a:lnTo>
                  <a:lnTo>
                    <a:pt x="3413" y="3835"/>
                  </a:lnTo>
                  <a:lnTo>
                    <a:pt x="3402" y="3881"/>
                  </a:lnTo>
                  <a:lnTo>
                    <a:pt x="3379" y="3926"/>
                  </a:lnTo>
                  <a:lnTo>
                    <a:pt x="3424" y="3983"/>
                  </a:lnTo>
                  <a:lnTo>
                    <a:pt x="3424" y="4006"/>
                  </a:lnTo>
                  <a:lnTo>
                    <a:pt x="3402" y="4063"/>
                  </a:lnTo>
                  <a:lnTo>
                    <a:pt x="3356" y="4075"/>
                  </a:lnTo>
                  <a:lnTo>
                    <a:pt x="3344" y="4109"/>
                  </a:lnTo>
                  <a:lnTo>
                    <a:pt x="3299" y="4120"/>
                  </a:lnTo>
                  <a:lnTo>
                    <a:pt x="3242" y="4189"/>
                  </a:lnTo>
                  <a:lnTo>
                    <a:pt x="3128" y="4280"/>
                  </a:lnTo>
                  <a:lnTo>
                    <a:pt x="3093" y="4326"/>
                  </a:lnTo>
                  <a:close/>
                  <a:moveTo>
                    <a:pt x="3322" y="3835"/>
                  </a:moveTo>
                  <a:lnTo>
                    <a:pt x="3242" y="3812"/>
                  </a:lnTo>
                  <a:lnTo>
                    <a:pt x="3208" y="3755"/>
                  </a:lnTo>
                  <a:lnTo>
                    <a:pt x="3150" y="3732"/>
                  </a:lnTo>
                  <a:lnTo>
                    <a:pt x="3139" y="3767"/>
                  </a:lnTo>
                  <a:lnTo>
                    <a:pt x="3139" y="3789"/>
                  </a:lnTo>
                  <a:lnTo>
                    <a:pt x="3150" y="3846"/>
                  </a:lnTo>
                  <a:lnTo>
                    <a:pt x="3185" y="3835"/>
                  </a:lnTo>
                  <a:lnTo>
                    <a:pt x="3299" y="3892"/>
                  </a:lnTo>
                  <a:lnTo>
                    <a:pt x="3356" y="3846"/>
                  </a:lnTo>
                  <a:close/>
                  <a:moveTo>
                    <a:pt x="2740" y="3675"/>
                  </a:moveTo>
                  <a:lnTo>
                    <a:pt x="2740" y="3584"/>
                  </a:lnTo>
                  <a:lnTo>
                    <a:pt x="2683" y="3504"/>
                  </a:lnTo>
                  <a:lnTo>
                    <a:pt x="2603" y="3447"/>
                  </a:lnTo>
                  <a:lnTo>
                    <a:pt x="2580" y="3276"/>
                  </a:lnTo>
                  <a:lnTo>
                    <a:pt x="2546" y="3185"/>
                  </a:lnTo>
                  <a:lnTo>
                    <a:pt x="2511" y="3093"/>
                  </a:lnTo>
                  <a:lnTo>
                    <a:pt x="2454" y="2979"/>
                  </a:lnTo>
                  <a:lnTo>
                    <a:pt x="2454" y="3048"/>
                  </a:lnTo>
                  <a:lnTo>
                    <a:pt x="2466" y="3070"/>
                  </a:lnTo>
                  <a:lnTo>
                    <a:pt x="2489" y="3150"/>
                  </a:lnTo>
                  <a:lnTo>
                    <a:pt x="2546" y="3276"/>
                  </a:lnTo>
                  <a:lnTo>
                    <a:pt x="2557" y="3333"/>
                  </a:lnTo>
                  <a:lnTo>
                    <a:pt x="2546" y="3390"/>
                  </a:lnTo>
                  <a:lnTo>
                    <a:pt x="2489" y="3413"/>
                  </a:lnTo>
                  <a:lnTo>
                    <a:pt x="2466" y="3436"/>
                  </a:lnTo>
                  <a:lnTo>
                    <a:pt x="2546" y="3481"/>
                  </a:lnTo>
                  <a:lnTo>
                    <a:pt x="2660" y="3527"/>
                  </a:lnTo>
                  <a:lnTo>
                    <a:pt x="2728" y="3710"/>
                  </a:lnTo>
                  <a:close/>
                  <a:moveTo>
                    <a:pt x="2158" y="3185"/>
                  </a:moveTo>
                  <a:lnTo>
                    <a:pt x="2089" y="3139"/>
                  </a:lnTo>
                  <a:lnTo>
                    <a:pt x="2055" y="3093"/>
                  </a:lnTo>
                  <a:lnTo>
                    <a:pt x="1952" y="2991"/>
                  </a:lnTo>
                  <a:lnTo>
                    <a:pt x="1918" y="2979"/>
                  </a:lnTo>
                  <a:lnTo>
                    <a:pt x="1884" y="3036"/>
                  </a:lnTo>
                  <a:lnTo>
                    <a:pt x="1941" y="3048"/>
                  </a:lnTo>
                  <a:lnTo>
                    <a:pt x="2066" y="3150"/>
                  </a:lnTo>
                  <a:lnTo>
                    <a:pt x="2123" y="3173"/>
                  </a:lnTo>
                  <a:close/>
                  <a:moveTo>
                    <a:pt x="3196" y="2614"/>
                  </a:moveTo>
                  <a:lnTo>
                    <a:pt x="3185" y="2568"/>
                  </a:lnTo>
                  <a:lnTo>
                    <a:pt x="3173" y="2568"/>
                  </a:lnTo>
                  <a:lnTo>
                    <a:pt x="3128" y="2580"/>
                  </a:lnTo>
                  <a:lnTo>
                    <a:pt x="3082" y="2705"/>
                  </a:lnTo>
                  <a:lnTo>
                    <a:pt x="3128" y="2705"/>
                  </a:lnTo>
                  <a:close/>
                  <a:moveTo>
                    <a:pt x="685" y="2454"/>
                  </a:moveTo>
                  <a:lnTo>
                    <a:pt x="663" y="2409"/>
                  </a:lnTo>
                  <a:lnTo>
                    <a:pt x="617" y="2431"/>
                  </a:lnTo>
                  <a:lnTo>
                    <a:pt x="549" y="2431"/>
                  </a:lnTo>
                  <a:lnTo>
                    <a:pt x="514" y="2454"/>
                  </a:lnTo>
                  <a:lnTo>
                    <a:pt x="457" y="2454"/>
                  </a:lnTo>
                  <a:lnTo>
                    <a:pt x="412" y="2477"/>
                  </a:lnTo>
                  <a:lnTo>
                    <a:pt x="469" y="2591"/>
                  </a:lnTo>
                  <a:lnTo>
                    <a:pt x="514" y="2637"/>
                  </a:lnTo>
                  <a:lnTo>
                    <a:pt x="526" y="2785"/>
                  </a:lnTo>
                  <a:lnTo>
                    <a:pt x="560" y="2797"/>
                  </a:lnTo>
                  <a:lnTo>
                    <a:pt x="549" y="2899"/>
                  </a:lnTo>
                  <a:lnTo>
                    <a:pt x="697" y="2911"/>
                  </a:lnTo>
                  <a:lnTo>
                    <a:pt x="754" y="2797"/>
                  </a:lnTo>
                  <a:lnTo>
                    <a:pt x="754" y="2751"/>
                  </a:lnTo>
                  <a:lnTo>
                    <a:pt x="754" y="2740"/>
                  </a:lnTo>
                  <a:lnTo>
                    <a:pt x="754" y="2705"/>
                  </a:lnTo>
                  <a:lnTo>
                    <a:pt x="754" y="2682"/>
                  </a:lnTo>
                  <a:lnTo>
                    <a:pt x="754" y="2557"/>
                  </a:lnTo>
                  <a:lnTo>
                    <a:pt x="720" y="2477"/>
                  </a:lnTo>
                  <a:lnTo>
                    <a:pt x="663" y="2568"/>
                  </a:lnTo>
                  <a:lnTo>
                    <a:pt x="606" y="2523"/>
                  </a:lnTo>
                  <a:lnTo>
                    <a:pt x="685" y="2466"/>
                  </a:lnTo>
                  <a:close/>
                  <a:moveTo>
                    <a:pt x="2523" y="2500"/>
                  </a:moveTo>
                  <a:lnTo>
                    <a:pt x="2386" y="2294"/>
                  </a:lnTo>
                  <a:lnTo>
                    <a:pt x="2386" y="2272"/>
                  </a:lnTo>
                  <a:lnTo>
                    <a:pt x="2317" y="2055"/>
                  </a:lnTo>
                  <a:lnTo>
                    <a:pt x="2272" y="2043"/>
                  </a:lnTo>
                  <a:lnTo>
                    <a:pt x="2260" y="2055"/>
                  </a:lnTo>
                  <a:lnTo>
                    <a:pt x="2238" y="2078"/>
                  </a:lnTo>
                  <a:lnTo>
                    <a:pt x="2295" y="2135"/>
                  </a:lnTo>
                  <a:lnTo>
                    <a:pt x="2295" y="2192"/>
                  </a:lnTo>
                  <a:lnTo>
                    <a:pt x="2340" y="2226"/>
                  </a:lnTo>
                  <a:lnTo>
                    <a:pt x="2397" y="2386"/>
                  </a:lnTo>
                  <a:lnTo>
                    <a:pt x="2454" y="2431"/>
                  </a:lnTo>
                  <a:lnTo>
                    <a:pt x="2443" y="2477"/>
                  </a:lnTo>
                  <a:lnTo>
                    <a:pt x="2386" y="2523"/>
                  </a:lnTo>
                  <a:lnTo>
                    <a:pt x="2374" y="2557"/>
                  </a:lnTo>
                  <a:lnTo>
                    <a:pt x="2386" y="2557"/>
                  </a:lnTo>
                  <a:lnTo>
                    <a:pt x="2466" y="2534"/>
                  </a:lnTo>
                  <a:lnTo>
                    <a:pt x="2523" y="2534"/>
                  </a:lnTo>
                  <a:close/>
                  <a:moveTo>
                    <a:pt x="1028" y="1758"/>
                  </a:moveTo>
                  <a:lnTo>
                    <a:pt x="1096" y="1724"/>
                  </a:lnTo>
                  <a:lnTo>
                    <a:pt x="1096" y="1724"/>
                  </a:lnTo>
                  <a:lnTo>
                    <a:pt x="1062" y="1701"/>
                  </a:lnTo>
                  <a:lnTo>
                    <a:pt x="959" y="1701"/>
                  </a:lnTo>
                  <a:lnTo>
                    <a:pt x="902" y="1712"/>
                  </a:lnTo>
                  <a:lnTo>
                    <a:pt x="868" y="1735"/>
                  </a:lnTo>
                  <a:lnTo>
                    <a:pt x="891" y="1758"/>
                  </a:lnTo>
                  <a:lnTo>
                    <a:pt x="948" y="1769"/>
                  </a:lnTo>
                  <a:close/>
                  <a:moveTo>
                    <a:pt x="685" y="2043"/>
                  </a:moveTo>
                  <a:lnTo>
                    <a:pt x="617" y="1952"/>
                  </a:lnTo>
                  <a:lnTo>
                    <a:pt x="571" y="1827"/>
                  </a:lnTo>
                  <a:lnTo>
                    <a:pt x="549" y="1769"/>
                  </a:lnTo>
                  <a:lnTo>
                    <a:pt x="560" y="1701"/>
                  </a:lnTo>
                  <a:lnTo>
                    <a:pt x="514" y="1644"/>
                  </a:lnTo>
                  <a:lnTo>
                    <a:pt x="434" y="1587"/>
                  </a:lnTo>
                  <a:lnTo>
                    <a:pt x="389" y="1598"/>
                  </a:lnTo>
                  <a:lnTo>
                    <a:pt x="400" y="1758"/>
                  </a:lnTo>
                  <a:lnTo>
                    <a:pt x="377" y="1838"/>
                  </a:lnTo>
                  <a:lnTo>
                    <a:pt x="263" y="1998"/>
                  </a:lnTo>
                  <a:lnTo>
                    <a:pt x="275" y="2055"/>
                  </a:lnTo>
                  <a:lnTo>
                    <a:pt x="275" y="2055"/>
                  </a:lnTo>
                  <a:lnTo>
                    <a:pt x="286" y="2078"/>
                  </a:lnTo>
                  <a:lnTo>
                    <a:pt x="218" y="2135"/>
                  </a:lnTo>
                  <a:lnTo>
                    <a:pt x="218" y="2100"/>
                  </a:lnTo>
                  <a:lnTo>
                    <a:pt x="138" y="2112"/>
                  </a:lnTo>
                  <a:lnTo>
                    <a:pt x="172" y="2180"/>
                  </a:lnTo>
                  <a:lnTo>
                    <a:pt x="263" y="2237"/>
                  </a:lnTo>
                  <a:lnTo>
                    <a:pt x="297" y="2249"/>
                  </a:lnTo>
                  <a:lnTo>
                    <a:pt x="343" y="2226"/>
                  </a:lnTo>
                  <a:lnTo>
                    <a:pt x="343" y="2294"/>
                  </a:lnTo>
                  <a:lnTo>
                    <a:pt x="389" y="2351"/>
                  </a:lnTo>
                  <a:lnTo>
                    <a:pt x="400" y="2409"/>
                  </a:lnTo>
                  <a:lnTo>
                    <a:pt x="446" y="2363"/>
                  </a:lnTo>
                  <a:lnTo>
                    <a:pt x="526" y="2340"/>
                  </a:lnTo>
                  <a:lnTo>
                    <a:pt x="560" y="2306"/>
                  </a:lnTo>
                  <a:lnTo>
                    <a:pt x="663" y="2249"/>
                  </a:lnTo>
                  <a:lnTo>
                    <a:pt x="663" y="2226"/>
                  </a:lnTo>
                  <a:lnTo>
                    <a:pt x="674" y="2135"/>
                  </a:lnTo>
                  <a:close/>
                  <a:moveTo>
                    <a:pt x="1644" y="1324"/>
                  </a:moveTo>
                  <a:lnTo>
                    <a:pt x="1598" y="1256"/>
                  </a:lnTo>
                  <a:lnTo>
                    <a:pt x="1587" y="1267"/>
                  </a:lnTo>
                  <a:lnTo>
                    <a:pt x="1576" y="1324"/>
                  </a:lnTo>
                  <a:lnTo>
                    <a:pt x="1530" y="1381"/>
                  </a:lnTo>
                  <a:lnTo>
                    <a:pt x="1598" y="1370"/>
                  </a:lnTo>
                  <a:lnTo>
                    <a:pt x="1655" y="1381"/>
                  </a:lnTo>
                  <a:lnTo>
                    <a:pt x="1747" y="1450"/>
                  </a:lnTo>
                  <a:lnTo>
                    <a:pt x="1849" y="1484"/>
                  </a:lnTo>
                  <a:lnTo>
                    <a:pt x="1884" y="1564"/>
                  </a:lnTo>
                  <a:lnTo>
                    <a:pt x="1975" y="1655"/>
                  </a:lnTo>
                  <a:lnTo>
                    <a:pt x="1975" y="1735"/>
                  </a:lnTo>
                  <a:lnTo>
                    <a:pt x="1918" y="1827"/>
                  </a:lnTo>
                  <a:lnTo>
                    <a:pt x="1895" y="1929"/>
                  </a:lnTo>
                  <a:lnTo>
                    <a:pt x="1815" y="1941"/>
                  </a:lnTo>
                  <a:lnTo>
                    <a:pt x="1827" y="1952"/>
                  </a:lnTo>
                  <a:lnTo>
                    <a:pt x="1872" y="1998"/>
                  </a:lnTo>
                  <a:lnTo>
                    <a:pt x="1884" y="2055"/>
                  </a:lnTo>
                  <a:lnTo>
                    <a:pt x="1918" y="2078"/>
                  </a:lnTo>
                  <a:lnTo>
                    <a:pt x="1918" y="1986"/>
                  </a:lnTo>
                  <a:lnTo>
                    <a:pt x="1952" y="1872"/>
                  </a:lnTo>
                  <a:lnTo>
                    <a:pt x="2009" y="1678"/>
                  </a:lnTo>
                  <a:lnTo>
                    <a:pt x="1998" y="1644"/>
                  </a:lnTo>
                  <a:lnTo>
                    <a:pt x="1952" y="1598"/>
                  </a:lnTo>
                  <a:lnTo>
                    <a:pt x="1861" y="1473"/>
                  </a:lnTo>
                  <a:lnTo>
                    <a:pt x="1758" y="1427"/>
                  </a:lnTo>
                  <a:close/>
                  <a:moveTo>
                    <a:pt x="389" y="195"/>
                  </a:moveTo>
                  <a:lnTo>
                    <a:pt x="320" y="138"/>
                  </a:lnTo>
                  <a:lnTo>
                    <a:pt x="286" y="195"/>
                  </a:lnTo>
                  <a:lnTo>
                    <a:pt x="286" y="217"/>
                  </a:lnTo>
                  <a:lnTo>
                    <a:pt x="275" y="252"/>
                  </a:lnTo>
                  <a:lnTo>
                    <a:pt x="206" y="309"/>
                  </a:lnTo>
                  <a:lnTo>
                    <a:pt x="126" y="332"/>
                  </a:lnTo>
                  <a:lnTo>
                    <a:pt x="35" y="240"/>
                  </a:lnTo>
                  <a:lnTo>
                    <a:pt x="1" y="229"/>
                  </a:lnTo>
                  <a:lnTo>
                    <a:pt x="115" y="389"/>
                  </a:lnTo>
                  <a:lnTo>
                    <a:pt x="160" y="400"/>
                  </a:lnTo>
                  <a:lnTo>
                    <a:pt x="218" y="400"/>
                  </a:lnTo>
                  <a:lnTo>
                    <a:pt x="343" y="354"/>
                  </a:lnTo>
                  <a:lnTo>
                    <a:pt x="571" y="286"/>
                  </a:lnTo>
                  <a:lnTo>
                    <a:pt x="811" y="252"/>
                  </a:lnTo>
                  <a:lnTo>
                    <a:pt x="834" y="229"/>
                  </a:lnTo>
                  <a:lnTo>
                    <a:pt x="811" y="183"/>
                  </a:lnTo>
                  <a:lnTo>
                    <a:pt x="697" y="217"/>
                  </a:lnTo>
                  <a:lnTo>
                    <a:pt x="560" y="195"/>
                  </a:lnTo>
                  <a:lnTo>
                    <a:pt x="526" y="229"/>
                  </a:lnTo>
                  <a:lnTo>
                    <a:pt x="469" y="229"/>
                  </a:lnTo>
                  <a:close/>
                  <a:moveTo>
                    <a:pt x="1256" y="936"/>
                  </a:moveTo>
                  <a:lnTo>
                    <a:pt x="1290" y="902"/>
                  </a:lnTo>
                  <a:lnTo>
                    <a:pt x="1347" y="640"/>
                  </a:lnTo>
                  <a:lnTo>
                    <a:pt x="1461" y="560"/>
                  </a:lnTo>
                  <a:lnTo>
                    <a:pt x="1473" y="389"/>
                  </a:lnTo>
                  <a:lnTo>
                    <a:pt x="1404" y="309"/>
                  </a:lnTo>
                  <a:lnTo>
                    <a:pt x="1347" y="286"/>
                  </a:lnTo>
                  <a:lnTo>
                    <a:pt x="1325" y="252"/>
                  </a:lnTo>
                  <a:lnTo>
                    <a:pt x="1347" y="229"/>
                  </a:lnTo>
                  <a:lnTo>
                    <a:pt x="1313" y="217"/>
                  </a:lnTo>
                  <a:lnTo>
                    <a:pt x="1279" y="183"/>
                  </a:lnTo>
                  <a:lnTo>
                    <a:pt x="1222" y="103"/>
                  </a:lnTo>
                  <a:lnTo>
                    <a:pt x="1165" y="46"/>
                  </a:lnTo>
                  <a:lnTo>
                    <a:pt x="1062" y="23"/>
                  </a:lnTo>
                  <a:lnTo>
                    <a:pt x="971" y="12"/>
                  </a:lnTo>
                  <a:lnTo>
                    <a:pt x="914" y="1"/>
                  </a:lnTo>
                  <a:lnTo>
                    <a:pt x="845" y="35"/>
                  </a:lnTo>
                  <a:lnTo>
                    <a:pt x="959" y="35"/>
                  </a:lnTo>
                  <a:lnTo>
                    <a:pt x="1176" y="80"/>
                  </a:lnTo>
                  <a:lnTo>
                    <a:pt x="1279" y="297"/>
                  </a:lnTo>
                  <a:lnTo>
                    <a:pt x="1347" y="354"/>
                  </a:lnTo>
                  <a:lnTo>
                    <a:pt x="1359" y="411"/>
                  </a:lnTo>
                  <a:lnTo>
                    <a:pt x="1325" y="468"/>
                  </a:lnTo>
                  <a:lnTo>
                    <a:pt x="1325" y="526"/>
                  </a:lnTo>
                  <a:lnTo>
                    <a:pt x="1290" y="594"/>
                  </a:lnTo>
                  <a:lnTo>
                    <a:pt x="1279" y="708"/>
                  </a:lnTo>
                  <a:lnTo>
                    <a:pt x="1233" y="765"/>
                  </a:lnTo>
                  <a:lnTo>
                    <a:pt x="1131" y="834"/>
                  </a:lnTo>
                  <a:lnTo>
                    <a:pt x="1188" y="868"/>
                  </a:lnTo>
                  <a:lnTo>
                    <a:pt x="1233" y="948"/>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43" name="Google Shape;1243;p42"/>
            <p:cNvSpPr/>
            <p:nvPr/>
          </p:nvSpPr>
          <p:spPr>
            <a:xfrm>
              <a:off x="2482900" y="2377725"/>
              <a:ext cx="4300" cy="2900"/>
            </a:xfrm>
            <a:custGeom>
              <a:rect b="b" l="l" r="r" t="t"/>
              <a:pathLst>
                <a:path extrusionOk="0" h="116" w="172">
                  <a:moveTo>
                    <a:pt x="114" y="81"/>
                  </a:moveTo>
                  <a:lnTo>
                    <a:pt x="171" y="1"/>
                  </a:lnTo>
                  <a:lnTo>
                    <a:pt x="149" y="1"/>
                  </a:lnTo>
                  <a:lnTo>
                    <a:pt x="80" y="69"/>
                  </a:lnTo>
                  <a:lnTo>
                    <a:pt x="0" y="92"/>
                  </a:lnTo>
                  <a:lnTo>
                    <a:pt x="12" y="115"/>
                  </a:lnTo>
                  <a:lnTo>
                    <a:pt x="23" y="115"/>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44" name="Google Shape;1244;p42"/>
            <p:cNvSpPr/>
            <p:nvPr/>
          </p:nvSpPr>
          <p:spPr>
            <a:xfrm>
              <a:off x="2535100" y="2809975"/>
              <a:ext cx="4300" cy="6025"/>
            </a:xfrm>
            <a:custGeom>
              <a:rect b="b" l="l" r="r" t="t"/>
              <a:pathLst>
                <a:path extrusionOk="0" h="241" w="172">
                  <a:moveTo>
                    <a:pt x="115" y="206"/>
                  </a:moveTo>
                  <a:lnTo>
                    <a:pt x="172" y="149"/>
                  </a:lnTo>
                  <a:lnTo>
                    <a:pt x="138" y="114"/>
                  </a:lnTo>
                  <a:lnTo>
                    <a:pt x="46" y="0"/>
                  </a:lnTo>
                  <a:lnTo>
                    <a:pt x="1" y="12"/>
                  </a:lnTo>
                  <a:lnTo>
                    <a:pt x="1" y="149"/>
                  </a:lnTo>
                  <a:lnTo>
                    <a:pt x="23" y="194"/>
                  </a:lnTo>
                  <a:lnTo>
                    <a:pt x="92" y="240"/>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45" name="Google Shape;1245;p42"/>
            <p:cNvSpPr/>
            <p:nvPr/>
          </p:nvSpPr>
          <p:spPr>
            <a:xfrm>
              <a:off x="4582175" y="3370025"/>
              <a:ext cx="25700" cy="22850"/>
            </a:xfrm>
            <a:custGeom>
              <a:rect b="b" l="l" r="r" t="t"/>
              <a:pathLst>
                <a:path extrusionOk="0" h="914" w="1028">
                  <a:moveTo>
                    <a:pt x="434" y="856"/>
                  </a:moveTo>
                  <a:lnTo>
                    <a:pt x="377" y="799"/>
                  </a:lnTo>
                  <a:lnTo>
                    <a:pt x="320" y="799"/>
                  </a:lnTo>
                  <a:lnTo>
                    <a:pt x="320" y="834"/>
                  </a:lnTo>
                  <a:lnTo>
                    <a:pt x="331" y="891"/>
                  </a:lnTo>
                  <a:lnTo>
                    <a:pt x="491" y="913"/>
                  </a:lnTo>
                  <a:close/>
                  <a:moveTo>
                    <a:pt x="993" y="651"/>
                  </a:moveTo>
                  <a:lnTo>
                    <a:pt x="970" y="651"/>
                  </a:lnTo>
                  <a:lnTo>
                    <a:pt x="947" y="662"/>
                  </a:lnTo>
                  <a:lnTo>
                    <a:pt x="936" y="685"/>
                  </a:lnTo>
                  <a:lnTo>
                    <a:pt x="913" y="731"/>
                  </a:lnTo>
                  <a:lnTo>
                    <a:pt x="879" y="731"/>
                  </a:lnTo>
                  <a:lnTo>
                    <a:pt x="845" y="731"/>
                  </a:lnTo>
                  <a:lnTo>
                    <a:pt x="788" y="731"/>
                  </a:lnTo>
                  <a:lnTo>
                    <a:pt x="902" y="799"/>
                  </a:lnTo>
                  <a:lnTo>
                    <a:pt x="970" y="879"/>
                  </a:lnTo>
                  <a:lnTo>
                    <a:pt x="1004" y="902"/>
                  </a:lnTo>
                  <a:lnTo>
                    <a:pt x="1016" y="879"/>
                  </a:lnTo>
                  <a:lnTo>
                    <a:pt x="1027" y="777"/>
                  </a:lnTo>
                  <a:close/>
                  <a:moveTo>
                    <a:pt x="194" y="491"/>
                  </a:moveTo>
                  <a:lnTo>
                    <a:pt x="217" y="446"/>
                  </a:lnTo>
                  <a:lnTo>
                    <a:pt x="194" y="343"/>
                  </a:lnTo>
                  <a:lnTo>
                    <a:pt x="137" y="229"/>
                  </a:lnTo>
                  <a:lnTo>
                    <a:pt x="148" y="35"/>
                  </a:lnTo>
                  <a:lnTo>
                    <a:pt x="114" y="0"/>
                  </a:lnTo>
                  <a:lnTo>
                    <a:pt x="69" y="0"/>
                  </a:lnTo>
                  <a:lnTo>
                    <a:pt x="57" y="23"/>
                  </a:lnTo>
                  <a:lnTo>
                    <a:pt x="46" y="58"/>
                  </a:lnTo>
                  <a:lnTo>
                    <a:pt x="0" y="343"/>
                  </a:lnTo>
                  <a:lnTo>
                    <a:pt x="57" y="434"/>
                  </a:lnTo>
                  <a:lnTo>
                    <a:pt x="103" y="446"/>
                  </a:lnTo>
                  <a:lnTo>
                    <a:pt x="171" y="503"/>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46" name="Google Shape;1246;p42"/>
            <p:cNvSpPr/>
            <p:nvPr/>
          </p:nvSpPr>
          <p:spPr>
            <a:xfrm>
              <a:off x="3219825" y="2722100"/>
              <a:ext cx="52250" cy="53950"/>
            </a:xfrm>
            <a:custGeom>
              <a:rect b="b" l="l" r="r" t="t"/>
              <a:pathLst>
                <a:path extrusionOk="0" h="2158" w="2090">
                  <a:moveTo>
                    <a:pt x="765" y="2112"/>
                  </a:moveTo>
                  <a:lnTo>
                    <a:pt x="777" y="2055"/>
                  </a:lnTo>
                  <a:lnTo>
                    <a:pt x="743" y="1975"/>
                  </a:lnTo>
                  <a:lnTo>
                    <a:pt x="708" y="1952"/>
                  </a:lnTo>
                  <a:lnTo>
                    <a:pt x="617" y="2009"/>
                  </a:lnTo>
                  <a:lnTo>
                    <a:pt x="606" y="2055"/>
                  </a:lnTo>
                  <a:lnTo>
                    <a:pt x="617" y="2100"/>
                  </a:lnTo>
                  <a:lnTo>
                    <a:pt x="663" y="2146"/>
                  </a:lnTo>
                  <a:lnTo>
                    <a:pt x="697" y="2157"/>
                  </a:lnTo>
                  <a:close/>
                  <a:moveTo>
                    <a:pt x="1656" y="1872"/>
                  </a:moveTo>
                  <a:lnTo>
                    <a:pt x="1713" y="1838"/>
                  </a:lnTo>
                  <a:lnTo>
                    <a:pt x="1713" y="1746"/>
                  </a:lnTo>
                  <a:lnTo>
                    <a:pt x="1701" y="1701"/>
                  </a:lnTo>
                  <a:lnTo>
                    <a:pt x="1644" y="1701"/>
                  </a:lnTo>
                  <a:lnTo>
                    <a:pt x="1610" y="1758"/>
                  </a:lnTo>
                  <a:lnTo>
                    <a:pt x="1610" y="1769"/>
                  </a:lnTo>
                  <a:lnTo>
                    <a:pt x="1610" y="1826"/>
                  </a:lnTo>
                  <a:lnTo>
                    <a:pt x="1644" y="1872"/>
                  </a:lnTo>
                  <a:close/>
                  <a:moveTo>
                    <a:pt x="1462" y="1986"/>
                  </a:moveTo>
                  <a:lnTo>
                    <a:pt x="1393" y="1861"/>
                  </a:lnTo>
                  <a:lnTo>
                    <a:pt x="1348" y="1838"/>
                  </a:lnTo>
                  <a:lnTo>
                    <a:pt x="1256" y="1746"/>
                  </a:lnTo>
                  <a:lnTo>
                    <a:pt x="1256" y="1701"/>
                  </a:lnTo>
                  <a:lnTo>
                    <a:pt x="1222" y="1689"/>
                  </a:lnTo>
                  <a:lnTo>
                    <a:pt x="1222" y="1712"/>
                  </a:lnTo>
                  <a:lnTo>
                    <a:pt x="1222" y="1769"/>
                  </a:lnTo>
                  <a:lnTo>
                    <a:pt x="1188" y="1838"/>
                  </a:lnTo>
                  <a:lnTo>
                    <a:pt x="1188" y="1918"/>
                  </a:lnTo>
                  <a:lnTo>
                    <a:pt x="1245" y="2032"/>
                  </a:lnTo>
                  <a:lnTo>
                    <a:pt x="1302" y="2055"/>
                  </a:lnTo>
                  <a:lnTo>
                    <a:pt x="1405" y="2066"/>
                  </a:lnTo>
                  <a:close/>
                  <a:moveTo>
                    <a:pt x="1907" y="868"/>
                  </a:moveTo>
                  <a:lnTo>
                    <a:pt x="1907" y="948"/>
                  </a:lnTo>
                  <a:lnTo>
                    <a:pt x="1861" y="1039"/>
                  </a:lnTo>
                  <a:lnTo>
                    <a:pt x="1930" y="1085"/>
                  </a:lnTo>
                  <a:lnTo>
                    <a:pt x="1975" y="1096"/>
                  </a:lnTo>
                  <a:lnTo>
                    <a:pt x="2055" y="1039"/>
                  </a:lnTo>
                  <a:lnTo>
                    <a:pt x="2089" y="970"/>
                  </a:lnTo>
                  <a:lnTo>
                    <a:pt x="2078" y="925"/>
                  </a:lnTo>
                  <a:lnTo>
                    <a:pt x="2032" y="891"/>
                  </a:lnTo>
                  <a:lnTo>
                    <a:pt x="1987" y="868"/>
                  </a:lnTo>
                  <a:lnTo>
                    <a:pt x="1975" y="891"/>
                  </a:lnTo>
                  <a:close/>
                  <a:moveTo>
                    <a:pt x="994" y="514"/>
                  </a:moveTo>
                  <a:lnTo>
                    <a:pt x="845" y="503"/>
                  </a:lnTo>
                  <a:lnTo>
                    <a:pt x="765" y="468"/>
                  </a:lnTo>
                  <a:lnTo>
                    <a:pt x="743" y="468"/>
                  </a:lnTo>
                  <a:lnTo>
                    <a:pt x="743" y="514"/>
                  </a:lnTo>
                  <a:lnTo>
                    <a:pt x="800" y="628"/>
                  </a:lnTo>
                  <a:lnTo>
                    <a:pt x="834" y="560"/>
                  </a:lnTo>
                  <a:lnTo>
                    <a:pt x="857" y="548"/>
                  </a:lnTo>
                  <a:lnTo>
                    <a:pt x="971" y="571"/>
                  </a:lnTo>
                  <a:lnTo>
                    <a:pt x="1028" y="560"/>
                  </a:lnTo>
                  <a:lnTo>
                    <a:pt x="1017" y="548"/>
                  </a:lnTo>
                  <a:close/>
                  <a:moveTo>
                    <a:pt x="1941" y="491"/>
                  </a:moveTo>
                  <a:lnTo>
                    <a:pt x="1930" y="411"/>
                  </a:lnTo>
                  <a:lnTo>
                    <a:pt x="1930" y="320"/>
                  </a:lnTo>
                  <a:lnTo>
                    <a:pt x="1907" y="320"/>
                  </a:lnTo>
                  <a:lnTo>
                    <a:pt x="1861" y="343"/>
                  </a:lnTo>
                  <a:lnTo>
                    <a:pt x="1872" y="446"/>
                  </a:lnTo>
                  <a:lnTo>
                    <a:pt x="1884" y="457"/>
                  </a:lnTo>
                  <a:lnTo>
                    <a:pt x="1918" y="525"/>
                  </a:lnTo>
                  <a:close/>
                  <a:moveTo>
                    <a:pt x="366" y="343"/>
                  </a:moveTo>
                  <a:lnTo>
                    <a:pt x="366" y="320"/>
                  </a:lnTo>
                  <a:lnTo>
                    <a:pt x="320" y="240"/>
                  </a:lnTo>
                  <a:lnTo>
                    <a:pt x="275" y="263"/>
                  </a:lnTo>
                  <a:lnTo>
                    <a:pt x="218" y="286"/>
                  </a:lnTo>
                  <a:lnTo>
                    <a:pt x="206" y="331"/>
                  </a:lnTo>
                  <a:lnTo>
                    <a:pt x="263" y="354"/>
                  </a:lnTo>
                  <a:lnTo>
                    <a:pt x="286" y="354"/>
                  </a:lnTo>
                  <a:close/>
                  <a:moveTo>
                    <a:pt x="149" y="217"/>
                  </a:moveTo>
                  <a:lnTo>
                    <a:pt x="263" y="126"/>
                  </a:lnTo>
                  <a:lnTo>
                    <a:pt x="286" y="92"/>
                  </a:lnTo>
                  <a:lnTo>
                    <a:pt x="263" y="12"/>
                  </a:lnTo>
                  <a:lnTo>
                    <a:pt x="195" y="0"/>
                  </a:lnTo>
                  <a:lnTo>
                    <a:pt x="24" y="92"/>
                  </a:lnTo>
                  <a:lnTo>
                    <a:pt x="1" y="115"/>
                  </a:lnTo>
                  <a:lnTo>
                    <a:pt x="24" y="160"/>
                  </a:lnTo>
                  <a:lnTo>
                    <a:pt x="35" y="229"/>
                  </a:lnTo>
                  <a:lnTo>
                    <a:pt x="58" y="240"/>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47" name="Google Shape;1247;p42"/>
            <p:cNvSpPr/>
            <p:nvPr/>
          </p:nvSpPr>
          <p:spPr>
            <a:xfrm>
              <a:off x="2116850" y="2663600"/>
              <a:ext cx="33975" cy="11150"/>
            </a:xfrm>
            <a:custGeom>
              <a:rect b="b" l="l" r="r" t="t"/>
              <a:pathLst>
                <a:path extrusionOk="0" h="446" w="1359">
                  <a:moveTo>
                    <a:pt x="35" y="389"/>
                  </a:moveTo>
                  <a:lnTo>
                    <a:pt x="12" y="343"/>
                  </a:lnTo>
                  <a:lnTo>
                    <a:pt x="0" y="355"/>
                  </a:lnTo>
                  <a:lnTo>
                    <a:pt x="0" y="446"/>
                  </a:lnTo>
                  <a:lnTo>
                    <a:pt x="69" y="446"/>
                  </a:lnTo>
                  <a:lnTo>
                    <a:pt x="103" y="446"/>
                  </a:lnTo>
                  <a:lnTo>
                    <a:pt x="137" y="412"/>
                  </a:lnTo>
                  <a:lnTo>
                    <a:pt x="229" y="412"/>
                  </a:lnTo>
                  <a:lnTo>
                    <a:pt x="217" y="389"/>
                  </a:lnTo>
                  <a:lnTo>
                    <a:pt x="103" y="378"/>
                  </a:lnTo>
                  <a:lnTo>
                    <a:pt x="92" y="389"/>
                  </a:lnTo>
                  <a:lnTo>
                    <a:pt x="57" y="400"/>
                  </a:lnTo>
                  <a:close/>
                  <a:moveTo>
                    <a:pt x="1176" y="58"/>
                  </a:moveTo>
                  <a:lnTo>
                    <a:pt x="1176" y="58"/>
                  </a:lnTo>
                  <a:lnTo>
                    <a:pt x="1153" y="47"/>
                  </a:lnTo>
                  <a:lnTo>
                    <a:pt x="1142" y="47"/>
                  </a:lnTo>
                  <a:lnTo>
                    <a:pt x="1096" y="58"/>
                  </a:lnTo>
                  <a:lnTo>
                    <a:pt x="1084" y="58"/>
                  </a:lnTo>
                  <a:lnTo>
                    <a:pt x="1073" y="58"/>
                  </a:lnTo>
                  <a:lnTo>
                    <a:pt x="1050" y="69"/>
                  </a:lnTo>
                  <a:lnTo>
                    <a:pt x="1039" y="92"/>
                  </a:lnTo>
                  <a:lnTo>
                    <a:pt x="1073" y="92"/>
                  </a:lnTo>
                  <a:lnTo>
                    <a:pt x="1130" y="58"/>
                  </a:lnTo>
                  <a:lnTo>
                    <a:pt x="1153" y="58"/>
                  </a:lnTo>
                  <a:close/>
                  <a:moveTo>
                    <a:pt x="1278" y="47"/>
                  </a:moveTo>
                  <a:lnTo>
                    <a:pt x="1358" y="12"/>
                  </a:lnTo>
                  <a:lnTo>
                    <a:pt x="1358" y="12"/>
                  </a:lnTo>
                  <a:lnTo>
                    <a:pt x="1336" y="1"/>
                  </a:lnTo>
                  <a:lnTo>
                    <a:pt x="1324" y="1"/>
                  </a:lnTo>
                  <a:lnTo>
                    <a:pt x="1313" y="12"/>
                  </a:lnTo>
                  <a:lnTo>
                    <a:pt x="1301" y="12"/>
                  </a:lnTo>
                  <a:lnTo>
                    <a:pt x="1221" y="58"/>
                  </a:lnTo>
                  <a:lnTo>
                    <a:pt x="1256" y="58"/>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48" name="Google Shape;1248;p42"/>
            <p:cNvSpPr/>
            <p:nvPr/>
          </p:nvSpPr>
          <p:spPr>
            <a:xfrm>
              <a:off x="2502300" y="2757475"/>
              <a:ext cx="4300" cy="9150"/>
            </a:xfrm>
            <a:custGeom>
              <a:rect b="b" l="l" r="r" t="t"/>
              <a:pathLst>
                <a:path extrusionOk="0" h="366" w="172">
                  <a:moveTo>
                    <a:pt x="126" y="343"/>
                  </a:moveTo>
                  <a:lnTo>
                    <a:pt x="171" y="240"/>
                  </a:lnTo>
                  <a:lnTo>
                    <a:pt x="160" y="103"/>
                  </a:lnTo>
                  <a:lnTo>
                    <a:pt x="126" y="46"/>
                  </a:lnTo>
                  <a:lnTo>
                    <a:pt x="12" y="1"/>
                  </a:lnTo>
                  <a:lnTo>
                    <a:pt x="12" y="23"/>
                  </a:lnTo>
                  <a:lnTo>
                    <a:pt x="0" y="103"/>
                  </a:lnTo>
                  <a:lnTo>
                    <a:pt x="46" y="217"/>
                  </a:lnTo>
                  <a:lnTo>
                    <a:pt x="57" y="366"/>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49" name="Google Shape;1249;p42"/>
            <p:cNvSpPr/>
            <p:nvPr/>
          </p:nvSpPr>
          <p:spPr>
            <a:xfrm>
              <a:off x="2671775" y="4270150"/>
              <a:ext cx="55925" cy="22575"/>
            </a:xfrm>
            <a:custGeom>
              <a:rect b="b" l="l" r="r" t="t"/>
              <a:pathLst>
                <a:path extrusionOk="0" h="903" w="2237">
                  <a:moveTo>
                    <a:pt x="1130" y="834"/>
                  </a:moveTo>
                  <a:lnTo>
                    <a:pt x="1118" y="788"/>
                  </a:lnTo>
                  <a:lnTo>
                    <a:pt x="1061" y="766"/>
                  </a:lnTo>
                  <a:lnTo>
                    <a:pt x="1027" y="743"/>
                  </a:lnTo>
                  <a:lnTo>
                    <a:pt x="1039" y="777"/>
                  </a:lnTo>
                  <a:lnTo>
                    <a:pt x="1061" y="823"/>
                  </a:lnTo>
                  <a:lnTo>
                    <a:pt x="1073" y="845"/>
                  </a:lnTo>
                  <a:lnTo>
                    <a:pt x="1096" y="857"/>
                  </a:lnTo>
                  <a:close/>
                  <a:moveTo>
                    <a:pt x="1917" y="651"/>
                  </a:moveTo>
                  <a:lnTo>
                    <a:pt x="1894" y="629"/>
                  </a:lnTo>
                  <a:lnTo>
                    <a:pt x="1872" y="629"/>
                  </a:lnTo>
                  <a:lnTo>
                    <a:pt x="1849" y="663"/>
                  </a:lnTo>
                  <a:lnTo>
                    <a:pt x="1883" y="708"/>
                  </a:lnTo>
                  <a:lnTo>
                    <a:pt x="1940" y="720"/>
                  </a:lnTo>
                  <a:close/>
                  <a:moveTo>
                    <a:pt x="69" y="446"/>
                  </a:moveTo>
                  <a:lnTo>
                    <a:pt x="57" y="480"/>
                  </a:lnTo>
                  <a:lnTo>
                    <a:pt x="0" y="492"/>
                  </a:lnTo>
                  <a:lnTo>
                    <a:pt x="34" y="537"/>
                  </a:lnTo>
                  <a:lnTo>
                    <a:pt x="114" y="594"/>
                  </a:lnTo>
                  <a:lnTo>
                    <a:pt x="171" y="594"/>
                  </a:lnTo>
                  <a:lnTo>
                    <a:pt x="183" y="549"/>
                  </a:lnTo>
                  <a:lnTo>
                    <a:pt x="171" y="457"/>
                  </a:lnTo>
                  <a:lnTo>
                    <a:pt x="126" y="457"/>
                  </a:lnTo>
                  <a:close/>
                  <a:moveTo>
                    <a:pt x="468" y="161"/>
                  </a:moveTo>
                  <a:lnTo>
                    <a:pt x="342" y="115"/>
                  </a:lnTo>
                  <a:lnTo>
                    <a:pt x="285" y="81"/>
                  </a:lnTo>
                  <a:lnTo>
                    <a:pt x="240" y="81"/>
                  </a:lnTo>
                  <a:lnTo>
                    <a:pt x="297" y="138"/>
                  </a:lnTo>
                  <a:lnTo>
                    <a:pt x="320" y="161"/>
                  </a:lnTo>
                  <a:lnTo>
                    <a:pt x="331" y="195"/>
                  </a:lnTo>
                  <a:lnTo>
                    <a:pt x="411" y="229"/>
                  </a:lnTo>
                  <a:lnTo>
                    <a:pt x="502" y="275"/>
                  </a:lnTo>
                  <a:lnTo>
                    <a:pt x="559" y="320"/>
                  </a:lnTo>
                  <a:lnTo>
                    <a:pt x="548" y="332"/>
                  </a:lnTo>
                  <a:lnTo>
                    <a:pt x="434" y="377"/>
                  </a:lnTo>
                  <a:lnTo>
                    <a:pt x="388" y="377"/>
                  </a:lnTo>
                  <a:lnTo>
                    <a:pt x="354" y="389"/>
                  </a:lnTo>
                  <a:lnTo>
                    <a:pt x="411" y="423"/>
                  </a:lnTo>
                  <a:lnTo>
                    <a:pt x="502" y="400"/>
                  </a:lnTo>
                  <a:lnTo>
                    <a:pt x="525" y="389"/>
                  </a:lnTo>
                  <a:lnTo>
                    <a:pt x="559" y="389"/>
                  </a:lnTo>
                  <a:lnTo>
                    <a:pt x="605" y="400"/>
                  </a:lnTo>
                  <a:lnTo>
                    <a:pt x="605" y="435"/>
                  </a:lnTo>
                  <a:lnTo>
                    <a:pt x="582" y="457"/>
                  </a:lnTo>
                  <a:lnTo>
                    <a:pt x="559" y="492"/>
                  </a:lnTo>
                  <a:lnTo>
                    <a:pt x="502" y="537"/>
                  </a:lnTo>
                  <a:lnTo>
                    <a:pt x="411" y="594"/>
                  </a:lnTo>
                  <a:lnTo>
                    <a:pt x="297" y="594"/>
                  </a:lnTo>
                  <a:lnTo>
                    <a:pt x="205" y="686"/>
                  </a:lnTo>
                  <a:lnTo>
                    <a:pt x="331" y="766"/>
                  </a:lnTo>
                  <a:lnTo>
                    <a:pt x="434" y="800"/>
                  </a:lnTo>
                  <a:lnTo>
                    <a:pt x="559" y="800"/>
                  </a:lnTo>
                  <a:lnTo>
                    <a:pt x="559" y="788"/>
                  </a:lnTo>
                  <a:lnTo>
                    <a:pt x="582" y="777"/>
                  </a:lnTo>
                  <a:lnTo>
                    <a:pt x="628" y="777"/>
                  </a:lnTo>
                  <a:lnTo>
                    <a:pt x="639" y="766"/>
                  </a:lnTo>
                  <a:lnTo>
                    <a:pt x="673" y="708"/>
                  </a:lnTo>
                  <a:lnTo>
                    <a:pt x="673" y="617"/>
                  </a:lnTo>
                  <a:lnTo>
                    <a:pt x="696" y="617"/>
                  </a:lnTo>
                  <a:lnTo>
                    <a:pt x="742" y="629"/>
                  </a:lnTo>
                  <a:lnTo>
                    <a:pt x="845" y="617"/>
                  </a:lnTo>
                  <a:lnTo>
                    <a:pt x="890" y="606"/>
                  </a:lnTo>
                  <a:lnTo>
                    <a:pt x="970" y="480"/>
                  </a:lnTo>
                  <a:lnTo>
                    <a:pt x="1027" y="366"/>
                  </a:lnTo>
                  <a:lnTo>
                    <a:pt x="1061" y="309"/>
                  </a:lnTo>
                  <a:lnTo>
                    <a:pt x="1096" y="275"/>
                  </a:lnTo>
                  <a:lnTo>
                    <a:pt x="1118" y="252"/>
                  </a:lnTo>
                  <a:lnTo>
                    <a:pt x="1130" y="206"/>
                  </a:lnTo>
                  <a:lnTo>
                    <a:pt x="1176" y="172"/>
                  </a:lnTo>
                  <a:lnTo>
                    <a:pt x="1176" y="138"/>
                  </a:lnTo>
                  <a:lnTo>
                    <a:pt x="1118" y="104"/>
                  </a:lnTo>
                  <a:lnTo>
                    <a:pt x="1073" y="81"/>
                  </a:lnTo>
                  <a:lnTo>
                    <a:pt x="1027" y="115"/>
                  </a:lnTo>
                  <a:lnTo>
                    <a:pt x="1004" y="104"/>
                  </a:lnTo>
                  <a:lnTo>
                    <a:pt x="867" y="149"/>
                  </a:lnTo>
                  <a:lnTo>
                    <a:pt x="810" y="149"/>
                  </a:lnTo>
                  <a:lnTo>
                    <a:pt x="776" y="115"/>
                  </a:lnTo>
                  <a:lnTo>
                    <a:pt x="719" y="104"/>
                  </a:lnTo>
                  <a:lnTo>
                    <a:pt x="662" y="115"/>
                  </a:lnTo>
                  <a:lnTo>
                    <a:pt x="582" y="195"/>
                  </a:lnTo>
                  <a:close/>
                  <a:moveTo>
                    <a:pt x="571" y="104"/>
                  </a:moveTo>
                  <a:lnTo>
                    <a:pt x="582" y="58"/>
                  </a:lnTo>
                  <a:lnTo>
                    <a:pt x="571" y="35"/>
                  </a:lnTo>
                  <a:lnTo>
                    <a:pt x="502" y="1"/>
                  </a:lnTo>
                  <a:lnTo>
                    <a:pt x="434" y="1"/>
                  </a:lnTo>
                  <a:lnTo>
                    <a:pt x="457" y="81"/>
                  </a:lnTo>
                  <a:lnTo>
                    <a:pt x="491" y="104"/>
                  </a:lnTo>
                  <a:close/>
                  <a:moveTo>
                    <a:pt x="1415" y="1"/>
                  </a:moveTo>
                  <a:lnTo>
                    <a:pt x="1358" y="1"/>
                  </a:lnTo>
                  <a:lnTo>
                    <a:pt x="1415" y="81"/>
                  </a:lnTo>
                  <a:lnTo>
                    <a:pt x="1301" y="195"/>
                  </a:lnTo>
                  <a:lnTo>
                    <a:pt x="1324" y="275"/>
                  </a:lnTo>
                  <a:lnTo>
                    <a:pt x="1370" y="332"/>
                  </a:lnTo>
                  <a:lnTo>
                    <a:pt x="1381" y="366"/>
                  </a:lnTo>
                  <a:lnTo>
                    <a:pt x="1370" y="377"/>
                  </a:lnTo>
                  <a:lnTo>
                    <a:pt x="1312" y="389"/>
                  </a:lnTo>
                  <a:lnTo>
                    <a:pt x="1267" y="400"/>
                  </a:lnTo>
                  <a:lnTo>
                    <a:pt x="1244" y="446"/>
                  </a:lnTo>
                  <a:lnTo>
                    <a:pt x="1118" y="571"/>
                  </a:lnTo>
                  <a:lnTo>
                    <a:pt x="1141" y="606"/>
                  </a:lnTo>
                  <a:lnTo>
                    <a:pt x="1096" y="708"/>
                  </a:lnTo>
                  <a:lnTo>
                    <a:pt x="1130" y="743"/>
                  </a:lnTo>
                  <a:lnTo>
                    <a:pt x="1244" y="845"/>
                  </a:lnTo>
                  <a:lnTo>
                    <a:pt x="1358" y="902"/>
                  </a:lnTo>
                  <a:lnTo>
                    <a:pt x="1358" y="800"/>
                  </a:lnTo>
                  <a:lnTo>
                    <a:pt x="1415" y="788"/>
                  </a:lnTo>
                  <a:lnTo>
                    <a:pt x="1472" y="823"/>
                  </a:lnTo>
                  <a:lnTo>
                    <a:pt x="1529" y="788"/>
                  </a:lnTo>
                  <a:lnTo>
                    <a:pt x="1404" y="651"/>
                  </a:lnTo>
                  <a:lnTo>
                    <a:pt x="1438" y="651"/>
                  </a:lnTo>
                  <a:lnTo>
                    <a:pt x="1803" y="720"/>
                  </a:lnTo>
                  <a:lnTo>
                    <a:pt x="1780" y="663"/>
                  </a:lnTo>
                  <a:lnTo>
                    <a:pt x="1769" y="629"/>
                  </a:lnTo>
                  <a:lnTo>
                    <a:pt x="1723" y="571"/>
                  </a:lnTo>
                  <a:lnTo>
                    <a:pt x="1940" y="514"/>
                  </a:lnTo>
                  <a:lnTo>
                    <a:pt x="2009" y="480"/>
                  </a:lnTo>
                  <a:lnTo>
                    <a:pt x="2043" y="435"/>
                  </a:lnTo>
                  <a:lnTo>
                    <a:pt x="2123" y="423"/>
                  </a:lnTo>
                  <a:lnTo>
                    <a:pt x="2237" y="377"/>
                  </a:lnTo>
                  <a:lnTo>
                    <a:pt x="2225" y="366"/>
                  </a:lnTo>
                  <a:lnTo>
                    <a:pt x="2237" y="320"/>
                  </a:lnTo>
                  <a:lnTo>
                    <a:pt x="2180" y="286"/>
                  </a:lnTo>
                  <a:lnTo>
                    <a:pt x="2111" y="275"/>
                  </a:lnTo>
                  <a:lnTo>
                    <a:pt x="2123" y="229"/>
                  </a:lnTo>
                  <a:lnTo>
                    <a:pt x="2203" y="218"/>
                  </a:lnTo>
                  <a:lnTo>
                    <a:pt x="2088" y="115"/>
                  </a:lnTo>
                  <a:lnTo>
                    <a:pt x="2043" y="104"/>
                  </a:lnTo>
                  <a:lnTo>
                    <a:pt x="1894" y="115"/>
                  </a:lnTo>
                  <a:lnTo>
                    <a:pt x="1860" y="138"/>
                  </a:lnTo>
                  <a:lnTo>
                    <a:pt x="1860" y="161"/>
                  </a:lnTo>
                  <a:lnTo>
                    <a:pt x="1872" y="206"/>
                  </a:lnTo>
                  <a:lnTo>
                    <a:pt x="1917" y="252"/>
                  </a:lnTo>
                  <a:lnTo>
                    <a:pt x="1929" y="275"/>
                  </a:lnTo>
                  <a:lnTo>
                    <a:pt x="1894" y="263"/>
                  </a:lnTo>
                  <a:lnTo>
                    <a:pt x="1746" y="206"/>
                  </a:lnTo>
                  <a:lnTo>
                    <a:pt x="1712" y="195"/>
                  </a:lnTo>
                  <a:lnTo>
                    <a:pt x="1689" y="138"/>
                  </a:lnTo>
                  <a:lnTo>
                    <a:pt x="1712" y="115"/>
                  </a:lnTo>
                  <a:lnTo>
                    <a:pt x="1758" y="138"/>
                  </a:lnTo>
                  <a:lnTo>
                    <a:pt x="1769" y="92"/>
                  </a:lnTo>
                  <a:lnTo>
                    <a:pt x="1712" y="47"/>
                  </a:lnTo>
                  <a:lnTo>
                    <a:pt x="1655" y="35"/>
                  </a:lnTo>
                  <a:lnTo>
                    <a:pt x="1529" y="47"/>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50" name="Google Shape;1250;p42"/>
            <p:cNvSpPr/>
            <p:nvPr/>
          </p:nvSpPr>
          <p:spPr>
            <a:xfrm>
              <a:off x="3605000" y="1719250"/>
              <a:ext cx="16275" cy="19425"/>
            </a:xfrm>
            <a:custGeom>
              <a:rect b="b" l="l" r="r" t="t"/>
              <a:pathLst>
                <a:path extrusionOk="0" h="777" w="651">
                  <a:moveTo>
                    <a:pt x="423" y="754"/>
                  </a:moveTo>
                  <a:lnTo>
                    <a:pt x="423" y="720"/>
                  </a:lnTo>
                  <a:lnTo>
                    <a:pt x="400" y="674"/>
                  </a:lnTo>
                  <a:lnTo>
                    <a:pt x="400" y="640"/>
                  </a:lnTo>
                  <a:lnTo>
                    <a:pt x="388" y="640"/>
                  </a:lnTo>
                  <a:lnTo>
                    <a:pt x="320" y="628"/>
                  </a:lnTo>
                  <a:lnTo>
                    <a:pt x="308" y="605"/>
                  </a:lnTo>
                  <a:lnTo>
                    <a:pt x="286" y="605"/>
                  </a:lnTo>
                  <a:lnTo>
                    <a:pt x="286" y="628"/>
                  </a:lnTo>
                  <a:lnTo>
                    <a:pt x="308" y="685"/>
                  </a:lnTo>
                  <a:lnTo>
                    <a:pt x="377" y="742"/>
                  </a:lnTo>
                  <a:lnTo>
                    <a:pt x="411" y="777"/>
                  </a:lnTo>
                  <a:lnTo>
                    <a:pt x="434" y="777"/>
                  </a:lnTo>
                  <a:close/>
                  <a:moveTo>
                    <a:pt x="491" y="457"/>
                  </a:moveTo>
                  <a:lnTo>
                    <a:pt x="491" y="446"/>
                  </a:lnTo>
                  <a:lnTo>
                    <a:pt x="457" y="411"/>
                  </a:lnTo>
                  <a:lnTo>
                    <a:pt x="388" y="389"/>
                  </a:lnTo>
                  <a:lnTo>
                    <a:pt x="354" y="377"/>
                  </a:lnTo>
                  <a:lnTo>
                    <a:pt x="331" y="389"/>
                  </a:lnTo>
                  <a:lnTo>
                    <a:pt x="331" y="411"/>
                  </a:lnTo>
                  <a:lnTo>
                    <a:pt x="343" y="434"/>
                  </a:lnTo>
                  <a:lnTo>
                    <a:pt x="400" y="446"/>
                  </a:lnTo>
                  <a:lnTo>
                    <a:pt x="457" y="491"/>
                  </a:lnTo>
                  <a:lnTo>
                    <a:pt x="468" y="491"/>
                  </a:lnTo>
                  <a:close/>
                  <a:moveTo>
                    <a:pt x="149" y="183"/>
                  </a:moveTo>
                  <a:lnTo>
                    <a:pt x="114" y="172"/>
                  </a:lnTo>
                  <a:lnTo>
                    <a:pt x="46" y="183"/>
                  </a:lnTo>
                  <a:lnTo>
                    <a:pt x="0" y="183"/>
                  </a:lnTo>
                  <a:lnTo>
                    <a:pt x="23" y="229"/>
                  </a:lnTo>
                  <a:lnTo>
                    <a:pt x="103" y="263"/>
                  </a:lnTo>
                  <a:lnTo>
                    <a:pt x="149" y="263"/>
                  </a:lnTo>
                  <a:lnTo>
                    <a:pt x="194" y="263"/>
                  </a:lnTo>
                  <a:lnTo>
                    <a:pt x="217" y="240"/>
                  </a:lnTo>
                  <a:lnTo>
                    <a:pt x="206" y="217"/>
                  </a:lnTo>
                  <a:close/>
                  <a:moveTo>
                    <a:pt x="502" y="115"/>
                  </a:moveTo>
                  <a:lnTo>
                    <a:pt x="388" y="92"/>
                  </a:lnTo>
                  <a:lnTo>
                    <a:pt x="308" y="46"/>
                  </a:lnTo>
                  <a:lnTo>
                    <a:pt x="160" y="58"/>
                  </a:lnTo>
                  <a:lnTo>
                    <a:pt x="263" y="217"/>
                  </a:lnTo>
                  <a:lnTo>
                    <a:pt x="377" y="320"/>
                  </a:lnTo>
                  <a:lnTo>
                    <a:pt x="434" y="343"/>
                  </a:lnTo>
                  <a:lnTo>
                    <a:pt x="434" y="332"/>
                  </a:lnTo>
                  <a:lnTo>
                    <a:pt x="434" y="297"/>
                  </a:lnTo>
                  <a:lnTo>
                    <a:pt x="377" y="229"/>
                  </a:lnTo>
                  <a:lnTo>
                    <a:pt x="366" y="217"/>
                  </a:lnTo>
                  <a:lnTo>
                    <a:pt x="366" y="206"/>
                  </a:lnTo>
                  <a:lnTo>
                    <a:pt x="377" y="183"/>
                  </a:lnTo>
                  <a:lnTo>
                    <a:pt x="400" y="183"/>
                  </a:lnTo>
                  <a:lnTo>
                    <a:pt x="445" y="217"/>
                  </a:lnTo>
                  <a:lnTo>
                    <a:pt x="480" y="217"/>
                  </a:lnTo>
                  <a:close/>
                  <a:moveTo>
                    <a:pt x="651" y="92"/>
                  </a:moveTo>
                  <a:lnTo>
                    <a:pt x="605" y="58"/>
                  </a:lnTo>
                  <a:lnTo>
                    <a:pt x="548" y="1"/>
                  </a:lnTo>
                  <a:lnTo>
                    <a:pt x="548" y="69"/>
                  </a:lnTo>
                  <a:lnTo>
                    <a:pt x="548" y="115"/>
                  </a:lnTo>
                  <a:lnTo>
                    <a:pt x="548" y="126"/>
                  </a:lnTo>
                  <a:lnTo>
                    <a:pt x="560" y="126"/>
                  </a:lnTo>
                  <a:lnTo>
                    <a:pt x="605" y="149"/>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51" name="Google Shape;1251;p42"/>
            <p:cNvSpPr/>
            <p:nvPr/>
          </p:nvSpPr>
          <p:spPr>
            <a:xfrm>
              <a:off x="2490875" y="2834500"/>
              <a:ext cx="4025" cy="5175"/>
            </a:xfrm>
            <a:custGeom>
              <a:rect b="b" l="l" r="r" t="t"/>
              <a:pathLst>
                <a:path extrusionOk="0" h="207" w="161">
                  <a:moveTo>
                    <a:pt x="58" y="195"/>
                  </a:moveTo>
                  <a:lnTo>
                    <a:pt x="138" y="172"/>
                  </a:lnTo>
                  <a:lnTo>
                    <a:pt x="160" y="12"/>
                  </a:lnTo>
                  <a:lnTo>
                    <a:pt x="115" y="1"/>
                  </a:lnTo>
                  <a:lnTo>
                    <a:pt x="81" y="46"/>
                  </a:lnTo>
                  <a:lnTo>
                    <a:pt x="35" y="115"/>
                  </a:lnTo>
                  <a:lnTo>
                    <a:pt x="35" y="172"/>
                  </a:lnTo>
                  <a:lnTo>
                    <a:pt x="1" y="206"/>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52" name="Google Shape;1252;p42"/>
            <p:cNvSpPr/>
            <p:nvPr/>
          </p:nvSpPr>
          <p:spPr>
            <a:xfrm>
              <a:off x="5953900" y="2600000"/>
              <a:ext cx="8875" cy="8850"/>
            </a:xfrm>
            <a:custGeom>
              <a:rect b="b" l="l" r="r" t="t"/>
              <a:pathLst>
                <a:path extrusionOk="0" h="354" w="355">
                  <a:moveTo>
                    <a:pt x="309" y="331"/>
                  </a:moveTo>
                  <a:lnTo>
                    <a:pt x="309" y="308"/>
                  </a:lnTo>
                  <a:lnTo>
                    <a:pt x="309" y="274"/>
                  </a:lnTo>
                  <a:lnTo>
                    <a:pt x="252" y="251"/>
                  </a:lnTo>
                  <a:lnTo>
                    <a:pt x="218" y="251"/>
                  </a:lnTo>
                  <a:lnTo>
                    <a:pt x="229" y="274"/>
                  </a:lnTo>
                  <a:lnTo>
                    <a:pt x="286" y="354"/>
                  </a:lnTo>
                  <a:close/>
                  <a:moveTo>
                    <a:pt x="126" y="331"/>
                  </a:moveTo>
                  <a:lnTo>
                    <a:pt x="115" y="262"/>
                  </a:lnTo>
                  <a:lnTo>
                    <a:pt x="138" y="217"/>
                  </a:lnTo>
                  <a:lnTo>
                    <a:pt x="12" y="262"/>
                  </a:lnTo>
                  <a:lnTo>
                    <a:pt x="1" y="308"/>
                  </a:lnTo>
                  <a:lnTo>
                    <a:pt x="1" y="320"/>
                  </a:lnTo>
                  <a:lnTo>
                    <a:pt x="24" y="331"/>
                  </a:lnTo>
                  <a:close/>
                  <a:moveTo>
                    <a:pt x="355" y="160"/>
                  </a:moveTo>
                  <a:lnTo>
                    <a:pt x="343" y="126"/>
                  </a:lnTo>
                  <a:lnTo>
                    <a:pt x="309" y="103"/>
                  </a:lnTo>
                  <a:lnTo>
                    <a:pt x="298" y="57"/>
                  </a:lnTo>
                  <a:lnTo>
                    <a:pt x="286" y="34"/>
                  </a:lnTo>
                  <a:lnTo>
                    <a:pt x="286" y="34"/>
                  </a:lnTo>
                  <a:lnTo>
                    <a:pt x="241" y="23"/>
                  </a:lnTo>
                  <a:lnTo>
                    <a:pt x="218" y="0"/>
                  </a:lnTo>
                  <a:lnTo>
                    <a:pt x="161" y="0"/>
                  </a:lnTo>
                  <a:lnTo>
                    <a:pt x="138" y="23"/>
                  </a:lnTo>
                  <a:lnTo>
                    <a:pt x="115" y="23"/>
                  </a:lnTo>
                  <a:lnTo>
                    <a:pt x="81" y="46"/>
                  </a:lnTo>
                  <a:lnTo>
                    <a:pt x="81" y="46"/>
                  </a:lnTo>
                  <a:lnTo>
                    <a:pt x="81" y="80"/>
                  </a:lnTo>
                  <a:lnTo>
                    <a:pt x="12" y="137"/>
                  </a:lnTo>
                  <a:lnTo>
                    <a:pt x="12" y="160"/>
                  </a:lnTo>
                  <a:lnTo>
                    <a:pt x="58" y="194"/>
                  </a:lnTo>
                  <a:lnTo>
                    <a:pt x="126" y="171"/>
                  </a:lnTo>
                  <a:lnTo>
                    <a:pt x="218" y="205"/>
                  </a:lnTo>
                  <a:lnTo>
                    <a:pt x="332" y="251"/>
                  </a:lnTo>
                  <a:lnTo>
                    <a:pt x="332" y="217"/>
                  </a:lnTo>
                  <a:lnTo>
                    <a:pt x="332" y="171"/>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53" name="Google Shape;1253;p42"/>
            <p:cNvSpPr/>
            <p:nvPr/>
          </p:nvSpPr>
          <p:spPr>
            <a:xfrm>
              <a:off x="2478900" y="2717250"/>
              <a:ext cx="5725" cy="7150"/>
            </a:xfrm>
            <a:custGeom>
              <a:rect b="b" l="l" r="r" t="t"/>
              <a:pathLst>
                <a:path extrusionOk="0" h="286" w="229">
                  <a:moveTo>
                    <a:pt x="229" y="251"/>
                  </a:moveTo>
                  <a:lnTo>
                    <a:pt x="229" y="206"/>
                  </a:lnTo>
                  <a:lnTo>
                    <a:pt x="194" y="183"/>
                  </a:lnTo>
                  <a:lnTo>
                    <a:pt x="160" y="183"/>
                  </a:lnTo>
                  <a:lnTo>
                    <a:pt x="160" y="251"/>
                  </a:lnTo>
                  <a:lnTo>
                    <a:pt x="183" y="286"/>
                  </a:lnTo>
                  <a:close/>
                  <a:moveTo>
                    <a:pt x="160" y="149"/>
                  </a:moveTo>
                  <a:lnTo>
                    <a:pt x="137" y="126"/>
                  </a:lnTo>
                  <a:lnTo>
                    <a:pt x="126" y="115"/>
                  </a:lnTo>
                  <a:lnTo>
                    <a:pt x="92" y="57"/>
                  </a:lnTo>
                  <a:lnTo>
                    <a:pt x="35" y="0"/>
                  </a:lnTo>
                  <a:lnTo>
                    <a:pt x="12" y="12"/>
                  </a:lnTo>
                  <a:lnTo>
                    <a:pt x="0" y="35"/>
                  </a:lnTo>
                  <a:lnTo>
                    <a:pt x="0" y="57"/>
                  </a:lnTo>
                  <a:lnTo>
                    <a:pt x="0" y="57"/>
                  </a:lnTo>
                  <a:lnTo>
                    <a:pt x="35" y="92"/>
                  </a:lnTo>
                  <a:lnTo>
                    <a:pt x="92" y="115"/>
                  </a:lnTo>
                  <a:lnTo>
                    <a:pt x="126" y="172"/>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54" name="Google Shape;1254;p42"/>
            <p:cNvSpPr/>
            <p:nvPr/>
          </p:nvSpPr>
          <p:spPr>
            <a:xfrm>
              <a:off x="2507725" y="2792275"/>
              <a:ext cx="4000" cy="8600"/>
            </a:xfrm>
            <a:custGeom>
              <a:rect b="b" l="l" r="r" t="t"/>
              <a:pathLst>
                <a:path extrusionOk="0" h="344" w="160">
                  <a:moveTo>
                    <a:pt x="148" y="252"/>
                  </a:moveTo>
                  <a:lnTo>
                    <a:pt x="160" y="81"/>
                  </a:lnTo>
                  <a:lnTo>
                    <a:pt x="148" y="1"/>
                  </a:lnTo>
                  <a:lnTo>
                    <a:pt x="114" y="24"/>
                  </a:lnTo>
                  <a:lnTo>
                    <a:pt x="69" y="81"/>
                  </a:lnTo>
                  <a:lnTo>
                    <a:pt x="11" y="161"/>
                  </a:lnTo>
                  <a:lnTo>
                    <a:pt x="0" y="206"/>
                  </a:lnTo>
                  <a:lnTo>
                    <a:pt x="0" y="286"/>
                  </a:lnTo>
                  <a:lnTo>
                    <a:pt x="91" y="343"/>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55" name="Google Shape;1255;p42"/>
            <p:cNvSpPr/>
            <p:nvPr/>
          </p:nvSpPr>
          <p:spPr>
            <a:xfrm>
              <a:off x="3889450" y="2042500"/>
              <a:ext cx="2300" cy="4875"/>
            </a:xfrm>
            <a:custGeom>
              <a:rect b="b" l="l" r="r" t="t"/>
              <a:pathLst>
                <a:path extrusionOk="0" h="195" w="92">
                  <a:moveTo>
                    <a:pt x="80" y="195"/>
                  </a:moveTo>
                  <a:lnTo>
                    <a:pt x="80" y="172"/>
                  </a:lnTo>
                  <a:lnTo>
                    <a:pt x="92" y="138"/>
                  </a:lnTo>
                  <a:lnTo>
                    <a:pt x="80" y="126"/>
                  </a:lnTo>
                  <a:lnTo>
                    <a:pt x="69" y="92"/>
                  </a:lnTo>
                  <a:lnTo>
                    <a:pt x="57" y="81"/>
                  </a:lnTo>
                  <a:lnTo>
                    <a:pt x="57" y="58"/>
                  </a:lnTo>
                  <a:lnTo>
                    <a:pt x="35" y="35"/>
                  </a:lnTo>
                  <a:lnTo>
                    <a:pt x="35" y="12"/>
                  </a:lnTo>
                  <a:lnTo>
                    <a:pt x="23" y="1"/>
                  </a:lnTo>
                  <a:lnTo>
                    <a:pt x="0" y="81"/>
                  </a:lnTo>
                  <a:lnTo>
                    <a:pt x="0" y="149"/>
                  </a:lnTo>
                  <a:lnTo>
                    <a:pt x="12" y="183"/>
                  </a:lnTo>
                  <a:lnTo>
                    <a:pt x="23" y="183"/>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56" name="Google Shape;1256;p42"/>
            <p:cNvSpPr/>
            <p:nvPr/>
          </p:nvSpPr>
          <p:spPr>
            <a:xfrm>
              <a:off x="5191300" y="3015675"/>
              <a:ext cx="2300" cy="23125"/>
            </a:xfrm>
            <a:custGeom>
              <a:rect b="b" l="l" r="r" t="t"/>
              <a:pathLst>
                <a:path extrusionOk="0" h="925" w="92">
                  <a:moveTo>
                    <a:pt x="34" y="925"/>
                  </a:moveTo>
                  <a:lnTo>
                    <a:pt x="46" y="914"/>
                  </a:lnTo>
                  <a:lnTo>
                    <a:pt x="46" y="879"/>
                  </a:lnTo>
                  <a:lnTo>
                    <a:pt x="34" y="868"/>
                  </a:lnTo>
                  <a:lnTo>
                    <a:pt x="23" y="868"/>
                  </a:lnTo>
                  <a:lnTo>
                    <a:pt x="0" y="902"/>
                  </a:lnTo>
                  <a:lnTo>
                    <a:pt x="0" y="914"/>
                  </a:lnTo>
                  <a:lnTo>
                    <a:pt x="0" y="925"/>
                  </a:lnTo>
                  <a:close/>
                  <a:moveTo>
                    <a:pt x="80" y="80"/>
                  </a:moveTo>
                  <a:lnTo>
                    <a:pt x="91" y="58"/>
                  </a:lnTo>
                  <a:lnTo>
                    <a:pt x="91" y="46"/>
                  </a:lnTo>
                  <a:lnTo>
                    <a:pt x="91" y="23"/>
                  </a:lnTo>
                  <a:lnTo>
                    <a:pt x="91" y="12"/>
                  </a:lnTo>
                  <a:lnTo>
                    <a:pt x="91" y="1"/>
                  </a:lnTo>
                  <a:lnTo>
                    <a:pt x="80" y="12"/>
                  </a:lnTo>
                  <a:lnTo>
                    <a:pt x="57" y="46"/>
                  </a:lnTo>
                  <a:lnTo>
                    <a:pt x="57" y="58"/>
                  </a:lnTo>
                  <a:lnTo>
                    <a:pt x="46" y="69"/>
                  </a:lnTo>
                  <a:lnTo>
                    <a:pt x="46" y="80"/>
                  </a:lnTo>
                  <a:lnTo>
                    <a:pt x="57" y="80"/>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57" name="Google Shape;1257;p42"/>
            <p:cNvSpPr/>
            <p:nvPr/>
          </p:nvSpPr>
          <p:spPr>
            <a:xfrm>
              <a:off x="3988150" y="2293000"/>
              <a:ext cx="7450" cy="6300"/>
            </a:xfrm>
            <a:custGeom>
              <a:rect b="b" l="l" r="r" t="t"/>
              <a:pathLst>
                <a:path extrusionOk="0" h="252" w="298">
                  <a:moveTo>
                    <a:pt x="298" y="217"/>
                  </a:moveTo>
                  <a:lnTo>
                    <a:pt x="263" y="195"/>
                  </a:lnTo>
                  <a:lnTo>
                    <a:pt x="195" y="115"/>
                  </a:lnTo>
                  <a:lnTo>
                    <a:pt x="126" y="103"/>
                  </a:lnTo>
                  <a:lnTo>
                    <a:pt x="138" y="195"/>
                  </a:lnTo>
                  <a:lnTo>
                    <a:pt x="195" y="252"/>
                  </a:lnTo>
                  <a:lnTo>
                    <a:pt x="263" y="252"/>
                  </a:lnTo>
                  <a:close/>
                  <a:moveTo>
                    <a:pt x="92" y="46"/>
                  </a:moveTo>
                  <a:lnTo>
                    <a:pt x="92" y="46"/>
                  </a:lnTo>
                  <a:lnTo>
                    <a:pt x="92" y="23"/>
                  </a:lnTo>
                  <a:lnTo>
                    <a:pt x="58" y="1"/>
                  </a:lnTo>
                  <a:lnTo>
                    <a:pt x="1" y="23"/>
                  </a:lnTo>
                  <a:lnTo>
                    <a:pt x="12" y="35"/>
                  </a:lnTo>
                  <a:lnTo>
                    <a:pt x="58" y="58"/>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58" name="Google Shape;1258;p42"/>
            <p:cNvSpPr/>
            <p:nvPr/>
          </p:nvSpPr>
          <p:spPr>
            <a:xfrm>
              <a:off x="2489750" y="2730650"/>
              <a:ext cx="1450" cy="2875"/>
            </a:xfrm>
            <a:custGeom>
              <a:rect b="b" l="l" r="r" t="t"/>
              <a:pathLst>
                <a:path extrusionOk="0" h="115" w="58">
                  <a:moveTo>
                    <a:pt x="57" y="69"/>
                  </a:moveTo>
                  <a:lnTo>
                    <a:pt x="46" y="1"/>
                  </a:lnTo>
                  <a:lnTo>
                    <a:pt x="34" y="1"/>
                  </a:lnTo>
                  <a:lnTo>
                    <a:pt x="0" y="58"/>
                  </a:lnTo>
                  <a:lnTo>
                    <a:pt x="0" y="104"/>
                  </a:lnTo>
                  <a:lnTo>
                    <a:pt x="46" y="115"/>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59" name="Google Shape;1259;p42"/>
            <p:cNvSpPr/>
            <p:nvPr/>
          </p:nvSpPr>
          <p:spPr>
            <a:xfrm>
              <a:off x="4848925" y="3565450"/>
              <a:ext cx="9725" cy="12300"/>
            </a:xfrm>
            <a:custGeom>
              <a:rect b="b" l="l" r="r" t="t"/>
              <a:pathLst>
                <a:path extrusionOk="0" h="492" w="389">
                  <a:moveTo>
                    <a:pt x="263" y="457"/>
                  </a:moveTo>
                  <a:lnTo>
                    <a:pt x="309" y="423"/>
                  </a:lnTo>
                  <a:lnTo>
                    <a:pt x="331" y="366"/>
                  </a:lnTo>
                  <a:lnTo>
                    <a:pt x="377" y="320"/>
                  </a:lnTo>
                  <a:lnTo>
                    <a:pt x="389" y="218"/>
                  </a:lnTo>
                  <a:lnTo>
                    <a:pt x="354" y="104"/>
                  </a:lnTo>
                  <a:lnTo>
                    <a:pt x="297" y="1"/>
                  </a:lnTo>
                  <a:lnTo>
                    <a:pt x="229" y="24"/>
                  </a:lnTo>
                  <a:lnTo>
                    <a:pt x="183" y="81"/>
                  </a:lnTo>
                  <a:lnTo>
                    <a:pt x="160" y="149"/>
                  </a:lnTo>
                  <a:lnTo>
                    <a:pt x="92" y="195"/>
                  </a:lnTo>
                  <a:lnTo>
                    <a:pt x="69" y="229"/>
                  </a:lnTo>
                  <a:lnTo>
                    <a:pt x="46" y="332"/>
                  </a:lnTo>
                  <a:lnTo>
                    <a:pt x="35" y="389"/>
                  </a:lnTo>
                  <a:lnTo>
                    <a:pt x="1" y="400"/>
                  </a:lnTo>
                  <a:lnTo>
                    <a:pt x="1" y="434"/>
                  </a:lnTo>
                  <a:lnTo>
                    <a:pt x="46" y="480"/>
                  </a:lnTo>
                  <a:lnTo>
                    <a:pt x="160" y="492"/>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60" name="Google Shape;1260;p42"/>
            <p:cNvSpPr/>
            <p:nvPr/>
          </p:nvSpPr>
          <p:spPr>
            <a:xfrm>
              <a:off x="6873450" y="3546050"/>
              <a:ext cx="149525" cy="80200"/>
            </a:xfrm>
            <a:custGeom>
              <a:rect b="b" l="l" r="r" t="t"/>
              <a:pathLst>
                <a:path extrusionOk="0" h="3208" w="5981">
                  <a:moveTo>
                    <a:pt x="5239" y="3173"/>
                  </a:moveTo>
                  <a:lnTo>
                    <a:pt x="5239" y="3139"/>
                  </a:lnTo>
                  <a:lnTo>
                    <a:pt x="5182" y="3105"/>
                  </a:lnTo>
                  <a:lnTo>
                    <a:pt x="5159" y="3173"/>
                  </a:lnTo>
                  <a:lnTo>
                    <a:pt x="5159" y="3196"/>
                  </a:lnTo>
                  <a:lnTo>
                    <a:pt x="5182" y="3208"/>
                  </a:lnTo>
                  <a:lnTo>
                    <a:pt x="5216" y="3208"/>
                  </a:lnTo>
                  <a:close/>
                  <a:moveTo>
                    <a:pt x="5901" y="2089"/>
                  </a:moveTo>
                  <a:lnTo>
                    <a:pt x="5889" y="2078"/>
                  </a:lnTo>
                  <a:lnTo>
                    <a:pt x="5889" y="2032"/>
                  </a:lnTo>
                  <a:lnTo>
                    <a:pt x="5901" y="2009"/>
                  </a:lnTo>
                  <a:lnTo>
                    <a:pt x="5844" y="2032"/>
                  </a:lnTo>
                  <a:lnTo>
                    <a:pt x="5752" y="2066"/>
                  </a:lnTo>
                  <a:lnTo>
                    <a:pt x="5764" y="2181"/>
                  </a:lnTo>
                  <a:lnTo>
                    <a:pt x="5752" y="2238"/>
                  </a:lnTo>
                  <a:lnTo>
                    <a:pt x="5798" y="2249"/>
                  </a:lnTo>
                  <a:lnTo>
                    <a:pt x="5809" y="2295"/>
                  </a:lnTo>
                  <a:lnTo>
                    <a:pt x="5844" y="2295"/>
                  </a:lnTo>
                  <a:lnTo>
                    <a:pt x="5935" y="2260"/>
                  </a:lnTo>
                  <a:lnTo>
                    <a:pt x="5980" y="2101"/>
                  </a:lnTo>
                  <a:lnTo>
                    <a:pt x="5923" y="2101"/>
                  </a:lnTo>
                  <a:close/>
                  <a:moveTo>
                    <a:pt x="5467" y="1850"/>
                  </a:moveTo>
                  <a:lnTo>
                    <a:pt x="5513" y="1781"/>
                  </a:lnTo>
                  <a:lnTo>
                    <a:pt x="5524" y="1747"/>
                  </a:lnTo>
                  <a:lnTo>
                    <a:pt x="5501" y="1644"/>
                  </a:lnTo>
                  <a:lnTo>
                    <a:pt x="5456" y="1610"/>
                  </a:lnTo>
                  <a:lnTo>
                    <a:pt x="5501" y="1462"/>
                  </a:lnTo>
                  <a:lnTo>
                    <a:pt x="5478" y="1439"/>
                  </a:lnTo>
                  <a:lnTo>
                    <a:pt x="5421" y="1404"/>
                  </a:lnTo>
                  <a:lnTo>
                    <a:pt x="5296" y="1450"/>
                  </a:lnTo>
                  <a:lnTo>
                    <a:pt x="5284" y="1473"/>
                  </a:lnTo>
                  <a:lnTo>
                    <a:pt x="5353" y="1496"/>
                  </a:lnTo>
                  <a:lnTo>
                    <a:pt x="5387" y="1519"/>
                  </a:lnTo>
                  <a:lnTo>
                    <a:pt x="5307" y="1621"/>
                  </a:lnTo>
                  <a:lnTo>
                    <a:pt x="5239" y="1633"/>
                  </a:lnTo>
                  <a:lnTo>
                    <a:pt x="5250" y="1713"/>
                  </a:lnTo>
                  <a:lnTo>
                    <a:pt x="5284" y="1770"/>
                  </a:lnTo>
                  <a:lnTo>
                    <a:pt x="5387" y="1792"/>
                  </a:lnTo>
                  <a:lnTo>
                    <a:pt x="5421" y="1850"/>
                  </a:lnTo>
                  <a:close/>
                  <a:moveTo>
                    <a:pt x="4908" y="1439"/>
                  </a:moveTo>
                  <a:lnTo>
                    <a:pt x="4953" y="1393"/>
                  </a:lnTo>
                  <a:lnTo>
                    <a:pt x="4999" y="1336"/>
                  </a:lnTo>
                  <a:lnTo>
                    <a:pt x="4988" y="1325"/>
                  </a:lnTo>
                  <a:lnTo>
                    <a:pt x="4988" y="1279"/>
                  </a:lnTo>
                  <a:lnTo>
                    <a:pt x="5010" y="1222"/>
                  </a:lnTo>
                  <a:lnTo>
                    <a:pt x="5056" y="1210"/>
                  </a:lnTo>
                  <a:lnTo>
                    <a:pt x="5022" y="1176"/>
                  </a:lnTo>
                  <a:lnTo>
                    <a:pt x="4999" y="1165"/>
                  </a:lnTo>
                  <a:lnTo>
                    <a:pt x="4999" y="1210"/>
                  </a:lnTo>
                  <a:lnTo>
                    <a:pt x="4953" y="1313"/>
                  </a:lnTo>
                  <a:lnTo>
                    <a:pt x="4942" y="1347"/>
                  </a:lnTo>
                  <a:lnTo>
                    <a:pt x="4873" y="1439"/>
                  </a:lnTo>
                  <a:close/>
                  <a:moveTo>
                    <a:pt x="3162" y="1028"/>
                  </a:moveTo>
                  <a:lnTo>
                    <a:pt x="3070" y="925"/>
                  </a:lnTo>
                  <a:lnTo>
                    <a:pt x="3059" y="948"/>
                  </a:lnTo>
                  <a:lnTo>
                    <a:pt x="3048" y="1005"/>
                  </a:lnTo>
                  <a:lnTo>
                    <a:pt x="3048" y="1051"/>
                  </a:lnTo>
                  <a:lnTo>
                    <a:pt x="3093" y="1085"/>
                  </a:lnTo>
                  <a:lnTo>
                    <a:pt x="3105" y="1108"/>
                  </a:lnTo>
                  <a:lnTo>
                    <a:pt x="3093" y="1176"/>
                  </a:lnTo>
                  <a:lnTo>
                    <a:pt x="3093" y="1233"/>
                  </a:lnTo>
                  <a:lnTo>
                    <a:pt x="3173" y="1370"/>
                  </a:lnTo>
                  <a:lnTo>
                    <a:pt x="3184" y="1462"/>
                  </a:lnTo>
                  <a:lnTo>
                    <a:pt x="3230" y="1553"/>
                  </a:lnTo>
                  <a:lnTo>
                    <a:pt x="3299" y="1621"/>
                  </a:lnTo>
                  <a:lnTo>
                    <a:pt x="3356" y="1690"/>
                  </a:lnTo>
                  <a:lnTo>
                    <a:pt x="3470" y="1895"/>
                  </a:lnTo>
                  <a:lnTo>
                    <a:pt x="3504" y="1964"/>
                  </a:lnTo>
                  <a:lnTo>
                    <a:pt x="3561" y="2009"/>
                  </a:lnTo>
                  <a:lnTo>
                    <a:pt x="3698" y="2181"/>
                  </a:lnTo>
                  <a:lnTo>
                    <a:pt x="3755" y="2238"/>
                  </a:lnTo>
                  <a:lnTo>
                    <a:pt x="3812" y="2260"/>
                  </a:lnTo>
                  <a:lnTo>
                    <a:pt x="3949" y="2363"/>
                  </a:lnTo>
                  <a:lnTo>
                    <a:pt x="4029" y="2409"/>
                  </a:lnTo>
                  <a:lnTo>
                    <a:pt x="4075" y="2477"/>
                  </a:lnTo>
                  <a:lnTo>
                    <a:pt x="4155" y="2523"/>
                  </a:lnTo>
                  <a:lnTo>
                    <a:pt x="4269" y="2580"/>
                  </a:lnTo>
                  <a:lnTo>
                    <a:pt x="4291" y="2603"/>
                  </a:lnTo>
                  <a:lnTo>
                    <a:pt x="4291" y="2648"/>
                  </a:lnTo>
                  <a:lnTo>
                    <a:pt x="4303" y="2694"/>
                  </a:lnTo>
                  <a:lnTo>
                    <a:pt x="4371" y="2751"/>
                  </a:lnTo>
                  <a:lnTo>
                    <a:pt x="4451" y="2785"/>
                  </a:lnTo>
                  <a:lnTo>
                    <a:pt x="4474" y="2820"/>
                  </a:lnTo>
                  <a:lnTo>
                    <a:pt x="4485" y="2854"/>
                  </a:lnTo>
                  <a:lnTo>
                    <a:pt x="4531" y="2831"/>
                  </a:lnTo>
                  <a:lnTo>
                    <a:pt x="4565" y="2854"/>
                  </a:lnTo>
                  <a:lnTo>
                    <a:pt x="4702" y="2945"/>
                  </a:lnTo>
                  <a:lnTo>
                    <a:pt x="4759" y="2934"/>
                  </a:lnTo>
                  <a:lnTo>
                    <a:pt x="4794" y="2934"/>
                  </a:lnTo>
                  <a:lnTo>
                    <a:pt x="4873" y="2911"/>
                  </a:lnTo>
                  <a:lnTo>
                    <a:pt x="4908" y="2854"/>
                  </a:lnTo>
                  <a:lnTo>
                    <a:pt x="4896" y="2694"/>
                  </a:lnTo>
                  <a:lnTo>
                    <a:pt x="4828" y="2626"/>
                  </a:lnTo>
                  <a:lnTo>
                    <a:pt x="4725" y="2569"/>
                  </a:lnTo>
                  <a:lnTo>
                    <a:pt x="4668" y="2489"/>
                  </a:lnTo>
                  <a:lnTo>
                    <a:pt x="4611" y="2420"/>
                  </a:lnTo>
                  <a:lnTo>
                    <a:pt x="4497" y="2283"/>
                  </a:lnTo>
                  <a:lnTo>
                    <a:pt x="4337" y="2135"/>
                  </a:lnTo>
                  <a:lnTo>
                    <a:pt x="4269" y="2101"/>
                  </a:lnTo>
                  <a:lnTo>
                    <a:pt x="4223" y="2055"/>
                  </a:lnTo>
                  <a:lnTo>
                    <a:pt x="4189" y="2032"/>
                  </a:lnTo>
                  <a:lnTo>
                    <a:pt x="4155" y="1998"/>
                  </a:lnTo>
                  <a:lnTo>
                    <a:pt x="4086" y="1952"/>
                  </a:lnTo>
                  <a:lnTo>
                    <a:pt x="4040" y="1861"/>
                  </a:lnTo>
                  <a:lnTo>
                    <a:pt x="3961" y="1781"/>
                  </a:lnTo>
                  <a:lnTo>
                    <a:pt x="3938" y="1735"/>
                  </a:lnTo>
                  <a:lnTo>
                    <a:pt x="3961" y="1690"/>
                  </a:lnTo>
                  <a:lnTo>
                    <a:pt x="3938" y="1656"/>
                  </a:lnTo>
                  <a:lnTo>
                    <a:pt x="3881" y="1610"/>
                  </a:lnTo>
                  <a:lnTo>
                    <a:pt x="3858" y="1541"/>
                  </a:lnTo>
                  <a:lnTo>
                    <a:pt x="3824" y="1496"/>
                  </a:lnTo>
                  <a:lnTo>
                    <a:pt x="3767" y="1462"/>
                  </a:lnTo>
                  <a:lnTo>
                    <a:pt x="3675" y="1404"/>
                  </a:lnTo>
                  <a:lnTo>
                    <a:pt x="3447" y="1142"/>
                  </a:lnTo>
                  <a:lnTo>
                    <a:pt x="3344" y="1051"/>
                  </a:lnTo>
                  <a:lnTo>
                    <a:pt x="3242" y="1085"/>
                  </a:lnTo>
                  <a:close/>
                  <a:moveTo>
                    <a:pt x="23" y="172"/>
                  </a:moveTo>
                  <a:lnTo>
                    <a:pt x="46" y="115"/>
                  </a:lnTo>
                  <a:lnTo>
                    <a:pt x="58" y="1"/>
                  </a:lnTo>
                  <a:lnTo>
                    <a:pt x="35" y="58"/>
                  </a:lnTo>
                  <a:lnTo>
                    <a:pt x="0" y="195"/>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61" name="Google Shape;1261;p42"/>
            <p:cNvSpPr/>
            <p:nvPr/>
          </p:nvSpPr>
          <p:spPr>
            <a:xfrm>
              <a:off x="7066600" y="3123225"/>
              <a:ext cx="1175" cy="1450"/>
            </a:xfrm>
            <a:custGeom>
              <a:rect b="b" l="l" r="r" t="t"/>
              <a:pathLst>
                <a:path extrusionOk="0" h="58" w="47">
                  <a:moveTo>
                    <a:pt x="46" y="35"/>
                  </a:moveTo>
                  <a:lnTo>
                    <a:pt x="46" y="1"/>
                  </a:lnTo>
                  <a:lnTo>
                    <a:pt x="23" y="1"/>
                  </a:lnTo>
                  <a:lnTo>
                    <a:pt x="12" y="1"/>
                  </a:lnTo>
                  <a:lnTo>
                    <a:pt x="1" y="35"/>
                  </a:lnTo>
                  <a:lnTo>
                    <a:pt x="12" y="47"/>
                  </a:lnTo>
                  <a:lnTo>
                    <a:pt x="23" y="58"/>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62" name="Google Shape;1262;p42"/>
            <p:cNvSpPr/>
            <p:nvPr/>
          </p:nvSpPr>
          <p:spPr>
            <a:xfrm>
              <a:off x="1214425" y="3663900"/>
              <a:ext cx="1750" cy="2300"/>
            </a:xfrm>
            <a:custGeom>
              <a:rect b="b" l="l" r="r" t="t"/>
              <a:pathLst>
                <a:path extrusionOk="0" h="92" w="70">
                  <a:moveTo>
                    <a:pt x="69" y="80"/>
                  </a:moveTo>
                  <a:lnTo>
                    <a:pt x="69" y="46"/>
                  </a:lnTo>
                  <a:lnTo>
                    <a:pt x="46" y="11"/>
                  </a:lnTo>
                  <a:lnTo>
                    <a:pt x="23" y="0"/>
                  </a:lnTo>
                  <a:lnTo>
                    <a:pt x="1" y="11"/>
                  </a:lnTo>
                  <a:lnTo>
                    <a:pt x="23" y="46"/>
                  </a:lnTo>
                  <a:lnTo>
                    <a:pt x="46" y="80"/>
                  </a:lnTo>
                  <a:lnTo>
                    <a:pt x="69" y="91"/>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63" name="Google Shape;1263;p42"/>
            <p:cNvSpPr/>
            <p:nvPr/>
          </p:nvSpPr>
          <p:spPr>
            <a:xfrm>
              <a:off x="2379600" y="2691850"/>
              <a:ext cx="52250" cy="13150"/>
            </a:xfrm>
            <a:custGeom>
              <a:rect b="b" l="l" r="r" t="t"/>
              <a:pathLst>
                <a:path extrusionOk="0" h="526" w="2090">
                  <a:moveTo>
                    <a:pt x="47" y="423"/>
                  </a:moveTo>
                  <a:lnTo>
                    <a:pt x="47" y="412"/>
                  </a:lnTo>
                  <a:lnTo>
                    <a:pt x="47" y="412"/>
                  </a:lnTo>
                  <a:lnTo>
                    <a:pt x="58" y="412"/>
                  </a:lnTo>
                  <a:lnTo>
                    <a:pt x="58" y="400"/>
                  </a:lnTo>
                  <a:lnTo>
                    <a:pt x="81" y="377"/>
                  </a:lnTo>
                  <a:lnTo>
                    <a:pt x="81" y="377"/>
                  </a:lnTo>
                  <a:lnTo>
                    <a:pt x="81" y="366"/>
                  </a:lnTo>
                  <a:lnTo>
                    <a:pt x="58" y="366"/>
                  </a:lnTo>
                  <a:lnTo>
                    <a:pt x="58" y="366"/>
                  </a:lnTo>
                  <a:lnTo>
                    <a:pt x="24" y="366"/>
                  </a:lnTo>
                  <a:lnTo>
                    <a:pt x="1" y="366"/>
                  </a:lnTo>
                  <a:lnTo>
                    <a:pt x="1" y="377"/>
                  </a:lnTo>
                  <a:lnTo>
                    <a:pt x="1" y="400"/>
                  </a:lnTo>
                  <a:lnTo>
                    <a:pt x="35" y="412"/>
                  </a:lnTo>
                  <a:lnTo>
                    <a:pt x="35" y="412"/>
                  </a:lnTo>
                  <a:lnTo>
                    <a:pt x="35" y="423"/>
                  </a:lnTo>
                  <a:lnTo>
                    <a:pt x="47" y="423"/>
                  </a:lnTo>
                  <a:close/>
                  <a:moveTo>
                    <a:pt x="1987" y="389"/>
                  </a:moveTo>
                  <a:lnTo>
                    <a:pt x="2089" y="355"/>
                  </a:lnTo>
                  <a:lnTo>
                    <a:pt x="2089" y="343"/>
                  </a:lnTo>
                  <a:lnTo>
                    <a:pt x="2032" y="332"/>
                  </a:lnTo>
                  <a:lnTo>
                    <a:pt x="1941" y="332"/>
                  </a:lnTo>
                  <a:lnTo>
                    <a:pt x="1873" y="355"/>
                  </a:lnTo>
                  <a:lnTo>
                    <a:pt x="1884" y="377"/>
                  </a:lnTo>
                  <a:lnTo>
                    <a:pt x="1918" y="377"/>
                  </a:lnTo>
                  <a:close/>
                  <a:moveTo>
                    <a:pt x="1462" y="69"/>
                  </a:moveTo>
                  <a:lnTo>
                    <a:pt x="1439" y="46"/>
                  </a:lnTo>
                  <a:lnTo>
                    <a:pt x="1416" y="46"/>
                  </a:lnTo>
                  <a:lnTo>
                    <a:pt x="914" y="24"/>
                  </a:lnTo>
                  <a:lnTo>
                    <a:pt x="731" y="1"/>
                  </a:lnTo>
                  <a:lnTo>
                    <a:pt x="686" y="12"/>
                  </a:lnTo>
                  <a:lnTo>
                    <a:pt x="651" y="24"/>
                  </a:lnTo>
                  <a:lnTo>
                    <a:pt x="629" y="81"/>
                  </a:lnTo>
                  <a:lnTo>
                    <a:pt x="606" y="115"/>
                  </a:lnTo>
                  <a:lnTo>
                    <a:pt x="560" y="138"/>
                  </a:lnTo>
                  <a:lnTo>
                    <a:pt x="572" y="183"/>
                  </a:lnTo>
                  <a:lnTo>
                    <a:pt x="594" y="218"/>
                  </a:lnTo>
                  <a:lnTo>
                    <a:pt x="617" y="275"/>
                  </a:lnTo>
                  <a:lnTo>
                    <a:pt x="606" y="343"/>
                  </a:lnTo>
                  <a:lnTo>
                    <a:pt x="572" y="480"/>
                  </a:lnTo>
                  <a:lnTo>
                    <a:pt x="617" y="514"/>
                  </a:lnTo>
                  <a:lnTo>
                    <a:pt x="720" y="491"/>
                  </a:lnTo>
                  <a:lnTo>
                    <a:pt x="754" y="514"/>
                  </a:lnTo>
                  <a:lnTo>
                    <a:pt x="800" y="526"/>
                  </a:lnTo>
                  <a:lnTo>
                    <a:pt x="857" y="514"/>
                  </a:lnTo>
                  <a:lnTo>
                    <a:pt x="914" y="480"/>
                  </a:lnTo>
                  <a:lnTo>
                    <a:pt x="1039" y="503"/>
                  </a:lnTo>
                  <a:lnTo>
                    <a:pt x="1119" y="480"/>
                  </a:lnTo>
                  <a:lnTo>
                    <a:pt x="1199" y="526"/>
                  </a:lnTo>
                  <a:lnTo>
                    <a:pt x="1256" y="514"/>
                  </a:lnTo>
                  <a:lnTo>
                    <a:pt x="1291" y="526"/>
                  </a:lnTo>
                  <a:lnTo>
                    <a:pt x="1325" y="526"/>
                  </a:lnTo>
                  <a:lnTo>
                    <a:pt x="1416" y="526"/>
                  </a:lnTo>
                  <a:lnTo>
                    <a:pt x="1542" y="503"/>
                  </a:lnTo>
                  <a:lnTo>
                    <a:pt x="1656" y="423"/>
                  </a:lnTo>
                  <a:lnTo>
                    <a:pt x="1701" y="355"/>
                  </a:lnTo>
                  <a:lnTo>
                    <a:pt x="1758" y="309"/>
                  </a:lnTo>
                  <a:lnTo>
                    <a:pt x="1838" y="252"/>
                  </a:lnTo>
                  <a:lnTo>
                    <a:pt x="1838" y="126"/>
                  </a:lnTo>
                  <a:lnTo>
                    <a:pt x="1747" y="115"/>
                  </a:lnTo>
                  <a:lnTo>
                    <a:pt x="1656" y="69"/>
                  </a:lnTo>
                  <a:lnTo>
                    <a:pt x="1496" y="58"/>
                  </a:lnTo>
                  <a:lnTo>
                    <a:pt x="1485" y="58"/>
                  </a:lnTo>
                  <a:lnTo>
                    <a:pt x="1496" y="81"/>
                  </a:lnTo>
                  <a:lnTo>
                    <a:pt x="1485" y="81"/>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64" name="Google Shape;1264;p42"/>
            <p:cNvSpPr/>
            <p:nvPr/>
          </p:nvSpPr>
          <p:spPr>
            <a:xfrm>
              <a:off x="721700" y="3311250"/>
              <a:ext cx="309875" cy="274775"/>
            </a:xfrm>
            <a:custGeom>
              <a:rect b="b" l="l" r="r" t="t"/>
              <a:pathLst>
                <a:path extrusionOk="0" h="10991" w="12395">
                  <a:moveTo>
                    <a:pt x="11071" y="10968"/>
                  </a:moveTo>
                  <a:lnTo>
                    <a:pt x="11059" y="10933"/>
                  </a:lnTo>
                  <a:lnTo>
                    <a:pt x="11025" y="10888"/>
                  </a:lnTo>
                  <a:lnTo>
                    <a:pt x="11013" y="10899"/>
                  </a:lnTo>
                  <a:lnTo>
                    <a:pt x="11025" y="10911"/>
                  </a:lnTo>
                  <a:lnTo>
                    <a:pt x="11059" y="10956"/>
                  </a:lnTo>
                  <a:lnTo>
                    <a:pt x="11059" y="10990"/>
                  </a:lnTo>
                  <a:close/>
                  <a:moveTo>
                    <a:pt x="12394" y="8879"/>
                  </a:moveTo>
                  <a:lnTo>
                    <a:pt x="12371" y="8845"/>
                  </a:lnTo>
                  <a:lnTo>
                    <a:pt x="12314" y="8811"/>
                  </a:lnTo>
                  <a:lnTo>
                    <a:pt x="12280" y="8799"/>
                  </a:lnTo>
                  <a:lnTo>
                    <a:pt x="12257" y="8788"/>
                  </a:lnTo>
                  <a:lnTo>
                    <a:pt x="12246" y="8799"/>
                  </a:lnTo>
                  <a:lnTo>
                    <a:pt x="12257" y="8811"/>
                  </a:lnTo>
                  <a:lnTo>
                    <a:pt x="12269" y="8811"/>
                  </a:lnTo>
                  <a:lnTo>
                    <a:pt x="12314" y="8845"/>
                  </a:lnTo>
                  <a:lnTo>
                    <a:pt x="12360" y="8856"/>
                  </a:lnTo>
                  <a:lnTo>
                    <a:pt x="12383" y="8879"/>
                  </a:lnTo>
                  <a:lnTo>
                    <a:pt x="12383" y="8891"/>
                  </a:lnTo>
                  <a:close/>
                  <a:moveTo>
                    <a:pt x="8902" y="8719"/>
                  </a:moveTo>
                  <a:lnTo>
                    <a:pt x="8822" y="8674"/>
                  </a:lnTo>
                  <a:lnTo>
                    <a:pt x="8834" y="8708"/>
                  </a:lnTo>
                  <a:lnTo>
                    <a:pt x="8891" y="8731"/>
                  </a:lnTo>
                  <a:lnTo>
                    <a:pt x="8914" y="8742"/>
                  </a:lnTo>
                  <a:close/>
                  <a:moveTo>
                    <a:pt x="11824" y="8685"/>
                  </a:moveTo>
                  <a:lnTo>
                    <a:pt x="11767" y="8617"/>
                  </a:lnTo>
                  <a:lnTo>
                    <a:pt x="11732" y="8617"/>
                  </a:lnTo>
                  <a:lnTo>
                    <a:pt x="11824" y="8697"/>
                  </a:lnTo>
                  <a:close/>
                  <a:moveTo>
                    <a:pt x="8742" y="8548"/>
                  </a:moveTo>
                  <a:lnTo>
                    <a:pt x="8685" y="8491"/>
                  </a:lnTo>
                  <a:lnTo>
                    <a:pt x="8663" y="8446"/>
                  </a:lnTo>
                  <a:lnTo>
                    <a:pt x="8617" y="8434"/>
                  </a:lnTo>
                  <a:lnTo>
                    <a:pt x="8628" y="8446"/>
                  </a:lnTo>
                  <a:lnTo>
                    <a:pt x="8685" y="8503"/>
                  </a:lnTo>
                  <a:lnTo>
                    <a:pt x="8731" y="8560"/>
                  </a:lnTo>
                  <a:lnTo>
                    <a:pt x="8765" y="8571"/>
                  </a:lnTo>
                  <a:close/>
                  <a:moveTo>
                    <a:pt x="8708" y="8240"/>
                  </a:moveTo>
                  <a:lnTo>
                    <a:pt x="8685" y="8229"/>
                  </a:lnTo>
                  <a:lnTo>
                    <a:pt x="8685" y="8229"/>
                  </a:lnTo>
                  <a:lnTo>
                    <a:pt x="8685" y="8183"/>
                  </a:lnTo>
                  <a:lnTo>
                    <a:pt x="8720" y="8149"/>
                  </a:lnTo>
                  <a:lnTo>
                    <a:pt x="8799" y="8092"/>
                  </a:lnTo>
                  <a:lnTo>
                    <a:pt x="8799" y="8069"/>
                  </a:lnTo>
                  <a:lnTo>
                    <a:pt x="8799" y="8069"/>
                  </a:lnTo>
                  <a:lnTo>
                    <a:pt x="8777" y="8092"/>
                  </a:lnTo>
                  <a:lnTo>
                    <a:pt x="8720" y="8115"/>
                  </a:lnTo>
                  <a:lnTo>
                    <a:pt x="8685" y="8149"/>
                  </a:lnTo>
                  <a:lnTo>
                    <a:pt x="8674" y="8172"/>
                  </a:lnTo>
                  <a:lnTo>
                    <a:pt x="8663" y="8217"/>
                  </a:lnTo>
                  <a:lnTo>
                    <a:pt x="8674" y="8252"/>
                  </a:lnTo>
                  <a:lnTo>
                    <a:pt x="8685" y="8263"/>
                  </a:lnTo>
                  <a:lnTo>
                    <a:pt x="8720" y="8263"/>
                  </a:lnTo>
                  <a:close/>
                  <a:moveTo>
                    <a:pt x="1941" y="8092"/>
                  </a:moveTo>
                  <a:lnTo>
                    <a:pt x="1918" y="8001"/>
                  </a:lnTo>
                  <a:lnTo>
                    <a:pt x="1872" y="7932"/>
                  </a:lnTo>
                  <a:lnTo>
                    <a:pt x="1758" y="7921"/>
                  </a:lnTo>
                  <a:lnTo>
                    <a:pt x="1678" y="7943"/>
                  </a:lnTo>
                  <a:lnTo>
                    <a:pt x="1667" y="7978"/>
                  </a:lnTo>
                  <a:lnTo>
                    <a:pt x="1678" y="8035"/>
                  </a:lnTo>
                  <a:lnTo>
                    <a:pt x="1758" y="8126"/>
                  </a:lnTo>
                  <a:lnTo>
                    <a:pt x="1827" y="8149"/>
                  </a:lnTo>
                  <a:lnTo>
                    <a:pt x="1941" y="8126"/>
                  </a:lnTo>
                  <a:lnTo>
                    <a:pt x="1998" y="8217"/>
                  </a:lnTo>
                  <a:lnTo>
                    <a:pt x="2021" y="8229"/>
                  </a:lnTo>
                  <a:lnTo>
                    <a:pt x="2078" y="8252"/>
                  </a:lnTo>
                  <a:lnTo>
                    <a:pt x="2101" y="8206"/>
                  </a:lnTo>
                  <a:lnTo>
                    <a:pt x="2066" y="8137"/>
                  </a:lnTo>
                  <a:close/>
                  <a:moveTo>
                    <a:pt x="1530" y="7955"/>
                  </a:moveTo>
                  <a:lnTo>
                    <a:pt x="1541" y="7898"/>
                  </a:lnTo>
                  <a:lnTo>
                    <a:pt x="1507" y="7886"/>
                  </a:lnTo>
                  <a:lnTo>
                    <a:pt x="1439" y="7886"/>
                  </a:lnTo>
                  <a:lnTo>
                    <a:pt x="1439" y="7921"/>
                  </a:lnTo>
                  <a:lnTo>
                    <a:pt x="1450" y="7943"/>
                  </a:lnTo>
                  <a:lnTo>
                    <a:pt x="1473" y="7966"/>
                  </a:lnTo>
                  <a:lnTo>
                    <a:pt x="1507" y="7989"/>
                  </a:lnTo>
                  <a:close/>
                  <a:moveTo>
                    <a:pt x="149" y="7350"/>
                  </a:moveTo>
                  <a:lnTo>
                    <a:pt x="172" y="7350"/>
                  </a:lnTo>
                  <a:lnTo>
                    <a:pt x="115" y="7259"/>
                  </a:lnTo>
                  <a:lnTo>
                    <a:pt x="69" y="7236"/>
                  </a:lnTo>
                  <a:lnTo>
                    <a:pt x="69" y="7247"/>
                  </a:lnTo>
                  <a:lnTo>
                    <a:pt x="69" y="7350"/>
                  </a:lnTo>
                  <a:lnTo>
                    <a:pt x="115" y="7361"/>
                  </a:lnTo>
                  <a:close/>
                  <a:moveTo>
                    <a:pt x="6403" y="7122"/>
                  </a:moveTo>
                  <a:lnTo>
                    <a:pt x="6380" y="7122"/>
                  </a:lnTo>
                  <a:lnTo>
                    <a:pt x="6334" y="7122"/>
                  </a:lnTo>
                  <a:lnTo>
                    <a:pt x="6323" y="7122"/>
                  </a:lnTo>
                  <a:lnTo>
                    <a:pt x="6392" y="7133"/>
                  </a:lnTo>
                  <a:lnTo>
                    <a:pt x="6449" y="7167"/>
                  </a:lnTo>
                  <a:close/>
                  <a:moveTo>
                    <a:pt x="6312" y="7133"/>
                  </a:moveTo>
                  <a:lnTo>
                    <a:pt x="6266" y="7122"/>
                  </a:lnTo>
                  <a:lnTo>
                    <a:pt x="6220" y="7088"/>
                  </a:lnTo>
                  <a:lnTo>
                    <a:pt x="6175" y="7088"/>
                  </a:lnTo>
                  <a:lnTo>
                    <a:pt x="6277" y="7133"/>
                  </a:lnTo>
                  <a:close/>
                  <a:moveTo>
                    <a:pt x="58" y="7145"/>
                  </a:moveTo>
                  <a:lnTo>
                    <a:pt x="69" y="7122"/>
                  </a:lnTo>
                  <a:lnTo>
                    <a:pt x="58" y="7099"/>
                  </a:lnTo>
                  <a:lnTo>
                    <a:pt x="1" y="7076"/>
                  </a:lnTo>
                  <a:lnTo>
                    <a:pt x="12" y="7122"/>
                  </a:lnTo>
                  <a:lnTo>
                    <a:pt x="12" y="7145"/>
                  </a:lnTo>
                  <a:lnTo>
                    <a:pt x="46" y="7156"/>
                  </a:lnTo>
                  <a:close/>
                  <a:moveTo>
                    <a:pt x="4737" y="6859"/>
                  </a:moveTo>
                  <a:lnTo>
                    <a:pt x="4691" y="6802"/>
                  </a:lnTo>
                  <a:lnTo>
                    <a:pt x="4668" y="6768"/>
                  </a:lnTo>
                  <a:lnTo>
                    <a:pt x="4634" y="6711"/>
                  </a:lnTo>
                  <a:lnTo>
                    <a:pt x="4577" y="6631"/>
                  </a:lnTo>
                  <a:lnTo>
                    <a:pt x="4600" y="6677"/>
                  </a:lnTo>
                  <a:lnTo>
                    <a:pt x="4611" y="6711"/>
                  </a:lnTo>
                  <a:lnTo>
                    <a:pt x="4634" y="6734"/>
                  </a:lnTo>
                  <a:lnTo>
                    <a:pt x="4668" y="6791"/>
                  </a:lnTo>
                  <a:lnTo>
                    <a:pt x="4680" y="6825"/>
                  </a:lnTo>
                  <a:lnTo>
                    <a:pt x="4725" y="6882"/>
                  </a:lnTo>
                  <a:lnTo>
                    <a:pt x="4737" y="6882"/>
                  </a:lnTo>
                  <a:close/>
                  <a:moveTo>
                    <a:pt x="7053" y="6642"/>
                  </a:moveTo>
                  <a:lnTo>
                    <a:pt x="7065" y="6574"/>
                  </a:lnTo>
                  <a:lnTo>
                    <a:pt x="7031" y="6574"/>
                  </a:lnTo>
                  <a:lnTo>
                    <a:pt x="7031" y="6642"/>
                  </a:lnTo>
                  <a:close/>
                  <a:moveTo>
                    <a:pt x="4999" y="6414"/>
                  </a:moveTo>
                  <a:lnTo>
                    <a:pt x="4908" y="6334"/>
                  </a:lnTo>
                  <a:lnTo>
                    <a:pt x="4897" y="6334"/>
                  </a:lnTo>
                  <a:lnTo>
                    <a:pt x="4908" y="6357"/>
                  </a:lnTo>
                  <a:lnTo>
                    <a:pt x="4976" y="6437"/>
                  </a:lnTo>
                  <a:lnTo>
                    <a:pt x="4999" y="6460"/>
                  </a:lnTo>
                  <a:close/>
                  <a:moveTo>
                    <a:pt x="9393" y="1587"/>
                  </a:moveTo>
                  <a:lnTo>
                    <a:pt x="9404" y="1553"/>
                  </a:lnTo>
                  <a:lnTo>
                    <a:pt x="9404" y="1530"/>
                  </a:lnTo>
                  <a:lnTo>
                    <a:pt x="9393" y="1507"/>
                  </a:lnTo>
                  <a:lnTo>
                    <a:pt x="9347" y="1496"/>
                  </a:lnTo>
                  <a:lnTo>
                    <a:pt x="9359" y="1598"/>
                  </a:lnTo>
                  <a:close/>
                  <a:moveTo>
                    <a:pt x="9005" y="1050"/>
                  </a:moveTo>
                  <a:lnTo>
                    <a:pt x="8993" y="1028"/>
                  </a:lnTo>
                  <a:lnTo>
                    <a:pt x="8959" y="1028"/>
                  </a:lnTo>
                  <a:lnTo>
                    <a:pt x="8948" y="1039"/>
                  </a:lnTo>
                  <a:lnTo>
                    <a:pt x="8948" y="1108"/>
                  </a:lnTo>
                  <a:close/>
                  <a:moveTo>
                    <a:pt x="9016" y="822"/>
                  </a:moveTo>
                  <a:lnTo>
                    <a:pt x="8902" y="902"/>
                  </a:lnTo>
                  <a:lnTo>
                    <a:pt x="8936" y="959"/>
                  </a:lnTo>
                  <a:lnTo>
                    <a:pt x="8993" y="971"/>
                  </a:lnTo>
                  <a:lnTo>
                    <a:pt x="9016" y="936"/>
                  </a:lnTo>
                  <a:lnTo>
                    <a:pt x="9130" y="925"/>
                  </a:lnTo>
                  <a:lnTo>
                    <a:pt x="9176" y="868"/>
                  </a:lnTo>
                  <a:lnTo>
                    <a:pt x="9130" y="879"/>
                  </a:lnTo>
                  <a:close/>
                  <a:moveTo>
                    <a:pt x="8149" y="583"/>
                  </a:moveTo>
                  <a:lnTo>
                    <a:pt x="8172" y="514"/>
                  </a:lnTo>
                  <a:lnTo>
                    <a:pt x="8149" y="503"/>
                  </a:lnTo>
                  <a:lnTo>
                    <a:pt x="8092" y="526"/>
                  </a:lnTo>
                  <a:lnTo>
                    <a:pt x="8092" y="560"/>
                  </a:lnTo>
                  <a:lnTo>
                    <a:pt x="8138" y="617"/>
                  </a:lnTo>
                  <a:close/>
                  <a:moveTo>
                    <a:pt x="8514" y="138"/>
                  </a:moveTo>
                  <a:lnTo>
                    <a:pt x="8560" y="126"/>
                  </a:lnTo>
                  <a:lnTo>
                    <a:pt x="8560" y="115"/>
                  </a:lnTo>
                  <a:lnTo>
                    <a:pt x="8537" y="80"/>
                  </a:lnTo>
                  <a:lnTo>
                    <a:pt x="8491" y="69"/>
                  </a:lnTo>
                  <a:lnTo>
                    <a:pt x="8480" y="80"/>
                  </a:lnTo>
                  <a:lnTo>
                    <a:pt x="8457" y="115"/>
                  </a:lnTo>
                  <a:lnTo>
                    <a:pt x="8480" y="160"/>
                  </a:lnTo>
                  <a:close/>
                  <a:moveTo>
                    <a:pt x="8103" y="126"/>
                  </a:moveTo>
                  <a:lnTo>
                    <a:pt x="8115" y="80"/>
                  </a:lnTo>
                  <a:lnTo>
                    <a:pt x="8115" y="58"/>
                  </a:lnTo>
                  <a:lnTo>
                    <a:pt x="8103" y="23"/>
                  </a:lnTo>
                  <a:lnTo>
                    <a:pt x="7978" y="1"/>
                  </a:lnTo>
                  <a:lnTo>
                    <a:pt x="7966" y="12"/>
                  </a:lnTo>
                  <a:lnTo>
                    <a:pt x="7966" y="69"/>
                  </a:lnTo>
                  <a:lnTo>
                    <a:pt x="7989" y="138"/>
                  </a:lnTo>
                  <a:lnTo>
                    <a:pt x="8035" y="138"/>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65" name="Google Shape;1265;p42"/>
            <p:cNvSpPr/>
            <p:nvPr/>
          </p:nvSpPr>
          <p:spPr>
            <a:xfrm>
              <a:off x="5798700" y="3079300"/>
              <a:ext cx="6875" cy="4025"/>
            </a:xfrm>
            <a:custGeom>
              <a:rect b="b" l="l" r="r" t="t"/>
              <a:pathLst>
                <a:path extrusionOk="0" h="161" w="275">
                  <a:moveTo>
                    <a:pt x="263" y="103"/>
                  </a:moveTo>
                  <a:lnTo>
                    <a:pt x="275" y="80"/>
                  </a:lnTo>
                  <a:lnTo>
                    <a:pt x="240" y="46"/>
                  </a:lnTo>
                  <a:lnTo>
                    <a:pt x="206" y="35"/>
                  </a:lnTo>
                  <a:lnTo>
                    <a:pt x="126" y="0"/>
                  </a:lnTo>
                  <a:lnTo>
                    <a:pt x="46" y="23"/>
                  </a:lnTo>
                  <a:lnTo>
                    <a:pt x="1" y="103"/>
                  </a:lnTo>
                  <a:lnTo>
                    <a:pt x="126" y="160"/>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66" name="Google Shape;1266;p42"/>
            <p:cNvSpPr/>
            <p:nvPr/>
          </p:nvSpPr>
          <p:spPr>
            <a:xfrm>
              <a:off x="6833800" y="3262175"/>
              <a:ext cx="212850" cy="118425"/>
            </a:xfrm>
            <a:custGeom>
              <a:rect b="b" l="l" r="r" t="t"/>
              <a:pathLst>
                <a:path extrusionOk="0" h="4737" w="8514">
                  <a:moveTo>
                    <a:pt x="8514" y="4588"/>
                  </a:moveTo>
                  <a:lnTo>
                    <a:pt x="8479" y="4554"/>
                  </a:lnTo>
                  <a:lnTo>
                    <a:pt x="8468" y="4497"/>
                  </a:lnTo>
                  <a:lnTo>
                    <a:pt x="8422" y="4497"/>
                  </a:lnTo>
                  <a:lnTo>
                    <a:pt x="8388" y="4520"/>
                  </a:lnTo>
                  <a:lnTo>
                    <a:pt x="8411" y="4600"/>
                  </a:lnTo>
                  <a:lnTo>
                    <a:pt x="8445" y="4600"/>
                  </a:lnTo>
                  <a:close/>
                  <a:moveTo>
                    <a:pt x="3435" y="4702"/>
                  </a:moveTo>
                  <a:lnTo>
                    <a:pt x="3424" y="4668"/>
                  </a:lnTo>
                  <a:lnTo>
                    <a:pt x="3344" y="4611"/>
                  </a:lnTo>
                  <a:lnTo>
                    <a:pt x="3081" y="4429"/>
                  </a:lnTo>
                  <a:lnTo>
                    <a:pt x="3024" y="4417"/>
                  </a:lnTo>
                  <a:lnTo>
                    <a:pt x="3002" y="4429"/>
                  </a:lnTo>
                  <a:lnTo>
                    <a:pt x="2990" y="4474"/>
                  </a:lnTo>
                  <a:lnTo>
                    <a:pt x="3002" y="4497"/>
                  </a:lnTo>
                  <a:lnTo>
                    <a:pt x="3081" y="4520"/>
                  </a:lnTo>
                  <a:lnTo>
                    <a:pt x="3081" y="4531"/>
                  </a:lnTo>
                  <a:lnTo>
                    <a:pt x="3116" y="4566"/>
                  </a:lnTo>
                  <a:lnTo>
                    <a:pt x="3218" y="4588"/>
                  </a:lnTo>
                  <a:lnTo>
                    <a:pt x="3275" y="4634"/>
                  </a:lnTo>
                  <a:lnTo>
                    <a:pt x="3287" y="4702"/>
                  </a:lnTo>
                  <a:lnTo>
                    <a:pt x="3333" y="4714"/>
                  </a:lnTo>
                  <a:lnTo>
                    <a:pt x="3378" y="4737"/>
                  </a:lnTo>
                  <a:close/>
                  <a:moveTo>
                    <a:pt x="8000" y="3755"/>
                  </a:moveTo>
                  <a:lnTo>
                    <a:pt x="8000" y="3744"/>
                  </a:lnTo>
                  <a:lnTo>
                    <a:pt x="8023" y="3698"/>
                  </a:lnTo>
                  <a:lnTo>
                    <a:pt x="8000" y="3687"/>
                  </a:lnTo>
                  <a:lnTo>
                    <a:pt x="7932" y="3675"/>
                  </a:lnTo>
                  <a:lnTo>
                    <a:pt x="7829" y="3687"/>
                  </a:lnTo>
                  <a:lnTo>
                    <a:pt x="7783" y="3721"/>
                  </a:lnTo>
                  <a:lnTo>
                    <a:pt x="7760" y="3755"/>
                  </a:lnTo>
                  <a:lnTo>
                    <a:pt x="7726" y="3755"/>
                  </a:lnTo>
                  <a:lnTo>
                    <a:pt x="7726" y="3790"/>
                  </a:lnTo>
                  <a:lnTo>
                    <a:pt x="7738" y="3847"/>
                  </a:lnTo>
                  <a:lnTo>
                    <a:pt x="7772" y="3835"/>
                  </a:lnTo>
                  <a:lnTo>
                    <a:pt x="7795" y="3847"/>
                  </a:lnTo>
                  <a:lnTo>
                    <a:pt x="7875" y="3778"/>
                  </a:lnTo>
                  <a:lnTo>
                    <a:pt x="7909" y="3778"/>
                  </a:lnTo>
                  <a:lnTo>
                    <a:pt x="7920" y="3778"/>
                  </a:lnTo>
                  <a:close/>
                  <a:moveTo>
                    <a:pt x="4519" y="3436"/>
                  </a:moveTo>
                  <a:lnTo>
                    <a:pt x="4508" y="3402"/>
                  </a:lnTo>
                  <a:lnTo>
                    <a:pt x="4474" y="3390"/>
                  </a:lnTo>
                  <a:lnTo>
                    <a:pt x="4348" y="3287"/>
                  </a:lnTo>
                  <a:lnTo>
                    <a:pt x="4280" y="3265"/>
                  </a:lnTo>
                  <a:lnTo>
                    <a:pt x="4200" y="3265"/>
                  </a:lnTo>
                  <a:lnTo>
                    <a:pt x="4188" y="3333"/>
                  </a:lnTo>
                  <a:lnTo>
                    <a:pt x="4188" y="3379"/>
                  </a:lnTo>
                  <a:lnTo>
                    <a:pt x="4280" y="3379"/>
                  </a:lnTo>
                  <a:lnTo>
                    <a:pt x="4337" y="3402"/>
                  </a:lnTo>
                  <a:lnTo>
                    <a:pt x="4337" y="3493"/>
                  </a:lnTo>
                  <a:lnTo>
                    <a:pt x="4360" y="3516"/>
                  </a:lnTo>
                  <a:lnTo>
                    <a:pt x="4360" y="3584"/>
                  </a:lnTo>
                  <a:lnTo>
                    <a:pt x="4531" y="3721"/>
                  </a:lnTo>
                  <a:lnTo>
                    <a:pt x="4634" y="3778"/>
                  </a:lnTo>
                  <a:lnTo>
                    <a:pt x="4736" y="3790"/>
                  </a:lnTo>
                  <a:lnTo>
                    <a:pt x="4793" y="3812"/>
                  </a:lnTo>
                  <a:lnTo>
                    <a:pt x="4862" y="3801"/>
                  </a:lnTo>
                  <a:lnTo>
                    <a:pt x="4930" y="3835"/>
                  </a:lnTo>
                  <a:lnTo>
                    <a:pt x="4987" y="3812"/>
                  </a:lnTo>
                  <a:lnTo>
                    <a:pt x="4930" y="3778"/>
                  </a:lnTo>
                  <a:lnTo>
                    <a:pt x="4930" y="3721"/>
                  </a:lnTo>
                  <a:lnTo>
                    <a:pt x="4862" y="3538"/>
                  </a:lnTo>
                  <a:lnTo>
                    <a:pt x="4816" y="3493"/>
                  </a:lnTo>
                  <a:lnTo>
                    <a:pt x="4748" y="3504"/>
                  </a:lnTo>
                  <a:lnTo>
                    <a:pt x="4679" y="3481"/>
                  </a:lnTo>
                  <a:lnTo>
                    <a:pt x="4622" y="3481"/>
                  </a:lnTo>
                  <a:close/>
                  <a:moveTo>
                    <a:pt x="4462" y="2740"/>
                  </a:moveTo>
                  <a:lnTo>
                    <a:pt x="4371" y="2500"/>
                  </a:lnTo>
                  <a:lnTo>
                    <a:pt x="4348" y="2489"/>
                  </a:lnTo>
                  <a:lnTo>
                    <a:pt x="4360" y="2580"/>
                  </a:lnTo>
                  <a:lnTo>
                    <a:pt x="4371" y="2637"/>
                  </a:lnTo>
                  <a:lnTo>
                    <a:pt x="4360" y="2705"/>
                  </a:lnTo>
                  <a:lnTo>
                    <a:pt x="4348" y="2785"/>
                  </a:lnTo>
                  <a:lnTo>
                    <a:pt x="4371" y="2819"/>
                  </a:lnTo>
                  <a:lnTo>
                    <a:pt x="4405" y="2785"/>
                  </a:lnTo>
                  <a:lnTo>
                    <a:pt x="4462" y="2865"/>
                  </a:lnTo>
                  <a:lnTo>
                    <a:pt x="4462" y="2831"/>
                  </a:lnTo>
                  <a:close/>
                  <a:moveTo>
                    <a:pt x="3059" y="2420"/>
                  </a:moveTo>
                  <a:lnTo>
                    <a:pt x="3024" y="2409"/>
                  </a:lnTo>
                  <a:lnTo>
                    <a:pt x="2956" y="2443"/>
                  </a:lnTo>
                  <a:lnTo>
                    <a:pt x="2945" y="2489"/>
                  </a:lnTo>
                  <a:lnTo>
                    <a:pt x="2933" y="2591"/>
                  </a:lnTo>
                  <a:lnTo>
                    <a:pt x="2933" y="2648"/>
                  </a:lnTo>
                  <a:lnTo>
                    <a:pt x="2979" y="2751"/>
                  </a:lnTo>
                  <a:lnTo>
                    <a:pt x="3024" y="2819"/>
                  </a:lnTo>
                  <a:lnTo>
                    <a:pt x="3059" y="2865"/>
                  </a:lnTo>
                  <a:lnTo>
                    <a:pt x="3093" y="2888"/>
                  </a:lnTo>
                  <a:lnTo>
                    <a:pt x="3218" y="2899"/>
                  </a:lnTo>
                  <a:lnTo>
                    <a:pt x="3458" y="2922"/>
                  </a:lnTo>
                  <a:lnTo>
                    <a:pt x="3595" y="2979"/>
                  </a:lnTo>
                  <a:lnTo>
                    <a:pt x="3721" y="3002"/>
                  </a:lnTo>
                  <a:lnTo>
                    <a:pt x="3778" y="2991"/>
                  </a:lnTo>
                  <a:lnTo>
                    <a:pt x="3846" y="2956"/>
                  </a:lnTo>
                  <a:lnTo>
                    <a:pt x="3858" y="2945"/>
                  </a:lnTo>
                  <a:lnTo>
                    <a:pt x="3846" y="2865"/>
                  </a:lnTo>
                  <a:lnTo>
                    <a:pt x="3823" y="2819"/>
                  </a:lnTo>
                  <a:lnTo>
                    <a:pt x="3766" y="2785"/>
                  </a:lnTo>
                  <a:lnTo>
                    <a:pt x="3732" y="2705"/>
                  </a:lnTo>
                  <a:lnTo>
                    <a:pt x="3664" y="2648"/>
                  </a:lnTo>
                  <a:lnTo>
                    <a:pt x="3538" y="2546"/>
                  </a:lnTo>
                  <a:lnTo>
                    <a:pt x="3310" y="2546"/>
                  </a:lnTo>
                  <a:lnTo>
                    <a:pt x="3218" y="2557"/>
                  </a:lnTo>
                  <a:close/>
                  <a:moveTo>
                    <a:pt x="3435" y="2169"/>
                  </a:moveTo>
                  <a:lnTo>
                    <a:pt x="3355" y="2192"/>
                  </a:lnTo>
                  <a:lnTo>
                    <a:pt x="3355" y="2237"/>
                  </a:lnTo>
                  <a:lnTo>
                    <a:pt x="3424" y="2249"/>
                  </a:lnTo>
                  <a:lnTo>
                    <a:pt x="3481" y="2283"/>
                  </a:lnTo>
                  <a:lnTo>
                    <a:pt x="3492" y="2317"/>
                  </a:lnTo>
                  <a:lnTo>
                    <a:pt x="3492" y="2317"/>
                  </a:lnTo>
                  <a:lnTo>
                    <a:pt x="3515" y="2306"/>
                  </a:lnTo>
                  <a:lnTo>
                    <a:pt x="3572" y="2340"/>
                  </a:lnTo>
                  <a:lnTo>
                    <a:pt x="3606" y="2295"/>
                  </a:lnTo>
                  <a:lnTo>
                    <a:pt x="3549" y="2226"/>
                  </a:lnTo>
                  <a:lnTo>
                    <a:pt x="3492" y="2180"/>
                  </a:lnTo>
                  <a:lnTo>
                    <a:pt x="3481" y="2180"/>
                  </a:lnTo>
                  <a:close/>
                  <a:moveTo>
                    <a:pt x="2636" y="2272"/>
                  </a:moveTo>
                  <a:lnTo>
                    <a:pt x="2671" y="2249"/>
                  </a:lnTo>
                  <a:lnTo>
                    <a:pt x="2671" y="2192"/>
                  </a:lnTo>
                  <a:lnTo>
                    <a:pt x="2636" y="2192"/>
                  </a:lnTo>
                  <a:lnTo>
                    <a:pt x="2625" y="2158"/>
                  </a:lnTo>
                  <a:lnTo>
                    <a:pt x="2591" y="2158"/>
                  </a:lnTo>
                  <a:lnTo>
                    <a:pt x="2545" y="2192"/>
                  </a:lnTo>
                  <a:lnTo>
                    <a:pt x="2522" y="2237"/>
                  </a:lnTo>
                  <a:lnTo>
                    <a:pt x="2534" y="2260"/>
                  </a:lnTo>
                  <a:lnTo>
                    <a:pt x="2591" y="2260"/>
                  </a:lnTo>
                  <a:lnTo>
                    <a:pt x="2625" y="2272"/>
                  </a:lnTo>
                  <a:close/>
                  <a:moveTo>
                    <a:pt x="1438" y="1952"/>
                  </a:moveTo>
                  <a:lnTo>
                    <a:pt x="1427" y="1918"/>
                  </a:lnTo>
                  <a:lnTo>
                    <a:pt x="1381" y="1895"/>
                  </a:lnTo>
                  <a:lnTo>
                    <a:pt x="1347" y="1895"/>
                  </a:lnTo>
                  <a:lnTo>
                    <a:pt x="1278" y="1907"/>
                  </a:lnTo>
                  <a:lnTo>
                    <a:pt x="1290" y="1918"/>
                  </a:lnTo>
                  <a:lnTo>
                    <a:pt x="1381" y="1964"/>
                  </a:lnTo>
                  <a:lnTo>
                    <a:pt x="1415" y="1975"/>
                  </a:lnTo>
                  <a:close/>
                  <a:moveTo>
                    <a:pt x="1872" y="2009"/>
                  </a:moveTo>
                  <a:lnTo>
                    <a:pt x="1917" y="1975"/>
                  </a:lnTo>
                  <a:lnTo>
                    <a:pt x="1906" y="1952"/>
                  </a:lnTo>
                  <a:lnTo>
                    <a:pt x="1895" y="1872"/>
                  </a:lnTo>
                  <a:lnTo>
                    <a:pt x="1838" y="1975"/>
                  </a:lnTo>
                  <a:lnTo>
                    <a:pt x="1849" y="2009"/>
                  </a:lnTo>
                  <a:close/>
                  <a:moveTo>
                    <a:pt x="1803" y="1884"/>
                  </a:moveTo>
                  <a:lnTo>
                    <a:pt x="1803" y="1849"/>
                  </a:lnTo>
                  <a:lnTo>
                    <a:pt x="1803" y="1815"/>
                  </a:lnTo>
                  <a:lnTo>
                    <a:pt x="1780" y="1804"/>
                  </a:lnTo>
                  <a:lnTo>
                    <a:pt x="1838" y="1758"/>
                  </a:lnTo>
                  <a:lnTo>
                    <a:pt x="1815" y="1747"/>
                  </a:lnTo>
                  <a:lnTo>
                    <a:pt x="1735" y="1724"/>
                  </a:lnTo>
                  <a:lnTo>
                    <a:pt x="1712" y="1747"/>
                  </a:lnTo>
                  <a:lnTo>
                    <a:pt x="1678" y="1758"/>
                  </a:lnTo>
                  <a:lnTo>
                    <a:pt x="1666" y="1781"/>
                  </a:lnTo>
                  <a:lnTo>
                    <a:pt x="1655" y="1792"/>
                  </a:lnTo>
                  <a:lnTo>
                    <a:pt x="1632" y="1861"/>
                  </a:lnTo>
                  <a:lnTo>
                    <a:pt x="1666" y="1918"/>
                  </a:lnTo>
                  <a:lnTo>
                    <a:pt x="1723" y="1952"/>
                  </a:lnTo>
                  <a:close/>
                  <a:moveTo>
                    <a:pt x="1233" y="1907"/>
                  </a:moveTo>
                  <a:lnTo>
                    <a:pt x="1187" y="1849"/>
                  </a:lnTo>
                  <a:lnTo>
                    <a:pt x="1210" y="1781"/>
                  </a:lnTo>
                  <a:lnTo>
                    <a:pt x="1233" y="1770"/>
                  </a:lnTo>
                  <a:lnTo>
                    <a:pt x="1267" y="1690"/>
                  </a:lnTo>
                  <a:lnTo>
                    <a:pt x="1244" y="1633"/>
                  </a:lnTo>
                  <a:lnTo>
                    <a:pt x="1221" y="1655"/>
                  </a:lnTo>
                  <a:lnTo>
                    <a:pt x="1119" y="1735"/>
                  </a:lnTo>
                  <a:lnTo>
                    <a:pt x="1107" y="1781"/>
                  </a:lnTo>
                  <a:lnTo>
                    <a:pt x="1187" y="1895"/>
                  </a:lnTo>
                  <a:lnTo>
                    <a:pt x="1233" y="1918"/>
                  </a:lnTo>
                  <a:close/>
                  <a:moveTo>
                    <a:pt x="3093" y="1724"/>
                  </a:moveTo>
                  <a:lnTo>
                    <a:pt x="3059" y="1667"/>
                  </a:lnTo>
                  <a:lnTo>
                    <a:pt x="3059" y="1633"/>
                  </a:lnTo>
                  <a:lnTo>
                    <a:pt x="3013" y="1610"/>
                  </a:lnTo>
                  <a:lnTo>
                    <a:pt x="2990" y="1621"/>
                  </a:lnTo>
                  <a:lnTo>
                    <a:pt x="2979" y="1667"/>
                  </a:lnTo>
                  <a:lnTo>
                    <a:pt x="2990" y="1690"/>
                  </a:lnTo>
                  <a:lnTo>
                    <a:pt x="3047" y="1735"/>
                  </a:lnTo>
                  <a:close/>
                  <a:moveTo>
                    <a:pt x="3949" y="1553"/>
                  </a:moveTo>
                  <a:lnTo>
                    <a:pt x="3915" y="1553"/>
                  </a:lnTo>
                  <a:lnTo>
                    <a:pt x="3903" y="1564"/>
                  </a:lnTo>
                  <a:lnTo>
                    <a:pt x="3869" y="1564"/>
                  </a:lnTo>
                  <a:lnTo>
                    <a:pt x="3835" y="1564"/>
                  </a:lnTo>
                  <a:lnTo>
                    <a:pt x="3812" y="1598"/>
                  </a:lnTo>
                  <a:lnTo>
                    <a:pt x="3903" y="1747"/>
                  </a:lnTo>
                  <a:lnTo>
                    <a:pt x="3858" y="1827"/>
                  </a:lnTo>
                  <a:lnTo>
                    <a:pt x="3915" y="2135"/>
                  </a:lnTo>
                  <a:lnTo>
                    <a:pt x="3972" y="2306"/>
                  </a:lnTo>
                  <a:lnTo>
                    <a:pt x="4086" y="2420"/>
                  </a:lnTo>
                  <a:lnTo>
                    <a:pt x="4086" y="2454"/>
                  </a:lnTo>
                  <a:lnTo>
                    <a:pt x="4200" y="2523"/>
                  </a:lnTo>
                  <a:lnTo>
                    <a:pt x="4291" y="2705"/>
                  </a:lnTo>
                  <a:lnTo>
                    <a:pt x="4314" y="2717"/>
                  </a:lnTo>
                  <a:lnTo>
                    <a:pt x="4325" y="2694"/>
                  </a:lnTo>
                  <a:lnTo>
                    <a:pt x="4325" y="2603"/>
                  </a:lnTo>
                  <a:lnTo>
                    <a:pt x="4257" y="2454"/>
                  </a:lnTo>
                  <a:lnTo>
                    <a:pt x="4268" y="2340"/>
                  </a:lnTo>
                  <a:lnTo>
                    <a:pt x="4246" y="2295"/>
                  </a:lnTo>
                  <a:lnTo>
                    <a:pt x="4246" y="2249"/>
                  </a:lnTo>
                  <a:lnTo>
                    <a:pt x="4211" y="2135"/>
                  </a:lnTo>
                  <a:lnTo>
                    <a:pt x="4131" y="2032"/>
                  </a:lnTo>
                  <a:lnTo>
                    <a:pt x="4086" y="2021"/>
                  </a:lnTo>
                  <a:lnTo>
                    <a:pt x="4063" y="1975"/>
                  </a:lnTo>
                  <a:lnTo>
                    <a:pt x="4086" y="1895"/>
                  </a:lnTo>
                  <a:lnTo>
                    <a:pt x="4120" y="1861"/>
                  </a:lnTo>
                  <a:lnTo>
                    <a:pt x="4131" y="1827"/>
                  </a:lnTo>
                  <a:close/>
                  <a:moveTo>
                    <a:pt x="1575" y="1484"/>
                  </a:moveTo>
                  <a:lnTo>
                    <a:pt x="1495" y="1450"/>
                  </a:lnTo>
                  <a:lnTo>
                    <a:pt x="1461" y="1404"/>
                  </a:lnTo>
                  <a:lnTo>
                    <a:pt x="1461" y="1267"/>
                  </a:lnTo>
                  <a:lnTo>
                    <a:pt x="1381" y="1222"/>
                  </a:lnTo>
                  <a:lnTo>
                    <a:pt x="1335" y="1256"/>
                  </a:lnTo>
                  <a:lnTo>
                    <a:pt x="1256" y="1347"/>
                  </a:lnTo>
                  <a:lnTo>
                    <a:pt x="1221" y="1404"/>
                  </a:lnTo>
                  <a:lnTo>
                    <a:pt x="1153" y="1450"/>
                  </a:lnTo>
                  <a:lnTo>
                    <a:pt x="1141" y="1496"/>
                  </a:lnTo>
                  <a:lnTo>
                    <a:pt x="1141" y="1553"/>
                  </a:lnTo>
                  <a:lnTo>
                    <a:pt x="1198" y="1564"/>
                  </a:lnTo>
                  <a:lnTo>
                    <a:pt x="1233" y="1507"/>
                  </a:lnTo>
                  <a:lnTo>
                    <a:pt x="1370" y="1496"/>
                  </a:lnTo>
                  <a:lnTo>
                    <a:pt x="1404" y="1507"/>
                  </a:lnTo>
                  <a:lnTo>
                    <a:pt x="1404" y="1564"/>
                  </a:lnTo>
                  <a:lnTo>
                    <a:pt x="1427" y="1667"/>
                  </a:lnTo>
                  <a:lnTo>
                    <a:pt x="1461" y="1713"/>
                  </a:lnTo>
                  <a:lnTo>
                    <a:pt x="1541" y="1735"/>
                  </a:lnTo>
                  <a:lnTo>
                    <a:pt x="1598" y="1827"/>
                  </a:lnTo>
                  <a:lnTo>
                    <a:pt x="1609" y="1781"/>
                  </a:lnTo>
                  <a:lnTo>
                    <a:pt x="1632" y="1781"/>
                  </a:lnTo>
                  <a:lnTo>
                    <a:pt x="1666" y="1724"/>
                  </a:lnTo>
                  <a:lnTo>
                    <a:pt x="1621" y="1553"/>
                  </a:lnTo>
                  <a:close/>
                  <a:moveTo>
                    <a:pt x="651" y="1427"/>
                  </a:moveTo>
                  <a:lnTo>
                    <a:pt x="662" y="1347"/>
                  </a:lnTo>
                  <a:lnTo>
                    <a:pt x="651" y="1222"/>
                  </a:lnTo>
                  <a:lnTo>
                    <a:pt x="616" y="1233"/>
                  </a:lnTo>
                  <a:lnTo>
                    <a:pt x="616" y="1267"/>
                  </a:lnTo>
                  <a:lnTo>
                    <a:pt x="605" y="1324"/>
                  </a:lnTo>
                  <a:lnTo>
                    <a:pt x="639" y="1439"/>
                  </a:lnTo>
                  <a:close/>
                  <a:moveTo>
                    <a:pt x="1107" y="1370"/>
                  </a:moveTo>
                  <a:lnTo>
                    <a:pt x="1141" y="1336"/>
                  </a:lnTo>
                  <a:lnTo>
                    <a:pt x="1141" y="1279"/>
                  </a:lnTo>
                  <a:lnTo>
                    <a:pt x="1141" y="1210"/>
                  </a:lnTo>
                  <a:lnTo>
                    <a:pt x="1107" y="1153"/>
                  </a:lnTo>
                  <a:lnTo>
                    <a:pt x="1073" y="1119"/>
                  </a:lnTo>
                  <a:lnTo>
                    <a:pt x="1004" y="1142"/>
                  </a:lnTo>
                  <a:lnTo>
                    <a:pt x="947" y="1210"/>
                  </a:lnTo>
                  <a:lnTo>
                    <a:pt x="947" y="1279"/>
                  </a:lnTo>
                  <a:lnTo>
                    <a:pt x="1004" y="1370"/>
                  </a:lnTo>
                  <a:lnTo>
                    <a:pt x="1096" y="1370"/>
                  </a:lnTo>
                  <a:close/>
                  <a:moveTo>
                    <a:pt x="742" y="1199"/>
                  </a:moveTo>
                  <a:lnTo>
                    <a:pt x="765" y="1153"/>
                  </a:lnTo>
                  <a:lnTo>
                    <a:pt x="833" y="1051"/>
                  </a:lnTo>
                  <a:lnTo>
                    <a:pt x="856" y="1005"/>
                  </a:lnTo>
                  <a:lnTo>
                    <a:pt x="776" y="982"/>
                  </a:lnTo>
                  <a:lnTo>
                    <a:pt x="719" y="914"/>
                  </a:lnTo>
                  <a:lnTo>
                    <a:pt x="662" y="879"/>
                  </a:lnTo>
                  <a:lnTo>
                    <a:pt x="616" y="936"/>
                  </a:lnTo>
                  <a:lnTo>
                    <a:pt x="616" y="994"/>
                  </a:lnTo>
                  <a:lnTo>
                    <a:pt x="696" y="1073"/>
                  </a:lnTo>
                  <a:lnTo>
                    <a:pt x="674" y="1130"/>
                  </a:lnTo>
                  <a:lnTo>
                    <a:pt x="708" y="1153"/>
                  </a:lnTo>
                  <a:lnTo>
                    <a:pt x="719" y="1210"/>
                  </a:lnTo>
                  <a:close/>
                  <a:moveTo>
                    <a:pt x="3230" y="1747"/>
                  </a:moveTo>
                  <a:lnTo>
                    <a:pt x="3218" y="1678"/>
                  </a:lnTo>
                  <a:lnTo>
                    <a:pt x="3173" y="1621"/>
                  </a:lnTo>
                  <a:lnTo>
                    <a:pt x="3230" y="1553"/>
                  </a:lnTo>
                  <a:lnTo>
                    <a:pt x="2922" y="1279"/>
                  </a:lnTo>
                  <a:lnTo>
                    <a:pt x="2876" y="1256"/>
                  </a:lnTo>
                  <a:lnTo>
                    <a:pt x="2819" y="1233"/>
                  </a:lnTo>
                  <a:lnTo>
                    <a:pt x="2751" y="1176"/>
                  </a:lnTo>
                  <a:lnTo>
                    <a:pt x="2682" y="1165"/>
                  </a:lnTo>
                  <a:lnTo>
                    <a:pt x="2602" y="1108"/>
                  </a:lnTo>
                  <a:lnTo>
                    <a:pt x="2579" y="1062"/>
                  </a:lnTo>
                  <a:lnTo>
                    <a:pt x="2488" y="1005"/>
                  </a:lnTo>
                  <a:lnTo>
                    <a:pt x="2408" y="891"/>
                  </a:lnTo>
                  <a:lnTo>
                    <a:pt x="2191" y="857"/>
                  </a:lnTo>
                  <a:lnTo>
                    <a:pt x="2203" y="879"/>
                  </a:lnTo>
                  <a:lnTo>
                    <a:pt x="2260" y="936"/>
                  </a:lnTo>
                  <a:lnTo>
                    <a:pt x="2283" y="1039"/>
                  </a:lnTo>
                  <a:lnTo>
                    <a:pt x="2351" y="1096"/>
                  </a:lnTo>
                  <a:lnTo>
                    <a:pt x="2420" y="1176"/>
                  </a:lnTo>
                  <a:lnTo>
                    <a:pt x="2454" y="1199"/>
                  </a:lnTo>
                  <a:lnTo>
                    <a:pt x="2477" y="1222"/>
                  </a:lnTo>
                  <a:lnTo>
                    <a:pt x="2534" y="1290"/>
                  </a:lnTo>
                  <a:lnTo>
                    <a:pt x="2648" y="1347"/>
                  </a:lnTo>
                  <a:lnTo>
                    <a:pt x="2762" y="1439"/>
                  </a:lnTo>
                  <a:lnTo>
                    <a:pt x="2808" y="1450"/>
                  </a:lnTo>
                  <a:lnTo>
                    <a:pt x="2853" y="1496"/>
                  </a:lnTo>
                  <a:lnTo>
                    <a:pt x="3059" y="1598"/>
                  </a:lnTo>
                  <a:lnTo>
                    <a:pt x="3139" y="1690"/>
                  </a:lnTo>
                  <a:lnTo>
                    <a:pt x="3230" y="1770"/>
                  </a:lnTo>
                  <a:close/>
                  <a:moveTo>
                    <a:pt x="126" y="434"/>
                  </a:moveTo>
                  <a:lnTo>
                    <a:pt x="149" y="400"/>
                  </a:lnTo>
                  <a:lnTo>
                    <a:pt x="57" y="320"/>
                  </a:lnTo>
                  <a:lnTo>
                    <a:pt x="23" y="366"/>
                  </a:lnTo>
                  <a:lnTo>
                    <a:pt x="0" y="434"/>
                  </a:lnTo>
                  <a:lnTo>
                    <a:pt x="57" y="469"/>
                  </a:lnTo>
                  <a:close/>
                  <a:moveTo>
                    <a:pt x="1427" y="651"/>
                  </a:moveTo>
                  <a:lnTo>
                    <a:pt x="1404" y="640"/>
                  </a:lnTo>
                  <a:lnTo>
                    <a:pt x="1370" y="640"/>
                  </a:lnTo>
                  <a:lnTo>
                    <a:pt x="1313" y="606"/>
                  </a:lnTo>
                  <a:lnTo>
                    <a:pt x="1210" y="491"/>
                  </a:lnTo>
                  <a:lnTo>
                    <a:pt x="1176" y="457"/>
                  </a:lnTo>
                  <a:lnTo>
                    <a:pt x="1153" y="309"/>
                  </a:lnTo>
                  <a:lnTo>
                    <a:pt x="1096" y="252"/>
                  </a:lnTo>
                  <a:lnTo>
                    <a:pt x="890" y="138"/>
                  </a:lnTo>
                  <a:lnTo>
                    <a:pt x="776" y="23"/>
                  </a:lnTo>
                  <a:lnTo>
                    <a:pt x="674" y="1"/>
                  </a:lnTo>
                  <a:lnTo>
                    <a:pt x="651" y="23"/>
                  </a:lnTo>
                  <a:lnTo>
                    <a:pt x="651" y="92"/>
                  </a:lnTo>
                  <a:lnTo>
                    <a:pt x="674" y="138"/>
                  </a:lnTo>
                  <a:lnTo>
                    <a:pt x="822" y="263"/>
                  </a:lnTo>
                  <a:lnTo>
                    <a:pt x="982" y="514"/>
                  </a:lnTo>
                  <a:lnTo>
                    <a:pt x="1119" y="651"/>
                  </a:lnTo>
                  <a:lnTo>
                    <a:pt x="1233" y="663"/>
                  </a:lnTo>
                  <a:lnTo>
                    <a:pt x="1290" y="663"/>
                  </a:lnTo>
                  <a:lnTo>
                    <a:pt x="1290" y="685"/>
                  </a:lnTo>
                  <a:lnTo>
                    <a:pt x="1301" y="708"/>
                  </a:lnTo>
                  <a:lnTo>
                    <a:pt x="1381" y="742"/>
                  </a:lnTo>
                  <a:lnTo>
                    <a:pt x="1450" y="685"/>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67" name="Google Shape;1267;p42"/>
            <p:cNvSpPr/>
            <p:nvPr/>
          </p:nvSpPr>
          <p:spPr>
            <a:xfrm>
              <a:off x="3851225" y="3073600"/>
              <a:ext cx="19700" cy="37675"/>
            </a:xfrm>
            <a:custGeom>
              <a:rect b="b" l="l" r="r" t="t"/>
              <a:pathLst>
                <a:path extrusionOk="0" h="1507" w="788">
                  <a:moveTo>
                    <a:pt x="137" y="1438"/>
                  </a:moveTo>
                  <a:lnTo>
                    <a:pt x="217" y="1324"/>
                  </a:lnTo>
                  <a:lnTo>
                    <a:pt x="217" y="1244"/>
                  </a:lnTo>
                  <a:lnTo>
                    <a:pt x="171" y="1176"/>
                  </a:lnTo>
                  <a:lnTo>
                    <a:pt x="114" y="1176"/>
                  </a:lnTo>
                  <a:lnTo>
                    <a:pt x="46" y="1233"/>
                  </a:lnTo>
                  <a:lnTo>
                    <a:pt x="0" y="1290"/>
                  </a:lnTo>
                  <a:lnTo>
                    <a:pt x="0" y="1335"/>
                  </a:lnTo>
                  <a:lnTo>
                    <a:pt x="11" y="1438"/>
                  </a:lnTo>
                  <a:lnTo>
                    <a:pt x="23" y="1472"/>
                  </a:lnTo>
                  <a:lnTo>
                    <a:pt x="69" y="1507"/>
                  </a:lnTo>
                  <a:close/>
                  <a:moveTo>
                    <a:pt x="753" y="114"/>
                  </a:moveTo>
                  <a:lnTo>
                    <a:pt x="788" y="57"/>
                  </a:lnTo>
                  <a:lnTo>
                    <a:pt x="788" y="34"/>
                  </a:lnTo>
                  <a:lnTo>
                    <a:pt x="765" y="23"/>
                  </a:lnTo>
                  <a:lnTo>
                    <a:pt x="753" y="0"/>
                  </a:lnTo>
                  <a:lnTo>
                    <a:pt x="730" y="23"/>
                  </a:lnTo>
                  <a:lnTo>
                    <a:pt x="685" y="92"/>
                  </a:lnTo>
                  <a:lnTo>
                    <a:pt x="696" y="114"/>
                  </a:lnTo>
                  <a:lnTo>
                    <a:pt x="730" y="149"/>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68" name="Google Shape;1268;p42"/>
            <p:cNvSpPr/>
            <p:nvPr/>
          </p:nvSpPr>
          <p:spPr>
            <a:xfrm>
              <a:off x="2474625" y="2702125"/>
              <a:ext cx="2025" cy="1175"/>
            </a:xfrm>
            <a:custGeom>
              <a:rect b="b" l="l" r="r" t="t"/>
              <a:pathLst>
                <a:path extrusionOk="0" h="47" w="81">
                  <a:moveTo>
                    <a:pt x="0" y="1"/>
                  </a:moveTo>
                  <a:lnTo>
                    <a:pt x="0" y="1"/>
                  </a:lnTo>
                  <a:lnTo>
                    <a:pt x="23" y="35"/>
                  </a:lnTo>
                  <a:lnTo>
                    <a:pt x="69" y="46"/>
                  </a:lnTo>
                  <a:lnTo>
                    <a:pt x="80" y="35"/>
                  </a:lnTo>
                  <a:lnTo>
                    <a:pt x="80" y="1"/>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69" name="Google Shape;1269;p42"/>
            <p:cNvSpPr/>
            <p:nvPr/>
          </p:nvSpPr>
          <p:spPr>
            <a:xfrm>
              <a:off x="4830100" y="3215675"/>
              <a:ext cx="3150" cy="5150"/>
            </a:xfrm>
            <a:custGeom>
              <a:rect b="b" l="l" r="r" t="t"/>
              <a:pathLst>
                <a:path extrusionOk="0" h="206" w="126">
                  <a:moveTo>
                    <a:pt x="126" y="115"/>
                  </a:moveTo>
                  <a:lnTo>
                    <a:pt x="57" y="0"/>
                  </a:lnTo>
                  <a:lnTo>
                    <a:pt x="0" y="46"/>
                  </a:lnTo>
                  <a:lnTo>
                    <a:pt x="35" y="80"/>
                  </a:lnTo>
                  <a:lnTo>
                    <a:pt x="69" y="115"/>
                  </a:lnTo>
                  <a:lnTo>
                    <a:pt x="80" y="172"/>
                  </a:lnTo>
                  <a:lnTo>
                    <a:pt x="126" y="206"/>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70" name="Google Shape;1270;p42"/>
            <p:cNvSpPr/>
            <p:nvPr/>
          </p:nvSpPr>
          <p:spPr>
            <a:xfrm>
              <a:off x="2301725" y="2613975"/>
              <a:ext cx="13725" cy="4875"/>
            </a:xfrm>
            <a:custGeom>
              <a:rect b="b" l="l" r="r" t="t"/>
              <a:pathLst>
                <a:path extrusionOk="0" h="195" w="549">
                  <a:moveTo>
                    <a:pt x="12" y="92"/>
                  </a:moveTo>
                  <a:lnTo>
                    <a:pt x="0" y="149"/>
                  </a:lnTo>
                  <a:lnTo>
                    <a:pt x="0" y="171"/>
                  </a:lnTo>
                  <a:lnTo>
                    <a:pt x="23" y="194"/>
                  </a:lnTo>
                  <a:lnTo>
                    <a:pt x="115" y="171"/>
                  </a:lnTo>
                  <a:lnTo>
                    <a:pt x="126" y="160"/>
                  </a:lnTo>
                  <a:lnTo>
                    <a:pt x="149" y="149"/>
                  </a:lnTo>
                  <a:lnTo>
                    <a:pt x="149" y="126"/>
                  </a:lnTo>
                  <a:lnTo>
                    <a:pt x="92" y="149"/>
                  </a:lnTo>
                  <a:close/>
                  <a:moveTo>
                    <a:pt x="525" y="171"/>
                  </a:moveTo>
                  <a:lnTo>
                    <a:pt x="548" y="149"/>
                  </a:lnTo>
                  <a:lnTo>
                    <a:pt x="525" y="114"/>
                  </a:lnTo>
                  <a:lnTo>
                    <a:pt x="423" y="92"/>
                  </a:lnTo>
                  <a:lnTo>
                    <a:pt x="400" y="103"/>
                  </a:lnTo>
                  <a:lnTo>
                    <a:pt x="400" y="149"/>
                  </a:lnTo>
                  <a:lnTo>
                    <a:pt x="480" y="149"/>
                  </a:lnTo>
                  <a:lnTo>
                    <a:pt x="525" y="194"/>
                  </a:lnTo>
                  <a:close/>
                  <a:moveTo>
                    <a:pt x="366" y="103"/>
                  </a:moveTo>
                  <a:lnTo>
                    <a:pt x="354" y="92"/>
                  </a:lnTo>
                  <a:lnTo>
                    <a:pt x="343" y="0"/>
                  </a:lnTo>
                  <a:lnTo>
                    <a:pt x="263" y="0"/>
                  </a:lnTo>
                  <a:lnTo>
                    <a:pt x="263" y="34"/>
                  </a:lnTo>
                  <a:lnTo>
                    <a:pt x="286" y="57"/>
                  </a:lnTo>
                  <a:lnTo>
                    <a:pt x="297" y="57"/>
                  </a:lnTo>
                  <a:lnTo>
                    <a:pt x="309" y="92"/>
                  </a:lnTo>
                  <a:lnTo>
                    <a:pt x="354" y="114"/>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71" name="Google Shape;1271;p42"/>
            <p:cNvSpPr/>
            <p:nvPr/>
          </p:nvSpPr>
          <p:spPr>
            <a:xfrm>
              <a:off x="275475" y="3533500"/>
              <a:ext cx="13725" cy="65375"/>
            </a:xfrm>
            <a:custGeom>
              <a:rect b="b" l="l" r="r" t="t"/>
              <a:pathLst>
                <a:path extrusionOk="0" h="2615" w="549">
                  <a:moveTo>
                    <a:pt x="400" y="2477"/>
                  </a:moveTo>
                  <a:lnTo>
                    <a:pt x="400" y="2477"/>
                  </a:lnTo>
                  <a:lnTo>
                    <a:pt x="378" y="2523"/>
                  </a:lnTo>
                  <a:lnTo>
                    <a:pt x="378" y="2557"/>
                  </a:lnTo>
                  <a:lnTo>
                    <a:pt x="435" y="2614"/>
                  </a:lnTo>
                  <a:close/>
                  <a:moveTo>
                    <a:pt x="172" y="2352"/>
                  </a:moveTo>
                  <a:lnTo>
                    <a:pt x="149" y="2352"/>
                  </a:lnTo>
                  <a:lnTo>
                    <a:pt x="172" y="2340"/>
                  </a:lnTo>
                  <a:lnTo>
                    <a:pt x="115" y="2306"/>
                  </a:lnTo>
                  <a:lnTo>
                    <a:pt x="58" y="2306"/>
                  </a:lnTo>
                  <a:lnTo>
                    <a:pt x="35" y="2294"/>
                  </a:lnTo>
                  <a:lnTo>
                    <a:pt x="35" y="2272"/>
                  </a:lnTo>
                  <a:lnTo>
                    <a:pt x="1" y="2306"/>
                  </a:lnTo>
                  <a:lnTo>
                    <a:pt x="35" y="2352"/>
                  </a:lnTo>
                  <a:lnTo>
                    <a:pt x="161" y="2409"/>
                  </a:lnTo>
                  <a:lnTo>
                    <a:pt x="206" y="2431"/>
                  </a:lnTo>
                  <a:lnTo>
                    <a:pt x="229" y="2352"/>
                  </a:lnTo>
                  <a:lnTo>
                    <a:pt x="229" y="2317"/>
                  </a:lnTo>
                  <a:lnTo>
                    <a:pt x="195" y="2340"/>
                  </a:lnTo>
                  <a:lnTo>
                    <a:pt x="195" y="2352"/>
                  </a:lnTo>
                  <a:close/>
                  <a:moveTo>
                    <a:pt x="537" y="69"/>
                  </a:moveTo>
                  <a:lnTo>
                    <a:pt x="549" y="46"/>
                  </a:lnTo>
                  <a:lnTo>
                    <a:pt x="549" y="12"/>
                  </a:lnTo>
                  <a:lnTo>
                    <a:pt x="503" y="1"/>
                  </a:lnTo>
                  <a:lnTo>
                    <a:pt x="492" y="1"/>
                  </a:lnTo>
                  <a:lnTo>
                    <a:pt x="446" y="69"/>
                  </a:lnTo>
                  <a:lnTo>
                    <a:pt x="457" y="81"/>
                  </a:lnTo>
                  <a:lnTo>
                    <a:pt x="503" y="115"/>
                  </a:lnTo>
                  <a:lnTo>
                    <a:pt x="515" y="115"/>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72" name="Google Shape;1272;p42"/>
            <p:cNvSpPr/>
            <p:nvPr/>
          </p:nvSpPr>
          <p:spPr>
            <a:xfrm>
              <a:off x="2486325" y="2855050"/>
              <a:ext cx="28825" cy="28550"/>
            </a:xfrm>
            <a:custGeom>
              <a:rect b="b" l="l" r="r" t="t"/>
              <a:pathLst>
                <a:path extrusionOk="0" h="1142" w="1153">
                  <a:moveTo>
                    <a:pt x="719" y="1085"/>
                  </a:moveTo>
                  <a:lnTo>
                    <a:pt x="730" y="1062"/>
                  </a:lnTo>
                  <a:lnTo>
                    <a:pt x="730" y="971"/>
                  </a:lnTo>
                  <a:lnTo>
                    <a:pt x="753" y="913"/>
                  </a:lnTo>
                  <a:lnTo>
                    <a:pt x="730" y="856"/>
                  </a:lnTo>
                  <a:lnTo>
                    <a:pt x="719" y="777"/>
                  </a:lnTo>
                  <a:lnTo>
                    <a:pt x="730" y="708"/>
                  </a:lnTo>
                  <a:lnTo>
                    <a:pt x="730" y="605"/>
                  </a:lnTo>
                  <a:lnTo>
                    <a:pt x="753" y="560"/>
                  </a:lnTo>
                  <a:lnTo>
                    <a:pt x="833" y="446"/>
                  </a:lnTo>
                  <a:lnTo>
                    <a:pt x="696" y="446"/>
                  </a:lnTo>
                  <a:lnTo>
                    <a:pt x="616" y="480"/>
                  </a:lnTo>
                  <a:lnTo>
                    <a:pt x="457" y="491"/>
                  </a:lnTo>
                  <a:lnTo>
                    <a:pt x="388" y="514"/>
                  </a:lnTo>
                  <a:lnTo>
                    <a:pt x="285" y="537"/>
                  </a:lnTo>
                  <a:lnTo>
                    <a:pt x="228" y="560"/>
                  </a:lnTo>
                  <a:lnTo>
                    <a:pt x="240" y="571"/>
                  </a:lnTo>
                  <a:lnTo>
                    <a:pt x="320" y="605"/>
                  </a:lnTo>
                  <a:lnTo>
                    <a:pt x="342" y="628"/>
                  </a:lnTo>
                  <a:lnTo>
                    <a:pt x="354" y="662"/>
                  </a:lnTo>
                  <a:lnTo>
                    <a:pt x="377" y="719"/>
                  </a:lnTo>
                  <a:lnTo>
                    <a:pt x="331" y="959"/>
                  </a:lnTo>
                  <a:lnTo>
                    <a:pt x="320" y="971"/>
                  </a:lnTo>
                  <a:lnTo>
                    <a:pt x="228" y="993"/>
                  </a:lnTo>
                  <a:lnTo>
                    <a:pt x="206" y="1028"/>
                  </a:lnTo>
                  <a:lnTo>
                    <a:pt x="0" y="1142"/>
                  </a:lnTo>
                  <a:lnTo>
                    <a:pt x="114" y="1130"/>
                  </a:lnTo>
                  <a:lnTo>
                    <a:pt x="240" y="1142"/>
                  </a:lnTo>
                  <a:lnTo>
                    <a:pt x="582" y="1130"/>
                  </a:lnTo>
                  <a:close/>
                  <a:moveTo>
                    <a:pt x="970" y="137"/>
                  </a:moveTo>
                  <a:lnTo>
                    <a:pt x="1141" y="58"/>
                  </a:lnTo>
                  <a:lnTo>
                    <a:pt x="1153" y="1"/>
                  </a:lnTo>
                  <a:lnTo>
                    <a:pt x="1130" y="1"/>
                  </a:lnTo>
                  <a:lnTo>
                    <a:pt x="1016" y="46"/>
                  </a:lnTo>
                  <a:lnTo>
                    <a:pt x="925" y="115"/>
                  </a:lnTo>
                  <a:lnTo>
                    <a:pt x="925" y="149"/>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73" name="Google Shape;1273;p42"/>
            <p:cNvSpPr/>
            <p:nvPr/>
          </p:nvSpPr>
          <p:spPr>
            <a:xfrm>
              <a:off x="2500575" y="2809125"/>
              <a:ext cx="5450" cy="15125"/>
            </a:xfrm>
            <a:custGeom>
              <a:rect b="b" l="l" r="r" t="t"/>
              <a:pathLst>
                <a:path extrusionOk="0" h="605" w="218">
                  <a:moveTo>
                    <a:pt x="12" y="605"/>
                  </a:moveTo>
                  <a:lnTo>
                    <a:pt x="12" y="605"/>
                  </a:lnTo>
                  <a:lnTo>
                    <a:pt x="12" y="582"/>
                  </a:lnTo>
                  <a:lnTo>
                    <a:pt x="35" y="582"/>
                  </a:lnTo>
                  <a:lnTo>
                    <a:pt x="35" y="571"/>
                  </a:lnTo>
                  <a:lnTo>
                    <a:pt x="35" y="571"/>
                  </a:lnTo>
                  <a:lnTo>
                    <a:pt x="35" y="559"/>
                  </a:lnTo>
                  <a:lnTo>
                    <a:pt x="12" y="559"/>
                  </a:lnTo>
                  <a:lnTo>
                    <a:pt x="12" y="571"/>
                  </a:lnTo>
                  <a:lnTo>
                    <a:pt x="12" y="571"/>
                  </a:lnTo>
                  <a:lnTo>
                    <a:pt x="12" y="582"/>
                  </a:lnTo>
                  <a:lnTo>
                    <a:pt x="1" y="582"/>
                  </a:lnTo>
                  <a:lnTo>
                    <a:pt x="1" y="605"/>
                  </a:lnTo>
                  <a:lnTo>
                    <a:pt x="1" y="605"/>
                  </a:lnTo>
                  <a:lnTo>
                    <a:pt x="1" y="605"/>
                  </a:lnTo>
                  <a:close/>
                  <a:moveTo>
                    <a:pt x="115" y="331"/>
                  </a:moveTo>
                  <a:lnTo>
                    <a:pt x="126" y="297"/>
                  </a:lnTo>
                  <a:lnTo>
                    <a:pt x="149" y="285"/>
                  </a:lnTo>
                  <a:lnTo>
                    <a:pt x="149" y="285"/>
                  </a:lnTo>
                  <a:lnTo>
                    <a:pt x="149" y="285"/>
                  </a:lnTo>
                  <a:lnTo>
                    <a:pt x="126" y="274"/>
                  </a:lnTo>
                  <a:lnTo>
                    <a:pt x="126" y="274"/>
                  </a:lnTo>
                  <a:lnTo>
                    <a:pt x="126" y="285"/>
                  </a:lnTo>
                  <a:lnTo>
                    <a:pt x="103" y="297"/>
                  </a:lnTo>
                  <a:lnTo>
                    <a:pt x="103" y="297"/>
                  </a:lnTo>
                  <a:lnTo>
                    <a:pt x="103" y="320"/>
                  </a:lnTo>
                  <a:lnTo>
                    <a:pt x="103" y="320"/>
                  </a:lnTo>
                  <a:lnTo>
                    <a:pt x="103" y="331"/>
                  </a:lnTo>
                  <a:lnTo>
                    <a:pt x="92" y="331"/>
                  </a:lnTo>
                  <a:lnTo>
                    <a:pt x="69" y="331"/>
                  </a:lnTo>
                  <a:lnTo>
                    <a:pt x="69" y="331"/>
                  </a:lnTo>
                  <a:lnTo>
                    <a:pt x="92" y="331"/>
                  </a:lnTo>
                  <a:lnTo>
                    <a:pt x="92" y="331"/>
                  </a:lnTo>
                  <a:lnTo>
                    <a:pt x="103" y="343"/>
                  </a:lnTo>
                  <a:lnTo>
                    <a:pt x="103" y="343"/>
                  </a:lnTo>
                  <a:lnTo>
                    <a:pt x="103" y="343"/>
                  </a:lnTo>
                  <a:lnTo>
                    <a:pt x="103" y="343"/>
                  </a:lnTo>
                  <a:close/>
                  <a:moveTo>
                    <a:pt x="160" y="171"/>
                  </a:moveTo>
                  <a:lnTo>
                    <a:pt x="195" y="148"/>
                  </a:lnTo>
                  <a:lnTo>
                    <a:pt x="218" y="57"/>
                  </a:lnTo>
                  <a:lnTo>
                    <a:pt x="195" y="0"/>
                  </a:lnTo>
                  <a:lnTo>
                    <a:pt x="172" y="0"/>
                  </a:lnTo>
                  <a:lnTo>
                    <a:pt x="126" y="12"/>
                  </a:lnTo>
                  <a:lnTo>
                    <a:pt x="103" y="57"/>
                  </a:lnTo>
                  <a:lnTo>
                    <a:pt x="81" y="126"/>
                  </a:lnTo>
                  <a:lnTo>
                    <a:pt x="138" y="183"/>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74" name="Google Shape;1274;p42"/>
            <p:cNvSpPr/>
            <p:nvPr/>
          </p:nvSpPr>
          <p:spPr>
            <a:xfrm>
              <a:off x="2444375" y="2686725"/>
              <a:ext cx="8875" cy="8000"/>
            </a:xfrm>
            <a:custGeom>
              <a:rect b="b" l="l" r="r" t="t"/>
              <a:pathLst>
                <a:path extrusionOk="0" h="320" w="355">
                  <a:moveTo>
                    <a:pt x="80" y="320"/>
                  </a:moveTo>
                  <a:lnTo>
                    <a:pt x="126" y="286"/>
                  </a:lnTo>
                  <a:lnTo>
                    <a:pt x="92" y="274"/>
                  </a:lnTo>
                  <a:lnTo>
                    <a:pt x="35" y="274"/>
                  </a:lnTo>
                  <a:lnTo>
                    <a:pt x="1" y="308"/>
                  </a:lnTo>
                  <a:lnTo>
                    <a:pt x="12" y="320"/>
                  </a:lnTo>
                  <a:close/>
                  <a:moveTo>
                    <a:pt x="240" y="263"/>
                  </a:moveTo>
                  <a:lnTo>
                    <a:pt x="297" y="206"/>
                  </a:lnTo>
                  <a:lnTo>
                    <a:pt x="229" y="217"/>
                  </a:lnTo>
                  <a:lnTo>
                    <a:pt x="195" y="251"/>
                  </a:lnTo>
                  <a:lnTo>
                    <a:pt x="206" y="263"/>
                  </a:lnTo>
                  <a:lnTo>
                    <a:pt x="229" y="263"/>
                  </a:lnTo>
                  <a:close/>
                  <a:moveTo>
                    <a:pt x="354" y="0"/>
                  </a:moveTo>
                  <a:lnTo>
                    <a:pt x="320" y="0"/>
                  </a:lnTo>
                  <a:lnTo>
                    <a:pt x="252" y="0"/>
                  </a:lnTo>
                  <a:lnTo>
                    <a:pt x="252" y="0"/>
                  </a:lnTo>
                  <a:lnTo>
                    <a:pt x="263" y="23"/>
                  </a:lnTo>
                  <a:lnTo>
                    <a:pt x="309" y="23"/>
                  </a:lnTo>
                  <a:lnTo>
                    <a:pt x="354" y="35"/>
                  </a:lnTo>
                  <a:lnTo>
                    <a:pt x="354" y="35"/>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75" name="Google Shape;1275;p42"/>
            <p:cNvSpPr/>
            <p:nvPr/>
          </p:nvSpPr>
          <p:spPr>
            <a:xfrm>
              <a:off x="2437825" y="2695000"/>
              <a:ext cx="7425" cy="15425"/>
            </a:xfrm>
            <a:custGeom>
              <a:rect b="b" l="l" r="r" t="t"/>
              <a:pathLst>
                <a:path extrusionOk="0" h="617" w="297">
                  <a:moveTo>
                    <a:pt x="160" y="525"/>
                  </a:moveTo>
                  <a:lnTo>
                    <a:pt x="57" y="559"/>
                  </a:lnTo>
                  <a:lnTo>
                    <a:pt x="46" y="617"/>
                  </a:lnTo>
                  <a:lnTo>
                    <a:pt x="194" y="617"/>
                  </a:lnTo>
                  <a:lnTo>
                    <a:pt x="297" y="571"/>
                  </a:lnTo>
                  <a:lnTo>
                    <a:pt x="217" y="571"/>
                  </a:lnTo>
                  <a:close/>
                  <a:moveTo>
                    <a:pt x="285" y="35"/>
                  </a:moveTo>
                  <a:lnTo>
                    <a:pt x="217" y="12"/>
                  </a:lnTo>
                  <a:lnTo>
                    <a:pt x="183" y="46"/>
                  </a:lnTo>
                  <a:lnTo>
                    <a:pt x="183" y="46"/>
                  </a:lnTo>
                  <a:lnTo>
                    <a:pt x="228" y="57"/>
                  </a:lnTo>
                  <a:close/>
                  <a:moveTo>
                    <a:pt x="126" y="46"/>
                  </a:moveTo>
                  <a:lnTo>
                    <a:pt x="103" y="12"/>
                  </a:lnTo>
                  <a:lnTo>
                    <a:pt x="57" y="0"/>
                  </a:lnTo>
                  <a:lnTo>
                    <a:pt x="0" y="12"/>
                  </a:lnTo>
                  <a:lnTo>
                    <a:pt x="69" y="57"/>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76" name="Google Shape;1276;p42"/>
            <p:cNvSpPr/>
            <p:nvPr/>
          </p:nvSpPr>
          <p:spPr>
            <a:xfrm>
              <a:off x="4331675" y="2302700"/>
              <a:ext cx="40825" cy="24850"/>
            </a:xfrm>
            <a:custGeom>
              <a:rect b="b" l="l" r="r" t="t"/>
              <a:pathLst>
                <a:path extrusionOk="0" h="994" w="1633">
                  <a:moveTo>
                    <a:pt x="297" y="457"/>
                  </a:moveTo>
                  <a:lnTo>
                    <a:pt x="251" y="446"/>
                  </a:lnTo>
                  <a:lnTo>
                    <a:pt x="183" y="468"/>
                  </a:lnTo>
                  <a:lnTo>
                    <a:pt x="126" y="525"/>
                  </a:lnTo>
                  <a:lnTo>
                    <a:pt x="69" y="571"/>
                  </a:lnTo>
                  <a:lnTo>
                    <a:pt x="0" y="525"/>
                  </a:lnTo>
                  <a:lnTo>
                    <a:pt x="23" y="651"/>
                  </a:lnTo>
                  <a:lnTo>
                    <a:pt x="103" y="811"/>
                  </a:lnTo>
                  <a:lnTo>
                    <a:pt x="137" y="856"/>
                  </a:lnTo>
                  <a:lnTo>
                    <a:pt x="183" y="879"/>
                  </a:lnTo>
                  <a:lnTo>
                    <a:pt x="331" y="925"/>
                  </a:lnTo>
                  <a:lnTo>
                    <a:pt x="377" y="925"/>
                  </a:lnTo>
                  <a:lnTo>
                    <a:pt x="468" y="925"/>
                  </a:lnTo>
                  <a:lnTo>
                    <a:pt x="491" y="936"/>
                  </a:lnTo>
                  <a:lnTo>
                    <a:pt x="525" y="993"/>
                  </a:lnTo>
                  <a:lnTo>
                    <a:pt x="582" y="993"/>
                  </a:lnTo>
                  <a:lnTo>
                    <a:pt x="582" y="982"/>
                  </a:lnTo>
                  <a:lnTo>
                    <a:pt x="582" y="936"/>
                  </a:lnTo>
                  <a:lnTo>
                    <a:pt x="605" y="914"/>
                  </a:lnTo>
                  <a:lnTo>
                    <a:pt x="651" y="879"/>
                  </a:lnTo>
                  <a:lnTo>
                    <a:pt x="696" y="879"/>
                  </a:lnTo>
                  <a:lnTo>
                    <a:pt x="776" y="868"/>
                  </a:lnTo>
                  <a:lnTo>
                    <a:pt x="868" y="845"/>
                  </a:lnTo>
                  <a:lnTo>
                    <a:pt x="936" y="788"/>
                  </a:lnTo>
                  <a:lnTo>
                    <a:pt x="1062" y="640"/>
                  </a:lnTo>
                  <a:lnTo>
                    <a:pt x="1107" y="640"/>
                  </a:lnTo>
                  <a:lnTo>
                    <a:pt x="1153" y="640"/>
                  </a:lnTo>
                  <a:lnTo>
                    <a:pt x="1233" y="640"/>
                  </a:lnTo>
                  <a:lnTo>
                    <a:pt x="1324" y="628"/>
                  </a:lnTo>
                  <a:lnTo>
                    <a:pt x="1290" y="571"/>
                  </a:lnTo>
                  <a:lnTo>
                    <a:pt x="1278" y="560"/>
                  </a:lnTo>
                  <a:lnTo>
                    <a:pt x="1221" y="480"/>
                  </a:lnTo>
                  <a:lnTo>
                    <a:pt x="1187" y="423"/>
                  </a:lnTo>
                  <a:lnTo>
                    <a:pt x="1210" y="343"/>
                  </a:lnTo>
                  <a:lnTo>
                    <a:pt x="1564" y="69"/>
                  </a:lnTo>
                  <a:lnTo>
                    <a:pt x="1632" y="1"/>
                  </a:lnTo>
                  <a:lnTo>
                    <a:pt x="1518" y="23"/>
                  </a:lnTo>
                  <a:lnTo>
                    <a:pt x="1438" y="80"/>
                  </a:lnTo>
                  <a:lnTo>
                    <a:pt x="1381" y="115"/>
                  </a:lnTo>
                  <a:lnTo>
                    <a:pt x="1278" y="172"/>
                  </a:lnTo>
                  <a:lnTo>
                    <a:pt x="947" y="286"/>
                  </a:lnTo>
                  <a:lnTo>
                    <a:pt x="833" y="297"/>
                  </a:lnTo>
                  <a:lnTo>
                    <a:pt x="719" y="297"/>
                  </a:lnTo>
                  <a:lnTo>
                    <a:pt x="582" y="286"/>
                  </a:lnTo>
                  <a:lnTo>
                    <a:pt x="445" y="252"/>
                  </a:lnTo>
                  <a:lnTo>
                    <a:pt x="445" y="354"/>
                  </a:lnTo>
                  <a:lnTo>
                    <a:pt x="422" y="446"/>
                  </a:lnTo>
                  <a:lnTo>
                    <a:pt x="331" y="468"/>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77" name="Google Shape;1277;p42"/>
            <p:cNvSpPr/>
            <p:nvPr/>
          </p:nvSpPr>
          <p:spPr>
            <a:xfrm>
              <a:off x="4806425" y="3585425"/>
              <a:ext cx="12000" cy="11450"/>
            </a:xfrm>
            <a:custGeom>
              <a:rect b="b" l="l" r="r" t="t"/>
              <a:pathLst>
                <a:path extrusionOk="0" h="458" w="480">
                  <a:moveTo>
                    <a:pt x="434" y="434"/>
                  </a:moveTo>
                  <a:lnTo>
                    <a:pt x="468" y="377"/>
                  </a:lnTo>
                  <a:lnTo>
                    <a:pt x="479" y="263"/>
                  </a:lnTo>
                  <a:lnTo>
                    <a:pt x="422" y="149"/>
                  </a:lnTo>
                  <a:lnTo>
                    <a:pt x="365" y="46"/>
                  </a:lnTo>
                  <a:lnTo>
                    <a:pt x="308" y="23"/>
                  </a:lnTo>
                  <a:lnTo>
                    <a:pt x="194" y="1"/>
                  </a:lnTo>
                  <a:lnTo>
                    <a:pt x="91" y="46"/>
                  </a:lnTo>
                  <a:lnTo>
                    <a:pt x="34" y="138"/>
                  </a:lnTo>
                  <a:lnTo>
                    <a:pt x="0" y="172"/>
                  </a:lnTo>
                  <a:lnTo>
                    <a:pt x="57" y="332"/>
                  </a:lnTo>
                  <a:lnTo>
                    <a:pt x="91" y="377"/>
                  </a:lnTo>
                  <a:lnTo>
                    <a:pt x="251" y="457"/>
                  </a:lnTo>
                  <a:lnTo>
                    <a:pt x="320" y="457"/>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78" name="Google Shape;1278;p42"/>
            <p:cNvSpPr/>
            <p:nvPr/>
          </p:nvSpPr>
          <p:spPr>
            <a:xfrm>
              <a:off x="4617550" y="3399400"/>
              <a:ext cx="3725" cy="7450"/>
            </a:xfrm>
            <a:custGeom>
              <a:rect b="b" l="l" r="r" t="t"/>
              <a:pathLst>
                <a:path extrusionOk="0" h="298" w="149">
                  <a:moveTo>
                    <a:pt x="103" y="286"/>
                  </a:moveTo>
                  <a:lnTo>
                    <a:pt x="103" y="241"/>
                  </a:lnTo>
                  <a:lnTo>
                    <a:pt x="126" y="172"/>
                  </a:lnTo>
                  <a:lnTo>
                    <a:pt x="126" y="161"/>
                  </a:lnTo>
                  <a:lnTo>
                    <a:pt x="149" y="81"/>
                  </a:lnTo>
                  <a:lnTo>
                    <a:pt x="103" y="47"/>
                  </a:lnTo>
                  <a:lnTo>
                    <a:pt x="69" y="47"/>
                  </a:lnTo>
                  <a:lnTo>
                    <a:pt x="46" y="1"/>
                  </a:lnTo>
                  <a:lnTo>
                    <a:pt x="0" y="47"/>
                  </a:lnTo>
                  <a:lnTo>
                    <a:pt x="46" y="115"/>
                  </a:lnTo>
                  <a:lnTo>
                    <a:pt x="34" y="161"/>
                  </a:lnTo>
                  <a:lnTo>
                    <a:pt x="12" y="218"/>
                  </a:lnTo>
                  <a:lnTo>
                    <a:pt x="34" y="275"/>
                  </a:lnTo>
                  <a:lnTo>
                    <a:pt x="57" y="298"/>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79" name="Google Shape;1279;p42"/>
            <p:cNvSpPr/>
            <p:nvPr/>
          </p:nvSpPr>
          <p:spPr>
            <a:xfrm>
              <a:off x="2506275" y="2774600"/>
              <a:ext cx="7175" cy="10300"/>
            </a:xfrm>
            <a:custGeom>
              <a:rect b="b" l="l" r="r" t="t"/>
              <a:pathLst>
                <a:path extrusionOk="0" h="412" w="287">
                  <a:moveTo>
                    <a:pt x="286" y="343"/>
                  </a:moveTo>
                  <a:lnTo>
                    <a:pt x="252" y="240"/>
                  </a:lnTo>
                  <a:lnTo>
                    <a:pt x="241" y="217"/>
                  </a:lnTo>
                  <a:lnTo>
                    <a:pt x="218" y="171"/>
                  </a:lnTo>
                  <a:lnTo>
                    <a:pt x="229" y="126"/>
                  </a:lnTo>
                  <a:lnTo>
                    <a:pt x="229" y="114"/>
                  </a:lnTo>
                  <a:lnTo>
                    <a:pt x="195" y="114"/>
                  </a:lnTo>
                  <a:lnTo>
                    <a:pt x="161" y="35"/>
                  </a:lnTo>
                  <a:lnTo>
                    <a:pt x="69" y="0"/>
                  </a:lnTo>
                  <a:lnTo>
                    <a:pt x="24" y="0"/>
                  </a:lnTo>
                  <a:lnTo>
                    <a:pt x="1" y="23"/>
                  </a:lnTo>
                  <a:lnTo>
                    <a:pt x="1" y="69"/>
                  </a:lnTo>
                  <a:lnTo>
                    <a:pt x="47" y="194"/>
                  </a:lnTo>
                  <a:lnTo>
                    <a:pt x="69" y="229"/>
                  </a:lnTo>
                  <a:lnTo>
                    <a:pt x="138" y="251"/>
                  </a:lnTo>
                  <a:lnTo>
                    <a:pt x="81" y="308"/>
                  </a:lnTo>
                  <a:lnTo>
                    <a:pt x="81" y="320"/>
                  </a:lnTo>
                  <a:lnTo>
                    <a:pt x="104" y="365"/>
                  </a:lnTo>
                  <a:lnTo>
                    <a:pt x="229" y="365"/>
                  </a:lnTo>
                  <a:lnTo>
                    <a:pt x="252" y="411"/>
                  </a:lnTo>
                  <a:lnTo>
                    <a:pt x="275" y="400"/>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80" name="Google Shape;1280;p42"/>
            <p:cNvSpPr/>
            <p:nvPr/>
          </p:nvSpPr>
          <p:spPr>
            <a:xfrm>
              <a:off x="2497450" y="2737500"/>
              <a:ext cx="12000" cy="14300"/>
            </a:xfrm>
            <a:custGeom>
              <a:rect b="b" l="l" r="r" t="t"/>
              <a:pathLst>
                <a:path extrusionOk="0" h="572" w="480">
                  <a:moveTo>
                    <a:pt x="411" y="571"/>
                  </a:moveTo>
                  <a:lnTo>
                    <a:pt x="445" y="537"/>
                  </a:lnTo>
                  <a:lnTo>
                    <a:pt x="445" y="503"/>
                  </a:lnTo>
                  <a:lnTo>
                    <a:pt x="411" y="457"/>
                  </a:lnTo>
                  <a:lnTo>
                    <a:pt x="377" y="469"/>
                  </a:lnTo>
                  <a:lnTo>
                    <a:pt x="354" y="514"/>
                  </a:lnTo>
                  <a:lnTo>
                    <a:pt x="354" y="560"/>
                  </a:lnTo>
                  <a:lnTo>
                    <a:pt x="365" y="571"/>
                  </a:lnTo>
                  <a:close/>
                  <a:moveTo>
                    <a:pt x="137" y="457"/>
                  </a:moveTo>
                  <a:lnTo>
                    <a:pt x="171" y="423"/>
                  </a:lnTo>
                  <a:lnTo>
                    <a:pt x="171" y="252"/>
                  </a:lnTo>
                  <a:lnTo>
                    <a:pt x="183" y="218"/>
                  </a:lnTo>
                  <a:lnTo>
                    <a:pt x="160" y="195"/>
                  </a:lnTo>
                  <a:lnTo>
                    <a:pt x="126" y="172"/>
                  </a:lnTo>
                  <a:lnTo>
                    <a:pt x="34" y="138"/>
                  </a:lnTo>
                  <a:lnTo>
                    <a:pt x="23" y="160"/>
                  </a:lnTo>
                  <a:lnTo>
                    <a:pt x="0" y="195"/>
                  </a:lnTo>
                  <a:lnTo>
                    <a:pt x="12" y="412"/>
                  </a:lnTo>
                  <a:lnTo>
                    <a:pt x="34" y="480"/>
                  </a:lnTo>
                  <a:lnTo>
                    <a:pt x="69" y="503"/>
                  </a:lnTo>
                  <a:close/>
                  <a:moveTo>
                    <a:pt x="365" y="252"/>
                  </a:moveTo>
                  <a:lnTo>
                    <a:pt x="480" y="229"/>
                  </a:lnTo>
                  <a:lnTo>
                    <a:pt x="354" y="138"/>
                  </a:lnTo>
                  <a:lnTo>
                    <a:pt x="320" y="81"/>
                  </a:lnTo>
                  <a:lnTo>
                    <a:pt x="320" y="46"/>
                  </a:lnTo>
                  <a:lnTo>
                    <a:pt x="274" y="1"/>
                  </a:lnTo>
                  <a:lnTo>
                    <a:pt x="240" y="24"/>
                  </a:lnTo>
                  <a:lnTo>
                    <a:pt x="228" y="69"/>
                  </a:lnTo>
                  <a:lnTo>
                    <a:pt x="240" y="138"/>
                  </a:lnTo>
                  <a:lnTo>
                    <a:pt x="194" y="195"/>
                  </a:lnTo>
                  <a:lnTo>
                    <a:pt x="217" y="252"/>
                  </a:lnTo>
                  <a:lnTo>
                    <a:pt x="274" y="275"/>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81" name="Google Shape;1281;p42"/>
            <p:cNvSpPr/>
            <p:nvPr/>
          </p:nvSpPr>
          <p:spPr>
            <a:xfrm>
              <a:off x="2360200" y="2833075"/>
              <a:ext cx="3175" cy="6025"/>
            </a:xfrm>
            <a:custGeom>
              <a:rect b="b" l="l" r="r" t="t"/>
              <a:pathLst>
                <a:path extrusionOk="0" h="241" w="127">
                  <a:moveTo>
                    <a:pt x="126" y="138"/>
                  </a:moveTo>
                  <a:lnTo>
                    <a:pt x="126" y="58"/>
                  </a:lnTo>
                  <a:lnTo>
                    <a:pt x="1" y="1"/>
                  </a:lnTo>
                  <a:lnTo>
                    <a:pt x="1" y="46"/>
                  </a:lnTo>
                  <a:lnTo>
                    <a:pt x="12" y="69"/>
                  </a:lnTo>
                  <a:lnTo>
                    <a:pt x="58" y="81"/>
                  </a:lnTo>
                  <a:lnTo>
                    <a:pt x="69" y="115"/>
                  </a:lnTo>
                  <a:lnTo>
                    <a:pt x="58" y="195"/>
                  </a:lnTo>
                  <a:lnTo>
                    <a:pt x="81" y="240"/>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82" name="Google Shape;1282;p42"/>
            <p:cNvSpPr/>
            <p:nvPr/>
          </p:nvSpPr>
          <p:spPr>
            <a:xfrm>
              <a:off x="3369625" y="2448500"/>
              <a:ext cx="92750" cy="36525"/>
            </a:xfrm>
            <a:custGeom>
              <a:rect b="b" l="l" r="r" t="t"/>
              <a:pathLst>
                <a:path extrusionOk="0" h="1461" w="3710">
                  <a:moveTo>
                    <a:pt x="217" y="1301"/>
                  </a:moveTo>
                  <a:lnTo>
                    <a:pt x="194" y="1278"/>
                  </a:lnTo>
                  <a:lnTo>
                    <a:pt x="92" y="1347"/>
                  </a:lnTo>
                  <a:lnTo>
                    <a:pt x="0" y="1347"/>
                  </a:lnTo>
                  <a:lnTo>
                    <a:pt x="23" y="1370"/>
                  </a:lnTo>
                  <a:lnTo>
                    <a:pt x="35" y="1404"/>
                  </a:lnTo>
                  <a:lnTo>
                    <a:pt x="137" y="1461"/>
                  </a:lnTo>
                  <a:close/>
                  <a:moveTo>
                    <a:pt x="2146" y="1004"/>
                  </a:moveTo>
                  <a:lnTo>
                    <a:pt x="2146" y="982"/>
                  </a:lnTo>
                  <a:lnTo>
                    <a:pt x="2134" y="982"/>
                  </a:lnTo>
                  <a:lnTo>
                    <a:pt x="2112" y="1004"/>
                  </a:lnTo>
                  <a:lnTo>
                    <a:pt x="1929" y="982"/>
                  </a:lnTo>
                  <a:lnTo>
                    <a:pt x="1906" y="1073"/>
                  </a:lnTo>
                  <a:lnTo>
                    <a:pt x="1826" y="1130"/>
                  </a:lnTo>
                  <a:lnTo>
                    <a:pt x="1826" y="1233"/>
                  </a:lnTo>
                  <a:lnTo>
                    <a:pt x="1906" y="1324"/>
                  </a:lnTo>
                  <a:lnTo>
                    <a:pt x="1940" y="1347"/>
                  </a:lnTo>
                  <a:lnTo>
                    <a:pt x="2020" y="1358"/>
                  </a:lnTo>
                  <a:lnTo>
                    <a:pt x="2112" y="1301"/>
                  </a:lnTo>
                  <a:lnTo>
                    <a:pt x="2146" y="1244"/>
                  </a:lnTo>
                  <a:lnTo>
                    <a:pt x="2157" y="1130"/>
                  </a:lnTo>
                  <a:lnTo>
                    <a:pt x="2146" y="1073"/>
                  </a:lnTo>
                  <a:close/>
                  <a:moveTo>
                    <a:pt x="765" y="1119"/>
                  </a:moveTo>
                  <a:lnTo>
                    <a:pt x="833" y="1061"/>
                  </a:lnTo>
                  <a:lnTo>
                    <a:pt x="833" y="1027"/>
                  </a:lnTo>
                  <a:lnTo>
                    <a:pt x="822" y="993"/>
                  </a:lnTo>
                  <a:lnTo>
                    <a:pt x="742" y="947"/>
                  </a:lnTo>
                  <a:lnTo>
                    <a:pt x="719" y="947"/>
                  </a:lnTo>
                  <a:lnTo>
                    <a:pt x="685" y="970"/>
                  </a:lnTo>
                  <a:lnTo>
                    <a:pt x="662" y="1027"/>
                  </a:lnTo>
                  <a:lnTo>
                    <a:pt x="696" y="1096"/>
                  </a:lnTo>
                  <a:lnTo>
                    <a:pt x="731" y="1119"/>
                  </a:lnTo>
                  <a:close/>
                  <a:moveTo>
                    <a:pt x="1427" y="788"/>
                  </a:moveTo>
                  <a:lnTo>
                    <a:pt x="1598" y="651"/>
                  </a:lnTo>
                  <a:lnTo>
                    <a:pt x="1598" y="605"/>
                  </a:lnTo>
                  <a:lnTo>
                    <a:pt x="1461" y="616"/>
                  </a:lnTo>
                  <a:lnTo>
                    <a:pt x="1301" y="765"/>
                  </a:lnTo>
                  <a:lnTo>
                    <a:pt x="1256" y="776"/>
                  </a:lnTo>
                  <a:lnTo>
                    <a:pt x="1119" y="788"/>
                  </a:lnTo>
                  <a:lnTo>
                    <a:pt x="1050" y="788"/>
                  </a:lnTo>
                  <a:lnTo>
                    <a:pt x="993" y="822"/>
                  </a:lnTo>
                  <a:lnTo>
                    <a:pt x="1016" y="856"/>
                  </a:lnTo>
                  <a:lnTo>
                    <a:pt x="1073" y="1004"/>
                  </a:lnTo>
                  <a:lnTo>
                    <a:pt x="1176" y="1130"/>
                  </a:lnTo>
                  <a:lnTo>
                    <a:pt x="1256" y="1107"/>
                  </a:lnTo>
                  <a:lnTo>
                    <a:pt x="1301" y="1073"/>
                  </a:lnTo>
                  <a:lnTo>
                    <a:pt x="1358" y="993"/>
                  </a:lnTo>
                  <a:close/>
                  <a:moveTo>
                    <a:pt x="3082" y="970"/>
                  </a:moveTo>
                  <a:lnTo>
                    <a:pt x="3298" y="902"/>
                  </a:lnTo>
                  <a:lnTo>
                    <a:pt x="3344" y="765"/>
                  </a:lnTo>
                  <a:lnTo>
                    <a:pt x="3390" y="605"/>
                  </a:lnTo>
                  <a:lnTo>
                    <a:pt x="3390" y="502"/>
                  </a:lnTo>
                  <a:lnTo>
                    <a:pt x="3355" y="457"/>
                  </a:lnTo>
                  <a:lnTo>
                    <a:pt x="3344" y="457"/>
                  </a:lnTo>
                  <a:lnTo>
                    <a:pt x="3287" y="457"/>
                  </a:lnTo>
                  <a:lnTo>
                    <a:pt x="3241" y="491"/>
                  </a:lnTo>
                  <a:lnTo>
                    <a:pt x="3230" y="571"/>
                  </a:lnTo>
                  <a:lnTo>
                    <a:pt x="3127" y="765"/>
                  </a:lnTo>
                  <a:lnTo>
                    <a:pt x="3059" y="936"/>
                  </a:lnTo>
                  <a:lnTo>
                    <a:pt x="2956" y="1016"/>
                  </a:lnTo>
                  <a:lnTo>
                    <a:pt x="2853" y="1050"/>
                  </a:lnTo>
                  <a:lnTo>
                    <a:pt x="2865" y="1061"/>
                  </a:lnTo>
                  <a:lnTo>
                    <a:pt x="2967" y="1073"/>
                  </a:lnTo>
                  <a:close/>
                  <a:moveTo>
                    <a:pt x="274" y="685"/>
                  </a:moveTo>
                  <a:lnTo>
                    <a:pt x="343" y="616"/>
                  </a:lnTo>
                  <a:lnTo>
                    <a:pt x="365" y="571"/>
                  </a:lnTo>
                  <a:lnTo>
                    <a:pt x="343" y="502"/>
                  </a:lnTo>
                  <a:lnTo>
                    <a:pt x="377" y="479"/>
                  </a:lnTo>
                  <a:lnTo>
                    <a:pt x="365" y="422"/>
                  </a:lnTo>
                  <a:lnTo>
                    <a:pt x="320" y="365"/>
                  </a:lnTo>
                  <a:lnTo>
                    <a:pt x="217" y="365"/>
                  </a:lnTo>
                  <a:lnTo>
                    <a:pt x="160" y="445"/>
                  </a:lnTo>
                  <a:lnTo>
                    <a:pt x="251" y="616"/>
                  </a:lnTo>
                  <a:lnTo>
                    <a:pt x="263" y="685"/>
                  </a:lnTo>
                  <a:close/>
                  <a:moveTo>
                    <a:pt x="3470" y="308"/>
                  </a:moveTo>
                  <a:lnTo>
                    <a:pt x="3595" y="263"/>
                  </a:lnTo>
                  <a:lnTo>
                    <a:pt x="3675" y="217"/>
                  </a:lnTo>
                  <a:lnTo>
                    <a:pt x="3686" y="91"/>
                  </a:lnTo>
                  <a:lnTo>
                    <a:pt x="3709" y="46"/>
                  </a:lnTo>
                  <a:lnTo>
                    <a:pt x="3686" y="0"/>
                  </a:lnTo>
                  <a:lnTo>
                    <a:pt x="3652" y="34"/>
                  </a:lnTo>
                  <a:lnTo>
                    <a:pt x="3629" y="91"/>
                  </a:lnTo>
                  <a:lnTo>
                    <a:pt x="3538" y="114"/>
                  </a:lnTo>
                  <a:lnTo>
                    <a:pt x="3424" y="171"/>
                  </a:lnTo>
                  <a:lnTo>
                    <a:pt x="3401" y="217"/>
                  </a:lnTo>
                  <a:lnTo>
                    <a:pt x="3367" y="343"/>
                  </a:lnTo>
                  <a:lnTo>
                    <a:pt x="3424" y="354"/>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grpSp>
      <p:sp>
        <p:nvSpPr>
          <p:cNvPr id="1283" name="Google Shape;1283;p42"/>
          <p:cNvSpPr txBox="1"/>
          <p:nvPr>
            <p:ph idx="3" type="body"/>
          </p:nvPr>
        </p:nvSpPr>
        <p:spPr>
          <a:xfrm>
            <a:off x="8378500" y="2318375"/>
            <a:ext cx="3397800" cy="155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You can use maps to show your offices or markets. Or as charts, highlighting the countries and adding your data.</a:t>
            </a:r>
            <a:endParaRPr/>
          </a:p>
          <a:p>
            <a:pPr indent="0" lvl="0" marL="0" rtl="0" algn="l">
              <a:spcBef>
                <a:spcPts val="0"/>
              </a:spcBef>
              <a:spcAft>
                <a:spcPts val="0"/>
              </a:spcAft>
              <a:buNone/>
            </a:pPr>
            <a:r>
              <a:t/>
            </a:r>
            <a:endParaRPr/>
          </a:p>
        </p:txBody>
      </p:sp>
      <p:sp>
        <p:nvSpPr>
          <p:cNvPr id="1284" name="Google Shape;1284;p42"/>
          <p:cNvSpPr txBox="1"/>
          <p:nvPr>
            <p:ph idx="4" type="body"/>
          </p:nvPr>
        </p:nvSpPr>
        <p:spPr>
          <a:xfrm>
            <a:off x="8378500" y="4506700"/>
            <a:ext cx="3397800" cy="155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You can double click on the desired country and change fill color.</a:t>
            </a:r>
            <a:endParaRPr/>
          </a:p>
          <a:p>
            <a:pPr indent="0" lvl="0" marL="0" rtl="0" algn="l">
              <a:spcBef>
                <a:spcPts val="0"/>
              </a:spcBef>
              <a:spcAft>
                <a:spcPts val="0"/>
              </a:spcAft>
              <a:buNone/>
            </a:pPr>
            <a:r>
              <a:t/>
            </a:r>
            <a:endParaRPr/>
          </a:p>
        </p:txBody>
      </p:sp>
      <p:pic>
        <p:nvPicPr>
          <p:cNvPr id="1285" name="Google Shape;1285;p42"/>
          <p:cNvPicPr preferRelativeResize="0"/>
          <p:nvPr/>
        </p:nvPicPr>
        <p:blipFill>
          <a:blip r:embed="rId3">
            <a:alphaModFix/>
          </a:blip>
          <a:stretch>
            <a:fillRect/>
          </a:stretch>
        </p:blipFill>
        <p:spPr>
          <a:xfrm>
            <a:off x="1090900" y="4102750"/>
            <a:ext cx="763500" cy="763500"/>
          </a:xfrm>
          <a:prstGeom prst="rect">
            <a:avLst/>
          </a:prstGeom>
          <a:noFill/>
          <a:ln>
            <a:noFill/>
          </a:ln>
          <a:effectLst>
            <a:outerShdw blurRad="142875" rotWithShape="0" algn="bl" dir="5400000" dist="19050">
              <a:srgbClr val="000000">
                <a:alpha val="67000"/>
              </a:srgbClr>
            </a:outerShdw>
          </a:effectLst>
        </p:spPr>
      </p:pic>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89" name="Shape 1289"/>
        <p:cNvGrpSpPr/>
        <p:nvPr/>
      </p:nvGrpSpPr>
      <p:grpSpPr>
        <a:xfrm>
          <a:off x="0" y="0"/>
          <a:ext cx="0" cy="0"/>
          <a:chOff x="0" y="0"/>
          <a:chExt cx="0" cy="0"/>
        </a:xfrm>
      </p:grpSpPr>
      <p:sp>
        <p:nvSpPr>
          <p:cNvPr id="1290" name="Google Shape;1290;p43"/>
          <p:cNvSpPr txBox="1"/>
          <p:nvPr>
            <p:ph type="title"/>
          </p:nvPr>
        </p:nvSpPr>
        <p:spPr>
          <a:xfrm>
            <a:off x="415600" y="745767"/>
            <a:ext cx="113607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And this is a timeline or process</a:t>
            </a:r>
            <a:endParaRPr/>
          </a:p>
        </p:txBody>
      </p:sp>
      <p:sp>
        <p:nvSpPr>
          <p:cNvPr id="1291" name="Google Shape;1291;p43"/>
          <p:cNvSpPr txBox="1"/>
          <p:nvPr>
            <p:ph idx="3" type="body"/>
          </p:nvPr>
        </p:nvSpPr>
        <p:spPr>
          <a:xfrm>
            <a:off x="2775375" y="4155571"/>
            <a:ext cx="1997700" cy="16755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a:t>
            </a:r>
            <a:endParaRPr/>
          </a:p>
        </p:txBody>
      </p:sp>
      <p:sp>
        <p:nvSpPr>
          <p:cNvPr id="1292" name="Google Shape;1292;p43"/>
          <p:cNvSpPr txBox="1"/>
          <p:nvPr>
            <p:ph idx="13" type="body"/>
          </p:nvPr>
        </p:nvSpPr>
        <p:spPr>
          <a:xfrm>
            <a:off x="5135150" y="3881610"/>
            <a:ext cx="1997700" cy="16755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a:t>
            </a:r>
            <a:endParaRPr/>
          </a:p>
        </p:txBody>
      </p:sp>
      <p:sp>
        <p:nvSpPr>
          <p:cNvPr id="1293" name="Google Shape;1293;p43"/>
          <p:cNvSpPr txBox="1"/>
          <p:nvPr>
            <p:ph idx="2" type="body"/>
          </p:nvPr>
        </p:nvSpPr>
        <p:spPr>
          <a:xfrm>
            <a:off x="7494925" y="3772025"/>
            <a:ext cx="1997700" cy="16755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a:t>
            </a:r>
            <a:endParaRPr/>
          </a:p>
        </p:txBody>
      </p:sp>
      <p:sp>
        <p:nvSpPr>
          <p:cNvPr id="1294" name="Google Shape;1294;p43"/>
          <p:cNvSpPr txBox="1"/>
          <p:nvPr>
            <p:ph idx="1" type="body"/>
          </p:nvPr>
        </p:nvSpPr>
        <p:spPr>
          <a:xfrm>
            <a:off x="415600" y="4155571"/>
            <a:ext cx="1997700" cy="16755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a:t>
            </a:r>
            <a:endParaRPr/>
          </a:p>
        </p:txBody>
      </p:sp>
      <p:sp>
        <p:nvSpPr>
          <p:cNvPr id="1295" name="Google Shape;1295;p43"/>
          <p:cNvSpPr txBox="1"/>
          <p:nvPr>
            <p:ph idx="4" type="body"/>
          </p:nvPr>
        </p:nvSpPr>
        <p:spPr>
          <a:xfrm>
            <a:off x="9702300" y="4045986"/>
            <a:ext cx="1997700" cy="16755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a:t>
            </a:r>
            <a:endParaRPr/>
          </a:p>
        </p:txBody>
      </p:sp>
      <p:pic>
        <p:nvPicPr>
          <p:cNvPr id="1296" name="Google Shape;1296;p43"/>
          <p:cNvPicPr preferRelativeResize="0"/>
          <p:nvPr/>
        </p:nvPicPr>
        <p:blipFill rotWithShape="1">
          <a:blip r:embed="rId3">
            <a:alphaModFix/>
          </a:blip>
          <a:srcRect b="10176" l="0" r="18526" t="0"/>
          <a:stretch/>
        </p:blipFill>
        <p:spPr>
          <a:xfrm>
            <a:off x="330250" y="2042675"/>
            <a:ext cx="1867650" cy="2059025"/>
          </a:xfrm>
          <a:prstGeom prst="rect">
            <a:avLst/>
          </a:prstGeom>
          <a:noFill/>
          <a:ln>
            <a:noFill/>
          </a:ln>
          <a:effectLst>
            <a:outerShdw blurRad="57150" rotWithShape="0" algn="bl" dir="5400000" dist="19050">
              <a:srgbClr val="000000">
                <a:alpha val="50000"/>
              </a:srgbClr>
            </a:outerShdw>
          </a:effectLst>
        </p:spPr>
      </p:pic>
      <p:pic>
        <p:nvPicPr>
          <p:cNvPr id="1297" name="Google Shape;1297;p43"/>
          <p:cNvPicPr preferRelativeResize="0"/>
          <p:nvPr/>
        </p:nvPicPr>
        <p:blipFill rotWithShape="1">
          <a:blip r:embed="rId3">
            <a:alphaModFix/>
          </a:blip>
          <a:srcRect b="10176" l="0" r="18526" t="0"/>
          <a:stretch/>
        </p:blipFill>
        <p:spPr>
          <a:xfrm>
            <a:off x="5550913" y="2145775"/>
            <a:ext cx="1460326" cy="1609950"/>
          </a:xfrm>
          <a:prstGeom prst="rect">
            <a:avLst/>
          </a:prstGeom>
          <a:noFill/>
          <a:ln>
            <a:noFill/>
          </a:ln>
          <a:effectLst>
            <a:outerShdw blurRad="57150" rotWithShape="0" algn="bl" dir="5400000" dist="19050">
              <a:srgbClr val="000000">
                <a:alpha val="50000"/>
              </a:srgbClr>
            </a:outerShdw>
          </a:effectLst>
        </p:spPr>
      </p:pic>
      <p:pic>
        <p:nvPicPr>
          <p:cNvPr id="1298" name="Google Shape;1298;p43"/>
          <p:cNvPicPr preferRelativeResize="0"/>
          <p:nvPr/>
        </p:nvPicPr>
        <p:blipFill rotWithShape="1">
          <a:blip r:embed="rId4">
            <a:alphaModFix/>
          </a:blip>
          <a:srcRect b="0" l="0" r="11520" t="0"/>
          <a:stretch/>
        </p:blipFill>
        <p:spPr>
          <a:xfrm>
            <a:off x="3044062" y="2536625"/>
            <a:ext cx="1460326" cy="1650425"/>
          </a:xfrm>
          <a:prstGeom prst="rect">
            <a:avLst/>
          </a:prstGeom>
          <a:noFill/>
          <a:ln>
            <a:noFill/>
          </a:ln>
          <a:effectLst>
            <a:outerShdw blurRad="57150" rotWithShape="0" algn="bl" dir="5400000" dist="19050">
              <a:srgbClr val="000000">
                <a:alpha val="50000"/>
              </a:srgbClr>
            </a:outerShdw>
          </a:effectLst>
        </p:spPr>
      </p:pic>
      <p:pic>
        <p:nvPicPr>
          <p:cNvPr id="1299" name="Google Shape;1299;p43"/>
          <p:cNvPicPr preferRelativeResize="0"/>
          <p:nvPr/>
        </p:nvPicPr>
        <p:blipFill rotWithShape="1">
          <a:blip r:embed="rId4">
            <a:alphaModFix/>
          </a:blip>
          <a:srcRect b="0" l="0" r="11520" t="0"/>
          <a:stretch/>
        </p:blipFill>
        <p:spPr>
          <a:xfrm>
            <a:off x="7883609" y="2382575"/>
            <a:ext cx="1220326" cy="1379225"/>
          </a:xfrm>
          <a:prstGeom prst="rect">
            <a:avLst/>
          </a:prstGeom>
          <a:noFill/>
          <a:ln>
            <a:noFill/>
          </a:ln>
          <a:effectLst>
            <a:outerShdw blurRad="57150" rotWithShape="0" algn="bl" dir="5400000" dist="19050">
              <a:srgbClr val="000000">
                <a:alpha val="50000"/>
              </a:srgbClr>
            </a:outerShdw>
          </a:effectLst>
        </p:spPr>
      </p:pic>
      <p:pic>
        <p:nvPicPr>
          <p:cNvPr id="1300" name="Google Shape;1300;p43"/>
          <p:cNvPicPr preferRelativeResize="0"/>
          <p:nvPr/>
        </p:nvPicPr>
        <p:blipFill rotWithShape="1">
          <a:blip r:embed="rId5">
            <a:alphaModFix/>
          </a:blip>
          <a:srcRect b="0" l="0" r="24230" t="0"/>
          <a:stretch/>
        </p:blipFill>
        <p:spPr>
          <a:xfrm>
            <a:off x="9621100" y="1839750"/>
            <a:ext cx="1867650" cy="2464876"/>
          </a:xfrm>
          <a:prstGeom prst="rect">
            <a:avLst/>
          </a:prstGeom>
          <a:noFill/>
          <a:ln>
            <a:noFill/>
          </a:ln>
          <a:effectLst>
            <a:outerShdw blurRad="57150" rotWithShape="0" algn="bl" dir="5400000" dist="19050">
              <a:srgbClr val="000000">
                <a:alpha val="50000"/>
              </a:srgbClr>
            </a:outerShdw>
          </a:effectLst>
        </p:spPr>
      </p:pic>
      <p:sp>
        <p:nvSpPr>
          <p:cNvPr id="1301" name="Google Shape;1301;p43"/>
          <p:cNvSpPr txBox="1"/>
          <p:nvPr>
            <p:ph idx="5" type="subTitle"/>
          </p:nvPr>
        </p:nvSpPr>
        <p:spPr>
          <a:xfrm>
            <a:off x="339400" y="270730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Monday</a:t>
            </a:r>
            <a:endParaRPr/>
          </a:p>
        </p:txBody>
      </p:sp>
      <p:sp>
        <p:nvSpPr>
          <p:cNvPr id="1302" name="Google Shape;1302;p43"/>
          <p:cNvSpPr txBox="1"/>
          <p:nvPr>
            <p:ph idx="6" type="subTitle"/>
          </p:nvPr>
        </p:nvSpPr>
        <p:spPr>
          <a:xfrm>
            <a:off x="2775377" y="292560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Tuesday</a:t>
            </a:r>
            <a:endParaRPr/>
          </a:p>
        </p:txBody>
      </p:sp>
      <p:sp>
        <p:nvSpPr>
          <p:cNvPr id="1303" name="Google Shape;1303;p43"/>
          <p:cNvSpPr txBox="1"/>
          <p:nvPr>
            <p:ph idx="7" type="subTitle"/>
          </p:nvPr>
        </p:nvSpPr>
        <p:spPr>
          <a:xfrm>
            <a:off x="5135153" y="257110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Wednesday</a:t>
            </a:r>
            <a:endParaRPr/>
          </a:p>
        </p:txBody>
      </p:sp>
      <p:sp>
        <p:nvSpPr>
          <p:cNvPr id="1304" name="Google Shape;1304;p43"/>
          <p:cNvSpPr txBox="1"/>
          <p:nvPr>
            <p:ph idx="8" type="subTitle"/>
          </p:nvPr>
        </p:nvSpPr>
        <p:spPr>
          <a:xfrm>
            <a:off x="7494930" y="241870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Thursday</a:t>
            </a:r>
            <a:endParaRPr/>
          </a:p>
        </p:txBody>
      </p:sp>
      <p:sp>
        <p:nvSpPr>
          <p:cNvPr id="1305" name="Google Shape;1305;p43"/>
          <p:cNvSpPr txBox="1"/>
          <p:nvPr>
            <p:ph idx="9" type="subTitle"/>
          </p:nvPr>
        </p:nvSpPr>
        <p:spPr>
          <a:xfrm>
            <a:off x="9702307" y="277320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Friday</a:t>
            </a:r>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09" name="Shape 1309"/>
        <p:cNvGrpSpPr/>
        <p:nvPr/>
      </p:nvGrpSpPr>
      <p:grpSpPr>
        <a:xfrm>
          <a:off x="0" y="0"/>
          <a:ext cx="0" cy="0"/>
          <a:chOff x="0" y="0"/>
          <a:chExt cx="0" cy="0"/>
        </a:xfrm>
      </p:grpSpPr>
      <p:sp>
        <p:nvSpPr>
          <p:cNvPr id="1310" name="Google Shape;1310;p44"/>
          <p:cNvSpPr txBox="1"/>
          <p:nvPr>
            <p:ph type="title"/>
          </p:nvPr>
        </p:nvSpPr>
        <p:spPr>
          <a:xfrm>
            <a:off x="644200" y="1888775"/>
            <a:ext cx="5581500" cy="7635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Presenting a website?</a:t>
            </a:r>
            <a:endParaRPr/>
          </a:p>
        </p:txBody>
      </p:sp>
      <p:sp>
        <p:nvSpPr>
          <p:cNvPr id="1311" name="Google Shape;1311;p44"/>
          <p:cNvSpPr txBox="1"/>
          <p:nvPr>
            <p:ph idx="1" type="body"/>
          </p:nvPr>
        </p:nvSpPr>
        <p:spPr>
          <a:xfrm>
            <a:off x="644050" y="3012100"/>
            <a:ext cx="5581500" cy="1984500"/>
          </a:xfrm>
          <a:prstGeom prst="rect">
            <a:avLst/>
          </a:prstGeom>
        </p:spPr>
        <p:txBody>
          <a:bodyPr anchorCtr="0" anchor="t" bIns="121900" lIns="121900" spcFirstLastPara="1" rIns="121900" wrap="square" tIns="121900">
            <a:noAutofit/>
          </a:bodyPr>
          <a:lstStyle/>
          <a:p>
            <a:pPr indent="0" lvl="0" marL="0" rtl="0" algn="r">
              <a:spcBef>
                <a:spcPts val="0"/>
              </a:spcBef>
              <a:spcAft>
                <a:spcPts val="2100"/>
              </a:spcAft>
              <a:buNone/>
            </a:pPr>
            <a:r>
              <a:rPr lang="en"/>
              <a:t>If you are presenting a website, an internet product or an app, you can place a screenshot of it here.</a:t>
            </a:r>
            <a:endParaRPr/>
          </a:p>
        </p:txBody>
      </p:sp>
      <p:grpSp>
        <p:nvGrpSpPr>
          <p:cNvPr id="1312" name="Google Shape;1312;p44"/>
          <p:cNvGrpSpPr/>
          <p:nvPr/>
        </p:nvGrpSpPr>
        <p:grpSpPr>
          <a:xfrm>
            <a:off x="6645106" y="1476296"/>
            <a:ext cx="4670652" cy="3905411"/>
            <a:chOff x="1295330" y="1868507"/>
            <a:chExt cx="4365503" cy="3647530"/>
          </a:xfrm>
        </p:grpSpPr>
        <p:grpSp>
          <p:nvGrpSpPr>
            <p:cNvPr id="1313" name="Google Shape;1313;p44"/>
            <p:cNvGrpSpPr/>
            <p:nvPr/>
          </p:nvGrpSpPr>
          <p:grpSpPr>
            <a:xfrm>
              <a:off x="1295330" y="1868507"/>
              <a:ext cx="4365503" cy="3647530"/>
              <a:chOff x="6679223" y="1947864"/>
              <a:chExt cx="3956410" cy="3325308"/>
            </a:xfrm>
          </p:grpSpPr>
          <p:grpSp>
            <p:nvGrpSpPr>
              <p:cNvPr id="1314" name="Google Shape;1314;p44"/>
              <p:cNvGrpSpPr/>
              <p:nvPr/>
            </p:nvGrpSpPr>
            <p:grpSpPr>
              <a:xfrm>
                <a:off x="7996402" y="4725653"/>
                <a:ext cx="1328920" cy="547519"/>
                <a:chOff x="7059929" y="5060917"/>
                <a:chExt cx="1328920" cy="547519"/>
              </a:xfrm>
            </p:grpSpPr>
            <p:sp>
              <p:nvSpPr>
                <p:cNvPr id="1315" name="Google Shape;1315;p44"/>
                <p:cNvSpPr/>
                <p:nvPr/>
              </p:nvSpPr>
              <p:spPr>
                <a:xfrm rot="10800000">
                  <a:off x="7059929" y="5578436"/>
                  <a:ext cx="1322100" cy="30000"/>
                </a:xfrm>
                <a:prstGeom prst="trapezoid">
                  <a:avLst>
                    <a:gd fmla="val 142327" name="adj"/>
                  </a:avLst>
                </a:prstGeom>
                <a:solidFill>
                  <a:srgbClr val="707887"/>
                </a:solidFill>
                <a:ln>
                  <a:noFill/>
                </a:ln>
                <a:effectLst>
                  <a:outerShdw blurRad="63500" sx="102000" rotWithShape="0" algn="ctr" sy="102000">
                    <a:srgbClr val="000000">
                      <a:alpha val="4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1316" name="Google Shape;1316;p44"/>
                <p:cNvSpPr/>
                <p:nvPr/>
              </p:nvSpPr>
              <p:spPr>
                <a:xfrm>
                  <a:off x="7187465" y="5060917"/>
                  <a:ext cx="1067100" cy="428400"/>
                </a:xfrm>
                <a:prstGeom prst="trapezoid">
                  <a:avLst>
                    <a:gd fmla="val 15083" name="adj"/>
                  </a:avLst>
                </a:prstGeom>
                <a:solidFill>
                  <a:srgbClr val="D8D8D8"/>
                </a:solidFill>
                <a:ln>
                  <a:noFill/>
                </a:ln>
                <a:effectLst>
                  <a:outerShdw blurRad="63500" sx="102000" rotWithShape="0" algn="ctr" sy="102000">
                    <a:srgbClr val="000000">
                      <a:alpha val="4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1317" name="Google Shape;1317;p44"/>
                <p:cNvSpPr/>
                <p:nvPr/>
              </p:nvSpPr>
              <p:spPr>
                <a:xfrm>
                  <a:off x="7066749" y="5488243"/>
                  <a:ext cx="1322100" cy="93600"/>
                </a:xfrm>
                <a:prstGeom prst="trapezoid">
                  <a:avLst>
                    <a:gd fmla="val 142327" name="adj"/>
                  </a:avLst>
                </a:prstGeom>
                <a:solidFill>
                  <a:srgbClr val="FFFFFF"/>
                </a:solidFill>
                <a:ln>
                  <a:noFill/>
                </a:ln>
                <a:effectLst>
                  <a:outerShdw blurRad="63500" sx="102000" rotWithShape="0" algn="ctr" sy="102000">
                    <a:srgbClr val="000000">
                      <a:alpha val="4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grpSp>
            <p:nvGrpSpPr>
              <p:cNvPr id="1318" name="Google Shape;1318;p44"/>
              <p:cNvGrpSpPr/>
              <p:nvPr/>
            </p:nvGrpSpPr>
            <p:grpSpPr>
              <a:xfrm>
                <a:off x="6679223" y="1947864"/>
                <a:ext cx="3956410" cy="2777787"/>
                <a:chOff x="5742750" y="2283128"/>
                <a:chExt cx="3956410" cy="2777787"/>
              </a:xfrm>
            </p:grpSpPr>
            <p:sp>
              <p:nvSpPr>
                <p:cNvPr id="1319" name="Google Shape;1319;p44"/>
                <p:cNvSpPr/>
                <p:nvPr/>
              </p:nvSpPr>
              <p:spPr>
                <a:xfrm>
                  <a:off x="5742760" y="2283128"/>
                  <a:ext cx="3956400" cy="2777700"/>
                </a:xfrm>
                <a:prstGeom prst="roundRect">
                  <a:avLst>
                    <a:gd fmla="val 3377" name="adj"/>
                  </a:avLst>
                </a:prstGeom>
                <a:solidFill>
                  <a:srgbClr val="262626"/>
                </a:solidFill>
                <a:ln cap="flat" cmpd="sng" w="12700">
                  <a:solidFill>
                    <a:srgbClr val="393536"/>
                  </a:solidFill>
                  <a:prstDash val="solid"/>
                  <a:miter lim="800000"/>
                  <a:headEnd len="sm" w="sm" type="none"/>
                  <a:tailEnd len="sm" w="sm" type="none"/>
                </a:ln>
                <a:effectLst>
                  <a:outerShdw blurRad="63500" sx="102000" rotWithShape="0" algn="ctr" sy="102000">
                    <a:srgbClr val="000000">
                      <a:alpha val="4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1320" name="Google Shape;1320;p44"/>
                <p:cNvSpPr/>
                <p:nvPr/>
              </p:nvSpPr>
              <p:spPr>
                <a:xfrm rot="10800000">
                  <a:off x="5742750" y="4752515"/>
                  <a:ext cx="3956400" cy="308400"/>
                </a:xfrm>
                <a:prstGeom prst="round2SameRect">
                  <a:avLst>
                    <a:gd fmla="val 19571" name="adj1"/>
                    <a:gd fmla="val 0" name="adj2"/>
                  </a:avLst>
                </a:prstGeom>
                <a:solidFill>
                  <a:srgbClr val="FFFFFF"/>
                </a:solidFill>
                <a:ln cap="flat" cmpd="sng" w="12700">
                  <a:solidFill>
                    <a:srgbClr val="C6CFD6"/>
                  </a:solidFill>
                  <a:prstDash val="solid"/>
                  <a:miter lim="800000"/>
                  <a:headEnd len="sm" w="sm" type="none"/>
                  <a:tailEnd len="sm" w="sm" type="none"/>
                </a:ln>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grpSp>
        <p:sp>
          <p:nvSpPr>
            <p:cNvPr id="1321" name="Google Shape;1321;p44"/>
            <p:cNvSpPr/>
            <p:nvPr/>
          </p:nvSpPr>
          <p:spPr>
            <a:xfrm>
              <a:off x="3370018" y="1929853"/>
              <a:ext cx="108000" cy="108000"/>
            </a:xfrm>
            <a:prstGeom prst="ellipse">
              <a:avLst/>
            </a:prstGeom>
            <a:solidFill>
              <a:srgbClr val="000000"/>
            </a:solidFill>
            <a:ln>
              <a:noFill/>
            </a:ln>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pic>
        <p:nvPicPr>
          <p:cNvPr id="1322" name="Google Shape;1322;p44"/>
          <p:cNvPicPr preferRelativeResize="0"/>
          <p:nvPr/>
        </p:nvPicPr>
        <p:blipFill rotWithShape="1">
          <a:blip r:embed="rId3">
            <a:alphaModFix/>
          </a:blip>
          <a:srcRect b="11994" l="9003" r="8995" t="11994"/>
          <a:stretch/>
        </p:blipFill>
        <p:spPr>
          <a:xfrm>
            <a:off x="6692700" y="1775450"/>
            <a:ext cx="4575450" cy="2496099"/>
          </a:xfrm>
          <a:prstGeom prst="rect">
            <a:avLst/>
          </a:prstGeom>
          <a:noFill/>
          <a:ln>
            <a:noFill/>
          </a:ln>
        </p:spPr>
      </p:pic>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26" name="Shape 1326"/>
        <p:cNvGrpSpPr/>
        <p:nvPr/>
      </p:nvGrpSpPr>
      <p:grpSpPr>
        <a:xfrm>
          <a:off x="0" y="0"/>
          <a:ext cx="0" cy="0"/>
          <a:chOff x="0" y="0"/>
          <a:chExt cx="0" cy="0"/>
        </a:xfrm>
      </p:grpSpPr>
      <p:sp>
        <p:nvSpPr>
          <p:cNvPr id="1327" name="Google Shape;1327;p45"/>
          <p:cNvSpPr txBox="1"/>
          <p:nvPr>
            <p:ph type="title"/>
          </p:nvPr>
        </p:nvSpPr>
        <p:spPr>
          <a:xfrm>
            <a:off x="5978200" y="2117375"/>
            <a:ext cx="55815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Presenting a website?</a:t>
            </a:r>
            <a:endParaRPr/>
          </a:p>
        </p:txBody>
      </p:sp>
      <p:sp>
        <p:nvSpPr>
          <p:cNvPr id="1328" name="Google Shape;1328;p45"/>
          <p:cNvSpPr txBox="1"/>
          <p:nvPr>
            <p:ph idx="1" type="body"/>
          </p:nvPr>
        </p:nvSpPr>
        <p:spPr>
          <a:xfrm>
            <a:off x="5978300" y="3194225"/>
            <a:ext cx="5581500" cy="17025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If you are presenting a website, an internet product or an app, you can place a screenshot of it here.</a:t>
            </a:r>
            <a:endParaRPr/>
          </a:p>
        </p:txBody>
      </p:sp>
      <p:grpSp>
        <p:nvGrpSpPr>
          <p:cNvPr id="1329" name="Google Shape;1329;p45"/>
          <p:cNvGrpSpPr/>
          <p:nvPr/>
        </p:nvGrpSpPr>
        <p:grpSpPr>
          <a:xfrm>
            <a:off x="234613" y="2063449"/>
            <a:ext cx="5523080" cy="2833275"/>
            <a:chOff x="3289100" y="2648488"/>
            <a:chExt cx="5622600" cy="2876421"/>
          </a:xfrm>
        </p:grpSpPr>
        <p:grpSp>
          <p:nvGrpSpPr>
            <p:cNvPr id="1330" name="Google Shape;1330;p45"/>
            <p:cNvGrpSpPr/>
            <p:nvPr/>
          </p:nvGrpSpPr>
          <p:grpSpPr>
            <a:xfrm>
              <a:off x="3289100" y="2648488"/>
              <a:ext cx="5622600" cy="2876421"/>
              <a:chOff x="1059475" y="2296088"/>
              <a:chExt cx="5622600" cy="2876421"/>
            </a:xfrm>
          </p:grpSpPr>
          <p:sp>
            <p:nvSpPr>
              <p:cNvPr id="1331" name="Google Shape;1331;p45"/>
              <p:cNvSpPr/>
              <p:nvPr/>
            </p:nvSpPr>
            <p:spPr>
              <a:xfrm>
                <a:off x="1709623" y="2296088"/>
                <a:ext cx="4319700" cy="2813400"/>
              </a:xfrm>
              <a:prstGeom prst="roundRect">
                <a:avLst>
                  <a:gd fmla="val 4487" name="adj"/>
                </a:avLst>
              </a:prstGeom>
              <a:solidFill>
                <a:srgbClr val="262626"/>
              </a:solidFill>
              <a:ln cap="flat" cmpd="sng" w="38100">
                <a:solidFill>
                  <a:srgbClr val="BFBFBF"/>
                </a:solidFill>
                <a:prstDash val="solid"/>
                <a:miter lim="800000"/>
                <a:headEnd len="sm" w="sm" type="none"/>
                <a:tailEnd len="sm" w="sm" type="none"/>
              </a:ln>
              <a:effectLst>
                <a:outerShdw blurRad="57150" rotWithShape="0" algn="bl" dir="5400000" dist="19050">
                  <a:srgbClr val="000000">
                    <a:alpha val="5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nvGrpSpPr>
              <p:cNvPr id="1332" name="Google Shape;1332;p45"/>
              <p:cNvGrpSpPr/>
              <p:nvPr/>
            </p:nvGrpSpPr>
            <p:grpSpPr>
              <a:xfrm>
                <a:off x="1059475" y="5078309"/>
                <a:ext cx="5622600" cy="94200"/>
                <a:chOff x="1059475" y="5076025"/>
                <a:chExt cx="5622600" cy="188400"/>
              </a:xfrm>
            </p:grpSpPr>
            <p:sp>
              <p:nvSpPr>
                <p:cNvPr id="1333" name="Google Shape;1333;p45"/>
                <p:cNvSpPr/>
                <p:nvPr/>
              </p:nvSpPr>
              <p:spPr>
                <a:xfrm>
                  <a:off x="1059475" y="5076025"/>
                  <a:ext cx="5622600" cy="188400"/>
                </a:xfrm>
                <a:prstGeom prst="roundRect">
                  <a:avLst>
                    <a:gd fmla="val 35520" name="adj"/>
                  </a:avLst>
                </a:prstGeom>
                <a:solidFill>
                  <a:srgbClr val="BFBFBF"/>
                </a:solidFill>
                <a:ln>
                  <a:noFill/>
                </a:ln>
                <a:effectLst>
                  <a:outerShdw blurRad="57150" rotWithShape="0" algn="bl" dir="5400000" dist="19050">
                    <a:srgbClr val="000000">
                      <a:alpha val="5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1334" name="Google Shape;1334;p45"/>
                <p:cNvSpPr/>
                <p:nvPr/>
              </p:nvSpPr>
              <p:spPr>
                <a:xfrm>
                  <a:off x="3354359" y="5081221"/>
                  <a:ext cx="1030351" cy="131148"/>
                </a:xfrm>
                <a:custGeom>
                  <a:rect b="b" l="l" r="r" t="t"/>
                  <a:pathLst>
                    <a:path extrusionOk="0" h="131148" w="1030351">
                      <a:moveTo>
                        <a:pt x="0" y="0"/>
                      </a:moveTo>
                      <a:lnTo>
                        <a:pt x="1030351" y="0"/>
                      </a:lnTo>
                      <a:lnTo>
                        <a:pt x="995408" y="51827"/>
                      </a:lnTo>
                      <a:cubicBezTo>
                        <a:pt x="946399" y="100836"/>
                        <a:pt x="878694" y="131148"/>
                        <a:pt x="803909" y="131148"/>
                      </a:cubicBezTo>
                      <a:lnTo>
                        <a:pt x="226441" y="131148"/>
                      </a:lnTo>
                      <a:cubicBezTo>
                        <a:pt x="151656" y="131148"/>
                        <a:pt x="83951" y="100836"/>
                        <a:pt x="34942" y="51827"/>
                      </a:cubicBezTo>
                      <a:close/>
                    </a:path>
                  </a:pathLst>
                </a:custGeom>
                <a:solidFill>
                  <a:srgbClr val="A5A5A5"/>
                </a:solidFill>
                <a:ln>
                  <a:noFill/>
                </a:ln>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grpSp>
        <p:sp>
          <p:nvSpPr>
            <p:cNvPr id="1335" name="Google Shape;1335;p45"/>
            <p:cNvSpPr/>
            <p:nvPr/>
          </p:nvSpPr>
          <p:spPr>
            <a:xfrm>
              <a:off x="6037018" y="2768053"/>
              <a:ext cx="97200" cy="97200"/>
            </a:xfrm>
            <a:prstGeom prst="ellipse">
              <a:avLst/>
            </a:prstGeom>
            <a:solidFill>
              <a:srgbClr val="171717"/>
            </a:solidFill>
            <a:ln>
              <a:noFill/>
            </a:ln>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pic>
        <p:nvPicPr>
          <p:cNvPr id="1336" name="Google Shape;1336;p45"/>
          <p:cNvPicPr preferRelativeResize="0"/>
          <p:nvPr/>
        </p:nvPicPr>
        <p:blipFill rotWithShape="1">
          <a:blip r:embed="rId3">
            <a:alphaModFix/>
          </a:blip>
          <a:srcRect b="13147" l="10930" r="7068" t="6589"/>
          <a:stretch/>
        </p:blipFill>
        <p:spPr>
          <a:xfrm>
            <a:off x="949125" y="2320975"/>
            <a:ext cx="4070301" cy="2344700"/>
          </a:xfrm>
          <a:prstGeom prst="rect">
            <a:avLst/>
          </a:prstGeom>
          <a:noFill/>
          <a:ln>
            <a:noFill/>
          </a:ln>
        </p:spPr>
      </p:pic>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40" name="Shape 1340"/>
        <p:cNvGrpSpPr/>
        <p:nvPr/>
      </p:nvGrpSpPr>
      <p:grpSpPr>
        <a:xfrm>
          <a:off x="0" y="0"/>
          <a:ext cx="0" cy="0"/>
          <a:chOff x="0" y="0"/>
          <a:chExt cx="0" cy="0"/>
        </a:xfrm>
      </p:grpSpPr>
      <p:sp>
        <p:nvSpPr>
          <p:cNvPr id="1341" name="Google Shape;1341;p46"/>
          <p:cNvSpPr txBox="1"/>
          <p:nvPr>
            <p:ph type="title"/>
          </p:nvPr>
        </p:nvSpPr>
        <p:spPr>
          <a:xfrm>
            <a:off x="949000" y="1964975"/>
            <a:ext cx="5581500" cy="7635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Presenting an app?</a:t>
            </a:r>
            <a:endParaRPr/>
          </a:p>
        </p:txBody>
      </p:sp>
      <p:sp>
        <p:nvSpPr>
          <p:cNvPr id="1342" name="Google Shape;1342;p46"/>
          <p:cNvSpPr txBox="1"/>
          <p:nvPr>
            <p:ph idx="1" type="body"/>
          </p:nvPr>
        </p:nvSpPr>
        <p:spPr>
          <a:xfrm>
            <a:off x="948850" y="3088300"/>
            <a:ext cx="5581500" cy="1931700"/>
          </a:xfrm>
          <a:prstGeom prst="rect">
            <a:avLst/>
          </a:prstGeom>
        </p:spPr>
        <p:txBody>
          <a:bodyPr anchorCtr="0" anchor="t" bIns="121900" lIns="121900" spcFirstLastPara="1" rIns="121900" wrap="square" tIns="121900">
            <a:noAutofit/>
          </a:bodyPr>
          <a:lstStyle/>
          <a:p>
            <a:pPr indent="0" lvl="0" marL="0" rtl="0" algn="r">
              <a:spcBef>
                <a:spcPts val="0"/>
              </a:spcBef>
              <a:spcAft>
                <a:spcPts val="2100"/>
              </a:spcAft>
              <a:buNone/>
            </a:pPr>
            <a:r>
              <a:rPr lang="en"/>
              <a:t>If you are presenting a website, an internet product or an app, you can place a screenshot of it here.</a:t>
            </a:r>
            <a:endParaRPr/>
          </a:p>
        </p:txBody>
      </p:sp>
      <p:grpSp>
        <p:nvGrpSpPr>
          <p:cNvPr id="1343" name="Google Shape;1343;p46"/>
          <p:cNvGrpSpPr/>
          <p:nvPr/>
        </p:nvGrpSpPr>
        <p:grpSpPr>
          <a:xfrm>
            <a:off x="7250623" y="793609"/>
            <a:ext cx="2798497" cy="5157974"/>
            <a:chOff x="8625436" y="1258061"/>
            <a:chExt cx="2388000" cy="4396500"/>
          </a:xfrm>
        </p:grpSpPr>
        <p:sp>
          <p:nvSpPr>
            <p:cNvPr id="1344" name="Google Shape;1344;p46"/>
            <p:cNvSpPr/>
            <p:nvPr/>
          </p:nvSpPr>
          <p:spPr>
            <a:xfrm>
              <a:off x="8625436" y="1258061"/>
              <a:ext cx="2388000" cy="4396500"/>
            </a:xfrm>
            <a:prstGeom prst="roundRect">
              <a:avLst>
                <a:gd fmla="val 4487" name="adj"/>
              </a:avLst>
            </a:prstGeom>
            <a:solidFill>
              <a:srgbClr val="262626"/>
            </a:solidFill>
            <a:ln>
              <a:noFill/>
            </a:ln>
            <a:effectLst>
              <a:outerShdw blurRad="57150" rotWithShape="0" algn="bl" dir="5400000" dist="19050">
                <a:srgbClr val="000000">
                  <a:alpha val="5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1345" name="Google Shape;1345;p46"/>
            <p:cNvSpPr/>
            <p:nvPr/>
          </p:nvSpPr>
          <p:spPr>
            <a:xfrm>
              <a:off x="10685218" y="1396453"/>
              <a:ext cx="97200" cy="97200"/>
            </a:xfrm>
            <a:prstGeom prst="ellipse">
              <a:avLst/>
            </a:prstGeom>
            <a:solidFill>
              <a:srgbClr val="171717"/>
            </a:solidFill>
            <a:ln>
              <a:noFill/>
            </a:ln>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1346" name="Google Shape;1346;p46"/>
            <p:cNvSpPr/>
            <p:nvPr/>
          </p:nvSpPr>
          <p:spPr>
            <a:xfrm>
              <a:off x="9725916" y="5324400"/>
              <a:ext cx="180000" cy="180000"/>
            </a:xfrm>
            <a:prstGeom prst="ellipse">
              <a:avLst/>
            </a:prstGeom>
            <a:solidFill>
              <a:srgbClr val="171717"/>
            </a:solidFill>
            <a:ln>
              <a:noFill/>
            </a:ln>
          </p:spPr>
          <p:txBody>
            <a:bodyPr anchorCtr="0" anchor="ctr" bIns="60925" lIns="121900" spcFirstLastPara="1" rIns="121900" wrap="square" tIns="60925">
              <a:noAutofit/>
            </a:bodyPr>
            <a:lstStyle/>
            <a:p>
              <a:pPr indent="0" lvl="0" marL="0" marR="0" rtl="0" algn="l">
                <a:spcBef>
                  <a:spcPts val="0"/>
                </a:spcBef>
                <a:spcAft>
                  <a:spcPts val="0"/>
                </a:spcAft>
                <a:buNone/>
              </a:pPr>
              <a:r>
                <a:t/>
              </a:r>
              <a:endParaRPr sz="2400">
                <a:solidFill>
                  <a:srgbClr val="FFFFFF"/>
                </a:solidFill>
                <a:latin typeface="Calibri"/>
                <a:ea typeface="Calibri"/>
                <a:cs typeface="Calibri"/>
                <a:sym typeface="Calibri"/>
              </a:endParaRPr>
            </a:p>
          </p:txBody>
        </p:sp>
      </p:grpSp>
      <p:pic>
        <p:nvPicPr>
          <p:cNvPr id="1347" name="Google Shape;1347;p46"/>
          <p:cNvPicPr preferRelativeResize="0"/>
          <p:nvPr/>
        </p:nvPicPr>
        <p:blipFill rotWithShape="1">
          <a:blip r:embed="rId3">
            <a:alphaModFix/>
          </a:blip>
          <a:srcRect b="0" l="14417" r="14417" t="0"/>
          <a:stretch/>
        </p:blipFill>
        <p:spPr>
          <a:xfrm>
            <a:off x="7294475" y="1149175"/>
            <a:ext cx="2710798" cy="4282225"/>
          </a:xfrm>
          <a:prstGeom prst="rect">
            <a:avLst/>
          </a:prstGeom>
          <a:noFill/>
          <a:ln>
            <a:noFill/>
          </a:ln>
        </p:spPr>
      </p:pic>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51" name="Shape 1351"/>
        <p:cNvGrpSpPr/>
        <p:nvPr/>
      </p:nvGrpSpPr>
      <p:grpSpPr>
        <a:xfrm>
          <a:off x="0" y="0"/>
          <a:ext cx="0" cy="0"/>
          <a:chOff x="0" y="0"/>
          <a:chExt cx="0" cy="0"/>
        </a:xfrm>
      </p:grpSpPr>
      <p:sp>
        <p:nvSpPr>
          <p:cNvPr id="1352" name="Google Shape;1352;p47"/>
          <p:cNvSpPr txBox="1"/>
          <p:nvPr>
            <p:ph type="title"/>
          </p:nvPr>
        </p:nvSpPr>
        <p:spPr>
          <a:xfrm>
            <a:off x="5825800" y="2193575"/>
            <a:ext cx="55815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Presenting an app?</a:t>
            </a:r>
            <a:endParaRPr/>
          </a:p>
        </p:txBody>
      </p:sp>
      <p:sp>
        <p:nvSpPr>
          <p:cNvPr id="1353" name="Google Shape;1353;p47"/>
          <p:cNvSpPr txBox="1"/>
          <p:nvPr>
            <p:ph idx="1" type="body"/>
          </p:nvPr>
        </p:nvSpPr>
        <p:spPr>
          <a:xfrm>
            <a:off x="5825900" y="3118025"/>
            <a:ext cx="5581500" cy="20496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If you are presenting a website, an internet product or an app, you can place a screenshot of it here.</a:t>
            </a:r>
            <a:endParaRPr/>
          </a:p>
        </p:txBody>
      </p:sp>
      <p:grpSp>
        <p:nvGrpSpPr>
          <p:cNvPr id="1354" name="Google Shape;1354;p47"/>
          <p:cNvGrpSpPr/>
          <p:nvPr/>
        </p:nvGrpSpPr>
        <p:grpSpPr>
          <a:xfrm>
            <a:off x="1372797" y="969728"/>
            <a:ext cx="3357720" cy="4918548"/>
            <a:chOff x="6953045" y="1252870"/>
            <a:chExt cx="3186600" cy="4559700"/>
          </a:xfrm>
        </p:grpSpPr>
        <p:sp>
          <p:nvSpPr>
            <p:cNvPr id="1355" name="Google Shape;1355;p47"/>
            <p:cNvSpPr/>
            <p:nvPr/>
          </p:nvSpPr>
          <p:spPr>
            <a:xfrm>
              <a:off x="6953045" y="1252870"/>
              <a:ext cx="3186600" cy="4559700"/>
            </a:xfrm>
            <a:prstGeom prst="roundRect">
              <a:avLst>
                <a:gd fmla="val 4487" name="adj"/>
              </a:avLst>
            </a:prstGeom>
            <a:solidFill>
              <a:srgbClr val="262626"/>
            </a:solidFill>
            <a:ln>
              <a:noFill/>
            </a:ln>
            <a:effectLst>
              <a:outerShdw blurRad="57150" rotWithShape="0" algn="bl" dir="5400000" dist="19050">
                <a:srgbClr val="000000">
                  <a:alpha val="5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1356" name="Google Shape;1356;p47"/>
            <p:cNvSpPr/>
            <p:nvPr/>
          </p:nvSpPr>
          <p:spPr>
            <a:xfrm>
              <a:off x="8413309" y="5416847"/>
              <a:ext cx="216000" cy="216000"/>
            </a:xfrm>
            <a:prstGeom prst="ellipse">
              <a:avLst/>
            </a:prstGeom>
            <a:solidFill>
              <a:srgbClr val="171717"/>
            </a:solidFill>
            <a:ln>
              <a:noFill/>
            </a:ln>
          </p:spPr>
          <p:txBody>
            <a:bodyPr anchorCtr="0" anchor="ctr" bIns="60925" lIns="1200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1357" name="Google Shape;1357;p47"/>
            <p:cNvSpPr/>
            <p:nvPr/>
          </p:nvSpPr>
          <p:spPr>
            <a:xfrm>
              <a:off x="9770818" y="1396453"/>
              <a:ext cx="97200" cy="97200"/>
            </a:xfrm>
            <a:prstGeom prst="ellipse">
              <a:avLst/>
            </a:prstGeom>
            <a:solidFill>
              <a:srgbClr val="171717"/>
            </a:solidFill>
            <a:ln>
              <a:noFill/>
            </a:ln>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pic>
        <p:nvPicPr>
          <p:cNvPr id="1358" name="Google Shape;1358;p47"/>
          <p:cNvPicPr preferRelativeResize="0"/>
          <p:nvPr/>
        </p:nvPicPr>
        <p:blipFill rotWithShape="1">
          <a:blip r:embed="rId3">
            <a:alphaModFix/>
          </a:blip>
          <a:srcRect b="0" l="6551" r="6560" t="0"/>
          <a:stretch/>
        </p:blipFill>
        <p:spPr>
          <a:xfrm>
            <a:off x="1504876" y="1427726"/>
            <a:ext cx="3093575" cy="4002538"/>
          </a:xfrm>
          <a:prstGeom prst="rect">
            <a:avLst/>
          </a:prstGeom>
          <a:noFill/>
          <a:ln>
            <a:noFill/>
          </a:ln>
        </p:spPr>
      </p:pic>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62" name="Shape 1362"/>
        <p:cNvGrpSpPr/>
        <p:nvPr/>
      </p:nvGrpSpPr>
      <p:grpSpPr>
        <a:xfrm>
          <a:off x="0" y="0"/>
          <a:ext cx="0" cy="0"/>
          <a:chOff x="0" y="0"/>
          <a:chExt cx="0" cy="0"/>
        </a:xfrm>
      </p:grpSpPr>
      <p:sp>
        <p:nvSpPr>
          <p:cNvPr id="1363" name="Google Shape;1363;p48"/>
          <p:cNvSpPr txBox="1"/>
          <p:nvPr>
            <p:ph type="title"/>
          </p:nvPr>
        </p:nvSpPr>
        <p:spPr>
          <a:xfrm>
            <a:off x="6130600" y="1736375"/>
            <a:ext cx="5873400" cy="13416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Thank you!</a:t>
            </a:r>
            <a:endParaRPr/>
          </a:p>
        </p:txBody>
      </p:sp>
      <p:sp>
        <p:nvSpPr>
          <p:cNvPr id="1364" name="Google Shape;1364;p48"/>
          <p:cNvSpPr txBox="1"/>
          <p:nvPr>
            <p:ph idx="1" type="subTitle"/>
          </p:nvPr>
        </p:nvSpPr>
        <p:spPr>
          <a:xfrm>
            <a:off x="6130600" y="2974025"/>
            <a:ext cx="55815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Do you have any questions?</a:t>
            </a:r>
            <a:endParaRPr/>
          </a:p>
        </p:txBody>
      </p:sp>
      <p:sp>
        <p:nvSpPr>
          <p:cNvPr id="1365" name="Google Shape;1365;p48"/>
          <p:cNvSpPr/>
          <p:nvPr/>
        </p:nvSpPr>
        <p:spPr>
          <a:xfrm>
            <a:off x="7044740" y="4759203"/>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366" name="Google Shape;1366;p48"/>
          <p:cNvGrpSpPr/>
          <p:nvPr/>
        </p:nvGrpSpPr>
        <p:grpSpPr>
          <a:xfrm>
            <a:off x="7577843" y="4749551"/>
            <a:ext cx="411849" cy="411917"/>
            <a:chOff x="5162200" y="4097750"/>
            <a:chExt cx="338385" cy="338414"/>
          </a:xfrm>
        </p:grpSpPr>
        <p:sp>
          <p:nvSpPr>
            <p:cNvPr id="1367" name="Google Shape;1367;p48"/>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68" name="Google Shape;1368;p48"/>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69" name="Google Shape;1369;p48"/>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370" name="Google Shape;1370;p48"/>
          <p:cNvSpPr/>
          <p:nvPr/>
        </p:nvSpPr>
        <p:spPr>
          <a:xfrm>
            <a:off x="6311850" y="4800586"/>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71" name="Google Shape;1371;p48"/>
          <p:cNvSpPr txBox="1"/>
          <p:nvPr>
            <p:ph idx="2" type="body"/>
          </p:nvPr>
        </p:nvSpPr>
        <p:spPr>
          <a:xfrm>
            <a:off x="6130600" y="3381625"/>
            <a:ext cx="5581500" cy="1341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hello@mail.com</a:t>
            </a:r>
            <a:endParaRPr/>
          </a:p>
          <a:p>
            <a:pPr indent="0" lvl="0" marL="0" rtl="0" algn="l">
              <a:spcBef>
                <a:spcPts val="0"/>
              </a:spcBef>
              <a:spcAft>
                <a:spcPts val="0"/>
              </a:spcAft>
              <a:buNone/>
            </a:pPr>
            <a:r>
              <a:rPr lang="en"/>
              <a:t>555-111-222</a:t>
            </a:r>
            <a:endParaRPr/>
          </a:p>
          <a:p>
            <a:pPr indent="0" lvl="0" marL="0" rtl="0" algn="l">
              <a:spcBef>
                <a:spcPts val="0"/>
              </a:spcBef>
              <a:spcAft>
                <a:spcPts val="0"/>
              </a:spcAft>
              <a:buNone/>
            </a:pPr>
            <a:r>
              <a:rPr lang="en"/>
              <a:t>mydomain.com</a:t>
            </a:r>
            <a:endParaRPr/>
          </a:p>
          <a:p>
            <a:pPr indent="0" lvl="0" marL="0" rtl="0" algn="l">
              <a:spcBef>
                <a:spcPts val="0"/>
              </a:spcBef>
              <a:spcAft>
                <a:spcPts val="0"/>
              </a:spcAft>
              <a:buNone/>
            </a:pPr>
            <a:r>
              <a:t/>
            </a:r>
            <a:endParaRPr/>
          </a:p>
        </p:txBody>
      </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75" name="Shape 1375"/>
        <p:cNvGrpSpPr/>
        <p:nvPr/>
      </p:nvGrpSpPr>
      <p:grpSpPr>
        <a:xfrm>
          <a:off x="0" y="0"/>
          <a:ext cx="0" cy="0"/>
          <a:chOff x="0" y="0"/>
          <a:chExt cx="0" cy="0"/>
        </a:xfrm>
      </p:grpSpPr>
      <p:sp>
        <p:nvSpPr>
          <p:cNvPr id="1376" name="Google Shape;1376;p49"/>
          <p:cNvSpPr txBox="1"/>
          <p:nvPr>
            <p:ph type="title"/>
          </p:nvPr>
        </p:nvSpPr>
        <p:spPr>
          <a:xfrm>
            <a:off x="771450" y="2072625"/>
            <a:ext cx="3508200" cy="661500"/>
          </a:xfrm>
          <a:prstGeom prst="rect">
            <a:avLst/>
          </a:prstGeom>
          <a:effectLst>
            <a:outerShdw rotWithShape="0" algn="bl" dir="5400000" dist="19050">
              <a:srgbClr val="000000"/>
            </a:outerShdw>
          </a:effectLst>
        </p:spPr>
        <p:txBody>
          <a:bodyPr anchorCtr="0" anchor="ctr" bIns="121900" lIns="121900" spcFirstLastPara="1" rIns="121900" wrap="square" tIns="121900">
            <a:noAutofit/>
          </a:bodyPr>
          <a:lstStyle/>
          <a:p>
            <a:pPr indent="0" lvl="0" marL="0" rtl="0" algn="ctr">
              <a:spcBef>
                <a:spcPts val="0"/>
              </a:spcBef>
              <a:spcAft>
                <a:spcPts val="0"/>
              </a:spcAft>
              <a:buNone/>
            </a:pPr>
            <a:r>
              <a:rPr lang="en" sz="4000">
                <a:solidFill>
                  <a:schemeClr val="accent1"/>
                </a:solidFill>
              </a:rPr>
              <a:t>Announcements</a:t>
            </a:r>
            <a:endParaRPr sz="4000">
              <a:solidFill>
                <a:schemeClr val="accent1"/>
              </a:solidFill>
            </a:endParaRPr>
          </a:p>
        </p:txBody>
      </p:sp>
      <p:sp>
        <p:nvSpPr>
          <p:cNvPr id="1377" name="Google Shape;1377;p49"/>
          <p:cNvSpPr txBox="1"/>
          <p:nvPr>
            <p:ph type="title"/>
          </p:nvPr>
        </p:nvSpPr>
        <p:spPr>
          <a:xfrm>
            <a:off x="2889750" y="191700"/>
            <a:ext cx="7367100" cy="1064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Monday Sep. 27th</a:t>
            </a:r>
            <a:endParaRPr/>
          </a:p>
        </p:txBody>
      </p:sp>
      <p:sp>
        <p:nvSpPr>
          <p:cNvPr id="1378" name="Google Shape;1378;p49"/>
          <p:cNvSpPr txBox="1"/>
          <p:nvPr/>
        </p:nvSpPr>
        <p:spPr>
          <a:xfrm>
            <a:off x="771450" y="2908425"/>
            <a:ext cx="3342900" cy="27975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None/>
            </a:pPr>
            <a:r>
              <a:rPr b="1" lang="en" sz="1600">
                <a:solidFill>
                  <a:srgbClr val="0F224F"/>
                </a:solidFill>
                <a:latin typeface="Happy Monkey"/>
                <a:ea typeface="Happy Monkey"/>
                <a:cs typeface="Happy Monkey"/>
                <a:sym typeface="Happy Monkey"/>
              </a:rPr>
              <a:t>Far far away, behind the word mountains, far from the countries Vokalia and Consonantia, there live the blind texts. </a:t>
            </a:r>
            <a:endParaRPr b="1" sz="1600">
              <a:solidFill>
                <a:srgbClr val="0F224F"/>
              </a:solidFill>
              <a:latin typeface="Happy Monkey"/>
              <a:ea typeface="Happy Monkey"/>
              <a:cs typeface="Happy Monkey"/>
              <a:sym typeface="Happy Monkey"/>
            </a:endParaRPr>
          </a:p>
          <a:p>
            <a:pPr indent="0" lvl="0" marL="0" rtl="0" algn="l">
              <a:lnSpc>
                <a:spcPct val="115000"/>
              </a:lnSpc>
              <a:spcBef>
                <a:spcPts val="2100"/>
              </a:spcBef>
              <a:spcAft>
                <a:spcPts val="0"/>
              </a:spcAft>
              <a:buNone/>
            </a:pPr>
            <a:r>
              <a:rPr b="1" lang="en" sz="1600">
                <a:solidFill>
                  <a:srgbClr val="0F224F"/>
                </a:solidFill>
                <a:latin typeface="Happy Monkey"/>
                <a:ea typeface="Happy Monkey"/>
                <a:cs typeface="Happy Monkey"/>
                <a:sym typeface="Happy Monkey"/>
              </a:rPr>
              <a:t>Separated they live in Bookmarks Grove right at the coast of the Semantics, a large language ocean. </a:t>
            </a:r>
            <a:endParaRPr b="1" sz="1600">
              <a:solidFill>
                <a:srgbClr val="0F224F"/>
              </a:solidFill>
              <a:latin typeface="Happy Monkey"/>
              <a:ea typeface="Happy Monkey"/>
              <a:cs typeface="Happy Monkey"/>
              <a:sym typeface="Happy Monkey"/>
            </a:endParaRPr>
          </a:p>
          <a:p>
            <a:pPr indent="0" lvl="0" marL="0" rtl="0" algn="l">
              <a:lnSpc>
                <a:spcPct val="115000"/>
              </a:lnSpc>
              <a:spcBef>
                <a:spcPts val="2100"/>
              </a:spcBef>
              <a:spcAft>
                <a:spcPts val="2100"/>
              </a:spcAft>
              <a:buNone/>
            </a:pPr>
            <a:r>
              <a:t/>
            </a:r>
            <a:endParaRPr b="1" sz="1600">
              <a:solidFill>
                <a:srgbClr val="0F224F"/>
              </a:solidFill>
              <a:latin typeface="Happy Monkey"/>
              <a:ea typeface="Happy Monkey"/>
              <a:cs typeface="Happy Monkey"/>
              <a:sym typeface="Happy Monkey"/>
            </a:endParaRPr>
          </a:p>
        </p:txBody>
      </p:sp>
      <p:pic>
        <p:nvPicPr>
          <p:cNvPr id="1379" name="Google Shape;1379;p49"/>
          <p:cNvPicPr preferRelativeResize="0"/>
          <p:nvPr/>
        </p:nvPicPr>
        <p:blipFill rotWithShape="1">
          <a:blip r:embed="rId3">
            <a:alphaModFix/>
          </a:blip>
          <a:srcRect b="11994" l="26146" r="26980" t="11994"/>
          <a:stretch/>
        </p:blipFill>
        <p:spPr>
          <a:xfrm>
            <a:off x="5481275" y="4960275"/>
            <a:ext cx="1148700" cy="1096200"/>
          </a:xfrm>
          <a:prstGeom prst="ellipse">
            <a:avLst/>
          </a:prstGeom>
          <a:noFill/>
          <a:ln>
            <a:noFill/>
          </a:ln>
        </p:spPr>
      </p:pic>
      <p:pic>
        <p:nvPicPr>
          <p:cNvPr id="1380" name="Google Shape;1380;p49"/>
          <p:cNvPicPr preferRelativeResize="0"/>
          <p:nvPr/>
        </p:nvPicPr>
        <p:blipFill rotWithShape="1">
          <a:blip r:embed="rId3">
            <a:alphaModFix/>
          </a:blip>
          <a:srcRect b="11994" l="26146" r="26980" t="11994"/>
          <a:stretch/>
        </p:blipFill>
        <p:spPr>
          <a:xfrm>
            <a:off x="6815125" y="4960275"/>
            <a:ext cx="1148700" cy="1096200"/>
          </a:xfrm>
          <a:prstGeom prst="ellipse">
            <a:avLst/>
          </a:prstGeom>
          <a:noFill/>
          <a:ln>
            <a:noFill/>
          </a:ln>
        </p:spPr>
      </p:pic>
      <p:sp>
        <p:nvSpPr>
          <p:cNvPr id="1381" name="Google Shape;1381;p49"/>
          <p:cNvSpPr txBox="1"/>
          <p:nvPr>
            <p:ph type="title"/>
          </p:nvPr>
        </p:nvSpPr>
        <p:spPr>
          <a:xfrm>
            <a:off x="5272250" y="4363275"/>
            <a:ext cx="3108000" cy="597000"/>
          </a:xfrm>
          <a:prstGeom prst="rect">
            <a:avLst/>
          </a:prstGeom>
          <a:effectLst>
            <a:outerShdw rotWithShape="0" algn="bl" dir="5400000" dist="19050">
              <a:srgbClr val="000000"/>
            </a:outerShdw>
          </a:effectLst>
        </p:spPr>
        <p:txBody>
          <a:bodyPr anchorCtr="0" anchor="ctr" bIns="121900" lIns="121900" spcFirstLastPara="1" rIns="121900" wrap="square" tIns="121900">
            <a:noAutofit/>
          </a:bodyPr>
          <a:lstStyle/>
          <a:p>
            <a:pPr indent="0" lvl="0" marL="0" rtl="0" algn="ctr">
              <a:spcBef>
                <a:spcPts val="0"/>
              </a:spcBef>
              <a:spcAft>
                <a:spcPts val="0"/>
              </a:spcAft>
              <a:buNone/>
            </a:pPr>
            <a:r>
              <a:rPr lang="en" sz="3200">
                <a:solidFill>
                  <a:schemeClr val="accent1"/>
                </a:solidFill>
              </a:rPr>
              <a:t>Would you rather...</a:t>
            </a:r>
            <a:endParaRPr sz="3200">
              <a:solidFill>
                <a:schemeClr val="accent1"/>
              </a:solidFill>
            </a:endParaRPr>
          </a:p>
        </p:txBody>
      </p:sp>
      <p:sp>
        <p:nvSpPr>
          <p:cNvPr id="1382" name="Google Shape;1382;p49"/>
          <p:cNvSpPr txBox="1"/>
          <p:nvPr>
            <p:ph idx="4294967295" type="body"/>
          </p:nvPr>
        </p:nvSpPr>
        <p:spPr>
          <a:xfrm>
            <a:off x="9538150" y="2505600"/>
            <a:ext cx="2020800" cy="3623400"/>
          </a:xfrm>
          <a:prstGeom prst="rect">
            <a:avLst/>
          </a:prstGeom>
        </p:spPr>
        <p:txBody>
          <a:bodyPr anchorCtr="0" anchor="t" bIns="121900" lIns="121900" spcFirstLastPara="1" rIns="121900" wrap="square" tIns="121900">
            <a:noAutofit/>
          </a:bodyPr>
          <a:lstStyle/>
          <a:p>
            <a:pPr indent="0" lvl="0" marL="0" marR="0" rtl="0" algn="l">
              <a:lnSpc>
                <a:spcPct val="115000"/>
              </a:lnSpc>
              <a:spcBef>
                <a:spcPts val="0"/>
              </a:spcBef>
              <a:spcAft>
                <a:spcPts val="0"/>
              </a:spcAft>
              <a:buNone/>
            </a:pPr>
            <a:r>
              <a:rPr b="1" lang="en" sz="1600">
                <a:solidFill>
                  <a:srgbClr val="0F224F"/>
                </a:solidFill>
                <a:latin typeface="Happy Monkey"/>
                <a:ea typeface="Happy Monkey"/>
                <a:cs typeface="Happy Monkey"/>
                <a:sym typeface="Happy Monkey"/>
              </a:rPr>
              <a:t>Something here.</a:t>
            </a:r>
            <a:endParaRPr b="1" sz="1600">
              <a:solidFill>
                <a:srgbClr val="0F224F"/>
              </a:solidFill>
              <a:latin typeface="Happy Monkey"/>
              <a:ea typeface="Happy Monkey"/>
              <a:cs typeface="Happy Monkey"/>
              <a:sym typeface="Happy Monkey"/>
            </a:endParaRPr>
          </a:p>
          <a:p>
            <a:pPr indent="0" lvl="0" marL="0" marR="0" rtl="0" algn="l">
              <a:lnSpc>
                <a:spcPct val="115000"/>
              </a:lnSpc>
              <a:spcBef>
                <a:spcPts val="2100"/>
              </a:spcBef>
              <a:spcAft>
                <a:spcPts val="0"/>
              </a:spcAft>
              <a:buNone/>
            </a:pPr>
            <a:r>
              <a:rPr b="1" lang="en" sz="1600">
                <a:solidFill>
                  <a:srgbClr val="0F224F"/>
                </a:solidFill>
                <a:latin typeface="Happy Monkey"/>
                <a:ea typeface="Happy Monkey"/>
                <a:cs typeface="Happy Monkey"/>
                <a:sym typeface="Happy Monkey"/>
              </a:rPr>
              <a:t>Something else here.</a:t>
            </a:r>
            <a:endParaRPr b="1" sz="1600">
              <a:solidFill>
                <a:srgbClr val="0F224F"/>
              </a:solidFill>
              <a:latin typeface="Happy Monkey"/>
              <a:ea typeface="Happy Monkey"/>
              <a:cs typeface="Happy Monkey"/>
              <a:sym typeface="Happy Monkey"/>
            </a:endParaRPr>
          </a:p>
          <a:p>
            <a:pPr indent="0" lvl="0" marL="0" marR="0" rtl="0" algn="l">
              <a:lnSpc>
                <a:spcPct val="115000"/>
              </a:lnSpc>
              <a:spcBef>
                <a:spcPts val="2100"/>
              </a:spcBef>
              <a:spcAft>
                <a:spcPts val="0"/>
              </a:spcAft>
              <a:buNone/>
            </a:pPr>
            <a:r>
              <a:rPr b="1" lang="en" sz="1600">
                <a:solidFill>
                  <a:srgbClr val="0F224F"/>
                </a:solidFill>
                <a:latin typeface="Happy Monkey"/>
                <a:ea typeface="Happy Monkey"/>
                <a:cs typeface="Happy Monkey"/>
                <a:sym typeface="Happy Monkey"/>
              </a:rPr>
              <a:t>And a third thing here.</a:t>
            </a:r>
            <a:endParaRPr b="1" sz="1600">
              <a:solidFill>
                <a:srgbClr val="0F224F"/>
              </a:solidFill>
              <a:latin typeface="Happy Monkey"/>
              <a:ea typeface="Happy Monkey"/>
              <a:cs typeface="Happy Monkey"/>
              <a:sym typeface="Happy Monkey"/>
            </a:endParaRPr>
          </a:p>
          <a:p>
            <a:pPr indent="0" lvl="0" marL="0" marR="0" rtl="0" algn="l">
              <a:lnSpc>
                <a:spcPct val="115000"/>
              </a:lnSpc>
              <a:spcBef>
                <a:spcPts val="2100"/>
              </a:spcBef>
              <a:spcAft>
                <a:spcPts val="0"/>
              </a:spcAft>
              <a:buNone/>
            </a:pPr>
            <a:r>
              <a:rPr b="1" lang="en" sz="1600">
                <a:solidFill>
                  <a:srgbClr val="0F224F"/>
                </a:solidFill>
                <a:latin typeface="Happy Monkey"/>
                <a:ea typeface="Happy Monkey"/>
                <a:cs typeface="Happy Monkey"/>
                <a:sym typeface="Happy Monkey"/>
              </a:rPr>
              <a:t>Duplicate the check mark. </a:t>
            </a:r>
            <a:endParaRPr b="1" sz="1600">
              <a:solidFill>
                <a:srgbClr val="0F224F"/>
              </a:solidFill>
              <a:latin typeface="Happy Monkey"/>
              <a:ea typeface="Happy Monkey"/>
              <a:cs typeface="Happy Monkey"/>
              <a:sym typeface="Happy Monkey"/>
            </a:endParaRPr>
          </a:p>
          <a:p>
            <a:pPr indent="0" lvl="0" marL="0" marR="0" rtl="0" algn="l">
              <a:lnSpc>
                <a:spcPct val="115000"/>
              </a:lnSpc>
              <a:spcBef>
                <a:spcPts val="2100"/>
              </a:spcBef>
              <a:spcAft>
                <a:spcPts val="2100"/>
              </a:spcAft>
              <a:buNone/>
            </a:pPr>
            <a:r>
              <a:rPr b="1" lang="en" sz="1600">
                <a:solidFill>
                  <a:srgbClr val="0F224F"/>
                </a:solidFill>
                <a:latin typeface="Happy Monkey"/>
                <a:ea typeface="Happy Monkey"/>
                <a:cs typeface="Happy Monkey"/>
                <a:sym typeface="Happy Monkey"/>
              </a:rPr>
              <a:t>And the check boxes.</a:t>
            </a:r>
            <a:endParaRPr b="1" sz="1600">
              <a:solidFill>
                <a:srgbClr val="0F224F"/>
              </a:solidFill>
              <a:latin typeface="Happy Monkey"/>
              <a:ea typeface="Happy Monkey"/>
              <a:cs typeface="Happy Monkey"/>
              <a:sym typeface="Happy Monkey"/>
            </a:endParaRPr>
          </a:p>
        </p:txBody>
      </p:sp>
      <p:sp>
        <p:nvSpPr>
          <p:cNvPr id="1383" name="Google Shape;1383;p49"/>
          <p:cNvSpPr/>
          <p:nvPr/>
        </p:nvSpPr>
        <p:spPr>
          <a:xfrm>
            <a:off x="9135147" y="2581793"/>
            <a:ext cx="288900" cy="288900"/>
          </a:xfrm>
          <a:prstGeom prst="frame">
            <a:avLst>
              <a:gd fmla="val 12269" name="adj1"/>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sp>
        <p:nvSpPr>
          <p:cNvPr id="1384" name="Google Shape;1384;p49"/>
          <p:cNvSpPr/>
          <p:nvPr/>
        </p:nvSpPr>
        <p:spPr>
          <a:xfrm>
            <a:off x="9135147" y="3199414"/>
            <a:ext cx="288900" cy="288900"/>
          </a:xfrm>
          <a:prstGeom prst="frame">
            <a:avLst>
              <a:gd fmla="val 12269" name="adj1"/>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sp>
        <p:nvSpPr>
          <p:cNvPr id="1385" name="Google Shape;1385;p49"/>
          <p:cNvSpPr/>
          <p:nvPr/>
        </p:nvSpPr>
        <p:spPr>
          <a:xfrm>
            <a:off x="9135147" y="4045635"/>
            <a:ext cx="288900" cy="288900"/>
          </a:xfrm>
          <a:prstGeom prst="frame">
            <a:avLst>
              <a:gd fmla="val 12269" name="adj1"/>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sp>
        <p:nvSpPr>
          <p:cNvPr id="1386" name="Google Shape;1386;p49"/>
          <p:cNvSpPr/>
          <p:nvPr/>
        </p:nvSpPr>
        <p:spPr>
          <a:xfrm>
            <a:off x="9135147" y="4815656"/>
            <a:ext cx="288900" cy="288900"/>
          </a:xfrm>
          <a:prstGeom prst="frame">
            <a:avLst>
              <a:gd fmla="val 12269" name="adj1"/>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sp>
        <p:nvSpPr>
          <p:cNvPr id="1387" name="Google Shape;1387;p49"/>
          <p:cNvSpPr/>
          <p:nvPr/>
        </p:nvSpPr>
        <p:spPr>
          <a:xfrm>
            <a:off x="9135147" y="5517498"/>
            <a:ext cx="288900" cy="288900"/>
          </a:xfrm>
          <a:prstGeom prst="frame">
            <a:avLst>
              <a:gd fmla="val 12269" name="adj1"/>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sp>
        <p:nvSpPr>
          <p:cNvPr id="1388" name="Google Shape;1388;p49"/>
          <p:cNvSpPr/>
          <p:nvPr/>
        </p:nvSpPr>
        <p:spPr>
          <a:xfrm>
            <a:off x="9147741" y="2498098"/>
            <a:ext cx="271917" cy="371476"/>
          </a:xfrm>
          <a:custGeom>
            <a:rect b="b" l="l" r="r" t="t"/>
            <a:pathLst>
              <a:path extrusionOk="0" h="830115" w="607635">
                <a:moveTo>
                  <a:pt x="519502" y="23947"/>
                </a:moveTo>
                <a:cubicBezTo>
                  <a:pt x="416632" y="232545"/>
                  <a:pt x="333765" y="449715"/>
                  <a:pt x="273757" y="674505"/>
                </a:cubicBezTo>
                <a:cubicBezTo>
                  <a:pt x="208035" y="581160"/>
                  <a:pt x="147075" y="485910"/>
                  <a:pt x="88972" y="387803"/>
                </a:cubicBezTo>
                <a:cubicBezTo>
                  <a:pt x="57540" y="335415"/>
                  <a:pt x="-24375" y="383040"/>
                  <a:pt x="7057" y="435428"/>
                </a:cubicBezTo>
                <a:cubicBezTo>
                  <a:pt x="83257" y="564015"/>
                  <a:pt x="165172" y="687840"/>
                  <a:pt x="253755" y="807855"/>
                </a:cubicBezTo>
                <a:cubicBezTo>
                  <a:pt x="276615" y="838335"/>
                  <a:pt x="330907" y="840240"/>
                  <a:pt x="340432" y="796425"/>
                </a:cubicBezTo>
                <a:cubicBezTo>
                  <a:pt x="400440" y="545918"/>
                  <a:pt x="487117" y="303030"/>
                  <a:pt x="602370" y="71572"/>
                </a:cubicBezTo>
                <a:cubicBezTo>
                  <a:pt x="629040" y="17280"/>
                  <a:pt x="547125" y="-30345"/>
                  <a:pt x="519502" y="23947"/>
                </a:cubicBezTo>
                <a:close/>
              </a:path>
            </a:pathLst>
          </a:custGeom>
          <a:solidFill>
            <a:srgbClr val="0F224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9" name="Google Shape;1389;p49"/>
          <p:cNvSpPr/>
          <p:nvPr/>
        </p:nvSpPr>
        <p:spPr>
          <a:xfrm>
            <a:off x="9143641" y="3116823"/>
            <a:ext cx="271917" cy="371476"/>
          </a:xfrm>
          <a:custGeom>
            <a:rect b="b" l="l" r="r" t="t"/>
            <a:pathLst>
              <a:path extrusionOk="0" h="830115" w="607635">
                <a:moveTo>
                  <a:pt x="519502" y="23947"/>
                </a:moveTo>
                <a:cubicBezTo>
                  <a:pt x="416632" y="232545"/>
                  <a:pt x="333765" y="449715"/>
                  <a:pt x="273757" y="674505"/>
                </a:cubicBezTo>
                <a:cubicBezTo>
                  <a:pt x="208035" y="581160"/>
                  <a:pt x="147075" y="485910"/>
                  <a:pt x="88972" y="387803"/>
                </a:cubicBezTo>
                <a:cubicBezTo>
                  <a:pt x="57540" y="335415"/>
                  <a:pt x="-24375" y="383040"/>
                  <a:pt x="7057" y="435428"/>
                </a:cubicBezTo>
                <a:cubicBezTo>
                  <a:pt x="83257" y="564015"/>
                  <a:pt x="165172" y="687840"/>
                  <a:pt x="253755" y="807855"/>
                </a:cubicBezTo>
                <a:cubicBezTo>
                  <a:pt x="276615" y="838335"/>
                  <a:pt x="330907" y="840240"/>
                  <a:pt x="340432" y="796425"/>
                </a:cubicBezTo>
                <a:cubicBezTo>
                  <a:pt x="400440" y="545918"/>
                  <a:pt x="487117" y="303030"/>
                  <a:pt x="602370" y="71572"/>
                </a:cubicBezTo>
                <a:cubicBezTo>
                  <a:pt x="629040" y="17280"/>
                  <a:pt x="547125" y="-30345"/>
                  <a:pt x="519502" y="23947"/>
                </a:cubicBezTo>
                <a:close/>
              </a:path>
            </a:pathLst>
          </a:custGeom>
          <a:solidFill>
            <a:srgbClr val="0F224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0" name="Google Shape;1390;p49"/>
          <p:cNvSpPr txBox="1"/>
          <p:nvPr>
            <p:ph type="title"/>
          </p:nvPr>
        </p:nvSpPr>
        <p:spPr>
          <a:xfrm>
            <a:off x="9040800" y="1844025"/>
            <a:ext cx="2601900" cy="597000"/>
          </a:xfrm>
          <a:prstGeom prst="rect">
            <a:avLst/>
          </a:prstGeom>
          <a:effectLst>
            <a:outerShdw rotWithShape="0" algn="bl" dir="5400000" dist="19050">
              <a:srgbClr val="000000"/>
            </a:outerShdw>
          </a:effectLst>
        </p:spPr>
        <p:txBody>
          <a:bodyPr anchorCtr="0" anchor="ctr" bIns="121900" lIns="121900" spcFirstLastPara="1" rIns="121900" wrap="square" tIns="121900">
            <a:noAutofit/>
          </a:bodyPr>
          <a:lstStyle/>
          <a:p>
            <a:pPr indent="0" lvl="0" marL="0" rtl="0" algn="ctr">
              <a:spcBef>
                <a:spcPts val="0"/>
              </a:spcBef>
              <a:spcAft>
                <a:spcPts val="0"/>
              </a:spcAft>
              <a:buNone/>
            </a:pPr>
            <a:r>
              <a:rPr lang="en" sz="3200">
                <a:solidFill>
                  <a:schemeClr val="accent1"/>
                </a:solidFill>
              </a:rPr>
              <a:t>Check list</a:t>
            </a:r>
            <a:endParaRPr sz="3200">
              <a:solidFill>
                <a:schemeClr val="accent1"/>
              </a:solidFill>
            </a:endParaRPr>
          </a:p>
        </p:txBody>
      </p:sp>
      <p:sp>
        <p:nvSpPr>
          <p:cNvPr id="1391" name="Google Shape;1391;p49"/>
          <p:cNvSpPr txBox="1"/>
          <p:nvPr>
            <p:ph type="title"/>
          </p:nvPr>
        </p:nvSpPr>
        <p:spPr>
          <a:xfrm>
            <a:off x="5190800" y="1734950"/>
            <a:ext cx="3108000" cy="661500"/>
          </a:xfrm>
          <a:prstGeom prst="rect">
            <a:avLst/>
          </a:prstGeom>
          <a:effectLst>
            <a:outerShdw rotWithShape="0" algn="bl" dir="5400000" dist="19050">
              <a:srgbClr val="000000"/>
            </a:outerShdw>
          </a:effectLst>
        </p:spPr>
        <p:txBody>
          <a:bodyPr anchorCtr="0" anchor="ctr" bIns="121900" lIns="121900" spcFirstLastPara="1" rIns="121900" wrap="square" tIns="121900">
            <a:noAutofit/>
          </a:bodyPr>
          <a:lstStyle/>
          <a:p>
            <a:pPr indent="0" lvl="0" marL="0" rtl="0" algn="ctr">
              <a:spcBef>
                <a:spcPts val="0"/>
              </a:spcBef>
              <a:spcAft>
                <a:spcPts val="0"/>
              </a:spcAft>
              <a:buNone/>
            </a:pPr>
            <a:r>
              <a:rPr lang="en" sz="3200">
                <a:solidFill>
                  <a:schemeClr val="accent1"/>
                </a:solidFill>
              </a:rPr>
              <a:t>Materials</a:t>
            </a:r>
            <a:endParaRPr sz="3200">
              <a:solidFill>
                <a:schemeClr val="accent1"/>
              </a:solidFill>
            </a:endParaRPr>
          </a:p>
        </p:txBody>
      </p:sp>
      <p:grpSp>
        <p:nvGrpSpPr>
          <p:cNvPr id="1392" name="Google Shape;1392;p49"/>
          <p:cNvGrpSpPr/>
          <p:nvPr/>
        </p:nvGrpSpPr>
        <p:grpSpPr>
          <a:xfrm>
            <a:off x="5546099" y="2669883"/>
            <a:ext cx="789794" cy="731053"/>
            <a:chOff x="2776537" y="4375560"/>
            <a:chExt cx="1152143" cy="1066452"/>
          </a:xfrm>
        </p:grpSpPr>
        <p:sp>
          <p:nvSpPr>
            <p:cNvPr id="1393" name="Google Shape;1393;p49"/>
            <p:cNvSpPr/>
            <p:nvPr/>
          </p:nvSpPr>
          <p:spPr>
            <a:xfrm>
              <a:off x="2801683" y="4519612"/>
              <a:ext cx="251460" cy="589502"/>
            </a:xfrm>
            <a:custGeom>
              <a:rect b="b" l="l" r="r" t="t"/>
              <a:pathLst>
                <a:path extrusionOk="0" h="589502" w="251460">
                  <a:moveTo>
                    <a:pt x="234886" y="95"/>
                  </a:moveTo>
                  <a:cubicBezTo>
                    <a:pt x="234506" y="0"/>
                    <a:pt x="234029" y="0"/>
                    <a:pt x="233648" y="0"/>
                  </a:cubicBezTo>
                  <a:lnTo>
                    <a:pt x="17716" y="0"/>
                  </a:lnTo>
                  <a:cubicBezTo>
                    <a:pt x="7906" y="0"/>
                    <a:pt x="0" y="7906"/>
                    <a:pt x="0" y="17621"/>
                  </a:cubicBezTo>
                  <a:lnTo>
                    <a:pt x="0" y="578930"/>
                  </a:lnTo>
                  <a:cubicBezTo>
                    <a:pt x="0" y="582930"/>
                    <a:pt x="1333" y="586549"/>
                    <a:pt x="3619" y="589502"/>
                  </a:cubicBezTo>
                  <a:lnTo>
                    <a:pt x="3619" y="355473"/>
                  </a:lnTo>
                  <a:lnTo>
                    <a:pt x="35433" y="355473"/>
                  </a:lnTo>
                  <a:lnTo>
                    <a:pt x="35433" y="35338"/>
                  </a:lnTo>
                  <a:lnTo>
                    <a:pt x="215932" y="35338"/>
                  </a:lnTo>
                  <a:lnTo>
                    <a:pt x="215932" y="355473"/>
                  </a:lnTo>
                  <a:lnTo>
                    <a:pt x="251460" y="355473"/>
                  </a:lnTo>
                  <a:lnTo>
                    <a:pt x="251460" y="17621"/>
                  </a:lnTo>
                  <a:cubicBezTo>
                    <a:pt x="251460" y="8287"/>
                    <a:pt x="244221" y="667"/>
                    <a:pt x="234886" y="95"/>
                  </a:cubicBezTo>
                  <a:close/>
                </a:path>
              </a:pathLst>
            </a:custGeom>
            <a:solidFill>
              <a:srgbClr val="0F224F"/>
            </a:solidFill>
            <a:ln cap="flat" cmpd="sng" w="9525">
              <a:solidFill>
                <a:srgbClr val="0F224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4" name="Google Shape;1394;p49"/>
            <p:cNvSpPr/>
            <p:nvPr/>
          </p:nvSpPr>
          <p:spPr>
            <a:xfrm>
              <a:off x="2843961" y="4375560"/>
              <a:ext cx="166903" cy="98331"/>
            </a:xfrm>
            <a:custGeom>
              <a:rect b="b" l="l" r="r" t="t"/>
              <a:pathLst>
                <a:path extrusionOk="0" h="98331" w="166903">
                  <a:moveTo>
                    <a:pt x="149174" y="98332"/>
                  </a:moveTo>
                  <a:lnTo>
                    <a:pt x="17729" y="98332"/>
                  </a:lnTo>
                  <a:cubicBezTo>
                    <a:pt x="11538" y="98332"/>
                    <a:pt x="5918" y="95093"/>
                    <a:pt x="2680" y="90045"/>
                  </a:cubicBezTo>
                  <a:cubicBezTo>
                    <a:pt x="-559" y="84901"/>
                    <a:pt x="-844" y="78424"/>
                    <a:pt x="1727" y="72805"/>
                  </a:cubicBezTo>
                  <a:lnTo>
                    <a:pt x="17253" y="40515"/>
                  </a:lnTo>
                  <a:cubicBezTo>
                    <a:pt x="21254" y="32323"/>
                    <a:pt x="26588" y="25180"/>
                    <a:pt x="32969" y="19179"/>
                  </a:cubicBezTo>
                  <a:cubicBezTo>
                    <a:pt x="50114" y="3558"/>
                    <a:pt x="74403" y="-3110"/>
                    <a:pt x="98120" y="1367"/>
                  </a:cubicBezTo>
                  <a:cubicBezTo>
                    <a:pt x="120980" y="5749"/>
                    <a:pt x="139840" y="20036"/>
                    <a:pt x="149651" y="40420"/>
                  </a:cubicBezTo>
                  <a:lnTo>
                    <a:pt x="165176" y="72710"/>
                  </a:lnTo>
                  <a:cubicBezTo>
                    <a:pt x="167748" y="78139"/>
                    <a:pt x="167462" y="84711"/>
                    <a:pt x="164224" y="89950"/>
                  </a:cubicBezTo>
                  <a:cubicBezTo>
                    <a:pt x="160890" y="95188"/>
                    <a:pt x="155175" y="98332"/>
                    <a:pt x="149174" y="98332"/>
                  </a:cubicBezTo>
                  <a:lnTo>
                    <a:pt x="149174" y="98332"/>
                  </a:lnTo>
                  <a:close/>
                  <a:moveTo>
                    <a:pt x="45923" y="62708"/>
                  </a:moveTo>
                  <a:lnTo>
                    <a:pt x="120885" y="62708"/>
                  </a:lnTo>
                  <a:lnTo>
                    <a:pt x="117647" y="55945"/>
                  </a:lnTo>
                  <a:cubicBezTo>
                    <a:pt x="110884" y="41944"/>
                    <a:pt x="98311" y="37657"/>
                    <a:pt x="91358" y="36419"/>
                  </a:cubicBezTo>
                  <a:cubicBezTo>
                    <a:pt x="78880" y="33943"/>
                    <a:pt x="65640" y="37467"/>
                    <a:pt x="56972" y="45468"/>
                  </a:cubicBezTo>
                  <a:cubicBezTo>
                    <a:pt x="53734" y="48421"/>
                    <a:pt x="51162" y="52040"/>
                    <a:pt x="49067" y="56136"/>
                  </a:cubicBezTo>
                  <a:lnTo>
                    <a:pt x="45923" y="62708"/>
                  </a:lnTo>
                  <a:lnTo>
                    <a:pt x="45923" y="62708"/>
                  </a:lnTo>
                  <a:lnTo>
                    <a:pt x="45923" y="62708"/>
                  </a:lnTo>
                  <a:close/>
                </a:path>
              </a:pathLst>
            </a:custGeom>
            <a:solidFill>
              <a:srgbClr val="0F224F"/>
            </a:solidFill>
            <a:ln cap="flat" cmpd="sng" w="9525">
              <a:solidFill>
                <a:srgbClr val="0F224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5" name="Google Shape;1395;p49"/>
            <p:cNvSpPr/>
            <p:nvPr/>
          </p:nvSpPr>
          <p:spPr>
            <a:xfrm>
              <a:off x="2801777" y="4438363"/>
              <a:ext cx="251557" cy="123443"/>
            </a:xfrm>
            <a:custGeom>
              <a:rect b="b" l="l" r="r" t="t"/>
              <a:pathLst>
                <a:path extrusionOk="0" h="123443" w="251557">
                  <a:moveTo>
                    <a:pt x="233078" y="123444"/>
                  </a:moveTo>
                  <a:lnTo>
                    <a:pt x="18194" y="123444"/>
                  </a:lnTo>
                  <a:cubicBezTo>
                    <a:pt x="12479" y="123444"/>
                    <a:pt x="6669" y="120491"/>
                    <a:pt x="3430" y="116014"/>
                  </a:cubicBezTo>
                  <a:cubicBezTo>
                    <a:pt x="192" y="111538"/>
                    <a:pt x="-951" y="105156"/>
                    <a:pt x="858" y="99727"/>
                  </a:cubicBezTo>
                  <a:cubicBezTo>
                    <a:pt x="1049" y="99060"/>
                    <a:pt x="1430" y="98203"/>
                    <a:pt x="1811" y="97441"/>
                  </a:cubicBezTo>
                  <a:lnTo>
                    <a:pt x="44102" y="10096"/>
                  </a:lnTo>
                  <a:cubicBezTo>
                    <a:pt x="47055" y="3905"/>
                    <a:pt x="53341" y="0"/>
                    <a:pt x="60104" y="0"/>
                  </a:cubicBezTo>
                  <a:lnTo>
                    <a:pt x="191454" y="0"/>
                  </a:lnTo>
                  <a:cubicBezTo>
                    <a:pt x="198312" y="0"/>
                    <a:pt x="204503" y="3905"/>
                    <a:pt x="207456" y="10096"/>
                  </a:cubicBezTo>
                  <a:lnTo>
                    <a:pt x="249747" y="97441"/>
                  </a:lnTo>
                  <a:cubicBezTo>
                    <a:pt x="250128" y="98107"/>
                    <a:pt x="250318" y="98870"/>
                    <a:pt x="250699" y="99727"/>
                  </a:cubicBezTo>
                  <a:cubicBezTo>
                    <a:pt x="252509" y="105156"/>
                    <a:pt x="251366" y="111443"/>
                    <a:pt x="248127" y="116014"/>
                  </a:cubicBezTo>
                  <a:cubicBezTo>
                    <a:pt x="244889" y="120587"/>
                    <a:pt x="238793" y="123444"/>
                    <a:pt x="233078" y="123444"/>
                  </a:cubicBezTo>
                  <a:lnTo>
                    <a:pt x="233078" y="123444"/>
                  </a:lnTo>
                  <a:close/>
                  <a:moveTo>
                    <a:pt x="45626" y="88011"/>
                  </a:moveTo>
                  <a:lnTo>
                    <a:pt x="205551" y="88011"/>
                  </a:lnTo>
                  <a:lnTo>
                    <a:pt x="180119" y="35528"/>
                  </a:lnTo>
                  <a:lnTo>
                    <a:pt x="70962" y="35528"/>
                  </a:lnTo>
                  <a:lnTo>
                    <a:pt x="45626" y="88011"/>
                  </a:lnTo>
                  <a:lnTo>
                    <a:pt x="45626" y="88011"/>
                  </a:lnTo>
                  <a:lnTo>
                    <a:pt x="45626" y="88011"/>
                  </a:lnTo>
                  <a:close/>
                </a:path>
              </a:pathLst>
            </a:custGeom>
            <a:solidFill>
              <a:srgbClr val="0F224F"/>
            </a:solidFill>
            <a:ln cap="flat" cmpd="sng" w="9525">
              <a:solidFill>
                <a:srgbClr val="0F224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6" name="Google Shape;1396;p49"/>
            <p:cNvSpPr/>
            <p:nvPr/>
          </p:nvSpPr>
          <p:spPr>
            <a:xfrm>
              <a:off x="3019995" y="4519612"/>
              <a:ext cx="251459" cy="355473"/>
            </a:xfrm>
            <a:custGeom>
              <a:rect b="b" l="l" r="r" t="t"/>
              <a:pathLst>
                <a:path extrusionOk="0" h="355473" w="251459">
                  <a:moveTo>
                    <a:pt x="233743" y="0"/>
                  </a:moveTo>
                  <a:lnTo>
                    <a:pt x="17717" y="0"/>
                  </a:lnTo>
                  <a:cubicBezTo>
                    <a:pt x="17335" y="0"/>
                    <a:pt x="16955" y="0"/>
                    <a:pt x="16573" y="95"/>
                  </a:cubicBezTo>
                  <a:cubicBezTo>
                    <a:pt x="7334" y="667"/>
                    <a:pt x="0" y="8287"/>
                    <a:pt x="0" y="17716"/>
                  </a:cubicBezTo>
                  <a:lnTo>
                    <a:pt x="0" y="355473"/>
                  </a:lnTo>
                  <a:lnTo>
                    <a:pt x="35433" y="355473"/>
                  </a:lnTo>
                  <a:lnTo>
                    <a:pt x="35433" y="35433"/>
                  </a:lnTo>
                  <a:lnTo>
                    <a:pt x="215932" y="35433"/>
                  </a:lnTo>
                  <a:lnTo>
                    <a:pt x="215932" y="355473"/>
                  </a:lnTo>
                  <a:lnTo>
                    <a:pt x="251460" y="355473"/>
                  </a:lnTo>
                  <a:lnTo>
                    <a:pt x="251460" y="17716"/>
                  </a:lnTo>
                  <a:cubicBezTo>
                    <a:pt x="251460" y="7906"/>
                    <a:pt x="243554" y="0"/>
                    <a:pt x="233743" y="0"/>
                  </a:cubicBezTo>
                  <a:close/>
                </a:path>
              </a:pathLst>
            </a:custGeom>
            <a:solidFill>
              <a:srgbClr val="0F224F"/>
            </a:solidFill>
            <a:ln cap="flat" cmpd="sng" w="9525">
              <a:solidFill>
                <a:srgbClr val="0F224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7" name="Google Shape;1397;p49"/>
            <p:cNvSpPr/>
            <p:nvPr/>
          </p:nvSpPr>
          <p:spPr>
            <a:xfrm>
              <a:off x="3062274" y="4375594"/>
              <a:ext cx="166903" cy="98298"/>
            </a:xfrm>
            <a:custGeom>
              <a:rect b="b" l="l" r="r" t="t"/>
              <a:pathLst>
                <a:path extrusionOk="0" h="98298" w="166903">
                  <a:moveTo>
                    <a:pt x="149174" y="98298"/>
                  </a:moveTo>
                  <a:lnTo>
                    <a:pt x="17729" y="98298"/>
                  </a:lnTo>
                  <a:cubicBezTo>
                    <a:pt x="11538" y="98298"/>
                    <a:pt x="5918" y="95059"/>
                    <a:pt x="2680" y="90011"/>
                  </a:cubicBezTo>
                  <a:cubicBezTo>
                    <a:pt x="-559" y="84772"/>
                    <a:pt x="-844" y="78391"/>
                    <a:pt x="1727" y="72771"/>
                  </a:cubicBezTo>
                  <a:lnTo>
                    <a:pt x="17253" y="40577"/>
                  </a:lnTo>
                  <a:cubicBezTo>
                    <a:pt x="29350" y="15526"/>
                    <a:pt x="54686" y="0"/>
                    <a:pt x="83452" y="0"/>
                  </a:cubicBezTo>
                  <a:cubicBezTo>
                    <a:pt x="112217" y="0"/>
                    <a:pt x="137554" y="15526"/>
                    <a:pt x="149651" y="40577"/>
                  </a:cubicBezTo>
                  <a:lnTo>
                    <a:pt x="165176" y="72866"/>
                  </a:lnTo>
                  <a:cubicBezTo>
                    <a:pt x="167748" y="78296"/>
                    <a:pt x="167462" y="84868"/>
                    <a:pt x="164224" y="90106"/>
                  </a:cubicBezTo>
                  <a:cubicBezTo>
                    <a:pt x="160985" y="95250"/>
                    <a:pt x="155366" y="98298"/>
                    <a:pt x="149174" y="98298"/>
                  </a:cubicBezTo>
                  <a:lnTo>
                    <a:pt x="149174" y="98298"/>
                  </a:lnTo>
                  <a:close/>
                  <a:moveTo>
                    <a:pt x="46019" y="62674"/>
                  </a:moveTo>
                  <a:lnTo>
                    <a:pt x="120885" y="62674"/>
                  </a:lnTo>
                  <a:lnTo>
                    <a:pt x="117647" y="56007"/>
                  </a:lnTo>
                  <a:cubicBezTo>
                    <a:pt x="111455" y="43148"/>
                    <a:pt x="98692" y="35623"/>
                    <a:pt x="83452" y="35623"/>
                  </a:cubicBezTo>
                  <a:cubicBezTo>
                    <a:pt x="68212" y="35623"/>
                    <a:pt x="55353" y="43244"/>
                    <a:pt x="49257" y="56007"/>
                  </a:cubicBezTo>
                  <a:lnTo>
                    <a:pt x="46019" y="62674"/>
                  </a:lnTo>
                  <a:lnTo>
                    <a:pt x="46019" y="62674"/>
                  </a:lnTo>
                  <a:lnTo>
                    <a:pt x="46019" y="62674"/>
                  </a:lnTo>
                  <a:close/>
                </a:path>
              </a:pathLst>
            </a:custGeom>
            <a:solidFill>
              <a:srgbClr val="0F224F"/>
            </a:solidFill>
            <a:ln cap="flat" cmpd="sng" w="9525">
              <a:solidFill>
                <a:srgbClr val="0F224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8" name="Google Shape;1398;p49"/>
            <p:cNvSpPr/>
            <p:nvPr/>
          </p:nvSpPr>
          <p:spPr>
            <a:xfrm>
              <a:off x="3019984" y="4438554"/>
              <a:ext cx="251488" cy="123348"/>
            </a:xfrm>
            <a:custGeom>
              <a:rect b="b" l="l" r="r" t="t"/>
              <a:pathLst>
                <a:path extrusionOk="0" h="123348" w="251488">
                  <a:moveTo>
                    <a:pt x="233088" y="123349"/>
                  </a:moveTo>
                  <a:lnTo>
                    <a:pt x="18109" y="123349"/>
                  </a:lnTo>
                  <a:cubicBezTo>
                    <a:pt x="12108" y="123349"/>
                    <a:pt x="6012" y="120015"/>
                    <a:pt x="2869" y="115062"/>
                  </a:cubicBezTo>
                  <a:cubicBezTo>
                    <a:pt x="-369" y="110109"/>
                    <a:pt x="-941" y="103251"/>
                    <a:pt x="1536" y="97727"/>
                  </a:cubicBezTo>
                  <a:lnTo>
                    <a:pt x="44017" y="10001"/>
                  </a:lnTo>
                  <a:cubicBezTo>
                    <a:pt x="46970" y="3810"/>
                    <a:pt x="53256" y="0"/>
                    <a:pt x="60019" y="0"/>
                  </a:cubicBezTo>
                  <a:lnTo>
                    <a:pt x="191369" y="0"/>
                  </a:lnTo>
                  <a:cubicBezTo>
                    <a:pt x="198227" y="0"/>
                    <a:pt x="204418" y="3905"/>
                    <a:pt x="207371" y="10001"/>
                  </a:cubicBezTo>
                  <a:lnTo>
                    <a:pt x="249662" y="97346"/>
                  </a:lnTo>
                  <a:cubicBezTo>
                    <a:pt x="249757" y="97727"/>
                    <a:pt x="249852" y="97917"/>
                    <a:pt x="250138" y="98298"/>
                  </a:cubicBezTo>
                  <a:cubicBezTo>
                    <a:pt x="252424" y="103727"/>
                    <a:pt x="251757" y="110490"/>
                    <a:pt x="248519" y="115443"/>
                  </a:cubicBezTo>
                  <a:cubicBezTo>
                    <a:pt x="244995" y="120110"/>
                    <a:pt x="239089" y="123349"/>
                    <a:pt x="233088" y="123349"/>
                  </a:cubicBezTo>
                  <a:lnTo>
                    <a:pt x="233088" y="123349"/>
                  </a:lnTo>
                  <a:close/>
                  <a:moveTo>
                    <a:pt x="45732" y="87821"/>
                  </a:moveTo>
                  <a:lnTo>
                    <a:pt x="205656" y="87821"/>
                  </a:lnTo>
                  <a:lnTo>
                    <a:pt x="180225" y="35243"/>
                  </a:lnTo>
                  <a:lnTo>
                    <a:pt x="71068" y="35243"/>
                  </a:lnTo>
                  <a:lnTo>
                    <a:pt x="45732" y="87821"/>
                  </a:lnTo>
                  <a:lnTo>
                    <a:pt x="45732" y="87821"/>
                  </a:lnTo>
                  <a:lnTo>
                    <a:pt x="45732" y="87821"/>
                  </a:lnTo>
                  <a:close/>
                </a:path>
              </a:pathLst>
            </a:custGeom>
            <a:solidFill>
              <a:srgbClr val="0F224F"/>
            </a:solidFill>
            <a:ln cap="flat" cmpd="sng" w="9525">
              <a:solidFill>
                <a:srgbClr val="0F224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9" name="Google Shape;1399;p49"/>
            <p:cNvSpPr/>
            <p:nvPr/>
          </p:nvSpPr>
          <p:spPr>
            <a:xfrm>
              <a:off x="3278301" y="4375594"/>
              <a:ext cx="166903" cy="98298"/>
            </a:xfrm>
            <a:custGeom>
              <a:rect b="b" l="l" r="r" t="t"/>
              <a:pathLst>
                <a:path extrusionOk="0" h="98298" w="166903">
                  <a:moveTo>
                    <a:pt x="149174" y="98298"/>
                  </a:moveTo>
                  <a:lnTo>
                    <a:pt x="17729" y="98298"/>
                  </a:lnTo>
                  <a:cubicBezTo>
                    <a:pt x="11538" y="98298"/>
                    <a:pt x="5918" y="95059"/>
                    <a:pt x="2680" y="90011"/>
                  </a:cubicBezTo>
                  <a:cubicBezTo>
                    <a:pt x="-559" y="84868"/>
                    <a:pt x="-844" y="78391"/>
                    <a:pt x="1727" y="72771"/>
                  </a:cubicBezTo>
                  <a:lnTo>
                    <a:pt x="17253" y="40577"/>
                  </a:lnTo>
                  <a:cubicBezTo>
                    <a:pt x="29350" y="15526"/>
                    <a:pt x="54686" y="0"/>
                    <a:pt x="83452" y="0"/>
                  </a:cubicBezTo>
                  <a:lnTo>
                    <a:pt x="83452" y="0"/>
                  </a:lnTo>
                  <a:cubicBezTo>
                    <a:pt x="112217" y="0"/>
                    <a:pt x="137554" y="15526"/>
                    <a:pt x="149651" y="40577"/>
                  </a:cubicBezTo>
                  <a:lnTo>
                    <a:pt x="165176" y="72866"/>
                  </a:lnTo>
                  <a:cubicBezTo>
                    <a:pt x="167748" y="78296"/>
                    <a:pt x="167462" y="84868"/>
                    <a:pt x="164224" y="90106"/>
                  </a:cubicBezTo>
                  <a:cubicBezTo>
                    <a:pt x="160985" y="95155"/>
                    <a:pt x="155175" y="98298"/>
                    <a:pt x="149174" y="98298"/>
                  </a:cubicBezTo>
                  <a:lnTo>
                    <a:pt x="149174" y="98298"/>
                  </a:lnTo>
                  <a:close/>
                  <a:moveTo>
                    <a:pt x="46019" y="62674"/>
                  </a:moveTo>
                  <a:lnTo>
                    <a:pt x="120885" y="62674"/>
                  </a:lnTo>
                  <a:lnTo>
                    <a:pt x="117647" y="56007"/>
                  </a:lnTo>
                  <a:cubicBezTo>
                    <a:pt x="111455" y="43148"/>
                    <a:pt x="98692" y="35623"/>
                    <a:pt x="83452" y="35623"/>
                  </a:cubicBezTo>
                  <a:lnTo>
                    <a:pt x="83452" y="35623"/>
                  </a:lnTo>
                  <a:cubicBezTo>
                    <a:pt x="68212" y="35623"/>
                    <a:pt x="55353" y="43244"/>
                    <a:pt x="49257" y="56007"/>
                  </a:cubicBezTo>
                  <a:lnTo>
                    <a:pt x="46019" y="62674"/>
                  </a:lnTo>
                  <a:lnTo>
                    <a:pt x="46019" y="62674"/>
                  </a:lnTo>
                  <a:lnTo>
                    <a:pt x="46019" y="62674"/>
                  </a:lnTo>
                  <a:close/>
                </a:path>
              </a:pathLst>
            </a:custGeom>
            <a:solidFill>
              <a:srgbClr val="0F224F"/>
            </a:solidFill>
            <a:ln cap="flat" cmpd="sng" w="9525">
              <a:solidFill>
                <a:srgbClr val="0F224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0" name="Google Shape;1400;p49"/>
            <p:cNvSpPr/>
            <p:nvPr/>
          </p:nvSpPr>
          <p:spPr>
            <a:xfrm>
              <a:off x="3236073" y="4438554"/>
              <a:ext cx="251616" cy="123348"/>
            </a:xfrm>
            <a:custGeom>
              <a:rect b="b" l="l" r="r" t="t"/>
              <a:pathLst>
                <a:path extrusionOk="0" h="123348" w="251616">
                  <a:moveTo>
                    <a:pt x="233121" y="123349"/>
                  </a:moveTo>
                  <a:lnTo>
                    <a:pt x="18142" y="123349"/>
                  </a:lnTo>
                  <a:cubicBezTo>
                    <a:pt x="12236" y="123349"/>
                    <a:pt x="6331" y="120205"/>
                    <a:pt x="2997" y="115348"/>
                  </a:cubicBezTo>
                  <a:cubicBezTo>
                    <a:pt x="-337" y="110395"/>
                    <a:pt x="-908" y="103727"/>
                    <a:pt x="1378" y="98203"/>
                  </a:cubicBezTo>
                  <a:lnTo>
                    <a:pt x="44050" y="10001"/>
                  </a:lnTo>
                  <a:cubicBezTo>
                    <a:pt x="47003" y="3810"/>
                    <a:pt x="53289" y="0"/>
                    <a:pt x="60052" y="0"/>
                  </a:cubicBezTo>
                  <a:lnTo>
                    <a:pt x="191497" y="0"/>
                  </a:lnTo>
                  <a:cubicBezTo>
                    <a:pt x="198355" y="0"/>
                    <a:pt x="204546" y="3905"/>
                    <a:pt x="207499" y="10001"/>
                  </a:cubicBezTo>
                  <a:lnTo>
                    <a:pt x="249790" y="97346"/>
                  </a:lnTo>
                  <a:cubicBezTo>
                    <a:pt x="249885" y="97727"/>
                    <a:pt x="249980" y="97917"/>
                    <a:pt x="250266" y="98298"/>
                  </a:cubicBezTo>
                  <a:cubicBezTo>
                    <a:pt x="252552" y="103727"/>
                    <a:pt x="251885" y="110490"/>
                    <a:pt x="248647" y="115443"/>
                  </a:cubicBezTo>
                  <a:cubicBezTo>
                    <a:pt x="244932" y="120110"/>
                    <a:pt x="239026" y="123349"/>
                    <a:pt x="233121" y="123349"/>
                  </a:cubicBezTo>
                  <a:lnTo>
                    <a:pt x="233121" y="123349"/>
                  </a:lnTo>
                  <a:close/>
                  <a:moveTo>
                    <a:pt x="45574" y="87821"/>
                  </a:moveTo>
                  <a:lnTo>
                    <a:pt x="205499" y="87821"/>
                  </a:lnTo>
                  <a:lnTo>
                    <a:pt x="180067" y="35243"/>
                  </a:lnTo>
                  <a:lnTo>
                    <a:pt x="70910" y="35243"/>
                  </a:lnTo>
                  <a:lnTo>
                    <a:pt x="45574" y="87821"/>
                  </a:lnTo>
                  <a:lnTo>
                    <a:pt x="45574" y="87821"/>
                  </a:lnTo>
                  <a:lnTo>
                    <a:pt x="45574" y="87821"/>
                  </a:lnTo>
                  <a:close/>
                </a:path>
              </a:pathLst>
            </a:custGeom>
            <a:solidFill>
              <a:srgbClr val="0F224F"/>
            </a:solidFill>
            <a:ln cap="flat" cmpd="sng" w="9525">
              <a:solidFill>
                <a:srgbClr val="0F224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1" name="Google Shape;1401;p49"/>
            <p:cNvSpPr/>
            <p:nvPr/>
          </p:nvSpPr>
          <p:spPr>
            <a:xfrm>
              <a:off x="3446430" y="4729066"/>
              <a:ext cx="35910" cy="146018"/>
            </a:xfrm>
            <a:custGeom>
              <a:rect b="b" l="l" r="r" t="t"/>
              <a:pathLst>
                <a:path extrusionOk="0" h="146018" w="35910">
                  <a:moveTo>
                    <a:pt x="35909" y="17812"/>
                  </a:moveTo>
                  <a:lnTo>
                    <a:pt x="35147" y="146018"/>
                  </a:lnTo>
                  <a:lnTo>
                    <a:pt x="0" y="146018"/>
                  </a:lnTo>
                  <a:lnTo>
                    <a:pt x="667" y="17526"/>
                  </a:lnTo>
                  <a:cubicBezTo>
                    <a:pt x="667" y="7811"/>
                    <a:pt x="8477" y="0"/>
                    <a:pt x="18288" y="0"/>
                  </a:cubicBezTo>
                  <a:cubicBezTo>
                    <a:pt x="18288" y="0"/>
                    <a:pt x="18288" y="0"/>
                    <a:pt x="18383" y="0"/>
                  </a:cubicBezTo>
                  <a:cubicBezTo>
                    <a:pt x="28194" y="0"/>
                    <a:pt x="36004" y="8001"/>
                    <a:pt x="35909" y="17812"/>
                  </a:cubicBezTo>
                  <a:close/>
                </a:path>
              </a:pathLst>
            </a:custGeom>
            <a:solidFill>
              <a:srgbClr val="0F224F"/>
            </a:solidFill>
            <a:ln cap="flat" cmpd="sng" w="9525">
              <a:solidFill>
                <a:srgbClr val="0F224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2" name="Google Shape;1402;p49"/>
            <p:cNvSpPr/>
            <p:nvPr/>
          </p:nvSpPr>
          <p:spPr>
            <a:xfrm>
              <a:off x="3445188" y="4526470"/>
              <a:ext cx="250320" cy="348615"/>
            </a:xfrm>
            <a:custGeom>
              <a:rect b="b" l="l" r="r" t="t"/>
              <a:pathLst>
                <a:path extrusionOk="0" h="348615" w="250320">
                  <a:moveTo>
                    <a:pt x="250321" y="17621"/>
                  </a:moveTo>
                  <a:lnTo>
                    <a:pt x="250321" y="348615"/>
                  </a:lnTo>
                  <a:lnTo>
                    <a:pt x="214888" y="348615"/>
                  </a:lnTo>
                  <a:lnTo>
                    <a:pt x="214888" y="35338"/>
                  </a:lnTo>
                  <a:lnTo>
                    <a:pt x="35532" y="35338"/>
                  </a:lnTo>
                  <a:lnTo>
                    <a:pt x="37151" y="152400"/>
                  </a:lnTo>
                  <a:cubicBezTo>
                    <a:pt x="37246" y="162211"/>
                    <a:pt x="29531" y="170212"/>
                    <a:pt x="19720" y="170307"/>
                  </a:cubicBezTo>
                  <a:cubicBezTo>
                    <a:pt x="10005" y="171069"/>
                    <a:pt x="2004" y="162687"/>
                    <a:pt x="1909" y="152876"/>
                  </a:cubicBezTo>
                  <a:lnTo>
                    <a:pt x="4" y="17907"/>
                  </a:lnTo>
                  <a:cubicBezTo>
                    <a:pt x="-92" y="13145"/>
                    <a:pt x="1718" y="8572"/>
                    <a:pt x="5052" y="5239"/>
                  </a:cubicBezTo>
                  <a:cubicBezTo>
                    <a:pt x="8386" y="2000"/>
                    <a:pt x="12958" y="0"/>
                    <a:pt x="17625" y="0"/>
                  </a:cubicBezTo>
                  <a:lnTo>
                    <a:pt x="232604" y="0"/>
                  </a:lnTo>
                  <a:cubicBezTo>
                    <a:pt x="242415" y="0"/>
                    <a:pt x="250321" y="7906"/>
                    <a:pt x="250321" y="17621"/>
                  </a:cubicBezTo>
                  <a:close/>
                </a:path>
              </a:pathLst>
            </a:custGeom>
            <a:solidFill>
              <a:srgbClr val="0F224F"/>
            </a:solidFill>
            <a:ln cap="flat" cmpd="sng" w="9525">
              <a:solidFill>
                <a:srgbClr val="0F224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3" name="Google Shape;1403;p49"/>
            <p:cNvSpPr/>
            <p:nvPr/>
          </p:nvSpPr>
          <p:spPr>
            <a:xfrm>
              <a:off x="3487470" y="4375594"/>
              <a:ext cx="165729" cy="98298"/>
            </a:xfrm>
            <a:custGeom>
              <a:rect b="b" l="l" r="r" t="t"/>
              <a:pathLst>
                <a:path extrusionOk="0" h="98298" w="165729">
                  <a:moveTo>
                    <a:pt x="148127" y="98298"/>
                  </a:moveTo>
                  <a:lnTo>
                    <a:pt x="17634" y="98298"/>
                  </a:lnTo>
                  <a:cubicBezTo>
                    <a:pt x="11538" y="98298"/>
                    <a:pt x="5918" y="95059"/>
                    <a:pt x="2680" y="90011"/>
                  </a:cubicBezTo>
                  <a:cubicBezTo>
                    <a:pt x="-559" y="84963"/>
                    <a:pt x="-844" y="78391"/>
                    <a:pt x="1727" y="72771"/>
                  </a:cubicBezTo>
                  <a:lnTo>
                    <a:pt x="17158" y="40577"/>
                  </a:lnTo>
                  <a:cubicBezTo>
                    <a:pt x="29159" y="15526"/>
                    <a:pt x="54305" y="0"/>
                    <a:pt x="82880" y="0"/>
                  </a:cubicBezTo>
                  <a:cubicBezTo>
                    <a:pt x="111455" y="0"/>
                    <a:pt x="136601" y="15526"/>
                    <a:pt x="148603" y="40577"/>
                  </a:cubicBezTo>
                  <a:lnTo>
                    <a:pt x="164033" y="72866"/>
                  </a:lnTo>
                  <a:cubicBezTo>
                    <a:pt x="166605" y="78296"/>
                    <a:pt x="166224" y="84868"/>
                    <a:pt x="163081" y="90106"/>
                  </a:cubicBezTo>
                  <a:cubicBezTo>
                    <a:pt x="159938" y="95250"/>
                    <a:pt x="154127" y="98298"/>
                    <a:pt x="148127" y="98298"/>
                  </a:cubicBezTo>
                  <a:lnTo>
                    <a:pt x="148127" y="98298"/>
                  </a:lnTo>
                  <a:close/>
                  <a:moveTo>
                    <a:pt x="45638" y="62674"/>
                  </a:moveTo>
                  <a:lnTo>
                    <a:pt x="119933" y="62674"/>
                  </a:lnTo>
                  <a:lnTo>
                    <a:pt x="116789" y="56007"/>
                  </a:lnTo>
                  <a:cubicBezTo>
                    <a:pt x="110693" y="43148"/>
                    <a:pt x="97930" y="35623"/>
                    <a:pt x="82785" y="35623"/>
                  </a:cubicBezTo>
                  <a:cubicBezTo>
                    <a:pt x="67640" y="35623"/>
                    <a:pt x="54877" y="43244"/>
                    <a:pt x="48781" y="56007"/>
                  </a:cubicBezTo>
                  <a:lnTo>
                    <a:pt x="45638" y="62674"/>
                  </a:lnTo>
                  <a:lnTo>
                    <a:pt x="45638" y="62674"/>
                  </a:lnTo>
                  <a:lnTo>
                    <a:pt x="45638" y="62674"/>
                  </a:lnTo>
                  <a:close/>
                </a:path>
              </a:pathLst>
            </a:custGeom>
            <a:solidFill>
              <a:srgbClr val="0F224F"/>
            </a:solidFill>
            <a:ln cap="flat" cmpd="sng" w="9525">
              <a:solidFill>
                <a:srgbClr val="0F224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4" name="Google Shape;1404;p49"/>
            <p:cNvSpPr/>
            <p:nvPr/>
          </p:nvSpPr>
          <p:spPr>
            <a:xfrm>
              <a:off x="3445242" y="4438554"/>
              <a:ext cx="250282" cy="123348"/>
            </a:xfrm>
            <a:custGeom>
              <a:rect b="b" l="l" r="r" t="t"/>
              <a:pathLst>
                <a:path extrusionOk="0" h="123348" w="250282">
                  <a:moveTo>
                    <a:pt x="232073" y="123349"/>
                  </a:moveTo>
                  <a:lnTo>
                    <a:pt x="18047" y="123349"/>
                  </a:lnTo>
                  <a:cubicBezTo>
                    <a:pt x="12141" y="123349"/>
                    <a:pt x="6236" y="120205"/>
                    <a:pt x="2997" y="115348"/>
                  </a:cubicBezTo>
                  <a:cubicBezTo>
                    <a:pt x="-337" y="110395"/>
                    <a:pt x="-908" y="103727"/>
                    <a:pt x="1378" y="98203"/>
                  </a:cubicBezTo>
                  <a:lnTo>
                    <a:pt x="43764" y="10001"/>
                  </a:lnTo>
                  <a:cubicBezTo>
                    <a:pt x="46717" y="3810"/>
                    <a:pt x="53003" y="0"/>
                    <a:pt x="59671" y="0"/>
                  </a:cubicBezTo>
                  <a:lnTo>
                    <a:pt x="190449" y="0"/>
                  </a:lnTo>
                  <a:cubicBezTo>
                    <a:pt x="197307" y="0"/>
                    <a:pt x="203403" y="3905"/>
                    <a:pt x="206356" y="10001"/>
                  </a:cubicBezTo>
                  <a:lnTo>
                    <a:pt x="248456" y="97346"/>
                  </a:lnTo>
                  <a:cubicBezTo>
                    <a:pt x="248552" y="97727"/>
                    <a:pt x="248647" y="97917"/>
                    <a:pt x="248932" y="98298"/>
                  </a:cubicBezTo>
                  <a:cubicBezTo>
                    <a:pt x="251219" y="103727"/>
                    <a:pt x="250552" y="110490"/>
                    <a:pt x="247313" y="115443"/>
                  </a:cubicBezTo>
                  <a:cubicBezTo>
                    <a:pt x="243884" y="120110"/>
                    <a:pt x="237979" y="123349"/>
                    <a:pt x="232073" y="123349"/>
                  </a:cubicBezTo>
                  <a:lnTo>
                    <a:pt x="232073" y="123349"/>
                  </a:lnTo>
                  <a:close/>
                  <a:moveTo>
                    <a:pt x="45383" y="87821"/>
                  </a:moveTo>
                  <a:lnTo>
                    <a:pt x="204641" y="87821"/>
                  </a:lnTo>
                  <a:lnTo>
                    <a:pt x="179305" y="35243"/>
                  </a:lnTo>
                  <a:lnTo>
                    <a:pt x="70625" y="35243"/>
                  </a:lnTo>
                  <a:lnTo>
                    <a:pt x="45383" y="87821"/>
                  </a:lnTo>
                  <a:lnTo>
                    <a:pt x="45383" y="87821"/>
                  </a:lnTo>
                  <a:lnTo>
                    <a:pt x="45383" y="87821"/>
                  </a:lnTo>
                  <a:close/>
                </a:path>
              </a:pathLst>
            </a:custGeom>
            <a:solidFill>
              <a:srgbClr val="0F224F"/>
            </a:solidFill>
            <a:ln cap="flat" cmpd="sng" w="9525">
              <a:solidFill>
                <a:srgbClr val="0F224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5" name="Google Shape;1405;p49"/>
            <p:cNvSpPr/>
            <p:nvPr/>
          </p:nvSpPr>
          <p:spPr>
            <a:xfrm>
              <a:off x="3660076" y="4519612"/>
              <a:ext cx="251460" cy="355473"/>
            </a:xfrm>
            <a:custGeom>
              <a:rect b="b" l="l" r="r" t="t"/>
              <a:pathLst>
                <a:path extrusionOk="0" h="355473" w="251460">
                  <a:moveTo>
                    <a:pt x="233744" y="0"/>
                  </a:moveTo>
                  <a:lnTo>
                    <a:pt x="17717" y="0"/>
                  </a:lnTo>
                  <a:cubicBezTo>
                    <a:pt x="12001" y="0"/>
                    <a:pt x="6953" y="2667"/>
                    <a:pt x="3810" y="6858"/>
                  </a:cubicBezTo>
                  <a:cubicBezTo>
                    <a:pt x="1429" y="9811"/>
                    <a:pt x="0" y="13621"/>
                    <a:pt x="0" y="17716"/>
                  </a:cubicBezTo>
                  <a:lnTo>
                    <a:pt x="0" y="355473"/>
                  </a:lnTo>
                  <a:lnTo>
                    <a:pt x="35433" y="355473"/>
                  </a:lnTo>
                  <a:lnTo>
                    <a:pt x="35433" y="35433"/>
                  </a:lnTo>
                  <a:lnTo>
                    <a:pt x="215932" y="35433"/>
                  </a:lnTo>
                  <a:lnTo>
                    <a:pt x="215932" y="345948"/>
                  </a:lnTo>
                  <a:lnTo>
                    <a:pt x="251460" y="345948"/>
                  </a:lnTo>
                  <a:lnTo>
                    <a:pt x="251460" y="17716"/>
                  </a:lnTo>
                  <a:cubicBezTo>
                    <a:pt x="251460" y="7906"/>
                    <a:pt x="243554" y="0"/>
                    <a:pt x="233744" y="0"/>
                  </a:cubicBezTo>
                  <a:close/>
                </a:path>
              </a:pathLst>
            </a:custGeom>
            <a:solidFill>
              <a:srgbClr val="0F224F"/>
            </a:solidFill>
            <a:ln cap="flat" cmpd="sng" w="9525">
              <a:solidFill>
                <a:srgbClr val="0F224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6" name="Google Shape;1406;p49"/>
            <p:cNvSpPr/>
            <p:nvPr/>
          </p:nvSpPr>
          <p:spPr>
            <a:xfrm>
              <a:off x="3703528" y="4375594"/>
              <a:ext cx="165697" cy="98298"/>
            </a:xfrm>
            <a:custGeom>
              <a:rect b="b" l="l" r="r" t="t"/>
              <a:pathLst>
                <a:path extrusionOk="0" h="98298" w="165697">
                  <a:moveTo>
                    <a:pt x="148095" y="98298"/>
                  </a:moveTo>
                  <a:lnTo>
                    <a:pt x="17603" y="98298"/>
                  </a:lnTo>
                  <a:cubicBezTo>
                    <a:pt x="11507" y="98298"/>
                    <a:pt x="5887" y="95059"/>
                    <a:pt x="2648" y="90011"/>
                  </a:cubicBezTo>
                  <a:cubicBezTo>
                    <a:pt x="-495" y="84772"/>
                    <a:pt x="-876" y="78391"/>
                    <a:pt x="1696" y="72771"/>
                  </a:cubicBezTo>
                  <a:lnTo>
                    <a:pt x="17127" y="40577"/>
                  </a:lnTo>
                  <a:cubicBezTo>
                    <a:pt x="29128" y="15526"/>
                    <a:pt x="54274" y="0"/>
                    <a:pt x="82849" y="0"/>
                  </a:cubicBezTo>
                  <a:cubicBezTo>
                    <a:pt x="111424" y="0"/>
                    <a:pt x="136570" y="15526"/>
                    <a:pt x="148571" y="40577"/>
                  </a:cubicBezTo>
                  <a:lnTo>
                    <a:pt x="164002" y="72866"/>
                  </a:lnTo>
                  <a:cubicBezTo>
                    <a:pt x="166574" y="78296"/>
                    <a:pt x="166193" y="84868"/>
                    <a:pt x="163050" y="90106"/>
                  </a:cubicBezTo>
                  <a:cubicBezTo>
                    <a:pt x="159906" y="95155"/>
                    <a:pt x="154191" y="98298"/>
                    <a:pt x="148095" y="98298"/>
                  </a:cubicBezTo>
                  <a:lnTo>
                    <a:pt x="148095" y="98298"/>
                  </a:lnTo>
                  <a:close/>
                  <a:moveTo>
                    <a:pt x="45702" y="62674"/>
                  </a:moveTo>
                  <a:lnTo>
                    <a:pt x="119996" y="62674"/>
                  </a:lnTo>
                  <a:lnTo>
                    <a:pt x="116853" y="56007"/>
                  </a:lnTo>
                  <a:cubicBezTo>
                    <a:pt x="110757" y="43148"/>
                    <a:pt x="97994" y="35623"/>
                    <a:pt x="82849" y="35623"/>
                  </a:cubicBezTo>
                  <a:cubicBezTo>
                    <a:pt x="67704" y="35623"/>
                    <a:pt x="54941" y="43244"/>
                    <a:pt x="48845" y="56007"/>
                  </a:cubicBezTo>
                  <a:lnTo>
                    <a:pt x="45702" y="62674"/>
                  </a:lnTo>
                  <a:lnTo>
                    <a:pt x="45702" y="62674"/>
                  </a:lnTo>
                  <a:lnTo>
                    <a:pt x="45702" y="62674"/>
                  </a:lnTo>
                  <a:close/>
                </a:path>
              </a:pathLst>
            </a:custGeom>
            <a:solidFill>
              <a:srgbClr val="0F224F"/>
            </a:solidFill>
            <a:ln cap="flat" cmpd="sng" w="9525">
              <a:solidFill>
                <a:srgbClr val="0F224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7" name="Google Shape;1407;p49"/>
            <p:cNvSpPr/>
            <p:nvPr/>
          </p:nvSpPr>
          <p:spPr>
            <a:xfrm>
              <a:off x="3661140" y="4438554"/>
              <a:ext cx="250216" cy="123348"/>
            </a:xfrm>
            <a:custGeom>
              <a:rect b="b" l="l" r="r" t="t"/>
              <a:pathLst>
                <a:path extrusionOk="0" h="123348" w="250216">
                  <a:moveTo>
                    <a:pt x="232107" y="123349"/>
                  </a:moveTo>
                  <a:lnTo>
                    <a:pt x="18080" y="123349"/>
                  </a:lnTo>
                  <a:cubicBezTo>
                    <a:pt x="12080" y="123349"/>
                    <a:pt x="6079" y="120015"/>
                    <a:pt x="2840" y="115062"/>
                  </a:cubicBezTo>
                  <a:cubicBezTo>
                    <a:pt x="-303" y="110109"/>
                    <a:pt x="-970" y="103251"/>
                    <a:pt x="1507" y="97727"/>
                  </a:cubicBezTo>
                  <a:lnTo>
                    <a:pt x="43798" y="10001"/>
                  </a:lnTo>
                  <a:cubicBezTo>
                    <a:pt x="46751" y="3810"/>
                    <a:pt x="53037" y="0"/>
                    <a:pt x="59705" y="0"/>
                  </a:cubicBezTo>
                  <a:lnTo>
                    <a:pt x="190483" y="0"/>
                  </a:lnTo>
                  <a:cubicBezTo>
                    <a:pt x="197341" y="0"/>
                    <a:pt x="203437" y="3905"/>
                    <a:pt x="206390" y="10001"/>
                  </a:cubicBezTo>
                  <a:lnTo>
                    <a:pt x="248490" y="97346"/>
                  </a:lnTo>
                  <a:cubicBezTo>
                    <a:pt x="248585" y="97441"/>
                    <a:pt x="248585" y="97727"/>
                    <a:pt x="248681" y="97822"/>
                  </a:cubicBezTo>
                  <a:cubicBezTo>
                    <a:pt x="251157" y="103251"/>
                    <a:pt x="250586" y="110109"/>
                    <a:pt x="247347" y="115157"/>
                  </a:cubicBezTo>
                  <a:cubicBezTo>
                    <a:pt x="244394" y="120110"/>
                    <a:pt x="238108" y="123349"/>
                    <a:pt x="232107" y="123349"/>
                  </a:cubicBezTo>
                  <a:lnTo>
                    <a:pt x="232107" y="123349"/>
                  </a:lnTo>
                  <a:close/>
                  <a:moveTo>
                    <a:pt x="45608" y="87821"/>
                  </a:moveTo>
                  <a:lnTo>
                    <a:pt x="204866" y="87821"/>
                  </a:lnTo>
                  <a:lnTo>
                    <a:pt x="179529" y="35243"/>
                  </a:lnTo>
                  <a:lnTo>
                    <a:pt x="70754" y="35243"/>
                  </a:lnTo>
                  <a:lnTo>
                    <a:pt x="45608" y="87821"/>
                  </a:lnTo>
                  <a:lnTo>
                    <a:pt x="45608" y="87821"/>
                  </a:lnTo>
                  <a:lnTo>
                    <a:pt x="45608" y="87821"/>
                  </a:lnTo>
                  <a:close/>
                </a:path>
              </a:pathLst>
            </a:custGeom>
            <a:solidFill>
              <a:srgbClr val="0F224F"/>
            </a:solidFill>
            <a:ln cap="flat" cmpd="sng" w="9525">
              <a:solidFill>
                <a:srgbClr val="0F224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8" name="Google Shape;1408;p49"/>
            <p:cNvSpPr/>
            <p:nvPr/>
          </p:nvSpPr>
          <p:spPr>
            <a:xfrm>
              <a:off x="2776537" y="4844223"/>
              <a:ext cx="1152143" cy="597789"/>
            </a:xfrm>
            <a:custGeom>
              <a:rect b="b" l="l" r="r" t="t"/>
              <a:pathLst>
                <a:path extrusionOk="0" h="597789" w="1152143">
                  <a:moveTo>
                    <a:pt x="976884" y="597789"/>
                  </a:moveTo>
                  <a:lnTo>
                    <a:pt x="175260" y="597789"/>
                  </a:lnTo>
                  <a:cubicBezTo>
                    <a:pt x="150876" y="597789"/>
                    <a:pt x="127254" y="592836"/>
                    <a:pt x="105061" y="583025"/>
                  </a:cubicBezTo>
                  <a:cubicBezTo>
                    <a:pt x="41243" y="554927"/>
                    <a:pt x="0" y="491871"/>
                    <a:pt x="0" y="422339"/>
                  </a:cubicBezTo>
                  <a:lnTo>
                    <a:pt x="0" y="17717"/>
                  </a:lnTo>
                  <a:cubicBezTo>
                    <a:pt x="0" y="7906"/>
                    <a:pt x="7906" y="0"/>
                    <a:pt x="17717" y="0"/>
                  </a:cubicBezTo>
                  <a:lnTo>
                    <a:pt x="1134428" y="0"/>
                  </a:lnTo>
                  <a:cubicBezTo>
                    <a:pt x="1144238" y="0"/>
                    <a:pt x="1152144" y="7906"/>
                    <a:pt x="1152144" y="17717"/>
                  </a:cubicBezTo>
                  <a:lnTo>
                    <a:pt x="1152144" y="422339"/>
                  </a:lnTo>
                  <a:cubicBezTo>
                    <a:pt x="1152144" y="519113"/>
                    <a:pt x="1073563" y="597789"/>
                    <a:pt x="976884" y="597789"/>
                  </a:cubicBezTo>
                  <a:lnTo>
                    <a:pt x="976884" y="597789"/>
                  </a:lnTo>
                  <a:close/>
                  <a:moveTo>
                    <a:pt x="35433" y="35433"/>
                  </a:moveTo>
                  <a:lnTo>
                    <a:pt x="35433" y="422339"/>
                  </a:lnTo>
                  <a:cubicBezTo>
                    <a:pt x="35433" y="477774"/>
                    <a:pt x="68390" y="528161"/>
                    <a:pt x="119348" y="550545"/>
                  </a:cubicBezTo>
                  <a:cubicBezTo>
                    <a:pt x="137065" y="558356"/>
                    <a:pt x="155734" y="562261"/>
                    <a:pt x="175260" y="562261"/>
                  </a:cubicBezTo>
                  <a:lnTo>
                    <a:pt x="976884" y="562261"/>
                  </a:lnTo>
                  <a:cubicBezTo>
                    <a:pt x="1053941" y="562261"/>
                    <a:pt x="1116711" y="499491"/>
                    <a:pt x="1116711" y="422339"/>
                  </a:cubicBezTo>
                  <a:lnTo>
                    <a:pt x="1116711" y="35433"/>
                  </a:lnTo>
                  <a:lnTo>
                    <a:pt x="35433" y="35433"/>
                  </a:lnTo>
                  <a:lnTo>
                    <a:pt x="35433" y="35433"/>
                  </a:lnTo>
                  <a:lnTo>
                    <a:pt x="35433" y="35433"/>
                  </a:lnTo>
                  <a:close/>
                </a:path>
              </a:pathLst>
            </a:custGeom>
            <a:solidFill>
              <a:srgbClr val="0F224F"/>
            </a:solidFill>
            <a:ln cap="flat" cmpd="sng" w="9525">
              <a:solidFill>
                <a:srgbClr val="0F224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9" name="Google Shape;1409;p49"/>
            <p:cNvSpPr/>
            <p:nvPr/>
          </p:nvSpPr>
          <p:spPr>
            <a:xfrm>
              <a:off x="2979991" y="4952809"/>
              <a:ext cx="758952" cy="353186"/>
            </a:xfrm>
            <a:custGeom>
              <a:rect b="b" l="l" r="r" t="t"/>
              <a:pathLst>
                <a:path extrusionOk="0" h="353186" w="758952">
                  <a:moveTo>
                    <a:pt x="379476" y="353187"/>
                  </a:moveTo>
                  <a:cubicBezTo>
                    <a:pt x="166688" y="353187"/>
                    <a:pt x="0" y="275654"/>
                    <a:pt x="0" y="176593"/>
                  </a:cubicBezTo>
                  <a:cubicBezTo>
                    <a:pt x="0" y="77533"/>
                    <a:pt x="166688" y="0"/>
                    <a:pt x="379476" y="0"/>
                  </a:cubicBezTo>
                  <a:cubicBezTo>
                    <a:pt x="592265" y="0"/>
                    <a:pt x="758952" y="77533"/>
                    <a:pt x="758952" y="176593"/>
                  </a:cubicBezTo>
                  <a:cubicBezTo>
                    <a:pt x="758952" y="275558"/>
                    <a:pt x="592265" y="353187"/>
                    <a:pt x="379476" y="353187"/>
                  </a:cubicBezTo>
                  <a:lnTo>
                    <a:pt x="379476" y="353187"/>
                  </a:lnTo>
                  <a:close/>
                  <a:moveTo>
                    <a:pt x="379476" y="35338"/>
                  </a:moveTo>
                  <a:cubicBezTo>
                    <a:pt x="173641" y="35338"/>
                    <a:pt x="35433" y="108299"/>
                    <a:pt x="35433" y="176498"/>
                  </a:cubicBezTo>
                  <a:cubicBezTo>
                    <a:pt x="35433" y="244697"/>
                    <a:pt x="173736" y="317659"/>
                    <a:pt x="379476" y="317659"/>
                  </a:cubicBezTo>
                  <a:cubicBezTo>
                    <a:pt x="585311" y="317659"/>
                    <a:pt x="723519" y="244697"/>
                    <a:pt x="723519" y="176498"/>
                  </a:cubicBezTo>
                  <a:cubicBezTo>
                    <a:pt x="723519" y="108299"/>
                    <a:pt x="585311" y="35338"/>
                    <a:pt x="379476" y="35338"/>
                  </a:cubicBezTo>
                  <a:lnTo>
                    <a:pt x="379476" y="35338"/>
                  </a:lnTo>
                  <a:close/>
                </a:path>
              </a:pathLst>
            </a:custGeom>
            <a:solidFill>
              <a:srgbClr val="0F224F"/>
            </a:solidFill>
            <a:ln cap="flat" cmpd="sng" w="9525">
              <a:solidFill>
                <a:srgbClr val="0F224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10" name="Google Shape;1410;p49"/>
          <p:cNvGrpSpPr/>
          <p:nvPr/>
        </p:nvGrpSpPr>
        <p:grpSpPr>
          <a:xfrm>
            <a:off x="7384776" y="2581798"/>
            <a:ext cx="721627" cy="907323"/>
            <a:chOff x="6477570" y="1322641"/>
            <a:chExt cx="1052702" cy="1323593"/>
          </a:xfrm>
        </p:grpSpPr>
        <p:sp>
          <p:nvSpPr>
            <p:cNvPr id="1411" name="Google Shape;1411;p49"/>
            <p:cNvSpPr/>
            <p:nvPr/>
          </p:nvSpPr>
          <p:spPr>
            <a:xfrm>
              <a:off x="6477570" y="1428940"/>
              <a:ext cx="121158" cy="402716"/>
            </a:xfrm>
            <a:custGeom>
              <a:rect b="b" l="l" r="r" t="t"/>
              <a:pathLst>
                <a:path extrusionOk="0" h="402716" w="121158">
                  <a:moveTo>
                    <a:pt x="0" y="385000"/>
                  </a:moveTo>
                  <a:lnTo>
                    <a:pt x="0" y="118015"/>
                  </a:lnTo>
                  <a:cubicBezTo>
                    <a:pt x="0" y="64103"/>
                    <a:pt x="36290" y="18574"/>
                    <a:pt x="85725" y="4572"/>
                  </a:cubicBezTo>
                  <a:cubicBezTo>
                    <a:pt x="96012" y="1619"/>
                    <a:pt x="106871" y="0"/>
                    <a:pt x="118110" y="0"/>
                  </a:cubicBezTo>
                  <a:lnTo>
                    <a:pt x="121158" y="0"/>
                  </a:lnTo>
                  <a:lnTo>
                    <a:pt x="121158" y="35433"/>
                  </a:lnTo>
                  <a:lnTo>
                    <a:pt x="118110" y="35433"/>
                  </a:lnTo>
                  <a:cubicBezTo>
                    <a:pt x="106585" y="35433"/>
                    <a:pt x="95631" y="37814"/>
                    <a:pt x="85725" y="42005"/>
                  </a:cubicBezTo>
                  <a:cubicBezTo>
                    <a:pt x="56197" y="54673"/>
                    <a:pt x="35433" y="83915"/>
                    <a:pt x="35433" y="118015"/>
                  </a:cubicBezTo>
                  <a:lnTo>
                    <a:pt x="35433" y="385000"/>
                  </a:lnTo>
                  <a:cubicBezTo>
                    <a:pt x="35433" y="394811"/>
                    <a:pt x="27527" y="402717"/>
                    <a:pt x="17717" y="402717"/>
                  </a:cubicBezTo>
                  <a:cubicBezTo>
                    <a:pt x="7906" y="402717"/>
                    <a:pt x="0" y="394811"/>
                    <a:pt x="0" y="385000"/>
                  </a:cubicBezTo>
                  <a:close/>
                </a:path>
              </a:pathLst>
            </a:custGeom>
            <a:solidFill>
              <a:srgbClr val="0F224F"/>
            </a:solidFill>
            <a:ln cap="flat" cmpd="sng" w="9525">
              <a:solidFill>
                <a:srgbClr val="0F224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2" name="Google Shape;1412;p49"/>
            <p:cNvSpPr/>
            <p:nvPr/>
          </p:nvSpPr>
          <p:spPr>
            <a:xfrm>
              <a:off x="6669595" y="1428940"/>
              <a:ext cx="177165" cy="35433"/>
            </a:xfrm>
            <a:custGeom>
              <a:rect b="b" l="l" r="r" t="t"/>
              <a:pathLst>
                <a:path extrusionOk="0" h="35433" w="177165">
                  <a:moveTo>
                    <a:pt x="0" y="0"/>
                  </a:moveTo>
                  <a:lnTo>
                    <a:pt x="177165" y="0"/>
                  </a:lnTo>
                  <a:lnTo>
                    <a:pt x="177165" y="35433"/>
                  </a:lnTo>
                  <a:lnTo>
                    <a:pt x="0" y="35433"/>
                  </a:lnTo>
                  <a:close/>
                </a:path>
              </a:pathLst>
            </a:custGeom>
            <a:solidFill>
              <a:srgbClr val="0F224F"/>
            </a:solidFill>
            <a:ln cap="flat" cmpd="sng" w="9525">
              <a:solidFill>
                <a:srgbClr val="0F224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3" name="Google Shape;1413;p49"/>
            <p:cNvSpPr/>
            <p:nvPr/>
          </p:nvSpPr>
          <p:spPr>
            <a:xfrm>
              <a:off x="6917626" y="1428940"/>
              <a:ext cx="177165" cy="35433"/>
            </a:xfrm>
            <a:custGeom>
              <a:rect b="b" l="l" r="r" t="t"/>
              <a:pathLst>
                <a:path extrusionOk="0" h="35433" w="177165">
                  <a:moveTo>
                    <a:pt x="0" y="0"/>
                  </a:moveTo>
                  <a:lnTo>
                    <a:pt x="177165" y="0"/>
                  </a:lnTo>
                  <a:lnTo>
                    <a:pt x="177165" y="35433"/>
                  </a:lnTo>
                  <a:lnTo>
                    <a:pt x="0" y="35433"/>
                  </a:lnTo>
                  <a:close/>
                </a:path>
              </a:pathLst>
            </a:custGeom>
            <a:solidFill>
              <a:srgbClr val="0F224F"/>
            </a:solidFill>
            <a:ln cap="flat" cmpd="sng" w="9525">
              <a:solidFill>
                <a:srgbClr val="0F224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4" name="Google Shape;1414;p49"/>
            <p:cNvSpPr/>
            <p:nvPr/>
          </p:nvSpPr>
          <p:spPr>
            <a:xfrm>
              <a:off x="7165657" y="1428940"/>
              <a:ext cx="177165" cy="35433"/>
            </a:xfrm>
            <a:custGeom>
              <a:rect b="b" l="l" r="r" t="t"/>
              <a:pathLst>
                <a:path extrusionOk="0" h="35433" w="177165">
                  <a:moveTo>
                    <a:pt x="0" y="0"/>
                  </a:moveTo>
                  <a:lnTo>
                    <a:pt x="177165" y="0"/>
                  </a:lnTo>
                  <a:lnTo>
                    <a:pt x="177165" y="35433"/>
                  </a:lnTo>
                  <a:lnTo>
                    <a:pt x="0" y="35433"/>
                  </a:lnTo>
                  <a:close/>
                </a:path>
              </a:pathLst>
            </a:custGeom>
            <a:solidFill>
              <a:srgbClr val="0F224F"/>
            </a:solidFill>
            <a:ln cap="flat" cmpd="sng" w="9525">
              <a:solidFill>
                <a:srgbClr val="0F224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5" name="Google Shape;1415;p49"/>
            <p:cNvSpPr/>
            <p:nvPr/>
          </p:nvSpPr>
          <p:spPr>
            <a:xfrm>
              <a:off x="6477570" y="1429035"/>
              <a:ext cx="1052702" cy="1217199"/>
            </a:xfrm>
            <a:custGeom>
              <a:rect b="b" l="l" r="r" t="t"/>
              <a:pathLst>
                <a:path extrusionOk="0" h="1217199" w="1052702">
                  <a:moveTo>
                    <a:pt x="1052703" y="117920"/>
                  </a:moveTo>
                  <a:lnTo>
                    <a:pt x="1052703" y="1099090"/>
                  </a:lnTo>
                  <a:cubicBezTo>
                    <a:pt x="1052703" y="1164241"/>
                    <a:pt x="999649" y="1217200"/>
                    <a:pt x="934498" y="1217200"/>
                  </a:cubicBezTo>
                  <a:lnTo>
                    <a:pt x="118110" y="1217200"/>
                  </a:lnTo>
                  <a:cubicBezTo>
                    <a:pt x="52959" y="1217200"/>
                    <a:pt x="0" y="1164241"/>
                    <a:pt x="0" y="1099090"/>
                  </a:cubicBezTo>
                  <a:lnTo>
                    <a:pt x="0" y="1066038"/>
                  </a:lnTo>
                  <a:cubicBezTo>
                    <a:pt x="0" y="1056227"/>
                    <a:pt x="7906" y="1048321"/>
                    <a:pt x="17717" y="1048321"/>
                  </a:cubicBezTo>
                  <a:cubicBezTo>
                    <a:pt x="27527" y="1048321"/>
                    <a:pt x="35433" y="1056227"/>
                    <a:pt x="35433" y="1066038"/>
                  </a:cubicBezTo>
                  <a:lnTo>
                    <a:pt x="35433" y="1099090"/>
                  </a:lnTo>
                  <a:cubicBezTo>
                    <a:pt x="35433" y="1144619"/>
                    <a:pt x="72485" y="1181672"/>
                    <a:pt x="118110" y="1181672"/>
                  </a:cubicBezTo>
                  <a:lnTo>
                    <a:pt x="934498" y="1181672"/>
                  </a:lnTo>
                  <a:cubicBezTo>
                    <a:pt x="980027" y="1181672"/>
                    <a:pt x="1017175" y="1144715"/>
                    <a:pt x="1017175" y="1099090"/>
                  </a:cubicBezTo>
                  <a:lnTo>
                    <a:pt x="1017175" y="117920"/>
                  </a:lnTo>
                  <a:cubicBezTo>
                    <a:pt x="1017175" y="85630"/>
                    <a:pt x="998601" y="57626"/>
                    <a:pt x="971550" y="44006"/>
                  </a:cubicBezTo>
                  <a:cubicBezTo>
                    <a:pt x="960882" y="38672"/>
                    <a:pt x="948880" y="35624"/>
                    <a:pt x="936117" y="35338"/>
                  </a:cubicBezTo>
                  <a:lnTo>
                    <a:pt x="936117" y="0"/>
                  </a:lnTo>
                  <a:cubicBezTo>
                    <a:pt x="948500" y="95"/>
                    <a:pt x="960406" y="2191"/>
                    <a:pt x="971550" y="5905"/>
                  </a:cubicBezTo>
                  <a:cubicBezTo>
                    <a:pt x="1018604" y="21431"/>
                    <a:pt x="1052703" y="65723"/>
                    <a:pt x="1052703" y="117920"/>
                  </a:cubicBezTo>
                  <a:close/>
                </a:path>
              </a:pathLst>
            </a:custGeom>
            <a:solidFill>
              <a:srgbClr val="0F224F"/>
            </a:solidFill>
            <a:ln cap="flat" cmpd="sng" w="9525">
              <a:solidFill>
                <a:srgbClr val="0F224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6" name="Google Shape;1416;p49"/>
            <p:cNvSpPr/>
            <p:nvPr/>
          </p:nvSpPr>
          <p:spPr>
            <a:xfrm>
              <a:off x="6646830" y="1913476"/>
              <a:ext cx="714279" cy="35433"/>
            </a:xfrm>
            <a:custGeom>
              <a:rect b="b" l="l" r="r" t="t"/>
              <a:pathLst>
                <a:path extrusionOk="0" h="35433"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527"/>
                    <a:pt x="706374" y="35433"/>
                    <a:pt x="696563" y="35433"/>
                  </a:cubicBezTo>
                  <a:lnTo>
                    <a:pt x="696563" y="35433"/>
                  </a:lnTo>
                  <a:close/>
                </a:path>
              </a:pathLst>
            </a:custGeom>
            <a:solidFill>
              <a:srgbClr val="0F224F"/>
            </a:solidFill>
            <a:ln cap="flat" cmpd="sng" w="9525">
              <a:solidFill>
                <a:srgbClr val="0F224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7" name="Google Shape;1417;p49"/>
            <p:cNvSpPr/>
            <p:nvPr/>
          </p:nvSpPr>
          <p:spPr>
            <a:xfrm>
              <a:off x="6646830" y="1747837"/>
              <a:ext cx="714279" cy="35433"/>
            </a:xfrm>
            <a:custGeom>
              <a:rect b="b" l="l" r="r" t="t"/>
              <a:pathLst>
                <a:path extrusionOk="0" h="35433"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432"/>
                    <a:pt x="706374" y="35433"/>
                    <a:pt x="696563" y="35433"/>
                  </a:cubicBezTo>
                  <a:lnTo>
                    <a:pt x="696563" y="35433"/>
                  </a:lnTo>
                  <a:close/>
                </a:path>
              </a:pathLst>
            </a:custGeom>
            <a:solidFill>
              <a:srgbClr val="0F224F"/>
            </a:solidFill>
            <a:ln cap="flat" cmpd="sng" w="9525">
              <a:solidFill>
                <a:srgbClr val="0F224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8" name="Google Shape;1418;p49"/>
            <p:cNvSpPr/>
            <p:nvPr/>
          </p:nvSpPr>
          <p:spPr>
            <a:xfrm>
              <a:off x="6646830" y="2079307"/>
              <a:ext cx="714279" cy="35432"/>
            </a:xfrm>
            <a:custGeom>
              <a:rect b="b" l="l" r="r" t="t"/>
              <a:pathLst>
                <a:path extrusionOk="0" h="35432"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432"/>
                    <a:pt x="706374" y="35433"/>
                    <a:pt x="696563" y="35433"/>
                  </a:cubicBezTo>
                  <a:lnTo>
                    <a:pt x="696563" y="35433"/>
                  </a:lnTo>
                  <a:close/>
                </a:path>
              </a:pathLst>
            </a:custGeom>
            <a:solidFill>
              <a:srgbClr val="0F224F"/>
            </a:solidFill>
            <a:ln cap="flat" cmpd="sng" w="9525">
              <a:solidFill>
                <a:srgbClr val="0F224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9" name="Google Shape;1419;p49"/>
            <p:cNvSpPr/>
            <p:nvPr/>
          </p:nvSpPr>
          <p:spPr>
            <a:xfrm>
              <a:off x="6646830" y="2232373"/>
              <a:ext cx="714279" cy="35432"/>
            </a:xfrm>
            <a:custGeom>
              <a:rect b="b" l="l" r="r" t="t"/>
              <a:pathLst>
                <a:path extrusionOk="0" h="35432"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527"/>
                    <a:pt x="706374" y="35433"/>
                    <a:pt x="696563" y="35433"/>
                  </a:cubicBezTo>
                  <a:lnTo>
                    <a:pt x="696563" y="35433"/>
                  </a:lnTo>
                  <a:close/>
                </a:path>
              </a:pathLst>
            </a:custGeom>
            <a:solidFill>
              <a:srgbClr val="0F224F"/>
            </a:solidFill>
            <a:ln cap="flat" cmpd="sng" w="9525">
              <a:solidFill>
                <a:srgbClr val="0F224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0" name="Google Shape;1420;p49"/>
            <p:cNvSpPr/>
            <p:nvPr/>
          </p:nvSpPr>
          <p:spPr>
            <a:xfrm>
              <a:off x="6646830" y="2398203"/>
              <a:ext cx="714279" cy="35433"/>
            </a:xfrm>
            <a:custGeom>
              <a:rect b="b" l="l" r="r" t="t"/>
              <a:pathLst>
                <a:path extrusionOk="0" h="35433"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432"/>
                    <a:pt x="706374" y="35433"/>
                    <a:pt x="696563" y="35433"/>
                  </a:cubicBezTo>
                  <a:lnTo>
                    <a:pt x="696563" y="35433"/>
                  </a:lnTo>
                  <a:close/>
                </a:path>
              </a:pathLst>
            </a:custGeom>
            <a:solidFill>
              <a:srgbClr val="0F224F"/>
            </a:solidFill>
            <a:ln cap="flat" cmpd="sng" w="9525">
              <a:solidFill>
                <a:srgbClr val="0F224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1" name="Google Shape;1421;p49"/>
            <p:cNvSpPr/>
            <p:nvPr/>
          </p:nvSpPr>
          <p:spPr>
            <a:xfrm>
              <a:off x="6478713" y="1870138"/>
              <a:ext cx="35433" cy="529209"/>
            </a:xfrm>
            <a:custGeom>
              <a:rect b="b" l="l" r="r" t="t"/>
              <a:pathLst>
                <a:path extrusionOk="0" h="529209" w="35433">
                  <a:moveTo>
                    <a:pt x="17717" y="529209"/>
                  </a:moveTo>
                  <a:cubicBezTo>
                    <a:pt x="7906" y="529209"/>
                    <a:pt x="0" y="521303"/>
                    <a:pt x="0" y="511493"/>
                  </a:cubicBezTo>
                  <a:lnTo>
                    <a:pt x="0" y="17717"/>
                  </a:lnTo>
                  <a:cubicBezTo>
                    <a:pt x="0" y="7906"/>
                    <a:pt x="7906" y="0"/>
                    <a:pt x="17717" y="0"/>
                  </a:cubicBezTo>
                  <a:cubicBezTo>
                    <a:pt x="27527" y="0"/>
                    <a:pt x="35433" y="7906"/>
                    <a:pt x="35433" y="17717"/>
                  </a:cubicBezTo>
                  <a:lnTo>
                    <a:pt x="35433" y="511397"/>
                  </a:lnTo>
                  <a:cubicBezTo>
                    <a:pt x="35433" y="521208"/>
                    <a:pt x="27527" y="529209"/>
                    <a:pt x="17717" y="529209"/>
                  </a:cubicBezTo>
                  <a:lnTo>
                    <a:pt x="17717" y="529209"/>
                  </a:lnTo>
                  <a:close/>
                </a:path>
              </a:pathLst>
            </a:custGeom>
            <a:solidFill>
              <a:srgbClr val="0F224F"/>
            </a:solidFill>
            <a:ln cap="flat" cmpd="sng" w="9525">
              <a:solidFill>
                <a:srgbClr val="0F224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2" name="Google Shape;1422;p49"/>
            <p:cNvSpPr/>
            <p:nvPr/>
          </p:nvSpPr>
          <p:spPr>
            <a:xfrm>
              <a:off x="6563295" y="1322641"/>
              <a:ext cx="141732" cy="248030"/>
            </a:xfrm>
            <a:custGeom>
              <a:rect b="b" l="l" r="r" t="t"/>
              <a:pathLst>
                <a:path extrusionOk="0" h="248030" w="141732">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9"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rgbClr val="0F224F"/>
            </a:solidFill>
            <a:ln cap="flat" cmpd="sng" w="9525">
              <a:solidFill>
                <a:srgbClr val="0F224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3" name="Google Shape;1423;p49"/>
            <p:cNvSpPr/>
            <p:nvPr/>
          </p:nvSpPr>
          <p:spPr>
            <a:xfrm>
              <a:off x="6811327" y="1322641"/>
              <a:ext cx="141732" cy="248030"/>
            </a:xfrm>
            <a:custGeom>
              <a:rect b="b" l="l" r="r" t="t"/>
              <a:pathLst>
                <a:path extrusionOk="0" h="248030" w="141732">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9"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rgbClr val="0F224F"/>
            </a:solidFill>
            <a:ln cap="flat" cmpd="sng" w="9525">
              <a:solidFill>
                <a:srgbClr val="0F224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4" name="Google Shape;1424;p49"/>
            <p:cNvSpPr/>
            <p:nvPr/>
          </p:nvSpPr>
          <p:spPr>
            <a:xfrm>
              <a:off x="7059358" y="1322641"/>
              <a:ext cx="141731" cy="248030"/>
            </a:xfrm>
            <a:custGeom>
              <a:rect b="b" l="l" r="r" t="t"/>
              <a:pathLst>
                <a:path extrusionOk="0" h="248030" w="141731">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8"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rgbClr val="0F224F"/>
            </a:solidFill>
            <a:ln cap="flat" cmpd="sng" w="9525">
              <a:solidFill>
                <a:srgbClr val="0F224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5" name="Google Shape;1425;p49"/>
            <p:cNvSpPr/>
            <p:nvPr/>
          </p:nvSpPr>
          <p:spPr>
            <a:xfrm>
              <a:off x="7307388" y="1322641"/>
              <a:ext cx="141732" cy="248030"/>
            </a:xfrm>
            <a:custGeom>
              <a:rect b="b" l="l" r="r" t="t"/>
              <a:pathLst>
                <a:path extrusionOk="0" h="248030" w="141732">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9"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rgbClr val="0F224F"/>
            </a:solidFill>
            <a:ln cap="flat" cmpd="sng" w="9525">
              <a:solidFill>
                <a:srgbClr val="0F224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426" name="Google Shape;1426;p49"/>
          <p:cNvSpPr/>
          <p:nvPr/>
        </p:nvSpPr>
        <p:spPr>
          <a:xfrm>
            <a:off x="6465671" y="2640695"/>
            <a:ext cx="789219" cy="789218"/>
          </a:xfrm>
          <a:custGeom>
            <a:rect b="b" l="l" r="r" t="t"/>
            <a:pathLst>
              <a:path extrusionOk="0" h="1152143" w="1152144">
                <a:moveTo>
                  <a:pt x="1120426" y="823150"/>
                </a:moveTo>
                <a:lnTo>
                  <a:pt x="852107" y="554831"/>
                </a:lnTo>
                <a:lnTo>
                  <a:pt x="1019080" y="387858"/>
                </a:lnTo>
                <a:cubicBezTo>
                  <a:pt x="1019937" y="387191"/>
                  <a:pt x="1020890" y="386429"/>
                  <a:pt x="1021651" y="385667"/>
                </a:cubicBezTo>
                <a:lnTo>
                  <a:pt x="1088708" y="318325"/>
                </a:lnTo>
                <a:cubicBezTo>
                  <a:pt x="1121664" y="285274"/>
                  <a:pt x="1121664" y="231553"/>
                  <a:pt x="1088708" y="198501"/>
                </a:cubicBezTo>
                <a:lnTo>
                  <a:pt x="983933" y="93345"/>
                </a:lnTo>
                <a:cubicBezTo>
                  <a:pt x="951071" y="60293"/>
                  <a:pt x="897541" y="60293"/>
                  <a:pt x="864584" y="93345"/>
                </a:cubicBezTo>
                <a:lnTo>
                  <a:pt x="806482" y="151638"/>
                </a:lnTo>
                <a:cubicBezTo>
                  <a:pt x="804958" y="152495"/>
                  <a:pt x="803434" y="153638"/>
                  <a:pt x="802100" y="154972"/>
                </a:cubicBezTo>
                <a:lnTo>
                  <a:pt x="627126" y="329946"/>
                </a:lnTo>
                <a:lnTo>
                  <a:pt x="605885" y="308705"/>
                </a:lnTo>
                <a:lnTo>
                  <a:pt x="328898" y="31718"/>
                </a:lnTo>
                <a:cubicBezTo>
                  <a:pt x="308420" y="11239"/>
                  <a:pt x="281178" y="0"/>
                  <a:pt x="252032" y="0"/>
                </a:cubicBezTo>
                <a:cubicBezTo>
                  <a:pt x="222885" y="0"/>
                  <a:pt x="195644" y="11239"/>
                  <a:pt x="175165" y="31718"/>
                </a:cubicBezTo>
                <a:lnTo>
                  <a:pt x="31718" y="175070"/>
                </a:lnTo>
                <a:cubicBezTo>
                  <a:pt x="11240" y="195548"/>
                  <a:pt x="0" y="222885"/>
                  <a:pt x="0" y="252031"/>
                </a:cubicBezTo>
                <a:cubicBezTo>
                  <a:pt x="0" y="281178"/>
                  <a:pt x="11240" y="308420"/>
                  <a:pt x="31718" y="328898"/>
                </a:cubicBezTo>
                <a:lnTo>
                  <a:pt x="329946" y="627126"/>
                </a:lnTo>
                <a:lnTo>
                  <a:pt x="322612" y="634460"/>
                </a:lnTo>
                <a:lnTo>
                  <a:pt x="216884" y="740188"/>
                </a:lnTo>
                <a:cubicBezTo>
                  <a:pt x="215837" y="741140"/>
                  <a:pt x="214979" y="742283"/>
                  <a:pt x="214217" y="743331"/>
                </a:cubicBezTo>
                <a:cubicBezTo>
                  <a:pt x="214122" y="743426"/>
                  <a:pt x="214122" y="743522"/>
                  <a:pt x="214122" y="743522"/>
                </a:cubicBezTo>
                <a:cubicBezTo>
                  <a:pt x="210788" y="745807"/>
                  <a:pt x="208121" y="749046"/>
                  <a:pt x="206502" y="752856"/>
                </a:cubicBezTo>
                <a:lnTo>
                  <a:pt x="124206" y="950500"/>
                </a:lnTo>
                <a:cubicBezTo>
                  <a:pt x="123825" y="951357"/>
                  <a:pt x="123539" y="952309"/>
                  <a:pt x="123254" y="953167"/>
                </a:cubicBezTo>
                <a:lnTo>
                  <a:pt x="68199" y="1085564"/>
                </a:lnTo>
                <a:cubicBezTo>
                  <a:pt x="64675" y="1093661"/>
                  <a:pt x="66580" y="1102995"/>
                  <a:pt x="72771" y="1109186"/>
                </a:cubicBezTo>
                <a:cubicBezTo>
                  <a:pt x="76962" y="1113377"/>
                  <a:pt x="82487" y="1115568"/>
                  <a:pt x="88106" y="1115568"/>
                </a:cubicBezTo>
                <a:cubicBezTo>
                  <a:pt x="90964" y="1115568"/>
                  <a:pt x="93821" y="1114901"/>
                  <a:pt x="96107" y="1113473"/>
                </a:cubicBezTo>
                <a:lnTo>
                  <a:pt x="226790" y="1059275"/>
                </a:lnTo>
                <a:cubicBezTo>
                  <a:pt x="228410" y="1058989"/>
                  <a:pt x="229934" y="1058513"/>
                  <a:pt x="231458" y="1057751"/>
                </a:cubicBezTo>
                <a:lnTo>
                  <a:pt x="429101" y="975455"/>
                </a:lnTo>
                <a:cubicBezTo>
                  <a:pt x="433102" y="973836"/>
                  <a:pt x="436340" y="971169"/>
                  <a:pt x="438626" y="967740"/>
                </a:cubicBezTo>
                <a:cubicBezTo>
                  <a:pt x="439769" y="966978"/>
                  <a:pt x="440817" y="966121"/>
                  <a:pt x="441770" y="965168"/>
                </a:cubicBezTo>
                <a:lnTo>
                  <a:pt x="547592" y="859441"/>
                </a:lnTo>
                <a:lnTo>
                  <a:pt x="554927" y="852106"/>
                </a:lnTo>
                <a:lnTo>
                  <a:pt x="823151" y="1120331"/>
                </a:lnTo>
                <a:cubicBezTo>
                  <a:pt x="843629" y="1140809"/>
                  <a:pt x="870966" y="1152144"/>
                  <a:pt x="900113" y="1152144"/>
                </a:cubicBezTo>
                <a:cubicBezTo>
                  <a:pt x="929259" y="1152144"/>
                  <a:pt x="956501" y="1140809"/>
                  <a:pt x="976979" y="1120331"/>
                </a:cubicBezTo>
                <a:lnTo>
                  <a:pt x="1120426" y="976979"/>
                </a:lnTo>
                <a:cubicBezTo>
                  <a:pt x="1140905" y="956500"/>
                  <a:pt x="1152144" y="929164"/>
                  <a:pt x="1152144" y="900017"/>
                </a:cubicBezTo>
                <a:cubicBezTo>
                  <a:pt x="1152144" y="870871"/>
                  <a:pt x="1140905" y="843629"/>
                  <a:pt x="1120426" y="823150"/>
                </a:cubicBezTo>
                <a:close/>
                <a:moveTo>
                  <a:pt x="821531" y="524256"/>
                </a:moveTo>
                <a:lnTo>
                  <a:pt x="800291" y="503015"/>
                </a:lnTo>
                <a:lnTo>
                  <a:pt x="752951" y="455676"/>
                </a:lnTo>
                <a:lnTo>
                  <a:pt x="752951" y="455581"/>
                </a:lnTo>
                <a:lnTo>
                  <a:pt x="735425" y="438150"/>
                </a:lnTo>
                <a:lnTo>
                  <a:pt x="657892" y="360521"/>
                </a:lnTo>
                <a:lnTo>
                  <a:pt x="812387" y="206026"/>
                </a:lnTo>
                <a:lnTo>
                  <a:pt x="812387" y="206026"/>
                </a:lnTo>
                <a:lnTo>
                  <a:pt x="904494" y="298513"/>
                </a:lnTo>
                <a:lnTo>
                  <a:pt x="780479" y="422529"/>
                </a:lnTo>
                <a:cubicBezTo>
                  <a:pt x="772001" y="430911"/>
                  <a:pt x="772001" y="444627"/>
                  <a:pt x="780479" y="453104"/>
                </a:cubicBezTo>
                <a:cubicBezTo>
                  <a:pt x="784669" y="457295"/>
                  <a:pt x="790289" y="459486"/>
                  <a:pt x="795814" y="459486"/>
                </a:cubicBezTo>
                <a:cubicBezTo>
                  <a:pt x="801434" y="459486"/>
                  <a:pt x="806958" y="457295"/>
                  <a:pt x="811149" y="453104"/>
                </a:cubicBezTo>
                <a:lnTo>
                  <a:pt x="935069" y="329184"/>
                </a:lnTo>
                <a:lnTo>
                  <a:pt x="935069" y="329184"/>
                </a:lnTo>
                <a:lnTo>
                  <a:pt x="975836" y="370046"/>
                </a:lnTo>
                <a:lnTo>
                  <a:pt x="821531" y="524256"/>
                </a:lnTo>
                <a:close/>
                <a:moveTo>
                  <a:pt x="894874" y="124111"/>
                </a:moveTo>
                <a:cubicBezTo>
                  <a:pt x="911066" y="107918"/>
                  <a:pt x="937165" y="107918"/>
                  <a:pt x="953357" y="124111"/>
                </a:cubicBezTo>
                <a:lnTo>
                  <a:pt x="1058132" y="229267"/>
                </a:lnTo>
                <a:cubicBezTo>
                  <a:pt x="1065752" y="237077"/>
                  <a:pt x="1070039" y="247459"/>
                  <a:pt x="1070039" y="258604"/>
                </a:cubicBezTo>
                <a:cubicBezTo>
                  <a:pt x="1070039" y="269653"/>
                  <a:pt x="1065848" y="280035"/>
                  <a:pt x="1058132" y="287846"/>
                </a:cubicBezTo>
                <a:lnTo>
                  <a:pt x="1012031" y="334232"/>
                </a:lnTo>
                <a:lnTo>
                  <a:pt x="848582" y="170783"/>
                </a:lnTo>
                <a:lnTo>
                  <a:pt x="894874" y="124111"/>
                </a:lnTo>
                <a:close/>
                <a:moveTo>
                  <a:pt x="128302" y="1053941"/>
                </a:moveTo>
                <a:lnTo>
                  <a:pt x="151829" y="997172"/>
                </a:lnTo>
                <a:lnTo>
                  <a:pt x="185071" y="1030414"/>
                </a:lnTo>
                <a:lnTo>
                  <a:pt x="128302" y="1053941"/>
                </a:lnTo>
                <a:close/>
                <a:moveTo>
                  <a:pt x="228410" y="1012222"/>
                </a:moveTo>
                <a:lnTo>
                  <a:pt x="169736" y="953643"/>
                </a:lnTo>
                <a:lnTo>
                  <a:pt x="233934" y="799433"/>
                </a:lnTo>
                <a:lnTo>
                  <a:pt x="382619" y="948023"/>
                </a:lnTo>
                <a:lnTo>
                  <a:pt x="228410" y="1012222"/>
                </a:lnTo>
                <a:close/>
                <a:moveTo>
                  <a:pt x="426530" y="919258"/>
                </a:moveTo>
                <a:lnTo>
                  <a:pt x="262795" y="755523"/>
                </a:lnTo>
                <a:lnTo>
                  <a:pt x="353282" y="665131"/>
                </a:lnTo>
                <a:lnTo>
                  <a:pt x="360617" y="657797"/>
                </a:lnTo>
                <a:lnTo>
                  <a:pt x="503015" y="800195"/>
                </a:lnTo>
                <a:lnTo>
                  <a:pt x="524256" y="821436"/>
                </a:lnTo>
                <a:lnTo>
                  <a:pt x="516922" y="828770"/>
                </a:lnTo>
                <a:lnTo>
                  <a:pt x="426530" y="919258"/>
                </a:lnTo>
                <a:close/>
                <a:moveTo>
                  <a:pt x="1089755" y="946213"/>
                </a:moveTo>
                <a:lnTo>
                  <a:pt x="946404" y="1089660"/>
                </a:lnTo>
                <a:cubicBezTo>
                  <a:pt x="934117" y="1101852"/>
                  <a:pt x="917639" y="1108710"/>
                  <a:pt x="900113" y="1108710"/>
                </a:cubicBezTo>
                <a:cubicBezTo>
                  <a:pt x="882491" y="1108710"/>
                  <a:pt x="866013" y="1101852"/>
                  <a:pt x="853726" y="1089660"/>
                </a:cubicBezTo>
                <a:lnTo>
                  <a:pt x="564261" y="800195"/>
                </a:lnTo>
                <a:lnTo>
                  <a:pt x="533686" y="769620"/>
                </a:lnTo>
                <a:lnTo>
                  <a:pt x="369951" y="605885"/>
                </a:lnTo>
                <a:lnTo>
                  <a:pt x="339376" y="575215"/>
                </a:lnTo>
                <a:lnTo>
                  <a:pt x="62294" y="298132"/>
                </a:lnTo>
                <a:cubicBezTo>
                  <a:pt x="50006" y="285940"/>
                  <a:pt x="43244" y="269462"/>
                  <a:pt x="43244" y="251841"/>
                </a:cubicBezTo>
                <a:cubicBezTo>
                  <a:pt x="43244" y="234220"/>
                  <a:pt x="50006" y="217837"/>
                  <a:pt x="62294" y="205549"/>
                </a:cubicBezTo>
                <a:lnTo>
                  <a:pt x="205740" y="62103"/>
                </a:lnTo>
                <a:cubicBezTo>
                  <a:pt x="217932" y="49911"/>
                  <a:pt x="234410" y="43053"/>
                  <a:pt x="252032" y="43053"/>
                </a:cubicBezTo>
                <a:cubicBezTo>
                  <a:pt x="269653" y="43053"/>
                  <a:pt x="286036" y="49911"/>
                  <a:pt x="298323" y="62103"/>
                </a:cubicBezTo>
                <a:lnTo>
                  <a:pt x="304610" y="68389"/>
                </a:lnTo>
                <a:lnTo>
                  <a:pt x="326041" y="89821"/>
                </a:lnTo>
                <a:cubicBezTo>
                  <a:pt x="325088" y="90488"/>
                  <a:pt x="324231" y="91154"/>
                  <a:pt x="323374" y="92012"/>
                </a:cubicBezTo>
                <a:lnTo>
                  <a:pt x="279654" y="135731"/>
                </a:lnTo>
                <a:cubicBezTo>
                  <a:pt x="271177" y="144113"/>
                  <a:pt x="271177" y="157734"/>
                  <a:pt x="279654" y="166211"/>
                </a:cubicBezTo>
                <a:cubicBezTo>
                  <a:pt x="283845" y="170402"/>
                  <a:pt x="289465" y="172498"/>
                  <a:pt x="294894" y="172498"/>
                </a:cubicBezTo>
                <a:cubicBezTo>
                  <a:pt x="300514" y="172498"/>
                  <a:pt x="305943" y="170307"/>
                  <a:pt x="310134" y="166211"/>
                </a:cubicBezTo>
                <a:lnTo>
                  <a:pt x="353854" y="122491"/>
                </a:lnTo>
                <a:cubicBezTo>
                  <a:pt x="354711" y="121634"/>
                  <a:pt x="355378" y="120777"/>
                  <a:pt x="356045" y="119824"/>
                </a:cubicBezTo>
                <a:lnTo>
                  <a:pt x="397478" y="161258"/>
                </a:lnTo>
                <a:lnTo>
                  <a:pt x="418910" y="182689"/>
                </a:lnTo>
                <a:cubicBezTo>
                  <a:pt x="418243" y="183261"/>
                  <a:pt x="417481" y="183737"/>
                  <a:pt x="416814" y="184309"/>
                </a:cubicBezTo>
                <a:lnTo>
                  <a:pt x="329946" y="268986"/>
                </a:lnTo>
                <a:cubicBezTo>
                  <a:pt x="321374" y="277368"/>
                  <a:pt x="321278" y="291084"/>
                  <a:pt x="329660" y="299656"/>
                </a:cubicBezTo>
                <a:cubicBezTo>
                  <a:pt x="333851" y="304038"/>
                  <a:pt x="339471" y="306133"/>
                  <a:pt x="345186" y="306133"/>
                </a:cubicBezTo>
                <a:cubicBezTo>
                  <a:pt x="350711" y="306133"/>
                  <a:pt x="356235" y="304133"/>
                  <a:pt x="360426" y="299942"/>
                </a:cubicBezTo>
                <a:lnTo>
                  <a:pt x="447294" y="215265"/>
                </a:lnTo>
                <a:cubicBezTo>
                  <a:pt x="448056" y="214598"/>
                  <a:pt x="448532" y="213741"/>
                  <a:pt x="449199" y="212979"/>
                </a:cubicBezTo>
                <a:lnTo>
                  <a:pt x="489585" y="253365"/>
                </a:lnTo>
                <a:lnTo>
                  <a:pt x="511112" y="274891"/>
                </a:lnTo>
                <a:cubicBezTo>
                  <a:pt x="510159" y="275558"/>
                  <a:pt x="509302" y="276225"/>
                  <a:pt x="508445" y="277082"/>
                </a:cubicBezTo>
                <a:lnTo>
                  <a:pt x="464725" y="320802"/>
                </a:lnTo>
                <a:cubicBezTo>
                  <a:pt x="456248" y="329184"/>
                  <a:pt x="456248" y="342805"/>
                  <a:pt x="464725" y="351282"/>
                </a:cubicBezTo>
                <a:cubicBezTo>
                  <a:pt x="468916" y="355473"/>
                  <a:pt x="474536" y="357568"/>
                  <a:pt x="479965" y="357568"/>
                </a:cubicBezTo>
                <a:cubicBezTo>
                  <a:pt x="485394" y="357568"/>
                  <a:pt x="490919" y="355378"/>
                  <a:pt x="495205" y="351282"/>
                </a:cubicBezTo>
                <a:lnTo>
                  <a:pt x="538925" y="307562"/>
                </a:lnTo>
                <a:cubicBezTo>
                  <a:pt x="539782" y="306705"/>
                  <a:pt x="540449" y="305848"/>
                  <a:pt x="541115" y="304895"/>
                </a:cubicBezTo>
                <a:lnTo>
                  <a:pt x="575310" y="338995"/>
                </a:lnTo>
                <a:lnTo>
                  <a:pt x="582644" y="346329"/>
                </a:lnTo>
                <a:lnTo>
                  <a:pt x="604076" y="367855"/>
                </a:lnTo>
                <a:cubicBezTo>
                  <a:pt x="603409" y="368332"/>
                  <a:pt x="602647" y="368808"/>
                  <a:pt x="602075" y="369475"/>
                </a:cubicBezTo>
                <a:lnTo>
                  <a:pt x="596551" y="374904"/>
                </a:lnTo>
                <a:lnTo>
                  <a:pt x="515207" y="454152"/>
                </a:lnTo>
                <a:cubicBezTo>
                  <a:pt x="506635" y="462534"/>
                  <a:pt x="506540" y="476250"/>
                  <a:pt x="514921" y="484727"/>
                </a:cubicBezTo>
                <a:cubicBezTo>
                  <a:pt x="518255" y="488251"/>
                  <a:pt x="522637" y="490252"/>
                  <a:pt x="527114" y="490918"/>
                </a:cubicBezTo>
                <a:cubicBezTo>
                  <a:pt x="528161" y="491109"/>
                  <a:pt x="529304" y="491204"/>
                  <a:pt x="530447" y="491204"/>
                </a:cubicBezTo>
                <a:cubicBezTo>
                  <a:pt x="535972" y="491204"/>
                  <a:pt x="541306" y="489109"/>
                  <a:pt x="545687" y="485013"/>
                </a:cubicBezTo>
                <a:lnTo>
                  <a:pt x="627126" y="405574"/>
                </a:lnTo>
                <a:lnTo>
                  <a:pt x="632460" y="400336"/>
                </a:lnTo>
                <a:cubicBezTo>
                  <a:pt x="633222" y="399669"/>
                  <a:pt x="633698" y="398812"/>
                  <a:pt x="634270" y="398050"/>
                </a:cubicBezTo>
                <a:lnTo>
                  <a:pt x="696277" y="460057"/>
                </a:lnTo>
                <a:cubicBezTo>
                  <a:pt x="695420" y="460724"/>
                  <a:pt x="694468" y="461391"/>
                  <a:pt x="693706" y="462153"/>
                </a:cubicBezTo>
                <a:lnTo>
                  <a:pt x="649986" y="505873"/>
                </a:lnTo>
                <a:cubicBezTo>
                  <a:pt x="641509" y="514255"/>
                  <a:pt x="641509" y="527875"/>
                  <a:pt x="649986" y="536353"/>
                </a:cubicBezTo>
                <a:cubicBezTo>
                  <a:pt x="654177" y="540544"/>
                  <a:pt x="659797" y="542639"/>
                  <a:pt x="665226" y="542639"/>
                </a:cubicBezTo>
                <a:cubicBezTo>
                  <a:pt x="670655" y="542639"/>
                  <a:pt x="676275" y="540448"/>
                  <a:pt x="680466" y="536353"/>
                </a:cubicBezTo>
                <a:lnTo>
                  <a:pt x="724186" y="492633"/>
                </a:lnTo>
                <a:cubicBezTo>
                  <a:pt x="725043" y="491871"/>
                  <a:pt x="725710" y="490918"/>
                  <a:pt x="726376" y="490061"/>
                </a:cubicBezTo>
                <a:lnTo>
                  <a:pt x="728377" y="492062"/>
                </a:lnTo>
                <a:lnTo>
                  <a:pt x="767429" y="531114"/>
                </a:lnTo>
                <a:lnTo>
                  <a:pt x="769715" y="533305"/>
                </a:lnTo>
                <a:lnTo>
                  <a:pt x="789051" y="552736"/>
                </a:lnTo>
                <a:cubicBezTo>
                  <a:pt x="788194" y="553403"/>
                  <a:pt x="787241" y="553879"/>
                  <a:pt x="786479" y="554641"/>
                </a:cubicBezTo>
                <a:lnTo>
                  <a:pt x="781336" y="559689"/>
                </a:lnTo>
                <a:lnTo>
                  <a:pt x="700373" y="639223"/>
                </a:lnTo>
                <a:cubicBezTo>
                  <a:pt x="696944" y="642652"/>
                  <a:pt x="694849" y="646938"/>
                  <a:pt x="694182" y="651415"/>
                </a:cubicBezTo>
                <a:cubicBezTo>
                  <a:pt x="693230" y="657892"/>
                  <a:pt x="695134" y="664845"/>
                  <a:pt x="700088" y="669893"/>
                </a:cubicBezTo>
                <a:cubicBezTo>
                  <a:pt x="704279" y="674275"/>
                  <a:pt x="709898" y="676465"/>
                  <a:pt x="715518" y="676465"/>
                </a:cubicBezTo>
                <a:cubicBezTo>
                  <a:pt x="720947" y="676465"/>
                  <a:pt x="726472" y="674370"/>
                  <a:pt x="730568" y="670179"/>
                </a:cubicBezTo>
                <a:lnTo>
                  <a:pt x="811911" y="590264"/>
                </a:lnTo>
                <a:lnTo>
                  <a:pt x="816674" y="585597"/>
                </a:lnTo>
                <a:cubicBezTo>
                  <a:pt x="817531" y="584740"/>
                  <a:pt x="818293" y="583692"/>
                  <a:pt x="819055" y="582739"/>
                </a:cubicBezTo>
                <a:lnTo>
                  <a:pt x="859536" y="623221"/>
                </a:lnTo>
                <a:lnTo>
                  <a:pt x="880967" y="644652"/>
                </a:lnTo>
                <a:cubicBezTo>
                  <a:pt x="880301" y="645223"/>
                  <a:pt x="879539" y="645700"/>
                  <a:pt x="878967" y="646366"/>
                </a:cubicBezTo>
                <a:lnTo>
                  <a:pt x="835247" y="690658"/>
                </a:lnTo>
                <a:cubicBezTo>
                  <a:pt x="826770" y="699135"/>
                  <a:pt x="826770" y="712946"/>
                  <a:pt x="835247" y="721519"/>
                </a:cubicBezTo>
                <a:cubicBezTo>
                  <a:pt x="839438" y="725710"/>
                  <a:pt x="845058" y="727900"/>
                  <a:pt x="850487" y="727900"/>
                </a:cubicBezTo>
                <a:cubicBezTo>
                  <a:pt x="856107" y="727900"/>
                  <a:pt x="861536" y="725710"/>
                  <a:pt x="865727" y="721519"/>
                </a:cubicBezTo>
                <a:lnTo>
                  <a:pt x="909447" y="677228"/>
                </a:lnTo>
                <a:cubicBezTo>
                  <a:pt x="910114" y="676561"/>
                  <a:pt x="910685" y="675704"/>
                  <a:pt x="911257" y="674941"/>
                </a:cubicBezTo>
                <a:lnTo>
                  <a:pt x="974122" y="737806"/>
                </a:lnTo>
                <a:cubicBezTo>
                  <a:pt x="973265" y="738378"/>
                  <a:pt x="972407" y="739045"/>
                  <a:pt x="971741" y="739712"/>
                </a:cubicBezTo>
                <a:lnTo>
                  <a:pt x="885634" y="823627"/>
                </a:lnTo>
                <a:cubicBezTo>
                  <a:pt x="877157" y="831913"/>
                  <a:pt x="876967" y="845534"/>
                  <a:pt x="885349" y="854012"/>
                </a:cubicBezTo>
                <a:cubicBezTo>
                  <a:pt x="889540" y="858298"/>
                  <a:pt x="895159" y="860488"/>
                  <a:pt x="900684" y="860488"/>
                </a:cubicBezTo>
                <a:cubicBezTo>
                  <a:pt x="906018" y="860488"/>
                  <a:pt x="911447" y="858488"/>
                  <a:pt x="915734" y="854297"/>
                </a:cubicBezTo>
                <a:lnTo>
                  <a:pt x="1001840" y="770382"/>
                </a:lnTo>
                <a:cubicBezTo>
                  <a:pt x="1002697" y="769525"/>
                  <a:pt x="1003364" y="768667"/>
                  <a:pt x="1004030" y="767715"/>
                </a:cubicBezTo>
                <a:lnTo>
                  <a:pt x="1044702" y="808387"/>
                </a:lnTo>
                <a:lnTo>
                  <a:pt x="1066133" y="829818"/>
                </a:lnTo>
                <a:cubicBezTo>
                  <a:pt x="1065467" y="830389"/>
                  <a:pt x="1064705" y="830866"/>
                  <a:pt x="1064133" y="831532"/>
                </a:cubicBezTo>
                <a:lnTo>
                  <a:pt x="1020413" y="875824"/>
                </a:lnTo>
                <a:cubicBezTo>
                  <a:pt x="1011936" y="884301"/>
                  <a:pt x="1011936" y="898112"/>
                  <a:pt x="1020413" y="906685"/>
                </a:cubicBezTo>
                <a:cubicBezTo>
                  <a:pt x="1024604" y="910876"/>
                  <a:pt x="1030224" y="913066"/>
                  <a:pt x="1035653" y="913066"/>
                </a:cubicBezTo>
                <a:cubicBezTo>
                  <a:pt x="1041083" y="913066"/>
                  <a:pt x="1046702" y="911066"/>
                  <a:pt x="1050893" y="906685"/>
                </a:cubicBezTo>
                <a:lnTo>
                  <a:pt x="1094613" y="862393"/>
                </a:lnTo>
                <a:cubicBezTo>
                  <a:pt x="1095089" y="861917"/>
                  <a:pt x="1095566" y="861250"/>
                  <a:pt x="1095947" y="860679"/>
                </a:cubicBezTo>
                <a:cubicBezTo>
                  <a:pt x="1104233" y="871823"/>
                  <a:pt x="1108805" y="885349"/>
                  <a:pt x="1108805" y="899731"/>
                </a:cubicBezTo>
                <a:cubicBezTo>
                  <a:pt x="1108805" y="917543"/>
                  <a:pt x="1102043" y="933926"/>
                  <a:pt x="1089755" y="946213"/>
                </a:cubicBezTo>
                <a:close/>
              </a:path>
            </a:pathLst>
          </a:custGeom>
          <a:solidFill>
            <a:srgbClr val="0F224F"/>
          </a:solidFill>
          <a:ln cap="flat" cmpd="sng" w="9525">
            <a:solidFill>
              <a:srgbClr val="0F224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30" name="Shape 1430"/>
        <p:cNvGrpSpPr/>
        <p:nvPr/>
      </p:nvGrpSpPr>
      <p:grpSpPr>
        <a:xfrm>
          <a:off x="0" y="0"/>
          <a:ext cx="0" cy="0"/>
          <a:chOff x="0" y="0"/>
          <a:chExt cx="0" cy="0"/>
        </a:xfrm>
      </p:grpSpPr>
      <p:sp>
        <p:nvSpPr>
          <p:cNvPr id="1431" name="Google Shape;1431;p50"/>
          <p:cNvSpPr txBox="1"/>
          <p:nvPr>
            <p:ph type="title"/>
          </p:nvPr>
        </p:nvSpPr>
        <p:spPr>
          <a:xfrm>
            <a:off x="1123750" y="1431575"/>
            <a:ext cx="104358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5100"/>
              <a:t>Credits.</a:t>
            </a:r>
            <a:endParaRPr sz="5100"/>
          </a:p>
        </p:txBody>
      </p:sp>
      <p:sp>
        <p:nvSpPr>
          <p:cNvPr id="1432" name="Google Shape;1432;p50"/>
          <p:cNvSpPr txBox="1"/>
          <p:nvPr>
            <p:ph idx="1" type="body"/>
          </p:nvPr>
        </p:nvSpPr>
        <p:spPr>
          <a:xfrm>
            <a:off x="1123937" y="2508425"/>
            <a:ext cx="10435800" cy="3106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2400"/>
              <a:t>Presentation Template: </a:t>
            </a:r>
            <a:r>
              <a:rPr lang="en" sz="2400" u="sng">
                <a:solidFill>
                  <a:schemeClr val="hlink"/>
                </a:solidFill>
                <a:hlinkClick r:id="rId3"/>
              </a:rPr>
              <a:t>SlidesMania</a:t>
            </a:r>
            <a:endParaRPr sz="2400"/>
          </a:p>
          <a:p>
            <a:pPr indent="0" lvl="0" marL="0" rtl="0" algn="l">
              <a:spcBef>
                <a:spcPts val="2100"/>
              </a:spcBef>
              <a:spcAft>
                <a:spcPts val="0"/>
              </a:spcAft>
              <a:buNone/>
            </a:pPr>
            <a:r>
              <a:rPr lang="en" sz="2400"/>
              <a:t>Images: </a:t>
            </a:r>
            <a:r>
              <a:rPr lang="en" sz="2400" u="sng">
                <a:solidFill>
                  <a:schemeClr val="hlink"/>
                </a:solidFill>
                <a:hlinkClick r:id="rId4"/>
              </a:rPr>
              <a:t>Unsplash</a:t>
            </a:r>
            <a:endParaRPr sz="2400"/>
          </a:p>
          <a:p>
            <a:pPr indent="0" lvl="0" marL="0" rtl="0" algn="l">
              <a:spcBef>
                <a:spcPts val="2100"/>
              </a:spcBef>
              <a:spcAft>
                <a:spcPts val="0"/>
              </a:spcAft>
              <a:buNone/>
            </a:pPr>
            <a:r>
              <a:rPr lang="en"/>
              <a:t>Fonts used in this presentation: Carme and </a:t>
            </a:r>
            <a:r>
              <a:rPr lang="en">
                <a:latin typeface="Mountains of Christmas"/>
                <a:ea typeface="Mountains of Christmas"/>
                <a:cs typeface="Mountains of Christmas"/>
                <a:sym typeface="Mountains of Christmas"/>
              </a:rPr>
              <a:t>Mountains of Christmas</a:t>
            </a:r>
            <a:endParaRPr>
              <a:latin typeface="Mountains of Christmas"/>
              <a:ea typeface="Mountains of Christmas"/>
              <a:cs typeface="Mountains of Christmas"/>
              <a:sym typeface="Mountains of Christmas"/>
            </a:endParaRPr>
          </a:p>
          <a:p>
            <a:pPr indent="0" lvl="0" marL="0" rtl="0" algn="l">
              <a:spcBef>
                <a:spcPts val="2100"/>
              </a:spcBef>
              <a:spcAft>
                <a:spcPts val="2100"/>
              </a:spcAft>
              <a:buNone/>
            </a:pPr>
            <a:r>
              <a:t/>
            </a:r>
            <a:endParaRPr/>
          </a:p>
        </p:txBody>
      </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36" name="Shape 1436"/>
        <p:cNvGrpSpPr/>
        <p:nvPr/>
      </p:nvGrpSpPr>
      <p:grpSpPr>
        <a:xfrm>
          <a:off x="0" y="0"/>
          <a:ext cx="0" cy="0"/>
          <a:chOff x="0" y="0"/>
          <a:chExt cx="0" cy="0"/>
        </a:xfrm>
      </p:grpSpPr>
      <p:sp>
        <p:nvSpPr>
          <p:cNvPr id="1437" name="Google Shape;1437;p51"/>
          <p:cNvSpPr txBox="1"/>
          <p:nvPr>
            <p:ph type="title"/>
          </p:nvPr>
        </p:nvSpPr>
        <p:spPr>
          <a:xfrm>
            <a:off x="415650" y="344902"/>
            <a:ext cx="11360700" cy="867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sz="5000"/>
              <a:t>Editable Icons</a:t>
            </a:r>
            <a:endParaRPr sz="5000"/>
          </a:p>
        </p:txBody>
      </p:sp>
      <p:grpSp>
        <p:nvGrpSpPr>
          <p:cNvPr id="1438" name="Google Shape;1438;p51"/>
          <p:cNvGrpSpPr/>
          <p:nvPr/>
        </p:nvGrpSpPr>
        <p:grpSpPr>
          <a:xfrm>
            <a:off x="3570764" y="1773752"/>
            <a:ext cx="405160" cy="253589"/>
            <a:chOff x="4797800" y="1994125"/>
            <a:chExt cx="306475" cy="186025"/>
          </a:xfrm>
        </p:grpSpPr>
        <p:sp>
          <p:nvSpPr>
            <p:cNvPr id="1439" name="Google Shape;1439;p51"/>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40" name="Google Shape;1440;p51"/>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441" name="Google Shape;1441;p51"/>
          <p:cNvSpPr/>
          <p:nvPr/>
        </p:nvSpPr>
        <p:spPr>
          <a:xfrm>
            <a:off x="3013572" y="1789650"/>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42" name="Google Shape;1442;p51"/>
          <p:cNvSpPr/>
          <p:nvPr/>
        </p:nvSpPr>
        <p:spPr>
          <a:xfrm>
            <a:off x="2598483" y="1706244"/>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43" name="Google Shape;1443;p51"/>
          <p:cNvSpPr/>
          <p:nvPr/>
        </p:nvSpPr>
        <p:spPr>
          <a:xfrm>
            <a:off x="4125519" y="1774124"/>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44" name="Google Shape;1444;p51"/>
          <p:cNvSpPr/>
          <p:nvPr/>
        </p:nvSpPr>
        <p:spPr>
          <a:xfrm>
            <a:off x="4629024" y="1731262"/>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45" name="Google Shape;1445;p51"/>
          <p:cNvSpPr/>
          <p:nvPr/>
        </p:nvSpPr>
        <p:spPr>
          <a:xfrm>
            <a:off x="5618340" y="1764938"/>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446" name="Google Shape;1446;p51"/>
          <p:cNvGrpSpPr/>
          <p:nvPr/>
        </p:nvGrpSpPr>
        <p:grpSpPr>
          <a:xfrm>
            <a:off x="6164058" y="1777777"/>
            <a:ext cx="352082" cy="254203"/>
            <a:chOff x="4250025" y="2848800"/>
            <a:chExt cx="266325" cy="186475"/>
          </a:xfrm>
        </p:grpSpPr>
        <p:sp>
          <p:nvSpPr>
            <p:cNvPr id="1447" name="Google Shape;1447;p51"/>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48" name="Google Shape;1448;p51"/>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449" name="Google Shape;1449;p51"/>
          <p:cNvGrpSpPr/>
          <p:nvPr/>
        </p:nvGrpSpPr>
        <p:grpSpPr>
          <a:xfrm>
            <a:off x="6761406" y="1741891"/>
            <a:ext cx="343224" cy="326555"/>
            <a:chOff x="4707700" y="2822475"/>
            <a:chExt cx="259625" cy="239550"/>
          </a:xfrm>
        </p:grpSpPr>
        <p:sp>
          <p:nvSpPr>
            <p:cNvPr id="1450" name="Google Shape;1450;p51"/>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51" name="Google Shape;1451;p51"/>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52" name="Google Shape;1452;p51"/>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453" name="Google Shape;1453;p51"/>
          <p:cNvSpPr/>
          <p:nvPr/>
        </p:nvSpPr>
        <p:spPr>
          <a:xfrm>
            <a:off x="7235378" y="1745476"/>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54" name="Google Shape;1454;p51"/>
          <p:cNvSpPr/>
          <p:nvPr/>
        </p:nvSpPr>
        <p:spPr>
          <a:xfrm>
            <a:off x="7758873" y="1778333"/>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455" name="Google Shape;1455;p51"/>
          <p:cNvGrpSpPr/>
          <p:nvPr/>
        </p:nvGrpSpPr>
        <p:grpSpPr>
          <a:xfrm>
            <a:off x="8396572" y="1705391"/>
            <a:ext cx="351487" cy="398940"/>
            <a:chOff x="6425500" y="2795700"/>
            <a:chExt cx="265875" cy="292650"/>
          </a:xfrm>
        </p:grpSpPr>
        <p:sp>
          <p:nvSpPr>
            <p:cNvPr id="1456" name="Google Shape;1456;p51"/>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57" name="Google Shape;1457;p51"/>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458" name="Google Shape;1458;p51"/>
          <p:cNvSpPr/>
          <p:nvPr/>
        </p:nvSpPr>
        <p:spPr>
          <a:xfrm>
            <a:off x="8894278" y="1737892"/>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459" name="Google Shape;1459;p51"/>
          <p:cNvGrpSpPr/>
          <p:nvPr/>
        </p:nvGrpSpPr>
        <p:grpSpPr>
          <a:xfrm>
            <a:off x="9474618" y="1760035"/>
            <a:ext cx="350297" cy="290464"/>
            <a:chOff x="5549875" y="2418425"/>
            <a:chExt cx="264975" cy="213075"/>
          </a:xfrm>
        </p:grpSpPr>
        <p:sp>
          <p:nvSpPr>
            <p:cNvPr id="1460" name="Google Shape;1460;p51"/>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61" name="Google Shape;1461;p51"/>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462" name="Google Shape;1462;p51"/>
          <p:cNvSpPr/>
          <p:nvPr/>
        </p:nvSpPr>
        <p:spPr>
          <a:xfrm>
            <a:off x="2620588" y="2368871"/>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463" name="Google Shape;1463;p51"/>
          <p:cNvGrpSpPr/>
          <p:nvPr/>
        </p:nvGrpSpPr>
        <p:grpSpPr>
          <a:xfrm>
            <a:off x="3570694" y="2404542"/>
            <a:ext cx="299598" cy="308322"/>
            <a:chOff x="3739275" y="2525850"/>
            <a:chExt cx="226625" cy="226175"/>
          </a:xfrm>
        </p:grpSpPr>
        <p:sp>
          <p:nvSpPr>
            <p:cNvPr id="1464" name="Google Shape;1464;p51"/>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65" name="Google Shape;1465;p51"/>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66" name="Google Shape;1466;p51"/>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67" name="Google Shape;1467;p51"/>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468" name="Google Shape;1468;p51"/>
          <p:cNvGrpSpPr/>
          <p:nvPr/>
        </p:nvGrpSpPr>
        <p:grpSpPr>
          <a:xfrm>
            <a:off x="3043876" y="2377772"/>
            <a:ext cx="272464" cy="361861"/>
            <a:chOff x="4518575" y="2506200"/>
            <a:chExt cx="206100" cy="265450"/>
          </a:xfrm>
        </p:grpSpPr>
        <p:sp>
          <p:nvSpPr>
            <p:cNvPr id="1469" name="Google Shape;1469;p51"/>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70" name="Google Shape;1470;p51"/>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71" name="Google Shape;1471;p51"/>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72" name="Google Shape;1472;p51"/>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73" name="Google Shape;1473;p51"/>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74" name="Google Shape;1474;p51"/>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75" name="Google Shape;1475;p51"/>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76" name="Google Shape;1476;p51"/>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77" name="Google Shape;1477;p51"/>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478" name="Google Shape;1478;p51"/>
          <p:cNvGrpSpPr/>
          <p:nvPr/>
        </p:nvGrpSpPr>
        <p:grpSpPr>
          <a:xfrm>
            <a:off x="4125077" y="2404742"/>
            <a:ext cx="299631" cy="308322"/>
            <a:chOff x="4164375" y="1677425"/>
            <a:chExt cx="226650" cy="226175"/>
          </a:xfrm>
        </p:grpSpPr>
        <p:sp>
          <p:nvSpPr>
            <p:cNvPr id="1479" name="Google Shape;1479;p51"/>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80" name="Google Shape;1480;p51"/>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81" name="Google Shape;1481;p51"/>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82" name="Google Shape;1482;p51"/>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83" name="Google Shape;1483;p51"/>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484" name="Google Shape;1484;p51"/>
          <p:cNvGrpSpPr/>
          <p:nvPr/>
        </p:nvGrpSpPr>
        <p:grpSpPr>
          <a:xfrm>
            <a:off x="5179042" y="2395931"/>
            <a:ext cx="299003" cy="308322"/>
            <a:chOff x="5226025" y="1677425"/>
            <a:chExt cx="226175" cy="226175"/>
          </a:xfrm>
        </p:grpSpPr>
        <p:sp>
          <p:nvSpPr>
            <p:cNvPr id="1485" name="Google Shape;1485;p51"/>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86" name="Google Shape;1486;p51"/>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487" name="Google Shape;1487;p51"/>
          <p:cNvGrpSpPr/>
          <p:nvPr/>
        </p:nvGrpSpPr>
        <p:grpSpPr>
          <a:xfrm>
            <a:off x="4652426" y="2396024"/>
            <a:ext cx="299003" cy="308322"/>
            <a:chOff x="4835275" y="1198350"/>
            <a:chExt cx="226175" cy="226175"/>
          </a:xfrm>
        </p:grpSpPr>
        <p:sp>
          <p:nvSpPr>
            <p:cNvPr id="1488" name="Google Shape;1488;p51"/>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89" name="Google Shape;1489;p51"/>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490" name="Google Shape;1490;p51"/>
          <p:cNvGrpSpPr/>
          <p:nvPr/>
        </p:nvGrpSpPr>
        <p:grpSpPr>
          <a:xfrm>
            <a:off x="6339271" y="2379923"/>
            <a:ext cx="347356" cy="358215"/>
            <a:chOff x="968775" y="1180050"/>
            <a:chExt cx="262750" cy="262775"/>
          </a:xfrm>
        </p:grpSpPr>
        <p:sp>
          <p:nvSpPr>
            <p:cNvPr id="1491" name="Google Shape;1491;p51"/>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92" name="Google Shape;1492;p51"/>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93" name="Google Shape;1493;p51"/>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494" name="Google Shape;1494;p51"/>
          <p:cNvGrpSpPr/>
          <p:nvPr/>
        </p:nvGrpSpPr>
        <p:grpSpPr>
          <a:xfrm>
            <a:off x="5704170" y="2446992"/>
            <a:ext cx="386288" cy="224042"/>
            <a:chOff x="1678900" y="1231350"/>
            <a:chExt cx="292200" cy="164350"/>
          </a:xfrm>
        </p:grpSpPr>
        <p:sp>
          <p:nvSpPr>
            <p:cNvPr id="1495" name="Google Shape;1495;p51"/>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96" name="Google Shape;1496;p51"/>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97" name="Google Shape;1497;p51"/>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498" name="Google Shape;1498;p51"/>
          <p:cNvSpPr/>
          <p:nvPr/>
        </p:nvSpPr>
        <p:spPr>
          <a:xfrm>
            <a:off x="7023159" y="2368888"/>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499" name="Google Shape;1499;p51"/>
          <p:cNvGrpSpPr/>
          <p:nvPr/>
        </p:nvGrpSpPr>
        <p:grpSpPr>
          <a:xfrm>
            <a:off x="7467406" y="2373531"/>
            <a:ext cx="322006" cy="353205"/>
            <a:chOff x="2405550" y="1181850"/>
            <a:chExt cx="243575" cy="259100"/>
          </a:xfrm>
        </p:grpSpPr>
        <p:sp>
          <p:nvSpPr>
            <p:cNvPr id="1500" name="Google Shape;1500;p51"/>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01" name="Google Shape;1501;p51"/>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02" name="Google Shape;1502;p51"/>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03" name="Google Shape;1503;p51"/>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04" name="Google Shape;1504;p51"/>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05" name="Google Shape;1505;p51"/>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506" name="Google Shape;1506;p51"/>
          <p:cNvSpPr/>
          <p:nvPr/>
        </p:nvSpPr>
        <p:spPr>
          <a:xfrm>
            <a:off x="8075550" y="2396514"/>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507" name="Google Shape;1507;p51"/>
          <p:cNvGrpSpPr/>
          <p:nvPr/>
        </p:nvGrpSpPr>
        <p:grpSpPr>
          <a:xfrm>
            <a:off x="8500593" y="2371333"/>
            <a:ext cx="286610" cy="357601"/>
            <a:chOff x="3086700" y="1180050"/>
            <a:chExt cx="216800" cy="262325"/>
          </a:xfrm>
        </p:grpSpPr>
        <p:sp>
          <p:nvSpPr>
            <p:cNvPr id="1508" name="Google Shape;1508;p51"/>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09" name="Google Shape;1509;p51"/>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510" name="Google Shape;1510;p51"/>
          <p:cNvGrpSpPr/>
          <p:nvPr/>
        </p:nvGrpSpPr>
        <p:grpSpPr>
          <a:xfrm>
            <a:off x="9007187" y="2359473"/>
            <a:ext cx="228243" cy="381321"/>
            <a:chOff x="3741075" y="1171575"/>
            <a:chExt cx="172650" cy="279725"/>
          </a:xfrm>
        </p:grpSpPr>
        <p:sp>
          <p:nvSpPr>
            <p:cNvPr id="1511" name="Google Shape;1511;p51"/>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12" name="Google Shape;1512;p51"/>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13" name="Google Shape;1513;p51"/>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14" name="Google Shape;1514;p51"/>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515" name="Google Shape;1515;p51"/>
          <p:cNvSpPr/>
          <p:nvPr/>
        </p:nvSpPr>
        <p:spPr>
          <a:xfrm>
            <a:off x="9465599" y="2371870"/>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516" name="Google Shape;1516;p51"/>
          <p:cNvGrpSpPr/>
          <p:nvPr/>
        </p:nvGrpSpPr>
        <p:grpSpPr>
          <a:xfrm>
            <a:off x="2528682" y="3103577"/>
            <a:ext cx="351520" cy="253623"/>
            <a:chOff x="952700" y="1101100"/>
            <a:chExt cx="265900" cy="186050"/>
          </a:xfrm>
        </p:grpSpPr>
        <p:sp>
          <p:nvSpPr>
            <p:cNvPr id="1517" name="Google Shape;1517;p51"/>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18" name="Google Shape;1518;p51"/>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19" name="Google Shape;1519;p51"/>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520" name="Google Shape;1520;p51"/>
          <p:cNvSpPr/>
          <p:nvPr/>
        </p:nvSpPr>
        <p:spPr>
          <a:xfrm>
            <a:off x="3055153" y="3020420"/>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21" name="Google Shape;1521;p51"/>
          <p:cNvSpPr/>
          <p:nvPr/>
        </p:nvSpPr>
        <p:spPr>
          <a:xfrm>
            <a:off x="3477015" y="3047825"/>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22" name="Google Shape;1522;p51"/>
          <p:cNvSpPr/>
          <p:nvPr/>
        </p:nvSpPr>
        <p:spPr>
          <a:xfrm>
            <a:off x="4048633" y="3047893"/>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23" name="Google Shape;1523;p51"/>
          <p:cNvSpPr/>
          <p:nvPr/>
        </p:nvSpPr>
        <p:spPr>
          <a:xfrm>
            <a:off x="4658000" y="3086034"/>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524" name="Google Shape;1524;p51"/>
          <p:cNvGrpSpPr/>
          <p:nvPr/>
        </p:nvGrpSpPr>
        <p:grpSpPr>
          <a:xfrm>
            <a:off x="5219949" y="3082177"/>
            <a:ext cx="317875" cy="344208"/>
            <a:chOff x="5583325" y="1073450"/>
            <a:chExt cx="240450" cy="252500"/>
          </a:xfrm>
        </p:grpSpPr>
        <p:sp>
          <p:nvSpPr>
            <p:cNvPr id="1525" name="Google Shape;1525;p51"/>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26" name="Google Shape;1526;p51"/>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27" name="Google Shape;1527;p51"/>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28" name="Google Shape;1528;p51"/>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529" name="Google Shape;1529;p51"/>
          <p:cNvGrpSpPr/>
          <p:nvPr/>
        </p:nvGrpSpPr>
        <p:grpSpPr>
          <a:xfrm>
            <a:off x="5703822" y="3071928"/>
            <a:ext cx="386850" cy="294962"/>
            <a:chOff x="1502275" y="3638775"/>
            <a:chExt cx="292625" cy="216375"/>
          </a:xfrm>
        </p:grpSpPr>
        <p:sp>
          <p:nvSpPr>
            <p:cNvPr id="1530" name="Google Shape;1530;p51"/>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31" name="Google Shape;1531;p51"/>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32" name="Google Shape;1532;p51"/>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33" name="Google Shape;1533;p51"/>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34" name="Google Shape;1534;p51"/>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535" name="Google Shape;1535;p51"/>
          <p:cNvGrpSpPr/>
          <p:nvPr/>
        </p:nvGrpSpPr>
        <p:grpSpPr>
          <a:xfrm>
            <a:off x="6258857" y="3016414"/>
            <a:ext cx="354428" cy="362441"/>
            <a:chOff x="3171000" y="4021950"/>
            <a:chExt cx="268100" cy="265875"/>
          </a:xfrm>
        </p:grpSpPr>
        <p:sp>
          <p:nvSpPr>
            <p:cNvPr id="1536" name="Google Shape;1536;p51"/>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37" name="Google Shape;1537;p51"/>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538" name="Google Shape;1538;p51"/>
          <p:cNvSpPr/>
          <p:nvPr/>
        </p:nvSpPr>
        <p:spPr>
          <a:xfrm>
            <a:off x="6779633" y="3050756"/>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39" name="Google Shape;1539;p51"/>
          <p:cNvSpPr/>
          <p:nvPr/>
        </p:nvSpPr>
        <p:spPr>
          <a:xfrm>
            <a:off x="7334021" y="3035213"/>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540" name="Google Shape;1540;p51"/>
          <p:cNvGrpSpPr/>
          <p:nvPr/>
        </p:nvGrpSpPr>
        <p:grpSpPr>
          <a:xfrm>
            <a:off x="7848132" y="3068067"/>
            <a:ext cx="334400" cy="344821"/>
            <a:chOff x="5684575" y="4038000"/>
            <a:chExt cx="252950" cy="252950"/>
          </a:xfrm>
        </p:grpSpPr>
        <p:sp>
          <p:nvSpPr>
            <p:cNvPr id="1541" name="Google Shape;1541;p51"/>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42" name="Google Shape;1542;p51"/>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43" name="Google Shape;1543;p51"/>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44" name="Google Shape;1544;p51"/>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45" name="Google Shape;1545;p51"/>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46" name="Google Shape;1546;p51"/>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547" name="Google Shape;1547;p51"/>
          <p:cNvGrpSpPr/>
          <p:nvPr/>
        </p:nvGrpSpPr>
        <p:grpSpPr>
          <a:xfrm>
            <a:off x="8441727" y="3026501"/>
            <a:ext cx="247115" cy="399520"/>
            <a:chOff x="1982675" y="3599525"/>
            <a:chExt cx="186925" cy="293075"/>
          </a:xfrm>
        </p:grpSpPr>
        <p:sp>
          <p:nvSpPr>
            <p:cNvPr id="1548" name="Google Shape;1548;p51"/>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49" name="Google Shape;1549;p51"/>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50" name="Google Shape;1550;p51"/>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51" name="Google Shape;1551;p51"/>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52" name="Google Shape;1552;p51"/>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553" name="Google Shape;1553;p51"/>
          <p:cNvGrpSpPr/>
          <p:nvPr/>
        </p:nvGrpSpPr>
        <p:grpSpPr>
          <a:xfrm>
            <a:off x="8947735" y="3026500"/>
            <a:ext cx="178106" cy="398940"/>
            <a:chOff x="2397075" y="3602200"/>
            <a:chExt cx="134725" cy="292650"/>
          </a:xfrm>
        </p:grpSpPr>
        <p:sp>
          <p:nvSpPr>
            <p:cNvPr id="1554" name="Google Shape;1554;p51"/>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55" name="Google Shape;1555;p51"/>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56" name="Google Shape;1556;p51"/>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57" name="Google Shape;1557;p51"/>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58" name="Google Shape;1558;p51"/>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559" name="Google Shape;1559;p51"/>
          <p:cNvGrpSpPr/>
          <p:nvPr/>
        </p:nvGrpSpPr>
        <p:grpSpPr>
          <a:xfrm>
            <a:off x="2581850" y="3710924"/>
            <a:ext cx="246520" cy="383741"/>
            <a:chOff x="2717350" y="3603525"/>
            <a:chExt cx="186475" cy="281500"/>
          </a:xfrm>
        </p:grpSpPr>
        <p:sp>
          <p:nvSpPr>
            <p:cNvPr id="1560" name="Google Shape;1560;p51"/>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61" name="Google Shape;1561;p51"/>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62" name="Google Shape;1562;p51"/>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63" name="Google Shape;1563;p51"/>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564" name="Google Shape;1564;p51"/>
          <p:cNvSpPr/>
          <p:nvPr/>
        </p:nvSpPr>
        <p:spPr>
          <a:xfrm>
            <a:off x="9383691" y="3050995"/>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565" name="Google Shape;1565;p51"/>
          <p:cNvGrpSpPr/>
          <p:nvPr/>
        </p:nvGrpSpPr>
        <p:grpSpPr>
          <a:xfrm>
            <a:off x="3024770" y="3721267"/>
            <a:ext cx="332053" cy="363054"/>
            <a:chOff x="3927075" y="3612900"/>
            <a:chExt cx="251175" cy="266325"/>
          </a:xfrm>
        </p:grpSpPr>
        <p:sp>
          <p:nvSpPr>
            <p:cNvPr id="1566" name="Google Shape;1566;p51"/>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67" name="Google Shape;1567;p51"/>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568" name="Google Shape;1568;p51"/>
          <p:cNvGrpSpPr/>
          <p:nvPr/>
        </p:nvGrpSpPr>
        <p:grpSpPr>
          <a:xfrm>
            <a:off x="3552875" y="3780864"/>
            <a:ext cx="336152" cy="347241"/>
            <a:chOff x="4324975" y="3617800"/>
            <a:chExt cx="254275" cy="254725"/>
          </a:xfrm>
        </p:grpSpPr>
        <p:sp>
          <p:nvSpPr>
            <p:cNvPr id="1569" name="Google Shape;1569;p51"/>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70" name="Google Shape;1570;p51"/>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71" name="Google Shape;1571;p51"/>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572" name="Google Shape;1572;p51"/>
          <p:cNvGrpSpPr/>
          <p:nvPr/>
        </p:nvGrpSpPr>
        <p:grpSpPr>
          <a:xfrm>
            <a:off x="4086534" y="3846536"/>
            <a:ext cx="399872" cy="217737"/>
            <a:chOff x="4728650" y="3665975"/>
            <a:chExt cx="302475" cy="159725"/>
          </a:xfrm>
        </p:grpSpPr>
        <p:sp>
          <p:nvSpPr>
            <p:cNvPr id="1573" name="Google Shape;1573;p51"/>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74" name="Google Shape;1574;p51"/>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575" name="Google Shape;1575;p51"/>
          <p:cNvGrpSpPr/>
          <p:nvPr/>
        </p:nvGrpSpPr>
        <p:grpSpPr>
          <a:xfrm>
            <a:off x="4613200" y="3803696"/>
            <a:ext cx="382719" cy="282796"/>
            <a:chOff x="5164925" y="3642775"/>
            <a:chExt cx="289500" cy="207450"/>
          </a:xfrm>
        </p:grpSpPr>
        <p:sp>
          <p:nvSpPr>
            <p:cNvPr id="1576" name="Google Shape;1576;p51"/>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77" name="Google Shape;1577;p51"/>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78" name="Google Shape;1578;p51"/>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79" name="Google Shape;1579;p51"/>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80" name="Google Shape;1580;p51"/>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581" name="Google Shape;1581;p51"/>
          <p:cNvSpPr/>
          <p:nvPr/>
        </p:nvSpPr>
        <p:spPr>
          <a:xfrm>
            <a:off x="5213990" y="3717422"/>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82" name="Google Shape;1582;p51"/>
          <p:cNvSpPr/>
          <p:nvPr/>
        </p:nvSpPr>
        <p:spPr>
          <a:xfrm>
            <a:off x="5717809" y="3749343"/>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83" name="Google Shape;1583;p51"/>
          <p:cNvSpPr/>
          <p:nvPr/>
        </p:nvSpPr>
        <p:spPr>
          <a:xfrm>
            <a:off x="6195030" y="3738589"/>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84" name="Google Shape;1584;p51"/>
          <p:cNvSpPr/>
          <p:nvPr/>
        </p:nvSpPr>
        <p:spPr>
          <a:xfrm>
            <a:off x="6776032" y="3664863"/>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85" name="Google Shape;1585;p51"/>
          <p:cNvSpPr/>
          <p:nvPr/>
        </p:nvSpPr>
        <p:spPr>
          <a:xfrm>
            <a:off x="7285385" y="3664574"/>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86" name="Google Shape;1586;p51"/>
          <p:cNvSpPr/>
          <p:nvPr/>
        </p:nvSpPr>
        <p:spPr>
          <a:xfrm>
            <a:off x="7794738" y="3657024"/>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87" name="Google Shape;1587;p51"/>
          <p:cNvSpPr/>
          <p:nvPr/>
        </p:nvSpPr>
        <p:spPr>
          <a:xfrm>
            <a:off x="8408731" y="3713485"/>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588" name="Google Shape;1588;p51"/>
          <p:cNvGrpSpPr/>
          <p:nvPr/>
        </p:nvGrpSpPr>
        <p:grpSpPr>
          <a:xfrm>
            <a:off x="8933824" y="3717916"/>
            <a:ext cx="327294" cy="334632"/>
            <a:chOff x="5717150" y="2098500"/>
            <a:chExt cx="247575" cy="245475"/>
          </a:xfrm>
        </p:grpSpPr>
        <p:sp>
          <p:nvSpPr>
            <p:cNvPr id="1589" name="Google Shape;1589;p51"/>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90" name="Google Shape;1590;p51"/>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91" name="Google Shape;1591;p51"/>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592" name="Google Shape;1592;p51"/>
          <p:cNvSpPr/>
          <p:nvPr/>
        </p:nvSpPr>
        <p:spPr>
          <a:xfrm>
            <a:off x="9483441" y="3650888"/>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93" name="Google Shape;1593;p51"/>
          <p:cNvSpPr/>
          <p:nvPr/>
        </p:nvSpPr>
        <p:spPr>
          <a:xfrm>
            <a:off x="2519500" y="4449599"/>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94" name="Google Shape;1594;p51"/>
          <p:cNvSpPr/>
          <p:nvPr/>
        </p:nvSpPr>
        <p:spPr>
          <a:xfrm>
            <a:off x="3039790" y="4430444"/>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595" name="Google Shape;1595;p51"/>
          <p:cNvGrpSpPr/>
          <p:nvPr/>
        </p:nvGrpSpPr>
        <p:grpSpPr>
          <a:xfrm>
            <a:off x="3511298" y="4358842"/>
            <a:ext cx="352082" cy="317455"/>
            <a:chOff x="6435300" y="2742175"/>
            <a:chExt cx="266325" cy="232875"/>
          </a:xfrm>
        </p:grpSpPr>
        <p:sp>
          <p:nvSpPr>
            <p:cNvPr id="1596" name="Google Shape;1596;p51"/>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97" name="Google Shape;1597;p51"/>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598" name="Google Shape;1598;p51"/>
          <p:cNvGrpSpPr/>
          <p:nvPr/>
        </p:nvGrpSpPr>
        <p:grpSpPr>
          <a:xfrm>
            <a:off x="4558258" y="4437967"/>
            <a:ext cx="333805" cy="344208"/>
            <a:chOff x="674800" y="2146225"/>
            <a:chExt cx="252500" cy="252500"/>
          </a:xfrm>
        </p:grpSpPr>
        <p:sp>
          <p:nvSpPr>
            <p:cNvPr id="1599" name="Google Shape;1599;p51"/>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00" name="Google Shape;1600;p51"/>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01" name="Google Shape;1601;p51"/>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02" name="Google Shape;1602;p51"/>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603" name="Google Shape;1603;p51"/>
          <p:cNvGrpSpPr/>
          <p:nvPr/>
        </p:nvGrpSpPr>
        <p:grpSpPr>
          <a:xfrm>
            <a:off x="5085306" y="4449453"/>
            <a:ext cx="333805" cy="344208"/>
            <a:chOff x="2164225" y="2146225"/>
            <a:chExt cx="252500" cy="252500"/>
          </a:xfrm>
        </p:grpSpPr>
        <p:sp>
          <p:nvSpPr>
            <p:cNvPr id="1604" name="Google Shape;1604;p51"/>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05" name="Google Shape;1605;p51"/>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06" name="Google Shape;1606;p51"/>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07" name="Google Shape;1607;p51"/>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608" name="Google Shape;1608;p51"/>
          <p:cNvGrpSpPr/>
          <p:nvPr/>
        </p:nvGrpSpPr>
        <p:grpSpPr>
          <a:xfrm>
            <a:off x="4031217" y="4449226"/>
            <a:ext cx="334400" cy="344821"/>
            <a:chOff x="689975" y="1737200"/>
            <a:chExt cx="252950" cy="252950"/>
          </a:xfrm>
        </p:grpSpPr>
        <p:sp>
          <p:nvSpPr>
            <p:cNvPr id="1609" name="Google Shape;1609;p51"/>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10" name="Google Shape;1610;p51"/>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11" name="Google Shape;1611;p51"/>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12" name="Google Shape;1612;p51"/>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13" name="Google Shape;1613;p51"/>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14" name="Google Shape;1614;p51"/>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615" name="Google Shape;1615;p51"/>
          <p:cNvGrpSpPr/>
          <p:nvPr/>
        </p:nvGrpSpPr>
        <p:grpSpPr>
          <a:xfrm>
            <a:off x="5612075" y="4439102"/>
            <a:ext cx="334400" cy="344208"/>
            <a:chOff x="2961350" y="1740750"/>
            <a:chExt cx="252950" cy="252500"/>
          </a:xfrm>
        </p:grpSpPr>
        <p:sp>
          <p:nvSpPr>
            <p:cNvPr id="1616" name="Google Shape;1616;p51"/>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17" name="Google Shape;1617;p51"/>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18" name="Google Shape;1618;p51"/>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19" name="Google Shape;1619;p51"/>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20" name="Google Shape;1620;p51"/>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21" name="Google Shape;1621;p51"/>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622" name="Google Shape;1622;p51"/>
          <p:cNvSpPr/>
          <p:nvPr/>
        </p:nvSpPr>
        <p:spPr>
          <a:xfrm>
            <a:off x="6169754" y="4468227"/>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p>
        </p:txBody>
      </p:sp>
      <p:grpSp>
        <p:nvGrpSpPr>
          <p:cNvPr id="1623" name="Google Shape;1623;p51"/>
          <p:cNvGrpSpPr/>
          <p:nvPr/>
        </p:nvGrpSpPr>
        <p:grpSpPr>
          <a:xfrm>
            <a:off x="6696108" y="4387468"/>
            <a:ext cx="271902" cy="376448"/>
            <a:chOff x="4026550" y="3640100"/>
            <a:chExt cx="205675" cy="276150"/>
          </a:xfrm>
        </p:grpSpPr>
        <p:sp>
          <p:nvSpPr>
            <p:cNvPr id="1624" name="Google Shape;1624;p51"/>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25" name="Google Shape;1625;p51"/>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26" name="Google Shape;1626;p51"/>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27" name="Google Shape;1627;p51"/>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28" name="Google Shape;1628;p51"/>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29" name="Google Shape;1629;p51"/>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630" name="Google Shape;1630;p51"/>
          <p:cNvSpPr/>
          <p:nvPr/>
        </p:nvSpPr>
        <p:spPr>
          <a:xfrm>
            <a:off x="7189931" y="4453383"/>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631" name="Google Shape;1631;p51"/>
          <p:cNvGrpSpPr/>
          <p:nvPr/>
        </p:nvGrpSpPr>
        <p:grpSpPr>
          <a:xfrm>
            <a:off x="7732713" y="4486703"/>
            <a:ext cx="351487" cy="294826"/>
            <a:chOff x="853250" y="4006875"/>
            <a:chExt cx="265875" cy="216275"/>
          </a:xfrm>
        </p:grpSpPr>
        <p:sp>
          <p:nvSpPr>
            <p:cNvPr id="1632" name="Google Shape;1632;p51"/>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33" name="Google Shape;1633;p51"/>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634" name="Google Shape;1634;p51"/>
          <p:cNvGrpSpPr/>
          <p:nvPr/>
        </p:nvGrpSpPr>
        <p:grpSpPr>
          <a:xfrm>
            <a:off x="8910280" y="4452282"/>
            <a:ext cx="245925" cy="363668"/>
            <a:chOff x="1978675" y="3981800"/>
            <a:chExt cx="186025" cy="266775"/>
          </a:xfrm>
        </p:grpSpPr>
        <p:sp>
          <p:nvSpPr>
            <p:cNvPr id="1635" name="Google Shape;1635;p51"/>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36" name="Google Shape;1636;p51"/>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637" name="Google Shape;1637;p51"/>
          <p:cNvSpPr/>
          <p:nvPr/>
        </p:nvSpPr>
        <p:spPr>
          <a:xfrm>
            <a:off x="8307296" y="4473715"/>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638" name="Google Shape;1638;p51"/>
          <p:cNvGrpSpPr/>
          <p:nvPr/>
        </p:nvGrpSpPr>
        <p:grpSpPr>
          <a:xfrm>
            <a:off x="9440020" y="4461726"/>
            <a:ext cx="333805" cy="344821"/>
            <a:chOff x="480325" y="3970200"/>
            <a:chExt cx="252500" cy="252950"/>
          </a:xfrm>
        </p:grpSpPr>
        <p:sp>
          <p:nvSpPr>
            <p:cNvPr id="1639" name="Google Shape;1639;p51"/>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40" name="Google Shape;1640;p51"/>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41" name="Google Shape;1641;p51"/>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42" name="Google Shape;1642;p51"/>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43" name="Google Shape;1643;p51"/>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644" name="Google Shape;1644;p51"/>
          <p:cNvSpPr/>
          <p:nvPr/>
        </p:nvSpPr>
        <p:spPr>
          <a:xfrm>
            <a:off x="2607371" y="5072569"/>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645" name="Google Shape;1645;p51"/>
          <p:cNvGrpSpPr/>
          <p:nvPr/>
        </p:nvGrpSpPr>
        <p:grpSpPr>
          <a:xfrm>
            <a:off x="3015743" y="5051331"/>
            <a:ext cx="334400" cy="344208"/>
            <a:chOff x="5745250" y="4378350"/>
            <a:chExt cx="252950" cy="252500"/>
          </a:xfrm>
        </p:grpSpPr>
        <p:sp>
          <p:nvSpPr>
            <p:cNvPr id="1646" name="Google Shape;1646;p51"/>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47" name="Google Shape;1647;p51"/>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648" name="Google Shape;1648;p51"/>
          <p:cNvGrpSpPr/>
          <p:nvPr/>
        </p:nvGrpSpPr>
        <p:grpSpPr>
          <a:xfrm>
            <a:off x="3525242" y="5055591"/>
            <a:ext cx="334400" cy="344821"/>
            <a:chOff x="6130650" y="4381475"/>
            <a:chExt cx="252950" cy="252950"/>
          </a:xfrm>
        </p:grpSpPr>
        <p:sp>
          <p:nvSpPr>
            <p:cNvPr id="1649" name="Google Shape;1649;p51"/>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50" name="Google Shape;1650;p51"/>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651" name="Google Shape;1651;p51"/>
          <p:cNvSpPr/>
          <p:nvPr/>
        </p:nvSpPr>
        <p:spPr>
          <a:xfrm>
            <a:off x="4032278" y="5070490"/>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652" name="Google Shape;1652;p51"/>
          <p:cNvGrpSpPr/>
          <p:nvPr/>
        </p:nvGrpSpPr>
        <p:grpSpPr>
          <a:xfrm>
            <a:off x="4533046" y="5078674"/>
            <a:ext cx="352082" cy="299802"/>
            <a:chOff x="6919750" y="1464650"/>
            <a:chExt cx="266325" cy="219925"/>
          </a:xfrm>
        </p:grpSpPr>
        <p:sp>
          <p:nvSpPr>
            <p:cNvPr id="1653" name="Google Shape;1653;p51"/>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54" name="Google Shape;1654;p51"/>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655" name="Google Shape;1655;p51"/>
          <p:cNvGrpSpPr/>
          <p:nvPr/>
        </p:nvGrpSpPr>
        <p:grpSpPr>
          <a:xfrm>
            <a:off x="5059243" y="5054116"/>
            <a:ext cx="366855" cy="339948"/>
            <a:chOff x="4759875" y="1027050"/>
            <a:chExt cx="277500" cy="249375"/>
          </a:xfrm>
        </p:grpSpPr>
        <p:sp>
          <p:nvSpPr>
            <p:cNvPr id="1656" name="Google Shape;1656;p51"/>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57" name="Google Shape;1657;p51"/>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58" name="Google Shape;1658;p51"/>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59" name="Google Shape;1659;p51"/>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60" name="Google Shape;1660;p51"/>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661" name="Google Shape;1661;p51"/>
          <p:cNvGrpSpPr/>
          <p:nvPr/>
        </p:nvGrpSpPr>
        <p:grpSpPr>
          <a:xfrm>
            <a:off x="5600528" y="5038090"/>
            <a:ext cx="372738" cy="343186"/>
            <a:chOff x="3357900" y="1057675"/>
            <a:chExt cx="281950" cy="251750"/>
          </a:xfrm>
        </p:grpSpPr>
        <p:sp>
          <p:nvSpPr>
            <p:cNvPr id="1662" name="Google Shape;1662;p51"/>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63" name="Google Shape;1663;p51"/>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64" name="Google Shape;1664;p51"/>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665" name="Google Shape;1665;p51"/>
          <p:cNvGrpSpPr/>
          <p:nvPr/>
        </p:nvGrpSpPr>
        <p:grpSpPr>
          <a:xfrm>
            <a:off x="6163700" y="5023095"/>
            <a:ext cx="191095" cy="401974"/>
            <a:chOff x="3783900" y="1046675"/>
            <a:chExt cx="144550" cy="294875"/>
          </a:xfrm>
        </p:grpSpPr>
        <p:sp>
          <p:nvSpPr>
            <p:cNvPr id="1666" name="Google Shape;1666;p51"/>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67" name="Google Shape;1667;p51"/>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668" name="Google Shape;1668;p51"/>
          <p:cNvSpPr/>
          <p:nvPr/>
        </p:nvSpPr>
        <p:spPr>
          <a:xfrm>
            <a:off x="6688739" y="5047329"/>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669" name="Google Shape;1669;p51"/>
          <p:cNvGrpSpPr/>
          <p:nvPr/>
        </p:nvGrpSpPr>
        <p:grpSpPr>
          <a:xfrm>
            <a:off x="7062980" y="4780478"/>
            <a:ext cx="552596" cy="674409"/>
            <a:chOff x="238550" y="1487175"/>
            <a:chExt cx="418000" cy="494725"/>
          </a:xfrm>
        </p:grpSpPr>
        <p:sp>
          <p:nvSpPr>
            <p:cNvPr id="1670" name="Google Shape;1670;p51"/>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71" name="Google Shape;1671;p51"/>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72" name="Google Shape;1672;p51"/>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73" name="Google Shape;1673;p51"/>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74" name="Google Shape;1674;p51"/>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75" name="Google Shape;1675;p51"/>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76" name="Google Shape;1676;p51"/>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77" name="Google Shape;1677;p51"/>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78" name="Google Shape;1678;p51"/>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679" name="Google Shape;1679;p51"/>
          <p:cNvSpPr/>
          <p:nvPr/>
        </p:nvSpPr>
        <p:spPr>
          <a:xfrm>
            <a:off x="7732374" y="5181214"/>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80" name="Google Shape;1680;p51"/>
          <p:cNvSpPr/>
          <p:nvPr/>
        </p:nvSpPr>
        <p:spPr>
          <a:xfrm>
            <a:off x="8223836" y="5091980"/>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681" name="Google Shape;1681;p51"/>
          <p:cNvGrpSpPr/>
          <p:nvPr/>
        </p:nvGrpSpPr>
        <p:grpSpPr>
          <a:xfrm>
            <a:off x="8815358" y="5107237"/>
            <a:ext cx="364707" cy="363804"/>
            <a:chOff x="6010925" y="3998175"/>
            <a:chExt cx="275875" cy="266875"/>
          </a:xfrm>
        </p:grpSpPr>
        <p:sp>
          <p:nvSpPr>
            <p:cNvPr id="1682" name="Google Shape;1682;p51"/>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83" name="Google Shape;1683;p51"/>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84" name="Google Shape;1684;p51"/>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85" name="Google Shape;1685;p51"/>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86" name="Google Shape;1686;p51"/>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687" name="Google Shape;1687;p51"/>
          <p:cNvGrpSpPr/>
          <p:nvPr/>
        </p:nvGrpSpPr>
        <p:grpSpPr>
          <a:xfrm>
            <a:off x="9417554" y="5125862"/>
            <a:ext cx="352082" cy="308322"/>
            <a:chOff x="6866650" y="1038650"/>
            <a:chExt cx="266325" cy="226175"/>
          </a:xfrm>
        </p:grpSpPr>
        <p:sp>
          <p:nvSpPr>
            <p:cNvPr id="1688" name="Google Shape;1688;p51"/>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89" name="Google Shape;1689;p51"/>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90" name="Google Shape;1690;p51"/>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691" name="Google Shape;1691;p51"/>
          <p:cNvGrpSpPr/>
          <p:nvPr/>
        </p:nvGrpSpPr>
        <p:grpSpPr>
          <a:xfrm>
            <a:off x="5155087" y="1762012"/>
            <a:ext cx="272497" cy="362441"/>
            <a:chOff x="2033075" y="2942475"/>
            <a:chExt cx="206125" cy="265875"/>
          </a:xfrm>
        </p:grpSpPr>
        <p:sp>
          <p:nvSpPr>
            <p:cNvPr id="1692" name="Google Shape;1692;p51"/>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93" name="Google Shape;1693;p51"/>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94" name="Google Shape;1694;p51"/>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95" name="Google Shape;1695;p51"/>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96" name="Google Shape;1696;p51"/>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97" name="Google Shape;1697;p51"/>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698" name="Google Shape;1698;p51"/>
          <p:cNvSpPr/>
          <p:nvPr/>
        </p:nvSpPr>
        <p:spPr>
          <a:xfrm>
            <a:off x="2519516" y="5702423"/>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699" name="Google Shape;1699;p51"/>
          <p:cNvGrpSpPr/>
          <p:nvPr/>
        </p:nvGrpSpPr>
        <p:grpSpPr>
          <a:xfrm>
            <a:off x="3016802" y="5738414"/>
            <a:ext cx="325576" cy="362441"/>
            <a:chOff x="3081775" y="1061400"/>
            <a:chExt cx="246275" cy="265875"/>
          </a:xfrm>
        </p:grpSpPr>
        <p:sp>
          <p:nvSpPr>
            <p:cNvPr id="1700" name="Google Shape;1700;p51"/>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01" name="Google Shape;1701;p51"/>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02" name="Google Shape;1702;p51"/>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703" name="Google Shape;1703;p51"/>
          <p:cNvGrpSpPr/>
          <p:nvPr/>
        </p:nvGrpSpPr>
        <p:grpSpPr>
          <a:xfrm>
            <a:off x="3556513" y="5780534"/>
            <a:ext cx="369202" cy="325941"/>
            <a:chOff x="2847150" y="1805000"/>
            <a:chExt cx="279275" cy="239100"/>
          </a:xfrm>
        </p:grpSpPr>
        <p:sp>
          <p:nvSpPr>
            <p:cNvPr id="1704" name="Google Shape;1704;p51"/>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05" name="Google Shape;1705;p51"/>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706" name="Google Shape;1706;p51"/>
          <p:cNvSpPr/>
          <p:nvPr/>
        </p:nvSpPr>
        <p:spPr>
          <a:xfrm>
            <a:off x="4138834" y="5830310"/>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707" name="Google Shape;1707;p51"/>
          <p:cNvGrpSpPr/>
          <p:nvPr/>
        </p:nvGrpSpPr>
        <p:grpSpPr>
          <a:xfrm>
            <a:off x="4742307" y="5724791"/>
            <a:ext cx="352082" cy="363054"/>
            <a:chOff x="6435300" y="1095300"/>
            <a:chExt cx="266325" cy="266325"/>
          </a:xfrm>
        </p:grpSpPr>
        <p:sp>
          <p:nvSpPr>
            <p:cNvPr id="1708" name="Google Shape;1708;p51"/>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09" name="Google Shape;1709;p51"/>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10" name="Google Shape;1710;p51"/>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711" name="Google Shape;1711;p51"/>
          <p:cNvSpPr/>
          <p:nvPr/>
        </p:nvSpPr>
        <p:spPr>
          <a:xfrm>
            <a:off x="5306157" y="5738979"/>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12" name="Google Shape;1712;p51"/>
          <p:cNvSpPr/>
          <p:nvPr/>
        </p:nvSpPr>
        <p:spPr>
          <a:xfrm>
            <a:off x="5766907" y="5710672"/>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713" name="Google Shape;1713;p51"/>
          <p:cNvGrpSpPr/>
          <p:nvPr/>
        </p:nvGrpSpPr>
        <p:grpSpPr>
          <a:xfrm>
            <a:off x="6295376" y="5719855"/>
            <a:ext cx="301350" cy="363054"/>
            <a:chOff x="4506525" y="1060950"/>
            <a:chExt cx="227950" cy="266325"/>
          </a:xfrm>
        </p:grpSpPr>
        <p:sp>
          <p:nvSpPr>
            <p:cNvPr id="1714" name="Google Shape;1714;p51"/>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15" name="Google Shape;1715;p51"/>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16" name="Google Shape;1716;p51"/>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17" name="Google Shape;1717;p51"/>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18" name="Google Shape;1718;p51"/>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19" name="Google Shape;1719;p51"/>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20" name="Google Shape;1720;p51"/>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721" name="Google Shape;1721;p51"/>
          <p:cNvSpPr/>
          <p:nvPr/>
        </p:nvSpPr>
        <p:spPr>
          <a:xfrm>
            <a:off x="6754423" y="5843143"/>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22" name="Google Shape;1722;p51"/>
          <p:cNvSpPr/>
          <p:nvPr/>
        </p:nvSpPr>
        <p:spPr>
          <a:xfrm>
            <a:off x="7751141" y="5797503"/>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723" name="Google Shape;1723;p51"/>
          <p:cNvGrpSpPr/>
          <p:nvPr/>
        </p:nvGrpSpPr>
        <p:grpSpPr>
          <a:xfrm>
            <a:off x="7301010" y="5797711"/>
            <a:ext cx="251246" cy="356340"/>
            <a:chOff x="867500" y="3647700"/>
            <a:chExt cx="190050" cy="261400"/>
          </a:xfrm>
        </p:grpSpPr>
        <p:sp>
          <p:nvSpPr>
            <p:cNvPr id="1724" name="Google Shape;1724;p51"/>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25" name="Google Shape;1725;p51"/>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26" name="Google Shape;1726;p51"/>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27" name="Google Shape;1727;p51"/>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28" name="Google Shape;1728;p51"/>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729" name="Google Shape;1729;p51"/>
          <p:cNvSpPr/>
          <p:nvPr/>
        </p:nvSpPr>
        <p:spPr>
          <a:xfrm>
            <a:off x="8257587" y="5764356"/>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30" name="Google Shape;1730;p51"/>
          <p:cNvSpPr/>
          <p:nvPr/>
        </p:nvSpPr>
        <p:spPr>
          <a:xfrm>
            <a:off x="8859393" y="5763094"/>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731" name="Google Shape;1731;p51"/>
          <p:cNvGrpSpPr/>
          <p:nvPr/>
        </p:nvGrpSpPr>
        <p:grpSpPr>
          <a:xfrm>
            <a:off x="9443288" y="5752884"/>
            <a:ext cx="299598" cy="398327"/>
            <a:chOff x="3707175" y="1322350"/>
            <a:chExt cx="226625" cy="292200"/>
          </a:xfrm>
        </p:grpSpPr>
        <p:sp>
          <p:nvSpPr>
            <p:cNvPr id="1732" name="Google Shape;1732;p51"/>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33" name="Google Shape;1733;p51"/>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chemeClr val="lt1"/>
            </a:solidFill>
            <a:ln>
              <a:noFill/>
            </a:ln>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37" name="Shape 1737"/>
        <p:cNvGrpSpPr/>
        <p:nvPr/>
      </p:nvGrpSpPr>
      <p:grpSpPr>
        <a:xfrm>
          <a:off x="0" y="0"/>
          <a:ext cx="0" cy="0"/>
          <a:chOff x="0" y="0"/>
          <a:chExt cx="0" cy="0"/>
        </a:xfrm>
      </p:grpSpPr>
      <p:sp>
        <p:nvSpPr>
          <p:cNvPr id="1738" name="Google Shape;1738;p52"/>
          <p:cNvSpPr txBox="1"/>
          <p:nvPr>
            <p:ph type="title"/>
          </p:nvPr>
        </p:nvSpPr>
        <p:spPr>
          <a:xfrm>
            <a:off x="873350" y="1293500"/>
            <a:ext cx="105519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Theme colors version with no animations.</a:t>
            </a:r>
            <a:endParaRPr/>
          </a:p>
        </p:txBody>
      </p:sp>
      <p:sp>
        <p:nvSpPr>
          <p:cNvPr id="1739" name="Google Shape;1739;p52"/>
          <p:cNvSpPr txBox="1"/>
          <p:nvPr>
            <p:ph idx="1" type="body"/>
          </p:nvPr>
        </p:nvSpPr>
        <p:spPr>
          <a:xfrm>
            <a:off x="1963200" y="2417600"/>
            <a:ext cx="8265600" cy="27858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The following slides use theme colors. If you want to change the colors of the hot air balloons, go to Slide &gt; Edit Theme, click on colors and change accents 1, 2, 3 and 4. - You’ll need to use different shades of the same color.</a:t>
            </a:r>
            <a:endParaRPr/>
          </a:p>
          <a:p>
            <a:pPr indent="0" lvl="0" marL="0" rtl="0" algn="ctr">
              <a:spcBef>
                <a:spcPts val="2100"/>
              </a:spcBef>
              <a:spcAft>
                <a:spcPts val="2100"/>
              </a:spcAft>
              <a:buNone/>
            </a:pPr>
            <a:r>
              <a:rPr lang="en"/>
              <a:t>If animations (gifs) make your deck run slow, delete all the previous slides </a:t>
            </a:r>
            <a:r>
              <a:rPr lang="en"/>
              <a:t>(and their layouts in the theme - you need to delete the slides first-) </a:t>
            </a:r>
            <a:r>
              <a:rPr lang="en"/>
              <a:t>and use the following version.</a:t>
            </a:r>
            <a:endParaRPr/>
          </a:p>
        </p:txBody>
      </p:sp>
    </p:spTree>
  </p:cSld>
  <p:clrMapOvr>
    <a:masterClrMapping/>
  </p:clrMapOvr>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43" name="Shape 1743"/>
        <p:cNvGrpSpPr/>
        <p:nvPr/>
      </p:nvGrpSpPr>
      <p:grpSpPr>
        <a:xfrm>
          <a:off x="0" y="0"/>
          <a:ext cx="0" cy="0"/>
          <a:chOff x="0" y="0"/>
          <a:chExt cx="0" cy="0"/>
        </a:xfrm>
      </p:grpSpPr>
      <p:sp>
        <p:nvSpPr>
          <p:cNvPr id="1744" name="Google Shape;1744;p53"/>
          <p:cNvSpPr txBox="1"/>
          <p:nvPr>
            <p:ph type="title"/>
          </p:nvPr>
        </p:nvSpPr>
        <p:spPr>
          <a:xfrm>
            <a:off x="4373425" y="2171475"/>
            <a:ext cx="6410400" cy="2254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solidFill>
                  <a:schemeClr val="lt1"/>
                </a:solidFill>
              </a:rPr>
              <a:t>Here goes your </a:t>
            </a:r>
            <a:r>
              <a:rPr lang="en"/>
              <a:t>presentation title.</a:t>
            </a:r>
            <a:endParaRPr/>
          </a:p>
        </p:txBody>
      </p:sp>
    </p:spTree>
  </p:cSld>
  <p:clrMapOvr>
    <a:masterClrMapping/>
  </p:clrMapOvr>
</p:sld>
</file>

<file path=ppt/slides/slide2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48" name="Shape 1748"/>
        <p:cNvGrpSpPr/>
        <p:nvPr/>
      </p:nvGrpSpPr>
      <p:grpSpPr>
        <a:xfrm>
          <a:off x="0" y="0"/>
          <a:ext cx="0" cy="0"/>
          <a:chOff x="0" y="0"/>
          <a:chExt cx="0" cy="0"/>
        </a:xfrm>
      </p:grpSpPr>
      <p:grpSp>
        <p:nvGrpSpPr>
          <p:cNvPr id="1749" name="Google Shape;1749;p54"/>
          <p:cNvGrpSpPr/>
          <p:nvPr/>
        </p:nvGrpSpPr>
        <p:grpSpPr>
          <a:xfrm>
            <a:off x="1884254" y="1390876"/>
            <a:ext cx="3520392" cy="3493074"/>
            <a:chOff x="8018175" y="827982"/>
            <a:chExt cx="1784827" cy="1784822"/>
          </a:xfrm>
        </p:grpSpPr>
        <p:grpSp>
          <p:nvGrpSpPr>
            <p:cNvPr id="1750" name="Google Shape;1750;p54"/>
            <p:cNvGrpSpPr/>
            <p:nvPr/>
          </p:nvGrpSpPr>
          <p:grpSpPr>
            <a:xfrm>
              <a:off x="8018175" y="827982"/>
              <a:ext cx="1784827" cy="1784822"/>
              <a:chOff x="8360218" y="1166853"/>
              <a:chExt cx="1375271" cy="1375267"/>
            </a:xfrm>
          </p:grpSpPr>
          <p:sp>
            <p:nvSpPr>
              <p:cNvPr id="1751" name="Google Shape;1751;p54"/>
              <p:cNvSpPr/>
              <p:nvPr/>
            </p:nvSpPr>
            <p:spPr>
              <a:xfrm>
                <a:off x="8360222" y="1166853"/>
                <a:ext cx="1375267" cy="1375267"/>
              </a:xfrm>
              <a:custGeom>
                <a:rect b="b" l="l" r="r" t="t"/>
                <a:pathLst>
                  <a:path extrusionOk="0" h="1642110" w="1642110">
                    <a:moveTo>
                      <a:pt x="1642110" y="821055"/>
                    </a:moveTo>
                    <a:cubicBezTo>
                      <a:pt x="1642110" y="1274511"/>
                      <a:pt x="1274512" y="1642110"/>
                      <a:pt x="821055" y="1642110"/>
                    </a:cubicBezTo>
                    <a:cubicBezTo>
                      <a:pt x="367599" y="1642110"/>
                      <a:pt x="0" y="1274511"/>
                      <a:pt x="0" y="821055"/>
                    </a:cubicBezTo>
                    <a:cubicBezTo>
                      <a:pt x="0" y="367599"/>
                      <a:pt x="367599" y="0"/>
                      <a:pt x="821055" y="0"/>
                    </a:cubicBezTo>
                    <a:cubicBezTo>
                      <a:pt x="1274512" y="0"/>
                      <a:pt x="1642110" y="367599"/>
                      <a:pt x="1642110" y="821055"/>
                    </a:cubicBezTo>
                    <a:close/>
                  </a:path>
                </a:pathLst>
              </a:custGeom>
              <a:gradFill>
                <a:gsLst>
                  <a:gs pos="0">
                    <a:srgbClr val="F5F4F7"/>
                  </a:gs>
                  <a:gs pos="34000">
                    <a:srgbClr val="F5F4F7"/>
                  </a:gs>
                  <a:gs pos="64000">
                    <a:srgbClr val="E7E6E6"/>
                  </a:gs>
                  <a:gs pos="82000">
                    <a:srgbClr val="D2CED9"/>
                  </a:gs>
                  <a:gs pos="100000">
                    <a:srgbClr val="D2CED9"/>
                  </a:gs>
                </a:gsLst>
                <a:path path="circle">
                  <a:fillToRect b="100%" r="100%"/>
                </a:path>
                <a:tileRect l="-100%" t="-100%"/>
              </a:gradFill>
              <a:ln>
                <a:noFill/>
              </a:ln>
              <a:effectLst>
                <a:outerShdw blurRad="571500" rotWithShape="0" algn="bl">
                  <a:srgbClr val="FFFFFF">
                    <a:alpha val="4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1752" name="Google Shape;1752;p54"/>
              <p:cNvSpPr/>
              <p:nvPr/>
            </p:nvSpPr>
            <p:spPr>
              <a:xfrm>
                <a:off x="8360218" y="1166853"/>
                <a:ext cx="1184346" cy="1184346"/>
              </a:xfrm>
              <a:custGeom>
                <a:rect b="b" l="l" r="r" t="t"/>
                <a:pathLst>
                  <a:path extrusionOk="0" h="1414144" w="1414145">
                    <a:moveTo>
                      <a:pt x="25400" y="846455"/>
                    </a:moveTo>
                    <a:cubicBezTo>
                      <a:pt x="25400" y="393065"/>
                      <a:pt x="393065" y="25400"/>
                      <a:pt x="846455" y="25400"/>
                    </a:cubicBezTo>
                    <a:cubicBezTo>
                      <a:pt x="1066800" y="25400"/>
                      <a:pt x="1266825" y="112395"/>
                      <a:pt x="1414145" y="253365"/>
                    </a:cubicBezTo>
                    <a:cubicBezTo>
                      <a:pt x="1264920" y="97155"/>
                      <a:pt x="1054100" y="0"/>
                      <a:pt x="821055" y="0"/>
                    </a:cubicBezTo>
                    <a:cubicBezTo>
                      <a:pt x="367665" y="0"/>
                      <a:pt x="0" y="367665"/>
                      <a:pt x="0" y="821055"/>
                    </a:cubicBezTo>
                    <a:cubicBezTo>
                      <a:pt x="0" y="1054100"/>
                      <a:pt x="97155" y="1264285"/>
                      <a:pt x="253365" y="1414145"/>
                    </a:cubicBezTo>
                    <a:cubicBezTo>
                      <a:pt x="112395" y="1266825"/>
                      <a:pt x="25400" y="1066800"/>
                      <a:pt x="25400" y="84645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grpSp>
          <p:nvGrpSpPr>
            <p:cNvPr id="1753" name="Google Shape;1753;p54"/>
            <p:cNvGrpSpPr/>
            <p:nvPr/>
          </p:nvGrpSpPr>
          <p:grpSpPr>
            <a:xfrm>
              <a:off x="8103650" y="1044518"/>
              <a:ext cx="925552" cy="1366411"/>
              <a:chOff x="4816753" y="2449658"/>
              <a:chExt cx="925552" cy="1366411"/>
            </a:xfrm>
          </p:grpSpPr>
          <p:sp>
            <p:nvSpPr>
              <p:cNvPr id="1754" name="Google Shape;1754;p54"/>
              <p:cNvSpPr/>
              <p:nvPr/>
            </p:nvSpPr>
            <p:spPr>
              <a:xfrm>
                <a:off x="5148264" y="2715819"/>
                <a:ext cx="393006" cy="491856"/>
              </a:xfrm>
              <a:custGeom>
                <a:rect b="b" l="l" r="r" t="t"/>
                <a:pathLst>
                  <a:path extrusionOk="0" h="491856" w="393006">
                    <a:moveTo>
                      <a:pt x="45741" y="382680"/>
                    </a:moveTo>
                    <a:cubicBezTo>
                      <a:pt x="6117" y="343437"/>
                      <a:pt x="497" y="280667"/>
                      <a:pt x="-169" y="273238"/>
                    </a:cubicBezTo>
                    <a:cubicBezTo>
                      <a:pt x="-2265" y="233662"/>
                      <a:pt x="5631" y="194190"/>
                      <a:pt x="22786" y="158462"/>
                    </a:cubicBezTo>
                    <a:cubicBezTo>
                      <a:pt x="36873" y="126667"/>
                      <a:pt x="55304" y="96987"/>
                      <a:pt x="77555" y="70260"/>
                    </a:cubicBezTo>
                    <a:cubicBezTo>
                      <a:pt x="104225" y="35018"/>
                      <a:pt x="117655" y="17396"/>
                      <a:pt x="137562" y="8443"/>
                    </a:cubicBezTo>
                    <a:cubicBezTo>
                      <a:pt x="179568" y="-10607"/>
                      <a:pt x="225002" y="8443"/>
                      <a:pt x="241670" y="15491"/>
                    </a:cubicBezTo>
                    <a:cubicBezTo>
                      <a:pt x="316251" y="46543"/>
                      <a:pt x="348636" y="118457"/>
                      <a:pt x="363495" y="151413"/>
                    </a:cubicBezTo>
                    <a:cubicBezTo>
                      <a:pt x="391413" y="212659"/>
                      <a:pt x="399443" y="281106"/>
                      <a:pt x="386450" y="347152"/>
                    </a:cubicBezTo>
                    <a:cubicBezTo>
                      <a:pt x="378068" y="387538"/>
                      <a:pt x="361781" y="465643"/>
                      <a:pt x="303487" y="486598"/>
                    </a:cubicBezTo>
                    <a:cubicBezTo>
                      <a:pt x="270303" y="496961"/>
                      <a:pt x="234260" y="492475"/>
                      <a:pt x="204618" y="474311"/>
                    </a:cubicBezTo>
                    <a:cubicBezTo>
                      <a:pt x="164518" y="449450"/>
                      <a:pt x="162899" y="410493"/>
                      <a:pt x="126990" y="405445"/>
                    </a:cubicBezTo>
                    <a:cubicBezTo>
                      <a:pt x="108987" y="402873"/>
                      <a:pt x="96509" y="410874"/>
                      <a:pt x="74031" y="401921"/>
                    </a:cubicBezTo>
                    <a:cubicBezTo>
                      <a:pt x="63400" y="397472"/>
                      <a:pt x="53781" y="390929"/>
                      <a:pt x="45741" y="382680"/>
                    </a:cubicBezTo>
                    <a:close/>
                  </a:path>
                </a:pathLst>
              </a:custGeom>
              <a:solidFill>
                <a:srgbClr val="1C0935">
                  <a:alpha val="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5" name="Google Shape;1755;p54"/>
              <p:cNvSpPr/>
              <p:nvPr/>
            </p:nvSpPr>
            <p:spPr>
              <a:xfrm>
                <a:off x="5327856" y="3494849"/>
                <a:ext cx="414449" cy="321220"/>
              </a:xfrm>
              <a:custGeom>
                <a:rect b="b" l="l" r="r" t="t"/>
                <a:pathLst>
                  <a:path extrusionOk="0" h="321220" w="414449">
                    <a:moveTo>
                      <a:pt x="14072" y="67612"/>
                    </a:moveTo>
                    <a:cubicBezTo>
                      <a:pt x="35113" y="30329"/>
                      <a:pt x="72851" y="5499"/>
                      <a:pt x="115418" y="937"/>
                    </a:cubicBezTo>
                    <a:cubicBezTo>
                      <a:pt x="150566" y="-2682"/>
                      <a:pt x="185618" y="7890"/>
                      <a:pt x="218669" y="19987"/>
                    </a:cubicBezTo>
                    <a:cubicBezTo>
                      <a:pt x="253169" y="32921"/>
                      <a:pt x="286830" y="48000"/>
                      <a:pt x="319444" y="65136"/>
                    </a:cubicBezTo>
                    <a:cubicBezTo>
                      <a:pt x="349066" y="80661"/>
                      <a:pt x="378784" y="98854"/>
                      <a:pt x="397073" y="126762"/>
                    </a:cubicBezTo>
                    <a:cubicBezTo>
                      <a:pt x="427362" y="176452"/>
                      <a:pt x="415932" y="240917"/>
                      <a:pt x="370402" y="277162"/>
                    </a:cubicBezTo>
                    <a:cubicBezTo>
                      <a:pt x="344494" y="296212"/>
                      <a:pt x="311728" y="303546"/>
                      <a:pt x="280105" y="310023"/>
                    </a:cubicBezTo>
                    <a:cubicBezTo>
                      <a:pt x="226480" y="321168"/>
                      <a:pt x="166948" y="331455"/>
                      <a:pt x="119990" y="303356"/>
                    </a:cubicBezTo>
                    <a:cubicBezTo>
                      <a:pt x="95511" y="288687"/>
                      <a:pt x="77699" y="265256"/>
                      <a:pt x="60554" y="242491"/>
                    </a:cubicBezTo>
                    <a:cubicBezTo>
                      <a:pt x="19311" y="187246"/>
                      <a:pt x="-23742" y="137716"/>
                      <a:pt x="14072" y="67612"/>
                    </a:cubicBezTo>
                    <a:close/>
                  </a:path>
                </a:pathLst>
              </a:custGeom>
              <a:solidFill>
                <a:srgbClr val="1C0935">
                  <a:alpha val="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6" name="Google Shape;1756;p54"/>
              <p:cNvSpPr/>
              <p:nvPr/>
            </p:nvSpPr>
            <p:spPr>
              <a:xfrm>
                <a:off x="5022506" y="3266662"/>
                <a:ext cx="244496" cy="299730"/>
              </a:xfrm>
              <a:custGeom>
                <a:rect b="b" l="l" r="r" t="t"/>
                <a:pathLst>
                  <a:path extrusionOk="0" h="299730" w="244496">
                    <a:moveTo>
                      <a:pt x="164355" y="3763"/>
                    </a:moveTo>
                    <a:cubicBezTo>
                      <a:pt x="203693" y="15384"/>
                      <a:pt x="231888" y="52722"/>
                      <a:pt x="240555" y="92822"/>
                    </a:cubicBezTo>
                    <a:cubicBezTo>
                      <a:pt x="249223" y="132922"/>
                      <a:pt x="240555" y="175023"/>
                      <a:pt x="225315" y="213123"/>
                    </a:cubicBezTo>
                    <a:cubicBezTo>
                      <a:pt x="215962" y="240211"/>
                      <a:pt x="199160" y="264113"/>
                      <a:pt x="176833" y="282084"/>
                    </a:cubicBezTo>
                    <a:cubicBezTo>
                      <a:pt x="139686" y="308659"/>
                      <a:pt x="85202" y="304563"/>
                      <a:pt x="49103" y="276559"/>
                    </a:cubicBezTo>
                    <a:cubicBezTo>
                      <a:pt x="13336" y="246701"/>
                      <a:pt x="-4961" y="200822"/>
                      <a:pt x="430" y="154544"/>
                    </a:cubicBezTo>
                    <a:cubicBezTo>
                      <a:pt x="8050" y="84536"/>
                      <a:pt x="81964" y="-20430"/>
                      <a:pt x="164355" y="3763"/>
                    </a:cubicBezTo>
                    <a:close/>
                  </a:path>
                </a:pathLst>
              </a:custGeom>
              <a:solidFill>
                <a:srgbClr val="1C0935">
                  <a:alpha val="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7" name="Google Shape;1757;p54"/>
              <p:cNvSpPr/>
              <p:nvPr/>
            </p:nvSpPr>
            <p:spPr>
              <a:xfrm>
                <a:off x="4816753" y="3009981"/>
                <a:ext cx="210378" cy="243480"/>
              </a:xfrm>
              <a:custGeom>
                <a:rect b="b" l="l" r="r" t="t"/>
                <a:pathLst>
                  <a:path extrusionOk="0" h="243480" w="210378">
                    <a:moveTo>
                      <a:pt x="13778" y="202342"/>
                    </a:moveTo>
                    <a:cubicBezTo>
                      <a:pt x="-4129" y="163384"/>
                      <a:pt x="-4320" y="155574"/>
                      <a:pt x="8349" y="118236"/>
                    </a:cubicBezTo>
                    <a:cubicBezTo>
                      <a:pt x="18636" y="88042"/>
                      <a:pt x="41782" y="64134"/>
                      <a:pt x="64165" y="41464"/>
                    </a:cubicBezTo>
                    <a:cubicBezTo>
                      <a:pt x="84073" y="21367"/>
                      <a:pt x="107218" y="-160"/>
                      <a:pt x="135413" y="221"/>
                    </a:cubicBezTo>
                    <a:cubicBezTo>
                      <a:pt x="153414" y="1155"/>
                      <a:pt x="170198" y="9584"/>
                      <a:pt x="181704" y="23462"/>
                    </a:cubicBezTo>
                    <a:cubicBezTo>
                      <a:pt x="193067" y="37283"/>
                      <a:pt x="200963" y="53609"/>
                      <a:pt x="204754" y="71087"/>
                    </a:cubicBezTo>
                    <a:cubicBezTo>
                      <a:pt x="214213" y="106911"/>
                      <a:pt x="210498" y="144934"/>
                      <a:pt x="194277" y="178243"/>
                    </a:cubicBezTo>
                    <a:cubicBezTo>
                      <a:pt x="177665" y="211581"/>
                      <a:pt x="146461" y="235279"/>
                      <a:pt x="109886" y="242347"/>
                    </a:cubicBezTo>
                    <a:cubicBezTo>
                      <a:pt x="72823" y="248557"/>
                      <a:pt x="35486" y="233012"/>
                      <a:pt x="13778" y="202342"/>
                    </a:cubicBezTo>
                  </a:path>
                </a:pathLst>
              </a:custGeom>
              <a:solidFill>
                <a:srgbClr val="1C0935">
                  <a:alpha val="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8" name="Google Shape;1758;p54"/>
              <p:cNvSpPr/>
              <p:nvPr/>
            </p:nvSpPr>
            <p:spPr>
              <a:xfrm>
                <a:off x="5008691" y="2845862"/>
                <a:ext cx="57442" cy="84019"/>
              </a:xfrm>
              <a:custGeom>
                <a:rect b="b" l="l" r="r" t="t"/>
                <a:pathLst>
                  <a:path extrusionOk="0" h="84019" w="57442">
                    <a:moveTo>
                      <a:pt x="148" y="63757"/>
                    </a:moveTo>
                    <a:cubicBezTo>
                      <a:pt x="2815" y="74825"/>
                      <a:pt x="12159" y="83026"/>
                      <a:pt x="23484" y="84235"/>
                    </a:cubicBezTo>
                    <a:cubicBezTo>
                      <a:pt x="34723" y="83788"/>
                      <a:pt x="44734" y="76987"/>
                      <a:pt x="49297" y="66709"/>
                    </a:cubicBezTo>
                    <a:cubicBezTo>
                      <a:pt x="53697" y="56594"/>
                      <a:pt x="56088" y="45726"/>
                      <a:pt x="56345" y="34705"/>
                    </a:cubicBezTo>
                    <a:cubicBezTo>
                      <a:pt x="57327" y="27990"/>
                      <a:pt x="57098" y="21151"/>
                      <a:pt x="55678" y="14512"/>
                    </a:cubicBezTo>
                    <a:cubicBezTo>
                      <a:pt x="42915" y="-28827"/>
                      <a:pt x="-6710" y="37753"/>
                      <a:pt x="148" y="63757"/>
                    </a:cubicBezTo>
                    <a:close/>
                  </a:path>
                </a:pathLst>
              </a:custGeom>
              <a:solidFill>
                <a:srgbClr val="1C0935">
                  <a:alpha val="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9" name="Google Shape;1759;p54"/>
              <p:cNvSpPr/>
              <p:nvPr/>
            </p:nvSpPr>
            <p:spPr>
              <a:xfrm>
                <a:off x="5546163" y="3238122"/>
                <a:ext cx="190482" cy="156272"/>
              </a:xfrm>
              <a:custGeom>
                <a:rect b="b" l="l" r="r" t="t"/>
                <a:pathLst>
                  <a:path extrusionOk="0" h="156272" w="190482">
                    <a:moveTo>
                      <a:pt x="4077" y="102598"/>
                    </a:moveTo>
                    <a:cubicBezTo>
                      <a:pt x="7049" y="117037"/>
                      <a:pt x="13602" y="130498"/>
                      <a:pt x="23127" y="141746"/>
                    </a:cubicBezTo>
                    <a:cubicBezTo>
                      <a:pt x="32814" y="153080"/>
                      <a:pt x="47778" y="158442"/>
                      <a:pt x="62465" y="155843"/>
                    </a:cubicBezTo>
                    <a:cubicBezTo>
                      <a:pt x="78753" y="151937"/>
                      <a:pt x="89421" y="136793"/>
                      <a:pt x="104470" y="129173"/>
                    </a:cubicBezTo>
                    <a:cubicBezTo>
                      <a:pt x="119520" y="121553"/>
                      <a:pt x="134379" y="123267"/>
                      <a:pt x="148857" y="118600"/>
                    </a:cubicBezTo>
                    <a:cubicBezTo>
                      <a:pt x="180499" y="106666"/>
                      <a:pt x="197244" y="72041"/>
                      <a:pt x="186957" y="39828"/>
                    </a:cubicBezTo>
                    <a:cubicBezTo>
                      <a:pt x="178232" y="18140"/>
                      <a:pt x="158287" y="3024"/>
                      <a:pt x="135046" y="490"/>
                    </a:cubicBezTo>
                    <a:cubicBezTo>
                      <a:pt x="110567" y="-2368"/>
                      <a:pt x="92469" y="18206"/>
                      <a:pt x="69133" y="12587"/>
                    </a:cubicBezTo>
                    <a:cubicBezTo>
                      <a:pt x="45797" y="6967"/>
                      <a:pt x="35224" y="-1701"/>
                      <a:pt x="15507" y="20778"/>
                    </a:cubicBezTo>
                    <a:cubicBezTo>
                      <a:pt x="-4210" y="43257"/>
                      <a:pt x="-2686" y="75737"/>
                      <a:pt x="4077" y="102598"/>
                    </a:cubicBezTo>
                    <a:close/>
                  </a:path>
                </a:pathLst>
              </a:custGeom>
              <a:solidFill>
                <a:srgbClr val="1C0935">
                  <a:alpha val="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0" name="Google Shape;1760;p54"/>
              <p:cNvSpPr/>
              <p:nvPr/>
            </p:nvSpPr>
            <p:spPr>
              <a:xfrm>
                <a:off x="5454850" y="2449658"/>
                <a:ext cx="69986" cy="73178"/>
              </a:xfrm>
              <a:custGeom>
                <a:rect b="b" l="l" r="r" t="t"/>
                <a:pathLst>
                  <a:path extrusionOk="0" h="73178" w="69986">
                    <a:moveTo>
                      <a:pt x="17666" y="72198"/>
                    </a:moveTo>
                    <a:cubicBezTo>
                      <a:pt x="28048" y="76103"/>
                      <a:pt x="39383" y="69721"/>
                      <a:pt x="48717" y="63625"/>
                    </a:cubicBezTo>
                    <a:cubicBezTo>
                      <a:pt x="58052" y="57529"/>
                      <a:pt x="69768" y="48480"/>
                      <a:pt x="69482" y="36669"/>
                    </a:cubicBezTo>
                    <a:cubicBezTo>
                      <a:pt x="68815" y="15524"/>
                      <a:pt x="31382" y="-9146"/>
                      <a:pt x="12332" y="3808"/>
                    </a:cubicBezTo>
                    <a:cubicBezTo>
                      <a:pt x="-6718" y="16762"/>
                      <a:pt x="-4242" y="63815"/>
                      <a:pt x="17666" y="72198"/>
                    </a:cubicBezTo>
                    <a:close/>
                  </a:path>
                </a:pathLst>
              </a:custGeom>
              <a:solidFill>
                <a:srgbClr val="1C0935">
                  <a:alpha val="588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pic>
        <p:nvPicPr>
          <p:cNvPr id="1761" name="Google Shape;1761;p54"/>
          <p:cNvPicPr preferRelativeResize="0"/>
          <p:nvPr/>
        </p:nvPicPr>
        <p:blipFill rotWithShape="1">
          <a:blip r:embed="rId3">
            <a:alphaModFix/>
          </a:blip>
          <a:srcRect b="15433" l="0" r="0" t="5620"/>
          <a:stretch/>
        </p:blipFill>
        <p:spPr>
          <a:xfrm>
            <a:off x="1885550" y="1390063"/>
            <a:ext cx="3517800" cy="3494700"/>
          </a:xfrm>
          <a:prstGeom prst="ellipse">
            <a:avLst/>
          </a:prstGeom>
          <a:noFill/>
          <a:ln>
            <a:noFill/>
          </a:ln>
        </p:spPr>
      </p:pic>
      <p:sp>
        <p:nvSpPr>
          <p:cNvPr id="1762" name="Google Shape;1762;p54"/>
          <p:cNvSpPr txBox="1"/>
          <p:nvPr>
            <p:ph type="title"/>
          </p:nvPr>
        </p:nvSpPr>
        <p:spPr>
          <a:xfrm>
            <a:off x="5615525" y="1126775"/>
            <a:ext cx="5322600" cy="13248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Hello! I’m...</a:t>
            </a:r>
            <a:endParaRPr/>
          </a:p>
        </p:txBody>
      </p:sp>
      <p:sp>
        <p:nvSpPr>
          <p:cNvPr id="1763" name="Google Shape;1763;p54"/>
          <p:cNvSpPr txBox="1"/>
          <p:nvPr>
            <p:ph idx="1" type="body"/>
          </p:nvPr>
        </p:nvSpPr>
        <p:spPr>
          <a:xfrm>
            <a:off x="5615500" y="2531075"/>
            <a:ext cx="5322600" cy="22359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Here is where you introduce yourself.</a:t>
            </a:r>
            <a:endParaRPr/>
          </a:p>
          <a:p>
            <a:pPr indent="0" lvl="0" marL="0" rtl="0" algn="r">
              <a:spcBef>
                <a:spcPts val="2100"/>
              </a:spcBef>
              <a:spcAft>
                <a:spcPts val="2100"/>
              </a:spcAft>
              <a:buNone/>
            </a:pPr>
            <a:r>
              <a:rPr lang="en"/>
              <a:t>You can add your name, title and a little background. Right click the image and replace it with your own.</a:t>
            </a:r>
            <a:endParaRPr/>
          </a:p>
        </p:txBody>
      </p:sp>
      <p:grpSp>
        <p:nvGrpSpPr>
          <p:cNvPr id="1764" name="Google Shape;1764;p54"/>
          <p:cNvGrpSpPr/>
          <p:nvPr/>
        </p:nvGrpSpPr>
        <p:grpSpPr>
          <a:xfrm>
            <a:off x="728482" y="974365"/>
            <a:ext cx="1647362" cy="646546"/>
            <a:chOff x="500057" y="717990"/>
            <a:chExt cx="1647362" cy="646546"/>
          </a:xfrm>
        </p:grpSpPr>
        <p:sp>
          <p:nvSpPr>
            <p:cNvPr id="1765" name="Google Shape;1765;p54"/>
            <p:cNvSpPr/>
            <p:nvPr/>
          </p:nvSpPr>
          <p:spPr>
            <a:xfrm>
              <a:off x="500535" y="718062"/>
              <a:ext cx="1646884" cy="646206"/>
            </a:xfrm>
            <a:custGeom>
              <a:rect b="b" l="l" r="r" t="t"/>
              <a:pathLst>
                <a:path extrusionOk="0" h="412911" w="1052322">
                  <a:moveTo>
                    <a:pt x="-305" y="412866"/>
                  </a:moveTo>
                  <a:cubicBezTo>
                    <a:pt x="10049" y="387443"/>
                    <a:pt x="28718" y="366288"/>
                    <a:pt x="52654" y="352858"/>
                  </a:cubicBezTo>
                  <a:cubicBezTo>
                    <a:pt x="105899" y="324283"/>
                    <a:pt x="160191" y="350191"/>
                    <a:pt x="165621" y="352858"/>
                  </a:cubicBezTo>
                  <a:cubicBezTo>
                    <a:pt x="156096" y="286183"/>
                    <a:pt x="183813" y="221127"/>
                    <a:pt x="236296" y="186933"/>
                  </a:cubicBezTo>
                  <a:cubicBezTo>
                    <a:pt x="302018" y="144070"/>
                    <a:pt x="396411" y="157024"/>
                    <a:pt x="455371" y="222270"/>
                  </a:cubicBezTo>
                  <a:cubicBezTo>
                    <a:pt x="450370" y="201077"/>
                    <a:pt x="463505" y="179837"/>
                    <a:pt x="484698" y="174836"/>
                  </a:cubicBezTo>
                  <a:cubicBezTo>
                    <a:pt x="500348" y="171150"/>
                    <a:pt x="516674" y="177331"/>
                    <a:pt x="525951" y="190457"/>
                  </a:cubicBezTo>
                  <a:cubicBezTo>
                    <a:pt x="542430" y="77395"/>
                    <a:pt x="630726" y="-615"/>
                    <a:pt x="713022" y="-43"/>
                  </a:cubicBezTo>
                  <a:cubicBezTo>
                    <a:pt x="814082" y="433"/>
                    <a:pt x="920382" y="118734"/>
                    <a:pt x="893140" y="264752"/>
                  </a:cubicBezTo>
                  <a:cubicBezTo>
                    <a:pt x="938746" y="265047"/>
                    <a:pt x="982199" y="284221"/>
                    <a:pt x="1013155" y="317711"/>
                  </a:cubicBezTo>
                  <a:cubicBezTo>
                    <a:pt x="1035558" y="343362"/>
                    <a:pt x="1049169" y="375499"/>
                    <a:pt x="1052017" y="409437"/>
                  </a:cubicBezTo>
                  <a:close/>
                </a:path>
              </a:pathLst>
            </a:custGeom>
            <a:gradFill>
              <a:gsLst>
                <a:gs pos="0">
                  <a:srgbClr val="FFFFFF"/>
                </a:gs>
                <a:gs pos="100000">
                  <a:srgbClr val="D8D8D8"/>
                </a:gs>
              </a:gsLst>
              <a:lin ang="5400012" scaled="0"/>
            </a:gradFill>
            <a:ln>
              <a:noFill/>
            </a:ln>
            <a:effectLst>
              <a:outerShdw blurRad="11430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1766" name="Google Shape;1766;p54"/>
            <p:cNvSpPr/>
            <p:nvPr/>
          </p:nvSpPr>
          <p:spPr>
            <a:xfrm>
              <a:off x="500057" y="717990"/>
              <a:ext cx="1521718" cy="646546"/>
            </a:xfrm>
            <a:custGeom>
              <a:rect b="b" l="l" r="r" t="t"/>
              <a:pathLst>
                <a:path extrusionOk="0" h="646546" w="1521718">
                  <a:moveTo>
                    <a:pt x="1425018" y="417482"/>
                  </a:moveTo>
                  <a:lnTo>
                    <a:pt x="1451648" y="420403"/>
                  </a:lnTo>
                  <a:cubicBezTo>
                    <a:pt x="1468827" y="424102"/>
                    <a:pt x="1485541" y="429537"/>
                    <a:pt x="1501539" y="436596"/>
                  </a:cubicBezTo>
                  <a:lnTo>
                    <a:pt x="1521718" y="448077"/>
                  </a:lnTo>
                  <a:lnTo>
                    <a:pt x="1476876" y="433523"/>
                  </a:lnTo>
                  <a:cubicBezTo>
                    <a:pt x="1459698" y="429824"/>
                    <a:pt x="1442056" y="427861"/>
                    <a:pt x="1424204" y="427746"/>
                  </a:cubicBezTo>
                  <a:close/>
                  <a:moveTo>
                    <a:pt x="759428" y="273833"/>
                  </a:moveTo>
                  <a:cubicBezTo>
                    <a:pt x="771681" y="270947"/>
                    <a:pt x="784198" y="271924"/>
                    <a:pt x="795468" y="276191"/>
                  </a:cubicBezTo>
                  <a:lnTo>
                    <a:pt x="811655" y="288720"/>
                  </a:lnTo>
                  <a:lnTo>
                    <a:pt x="784656" y="286953"/>
                  </a:lnTo>
                  <a:cubicBezTo>
                    <a:pt x="751472" y="294784"/>
                    <a:pt x="730905" y="328042"/>
                    <a:pt x="738736" y="361226"/>
                  </a:cubicBezTo>
                  <a:lnTo>
                    <a:pt x="714970" y="339106"/>
                  </a:lnTo>
                  <a:lnTo>
                    <a:pt x="721087" y="301462"/>
                  </a:lnTo>
                  <a:cubicBezTo>
                    <a:pt x="729398" y="288021"/>
                    <a:pt x="742836" y="277748"/>
                    <a:pt x="759428" y="273833"/>
                  </a:cubicBezTo>
                  <a:close/>
                  <a:moveTo>
                    <a:pt x="499894" y="253850"/>
                  </a:moveTo>
                  <a:cubicBezTo>
                    <a:pt x="545818" y="252972"/>
                    <a:pt x="592762" y="264093"/>
                    <a:pt x="635433" y="286922"/>
                  </a:cubicBezTo>
                  <a:lnTo>
                    <a:pt x="645654" y="293576"/>
                  </a:lnTo>
                  <a:lnTo>
                    <a:pt x="616762" y="281126"/>
                  </a:lnTo>
                  <a:cubicBezTo>
                    <a:pt x="541876" y="256140"/>
                    <a:pt x="460021" y="263947"/>
                    <a:pt x="395703" y="305895"/>
                  </a:cubicBezTo>
                  <a:cubicBezTo>
                    <a:pt x="313524" y="359437"/>
                    <a:pt x="270124" y="461303"/>
                    <a:pt x="285039" y="565704"/>
                  </a:cubicBezTo>
                  <a:cubicBezTo>
                    <a:pt x="276536" y="561528"/>
                    <a:pt x="191525" y="520960"/>
                    <a:pt x="108153" y="565704"/>
                  </a:cubicBezTo>
                  <a:cubicBezTo>
                    <a:pt x="89413" y="576218"/>
                    <a:pt x="72735" y="589757"/>
                    <a:pt x="58716" y="605643"/>
                  </a:cubicBezTo>
                  <a:lnTo>
                    <a:pt x="33429" y="646437"/>
                  </a:lnTo>
                  <a:lnTo>
                    <a:pt x="0" y="646546"/>
                  </a:lnTo>
                  <a:cubicBezTo>
                    <a:pt x="16213" y="606738"/>
                    <a:pt x="45445" y="573613"/>
                    <a:pt x="82925" y="552584"/>
                  </a:cubicBezTo>
                  <a:cubicBezTo>
                    <a:pt x="166297" y="507840"/>
                    <a:pt x="251308" y="548408"/>
                    <a:pt x="259811" y="552584"/>
                  </a:cubicBezTo>
                  <a:cubicBezTo>
                    <a:pt x="244896" y="448183"/>
                    <a:pt x="288296" y="346317"/>
                    <a:pt x="370475" y="292775"/>
                  </a:cubicBezTo>
                  <a:cubicBezTo>
                    <a:pt x="409066" y="267606"/>
                    <a:pt x="453970" y="254728"/>
                    <a:pt x="499894" y="253850"/>
                  </a:cubicBezTo>
                  <a:close/>
                  <a:moveTo>
                    <a:pt x="1116943" y="4"/>
                  </a:moveTo>
                  <a:cubicBezTo>
                    <a:pt x="1156503" y="190"/>
                    <a:pt x="1196577" y="11907"/>
                    <a:pt x="1233767" y="32951"/>
                  </a:cubicBezTo>
                  <a:lnTo>
                    <a:pt x="1242059" y="38918"/>
                  </a:lnTo>
                  <a:lnTo>
                    <a:pt x="1201472" y="21776"/>
                  </a:lnTo>
                  <a:cubicBezTo>
                    <a:pt x="1181860" y="16193"/>
                    <a:pt x="1161951" y="13217"/>
                    <a:pt x="1142171" y="13124"/>
                  </a:cubicBezTo>
                  <a:cubicBezTo>
                    <a:pt x="1013310" y="12228"/>
                    <a:pt x="875054" y="134378"/>
                    <a:pt x="849251" y="311413"/>
                  </a:cubicBezTo>
                  <a:lnTo>
                    <a:pt x="825655" y="293150"/>
                  </a:lnTo>
                  <a:lnTo>
                    <a:pt x="862557" y="176873"/>
                  </a:lnTo>
                  <a:cubicBezTo>
                    <a:pt x="918367" y="67873"/>
                    <a:pt x="1020297" y="-668"/>
                    <a:pt x="1116943" y="4"/>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grpSp>
        <p:nvGrpSpPr>
          <p:cNvPr id="1767" name="Google Shape;1767;p54"/>
          <p:cNvGrpSpPr/>
          <p:nvPr/>
        </p:nvGrpSpPr>
        <p:grpSpPr>
          <a:xfrm>
            <a:off x="1990445" y="1620905"/>
            <a:ext cx="982511" cy="424058"/>
            <a:chOff x="8575645" y="726630"/>
            <a:chExt cx="982511" cy="424058"/>
          </a:xfrm>
        </p:grpSpPr>
        <p:sp>
          <p:nvSpPr>
            <p:cNvPr id="1768" name="Google Shape;1768;p54"/>
            <p:cNvSpPr/>
            <p:nvPr/>
          </p:nvSpPr>
          <p:spPr>
            <a:xfrm>
              <a:off x="8575950" y="726676"/>
              <a:ext cx="982206" cy="423599"/>
            </a:xfrm>
            <a:custGeom>
              <a:rect b="b" l="l" r="r" t="t"/>
              <a:pathLst>
                <a:path extrusionOk="0" h="423599" w="982206">
                  <a:moveTo>
                    <a:pt x="-305" y="423553"/>
                  </a:moveTo>
                  <a:cubicBezTo>
                    <a:pt x="46539" y="334487"/>
                    <a:pt x="156715" y="300260"/>
                    <a:pt x="245783" y="347104"/>
                  </a:cubicBezTo>
                  <a:cubicBezTo>
                    <a:pt x="254813" y="351854"/>
                    <a:pt x="263433" y="357353"/>
                    <a:pt x="271539" y="363546"/>
                  </a:cubicBezTo>
                  <a:cubicBezTo>
                    <a:pt x="262290" y="309890"/>
                    <a:pt x="298294" y="258898"/>
                    <a:pt x="351948" y="249651"/>
                  </a:cubicBezTo>
                  <a:cubicBezTo>
                    <a:pt x="376809" y="245366"/>
                    <a:pt x="402374" y="250778"/>
                    <a:pt x="423367" y="264771"/>
                  </a:cubicBezTo>
                  <a:cubicBezTo>
                    <a:pt x="401079" y="117610"/>
                    <a:pt x="514426" y="-1929"/>
                    <a:pt x="624631" y="-24"/>
                  </a:cubicBezTo>
                  <a:cubicBezTo>
                    <a:pt x="727881" y="1405"/>
                    <a:pt x="832752" y="109038"/>
                    <a:pt x="822274" y="247626"/>
                  </a:cubicBezTo>
                  <a:cubicBezTo>
                    <a:pt x="826370" y="246769"/>
                    <a:pt x="896474" y="233720"/>
                    <a:pt x="946099" y="286393"/>
                  </a:cubicBezTo>
                  <a:cubicBezTo>
                    <a:pt x="979675" y="322420"/>
                    <a:pt x="990666" y="374020"/>
                    <a:pt x="974674" y="420600"/>
                  </a:cubicBezTo>
                  <a:close/>
                </a:path>
              </a:pathLst>
            </a:custGeom>
            <a:gradFill>
              <a:gsLst>
                <a:gs pos="0">
                  <a:srgbClr val="FFFFFF"/>
                </a:gs>
                <a:gs pos="100000">
                  <a:srgbClr val="D8D8D8"/>
                </a:gs>
              </a:gsLst>
              <a:lin ang="5400012" scaled="0"/>
            </a:gradFill>
            <a:ln>
              <a:noFill/>
            </a:ln>
            <a:effectLst>
              <a:outerShdw blurRad="11430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1769" name="Google Shape;1769;p54"/>
            <p:cNvSpPr/>
            <p:nvPr/>
          </p:nvSpPr>
          <p:spPr>
            <a:xfrm>
              <a:off x="8575645" y="726630"/>
              <a:ext cx="921555" cy="424058"/>
            </a:xfrm>
            <a:custGeom>
              <a:rect b="b" l="l" r="r" t="t"/>
              <a:pathLst>
                <a:path extrusionOk="0" h="424058" w="921555">
                  <a:moveTo>
                    <a:pt x="176840" y="327162"/>
                  </a:moveTo>
                  <a:cubicBezTo>
                    <a:pt x="200452" y="329151"/>
                    <a:pt x="224064" y="335802"/>
                    <a:pt x="246355" y="347526"/>
                  </a:cubicBezTo>
                  <a:lnTo>
                    <a:pt x="258861" y="355510"/>
                  </a:lnTo>
                  <a:lnTo>
                    <a:pt x="237321" y="346814"/>
                  </a:lnTo>
                  <a:cubicBezTo>
                    <a:pt x="179116" y="329929"/>
                    <a:pt x="116785" y="343465"/>
                    <a:pt x="70966" y="381010"/>
                  </a:cubicBezTo>
                  <a:lnTo>
                    <a:pt x="36000" y="423949"/>
                  </a:lnTo>
                  <a:lnTo>
                    <a:pt x="0" y="424058"/>
                  </a:lnTo>
                  <a:cubicBezTo>
                    <a:pt x="35171" y="357186"/>
                    <a:pt x="106005" y="321195"/>
                    <a:pt x="176840" y="327162"/>
                  </a:cubicBezTo>
                  <a:close/>
                  <a:moveTo>
                    <a:pt x="846910" y="246537"/>
                  </a:moveTo>
                  <a:lnTo>
                    <a:pt x="868358" y="247249"/>
                  </a:lnTo>
                  <a:cubicBezTo>
                    <a:pt x="880492" y="248858"/>
                    <a:pt x="894050" y="252142"/>
                    <a:pt x="907680" y="258319"/>
                  </a:cubicBezTo>
                  <a:lnTo>
                    <a:pt x="921555" y="268243"/>
                  </a:lnTo>
                  <a:lnTo>
                    <a:pt x="893586" y="260369"/>
                  </a:lnTo>
                  <a:cubicBezTo>
                    <a:pt x="869319" y="257151"/>
                    <a:pt x="850749" y="260631"/>
                    <a:pt x="848699" y="261060"/>
                  </a:cubicBezTo>
                  <a:close/>
                  <a:moveTo>
                    <a:pt x="625613" y="22"/>
                  </a:moveTo>
                  <a:cubicBezTo>
                    <a:pt x="651453" y="380"/>
                    <a:pt x="677395" y="7382"/>
                    <a:pt x="701609" y="19853"/>
                  </a:cubicBezTo>
                  <a:lnTo>
                    <a:pt x="714328" y="28136"/>
                  </a:lnTo>
                  <a:lnTo>
                    <a:pt x="689449" y="18515"/>
                  </a:lnTo>
                  <a:cubicBezTo>
                    <a:pt x="676707" y="15161"/>
                    <a:pt x="663761" y="13321"/>
                    <a:pt x="650841" y="13142"/>
                  </a:cubicBezTo>
                  <a:cubicBezTo>
                    <a:pt x="540517" y="11235"/>
                    <a:pt x="427047" y="130903"/>
                    <a:pt x="449359" y="278224"/>
                  </a:cubicBezTo>
                  <a:cubicBezTo>
                    <a:pt x="428343" y="264216"/>
                    <a:pt x="402751" y="258798"/>
                    <a:pt x="377863" y="263088"/>
                  </a:cubicBezTo>
                  <a:cubicBezTo>
                    <a:pt x="324150" y="272345"/>
                    <a:pt x="288107" y="323392"/>
                    <a:pt x="297366" y="377106"/>
                  </a:cubicBezTo>
                  <a:lnTo>
                    <a:pt x="272222" y="361054"/>
                  </a:lnTo>
                  <a:lnTo>
                    <a:pt x="273256" y="324812"/>
                  </a:lnTo>
                  <a:cubicBezTo>
                    <a:pt x="282005" y="287360"/>
                    <a:pt x="312350" y="256910"/>
                    <a:pt x="352635" y="249968"/>
                  </a:cubicBezTo>
                  <a:cubicBezTo>
                    <a:pt x="377523" y="245678"/>
                    <a:pt x="403115" y="251096"/>
                    <a:pt x="424131" y="265104"/>
                  </a:cubicBezTo>
                  <a:cubicBezTo>
                    <a:pt x="401819" y="117783"/>
                    <a:pt x="515289" y="-1885"/>
                    <a:pt x="625613" y="2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spTree>
  </p:cSld>
  <p:clrMapOvr>
    <a:masterClrMapping/>
  </p:clrMapOvr>
</p:sld>
</file>

<file path=ppt/slides/slide2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73" name="Shape 1773"/>
        <p:cNvGrpSpPr/>
        <p:nvPr/>
      </p:nvGrpSpPr>
      <p:grpSpPr>
        <a:xfrm>
          <a:off x="0" y="0"/>
          <a:ext cx="0" cy="0"/>
          <a:chOff x="0" y="0"/>
          <a:chExt cx="0" cy="0"/>
        </a:xfrm>
      </p:grpSpPr>
      <p:grpSp>
        <p:nvGrpSpPr>
          <p:cNvPr id="1774" name="Google Shape;1774;p55"/>
          <p:cNvGrpSpPr/>
          <p:nvPr/>
        </p:nvGrpSpPr>
        <p:grpSpPr>
          <a:xfrm>
            <a:off x="3156542" y="3928131"/>
            <a:ext cx="1039939" cy="1376601"/>
            <a:chOff x="2256777" y="2198862"/>
            <a:chExt cx="2823618" cy="3736703"/>
          </a:xfrm>
        </p:grpSpPr>
        <p:grpSp>
          <p:nvGrpSpPr>
            <p:cNvPr id="1775" name="Google Shape;1775;p55"/>
            <p:cNvGrpSpPr/>
            <p:nvPr/>
          </p:nvGrpSpPr>
          <p:grpSpPr>
            <a:xfrm>
              <a:off x="3294899" y="5120706"/>
              <a:ext cx="748973" cy="454603"/>
              <a:chOff x="5910230" y="3314449"/>
              <a:chExt cx="375256" cy="227768"/>
            </a:xfrm>
          </p:grpSpPr>
          <p:sp>
            <p:nvSpPr>
              <p:cNvPr id="1776" name="Google Shape;1776;p55"/>
              <p:cNvSpPr/>
              <p:nvPr/>
            </p:nvSpPr>
            <p:spPr>
              <a:xfrm rot="-788041">
                <a:off x="5936369" y="3312998"/>
                <a:ext cx="9535" cy="231160"/>
              </a:xfrm>
              <a:custGeom>
                <a:rect b="b" l="l" r="r" t="t"/>
                <a:pathLst>
                  <a:path extrusionOk="0" h="230885" w="9524">
                    <a:moveTo>
                      <a:pt x="-431" y="-319"/>
                    </a:moveTo>
                    <a:lnTo>
                      <a:pt x="9094" y="-319"/>
                    </a:lnTo>
                    <a:lnTo>
                      <a:pt x="9094" y="230567"/>
                    </a:lnTo>
                    <a:lnTo>
                      <a:pt x="-431" y="230567"/>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7" name="Google Shape;1777;p55"/>
              <p:cNvSpPr/>
              <p:nvPr/>
            </p:nvSpPr>
            <p:spPr>
              <a:xfrm rot="-4611959">
                <a:off x="6139000" y="3423321"/>
                <a:ext cx="231160" cy="9535"/>
              </a:xfrm>
              <a:custGeom>
                <a:rect b="b" l="l" r="r" t="t"/>
                <a:pathLst>
                  <a:path extrusionOk="0" h="9524" w="230885">
                    <a:moveTo>
                      <a:pt x="-431" y="-319"/>
                    </a:moveTo>
                    <a:lnTo>
                      <a:pt x="230455" y="-319"/>
                    </a:lnTo>
                    <a:lnTo>
                      <a:pt x="230455" y="9206"/>
                    </a:lnTo>
                    <a:lnTo>
                      <a:pt x="-431" y="9206"/>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778" name="Google Shape;1778;p55"/>
            <p:cNvSpPr/>
            <p:nvPr/>
          </p:nvSpPr>
          <p:spPr>
            <a:xfrm>
              <a:off x="3376049" y="5519665"/>
              <a:ext cx="585689" cy="415900"/>
            </a:xfrm>
            <a:custGeom>
              <a:rect b="b" l="l" r="r" t="t"/>
              <a:pathLst>
                <a:path extrusionOk="0" h="194119" w="273367">
                  <a:moveTo>
                    <a:pt x="273368" y="0"/>
                  </a:moveTo>
                  <a:lnTo>
                    <a:pt x="234125" y="194119"/>
                  </a:lnTo>
                  <a:lnTo>
                    <a:pt x="39243" y="194119"/>
                  </a:lnTo>
                  <a:lnTo>
                    <a:pt x="0" y="0"/>
                  </a:lnTo>
                  <a:lnTo>
                    <a:pt x="273368" y="0"/>
                  </a:lnTo>
                  <a:close/>
                </a:path>
              </a:pathLst>
            </a:custGeom>
            <a:solidFill>
              <a:schemeClr val="accent1"/>
            </a:solidFill>
            <a:ln>
              <a:noFill/>
            </a:ln>
            <a:effectLst>
              <a:outerShdw blurRad="2540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9" name="Google Shape;1779;p55"/>
            <p:cNvSpPr/>
            <p:nvPr/>
          </p:nvSpPr>
          <p:spPr>
            <a:xfrm>
              <a:off x="2256777" y="2203261"/>
              <a:ext cx="2823618" cy="3023507"/>
            </a:xfrm>
            <a:custGeom>
              <a:rect b="b" l="l" r="r" t="t"/>
              <a:pathLst>
                <a:path extrusionOk="0" h="3023507" w="2823618">
                  <a:moveTo>
                    <a:pt x="1352512" y="192"/>
                  </a:moveTo>
                  <a:cubicBezTo>
                    <a:pt x="1376236" y="-205"/>
                    <a:pt x="1396240" y="73"/>
                    <a:pt x="1411904" y="483"/>
                  </a:cubicBezTo>
                  <a:cubicBezTo>
                    <a:pt x="1537215" y="-2797"/>
                    <a:pt x="1940079" y="2382"/>
                    <a:pt x="2304277" y="293914"/>
                  </a:cubicBezTo>
                  <a:cubicBezTo>
                    <a:pt x="2791372" y="683831"/>
                    <a:pt x="2817780" y="1272419"/>
                    <a:pt x="2822095" y="1379779"/>
                  </a:cubicBezTo>
                  <a:cubicBezTo>
                    <a:pt x="2854201" y="2097474"/>
                    <a:pt x="2369177" y="2553500"/>
                    <a:pt x="2294266" y="2622543"/>
                  </a:cubicBezTo>
                  <a:cubicBezTo>
                    <a:pt x="2048354" y="2843720"/>
                    <a:pt x="1740252" y="2983722"/>
                    <a:pt x="1411904" y="3023507"/>
                  </a:cubicBezTo>
                  <a:cubicBezTo>
                    <a:pt x="1083486" y="2983807"/>
                    <a:pt x="775298" y="2843788"/>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gradFill>
              <a:gsLst>
                <a:gs pos="0">
                  <a:schemeClr val="accent2"/>
                </a:gs>
                <a:gs pos="100000">
                  <a:schemeClr val="accent1"/>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80" name="Google Shape;1780;p55"/>
            <p:cNvSpPr/>
            <p:nvPr/>
          </p:nvSpPr>
          <p:spPr>
            <a:xfrm>
              <a:off x="3376049" y="5519665"/>
              <a:ext cx="585633" cy="415859"/>
            </a:xfrm>
            <a:custGeom>
              <a:rect b="b" l="l" r="r" t="t"/>
              <a:pathLst>
                <a:path extrusionOk="0" h="415859" w="585633">
                  <a:moveTo>
                    <a:pt x="0" y="0"/>
                  </a:moveTo>
                  <a:lnTo>
                    <a:pt x="585633" y="0"/>
                  </a:lnTo>
                  <a:lnTo>
                    <a:pt x="575636" y="49454"/>
                  </a:lnTo>
                  <a:lnTo>
                    <a:pt x="31288" y="49454"/>
                  </a:lnTo>
                  <a:lnTo>
                    <a:pt x="105361" y="415859"/>
                  </a:lnTo>
                  <a:lnTo>
                    <a:pt x="84070" y="415859"/>
                  </a:lnTo>
                  <a:lnTo>
                    <a:pt x="0" y="0"/>
                  </a:ln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81" name="Google Shape;1781;p55"/>
            <p:cNvSpPr/>
            <p:nvPr/>
          </p:nvSpPr>
          <p:spPr>
            <a:xfrm>
              <a:off x="2710203" y="2203261"/>
              <a:ext cx="1916798" cy="3023507"/>
            </a:xfrm>
            <a:custGeom>
              <a:rect b="b" l="l" r="r" t="t"/>
              <a:pathLst>
                <a:path extrusionOk="0" h="3023507" w="1916798">
                  <a:moveTo>
                    <a:pt x="998748" y="192"/>
                  </a:moveTo>
                  <a:cubicBezTo>
                    <a:pt x="1111384" y="2972"/>
                    <a:pt x="1347878" y="38824"/>
                    <a:pt x="1564153" y="293914"/>
                  </a:cubicBezTo>
                  <a:cubicBezTo>
                    <a:pt x="1894695" y="683831"/>
                    <a:pt x="1912472" y="1272419"/>
                    <a:pt x="1915752" y="1379779"/>
                  </a:cubicBezTo>
                  <a:cubicBezTo>
                    <a:pt x="1937673" y="2097474"/>
                    <a:pt x="1608513" y="2553500"/>
                    <a:pt x="1557593" y="2622543"/>
                  </a:cubicBezTo>
                  <a:cubicBezTo>
                    <a:pt x="1323713" y="2935995"/>
                    <a:pt x="1062387" y="3004692"/>
                    <a:pt x="958479" y="3023507"/>
                  </a:cubicBezTo>
                  <a:lnTo>
                    <a:pt x="958479" y="483"/>
                  </a:lnTo>
                  <a:cubicBezTo>
                    <a:pt x="969094" y="73"/>
                    <a:pt x="982657" y="-205"/>
                    <a:pt x="998748" y="192"/>
                  </a:cubicBezTo>
                  <a:close/>
                  <a:moveTo>
                    <a:pt x="918150" y="192"/>
                  </a:moveTo>
                  <a:cubicBezTo>
                    <a:pt x="934257" y="-205"/>
                    <a:pt x="947839" y="73"/>
                    <a:pt x="958476" y="483"/>
                  </a:cubicBezTo>
                  <a:lnTo>
                    <a:pt x="958476" y="3023507"/>
                  </a:lnTo>
                  <a:cubicBezTo>
                    <a:pt x="854394" y="3004692"/>
                    <a:pt x="593069" y="2935995"/>
                    <a:pt x="359188" y="2622715"/>
                  </a:cubicBez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gradFill>
              <a:gsLst>
                <a:gs pos="0">
                  <a:schemeClr val="accent3"/>
                </a:gs>
                <a:gs pos="100000">
                  <a:schemeClr val="accent2"/>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82" name="Google Shape;1782;p55"/>
            <p:cNvSpPr/>
            <p:nvPr/>
          </p:nvSpPr>
          <p:spPr>
            <a:xfrm>
              <a:off x="2711213" y="2222437"/>
              <a:ext cx="1593165" cy="3015570"/>
            </a:xfrm>
            <a:custGeom>
              <a:rect b="b" l="l" r="r" t="t"/>
              <a:pathLst>
                <a:path extrusionOk="0" h="3015570" w="1593165">
                  <a:moveTo>
                    <a:pt x="998748" y="192"/>
                  </a:moveTo>
                  <a:cubicBezTo>
                    <a:pt x="1111384" y="2972"/>
                    <a:pt x="1347878" y="38824"/>
                    <a:pt x="1564153" y="293914"/>
                  </a:cubicBezTo>
                  <a:lnTo>
                    <a:pt x="1593165" y="334631"/>
                  </a:lnTo>
                  <a:lnTo>
                    <a:pt x="1519727" y="257623"/>
                  </a:lnTo>
                  <a:cubicBezTo>
                    <a:pt x="1328034" y="79832"/>
                    <a:pt x="1134648" y="52079"/>
                    <a:pt x="1036092" y="49646"/>
                  </a:cubicBezTo>
                  <a:cubicBezTo>
                    <a:pt x="1020001" y="49249"/>
                    <a:pt x="1006438" y="49527"/>
                    <a:pt x="995823" y="49937"/>
                  </a:cubicBezTo>
                  <a:lnTo>
                    <a:pt x="995823" y="3015569"/>
                  </a:lnTo>
                  <a:lnTo>
                    <a:pt x="995820" y="3015570"/>
                  </a:lnTo>
                  <a:lnTo>
                    <a:pt x="995820" y="49937"/>
                  </a:lnTo>
                  <a:lnTo>
                    <a:pt x="958479" y="49668"/>
                  </a:lnTo>
                  <a:lnTo>
                    <a:pt x="958479" y="483"/>
                  </a:lnTo>
                  <a:cubicBezTo>
                    <a:pt x="969094" y="73"/>
                    <a:pt x="982657" y="-205"/>
                    <a:pt x="998748" y="192"/>
                  </a:cubicBezTo>
                  <a:close/>
                  <a:moveTo>
                    <a:pt x="918150" y="192"/>
                  </a:moveTo>
                  <a:cubicBezTo>
                    <a:pt x="934257" y="-205"/>
                    <a:pt x="947839" y="73"/>
                    <a:pt x="958476" y="483"/>
                  </a:cubicBezTo>
                  <a:lnTo>
                    <a:pt x="958476" y="49668"/>
                  </a:lnTo>
                  <a:lnTo>
                    <a:pt x="955494" y="49646"/>
                  </a:lnTo>
                  <a:cubicBezTo>
                    <a:pt x="842746" y="52426"/>
                    <a:pt x="606270" y="88278"/>
                    <a:pt x="390146" y="343368"/>
                  </a:cubicBezTo>
                  <a:cubicBezTo>
                    <a:pt x="59605" y="733803"/>
                    <a:pt x="41482" y="1322045"/>
                    <a:pt x="38374" y="1429405"/>
                  </a:cubicBezTo>
                  <a:cubicBezTo>
                    <a:pt x="19345" y="2057390"/>
                    <a:pt x="268847" y="2485032"/>
                    <a:pt x="365631" y="2628383"/>
                  </a:cubicBezTo>
                  <a:lnTo>
                    <a:pt x="375174" y="2641905"/>
                  </a:lnTo>
                  <a:lnTo>
                    <a:pt x="359188" y="2622715"/>
                  </a:ln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83" name="Google Shape;1783;p55"/>
            <p:cNvSpPr/>
            <p:nvPr/>
          </p:nvSpPr>
          <p:spPr>
            <a:xfrm>
              <a:off x="3150463" y="2198862"/>
              <a:ext cx="1036590" cy="3027906"/>
            </a:xfrm>
            <a:custGeom>
              <a:rect b="b" l="l" r="r" t="t"/>
              <a:pathLst>
                <a:path extrusionOk="0" h="3027906" w="1036590">
                  <a:moveTo>
                    <a:pt x="496386" y="4591"/>
                  </a:moveTo>
                  <a:cubicBezTo>
                    <a:pt x="505103" y="4194"/>
                    <a:pt x="512455" y="4472"/>
                    <a:pt x="518216" y="4882"/>
                  </a:cubicBezTo>
                  <a:lnTo>
                    <a:pt x="518216" y="3027906"/>
                  </a:lnTo>
                  <a:cubicBezTo>
                    <a:pt x="461429" y="3009091"/>
                    <a:pt x="320582" y="2940394"/>
                    <a:pt x="194235" y="2627114"/>
                  </a:cubicBez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cubicBezTo>
                    <a:pt x="1024815" y="683831"/>
                    <a:pt x="1034481" y="1272419"/>
                    <a:pt x="1036035" y="1379779"/>
                  </a:cubicBezTo>
                  <a:cubicBezTo>
                    <a:pt x="1047773" y="2097474"/>
                    <a:pt x="869815" y="2553500"/>
                    <a:pt x="842370" y="2622543"/>
                  </a:cubicBezTo>
                  <a:cubicBezTo>
                    <a:pt x="715678" y="2935995"/>
                    <a:pt x="574486" y="3004692"/>
                    <a:pt x="518217" y="3023507"/>
                  </a:cubicBezTo>
                  <a:lnTo>
                    <a:pt x="518217" y="483"/>
                  </a:lnTo>
                  <a:cubicBezTo>
                    <a:pt x="523956" y="73"/>
                    <a:pt x="531289" y="-205"/>
                    <a:pt x="539990" y="192"/>
                  </a:cubicBezTo>
                  <a:close/>
                </a:path>
              </a:pathLst>
            </a:custGeom>
            <a:gradFill>
              <a:gsLst>
                <a:gs pos="0">
                  <a:schemeClr val="accent4"/>
                </a:gs>
                <a:gs pos="50000">
                  <a:schemeClr val="accent3"/>
                </a:gs>
                <a:gs pos="52000">
                  <a:schemeClr val="accent4"/>
                </a:gs>
                <a:gs pos="100000">
                  <a:schemeClr val="accent3"/>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84" name="Google Shape;1784;p55"/>
            <p:cNvSpPr/>
            <p:nvPr/>
          </p:nvSpPr>
          <p:spPr>
            <a:xfrm>
              <a:off x="3169640" y="2199871"/>
              <a:ext cx="864956" cy="3015976"/>
            </a:xfrm>
            <a:custGeom>
              <a:rect b="b" l="l" r="r" t="t"/>
              <a:pathLst>
                <a:path extrusionOk="0" h="3015976" w="864956">
                  <a:moveTo>
                    <a:pt x="496386" y="4591"/>
                  </a:moveTo>
                  <a:cubicBezTo>
                    <a:pt x="505103" y="4194"/>
                    <a:pt x="512455" y="4472"/>
                    <a:pt x="518216" y="4882"/>
                  </a:cubicBezTo>
                  <a:lnTo>
                    <a:pt x="518216" y="54080"/>
                  </a:lnTo>
                  <a:lnTo>
                    <a:pt x="515562" y="54045"/>
                  </a:lnTo>
                  <a:cubicBezTo>
                    <a:pt x="454545" y="56825"/>
                    <a:pt x="326641" y="92677"/>
                    <a:pt x="209440" y="347767"/>
                  </a:cubicBezTo>
                  <a:cubicBezTo>
                    <a:pt x="31829" y="738202"/>
                    <a:pt x="21473" y="1326444"/>
                    <a:pt x="19747" y="1433804"/>
                  </a:cubicBezTo>
                  <a:cubicBezTo>
                    <a:pt x="10816" y="1972077"/>
                    <a:pt x="108683" y="2363159"/>
                    <a:pt x="169826" y="2554185"/>
                  </a:cubicBezTo>
                  <a:lnTo>
                    <a:pt x="196316" y="2631739"/>
                  </a:lnTo>
                  <a:lnTo>
                    <a:pt x="194235" y="2627114"/>
                  </a:ln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lnTo>
                    <a:pt x="864956" y="342697"/>
                  </a:lnTo>
                  <a:lnTo>
                    <a:pt x="776562" y="190249"/>
                  </a:lnTo>
                  <a:cubicBezTo>
                    <a:pt x="688220" y="72419"/>
                    <a:pt x="604844" y="51731"/>
                    <a:pt x="559166" y="49646"/>
                  </a:cubicBezTo>
                  <a:cubicBezTo>
                    <a:pt x="550465" y="49249"/>
                    <a:pt x="543132" y="49527"/>
                    <a:pt x="537393" y="49937"/>
                  </a:cubicBezTo>
                  <a:lnTo>
                    <a:pt x="537393" y="3015976"/>
                  </a:lnTo>
                  <a:lnTo>
                    <a:pt x="537392" y="3015976"/>
                  </a:lnTo>
                  <a:lnTo>
                    <a:pt x="537392" y="54336"/>
                  </a:lnTo>
                  <a:lnTo>
                    <a:pt x="518217" y="54081"/>
                  </a:lnTo>
                  <a:lnTo>
                    <a:pt x="518217" y="483"/>
                  </a:lnTo>
                  <a:cubicBezTo>
                    <a:pt x="523956" y="73"/>
                    <a:pt x="531289" y="-205"/>
                    <a:pt x="53999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85" name="Google Shape;1785;p55"/>
            <p:cNvSpPr/>
            <p:nvPr/>
          </p:nvSpPr>
          <p:spPr>
            <a:xfrm>
              <a:off x="2257788" y="2204270"/>
              <a:ext cx="2049602" cy="2904841"/>
            </a:xfrm>
            <a:custGeom>
              <a:rect b="b" l="l" r="r" t="t"/>
              <a:pathLst>
                <a:path extrusionOk="0" h="2904841" w="2049602">
                  <a:moveTo>
                    <a:pt x="1352512" y="192"/>
                  </a:moveTo>
                  <a:cubicBezTo>
                    <a:pt x="1376236" y="-205"/>
                    <a:pt x="1396240" y="73"/>
                    <a:pt x="1411904" y="483"/>
                  </a:cubicBezTo>
                  <a:cubicBezTo>
                    <a:pt x="1505888" y="-1977"/>
                    <a:pt x="1755994" y="321"/>
                    <a:pt x="2028820" y="124614"/>
                  </a:cubicBezTo>
                  <a:lnTo>
                    <a:pt x="2049602" y="135611"/>
                  </a:lnTo>
                  <a:lnTo>
                    <a:pt x="1949422" y="96315"/>
                  </a:lnTo>
                  <a:cubicBezTo>
                    <a:pt x="1731466" y="23911"/>
                    <a:pt x="1544728" y="22657"/>
                    <a:pt x="1466408" y="24707"/>
                  </a:cubicBezTo>
                  <a:cubicBezTo>
                    <a:pt x="1450744" y="24297"/>
                    <a:pt x="1430740" y="24019"/>
                    <a:pt x="1407016" y="24416"/>
                  </a:cubicBezTo>
                  <a:cubicBezTo>
                    <a:pt x="1240944" y="27196"/>
                    <a:pt x="892536" y="63048"/>
                    <a:pt x="573861" y="318138"/>
                  </a:cubicBezTo>
                  <a:cubicBezTo>
                    <a:pt x="86768" y="708055"/>
                    <a:pt x="60360" y="1296643"/>
                    <a:pt x="56043" y="1404003"/>
                  </a:cubicBezTo>
                  <a:cubicBezTo>
                    <a:pt x="23767" y="2121698"/>
                    <a:pt x="508789" y="2577724"/>
                    <a:pt x="583873" y="2646767"/>
                  </a:cubicBezTo>
                  <a:cubicBezTo>
                    <a:pt x="676097" y="2729734"/>
                    <a:pt x="777075" y="2801279"/>
                    <a:pt x="884593" y="2860394"/>
                  </a:cubicBezTo>
                  <a:lnTo>
                    <a:pt x="973281" y="2904841"/>
                  </a:lnTo>
                  <a:lnTo>
                    <a:pt x="939703" y="2891105"/>
                  </a:lnTo>
                  <a:cubicBezTo>
                    <a:pt x="790863" y="2823482"/>
                    <a:pt x="652334" y="2733166"/>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786" name="Google Shape;1786;p55"/>
          <p:cNvGrpSpPr/>
          <p:nvPr/>
        </p:nvGrpSpPr>
        <p:grpSpPr>
          <a:xfrm>
            <a:off x="7718392" y="2712481"/>
            <a:ext cx="1039939" cy="1376601"/>
            <a:chOff x="2256777" y="2198862"/>
            <a:chExt cx="2823618" cy="3736703"/>
          </a:xfrm>
        </p:grpSpPr>
        <p:grpSp>
          <p:nvGrpSpPr>
            <p:cNvPr id="1787" name="Google Shape;1787;p55"/>
            <p:cNvGrpSpPr/>
            <p:nvPr/>
          </p:nvGrpSpPr>
          <p:grpSpPr>
            <a:xfrm>
              <a:off x="3294899" y="5120706"/>
              <a:ext cx="748973" cy="454603"/>
              <a:chOff x="5910230" y="3314449"/>
              <a:chExt cx="375256" cy="227768"/>
            </a:xfrm>
          </p:grpSpPr>
          <p:sp>
            <p:nvSpPr>
              <p:cNvPr id="1788" name="Google Shape;1788;p55"/>
              <p:cNvSpPr/>
              <p:nvPr/>
            </p:nvSpPr>
            <p:spPr>
              <a:xfrm rot="-788041">
                <a:off x="5936369" y="3312998"/>
                <a:ext cx="9535" cy="231160"/>
              </a:xfrm>
              <a:custGeom>
                <a:rect b="b" l="l" r="r" t="t"/>
                <a:pathLst>
                  <a:path extrusionOk="0" h="230885" w="9524">
                    <a:moveTo>
                      <a:pt x="-431" y="-319"/>
                    </a:moveTo>
                    <a:lnTo>
                      <a:pt x="9094" y="-319"/>
                    </a:lnTo>
                    <a:lnTo>
                      <a:pt x="9094" y="230567"/>
                    </a:lnTo>
                    <a:lnTo>
                      <a:pt x="-431" y="230567"/>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89" name="Google Shape;1789;p55"/>
              <p:cNvSpPr/>
              <p:nvPr/>
            </p:nvSpPr>
            <p:spPr>
              <a:xfrm rot="-4611959">
                <a:off x="6139000" y="3423321"/>
                <a:ext cx="231160" cy="9535"/>
              </a:xfrm>
              <a:custGeom>
                <a:rect b="b" l="l" r="r" t="t"/>
                <a:pathLst>
                  <a:path extrusionOk="0" h="9524" w="230885">
                    <a:moveTo>
                      <a:pt x="-431" y="-319"/>
                    </a:moveTo>
                    <a:lnTo>
                      <a:pt x="230455" y="-319"/>
                    </a:lnTo>
                    <a:lnTo>
                      <a:pt x="230455" y="9206"/>
                    </a:lnTo>
                    <a:lnTo>
                      <a:pt x="-431" y="9206"/>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790" name="Google Shape;1790;p55"/>
            <p:cNvSpPr/>
            <p:nvPr/>
          </p:nvSpPr>
          <p:spPr>
            <a:xfrm>
              <a:off x="3376049" y="5519665"/>
              <a:ext cx="585689" cy="415900"/>
            </a:xfrm>
            <a:custGeom>
              <a:rect b="b" l="l" r="r" t="t"/>
              <a:pathLst>
                <a:path extrusionOk="0" h="194119" w="273367">
                  <a:moveTo>
                    <a:pt x="273368" y="0"/>
                  </a:moveTo>
                  <a:lnTo>
                    <a:pt x="234125" y="194119"/>
                  </a:lnTo>
                  <a:lnTo>
                    <a:pt x="39243" y="194119"/>
                  </a:lnTo>
                  <a:lnTo>
                    <a:pt x="0" y="0"/>
                  </a:lnTo>
                  <a:lnTo>
                    <a:pt x="273368" y="0"/>
                  </a:lnTo>
                  <a:close/>
                </a:path>
              </a:pathLst>
            </a:custGeom>
            <a:solidFill>
              <a:schemeClr val="accent1"/>
            </a:solidFill>
            <a:ln>
              <a:noFill/>
            </a:ln>
            <a:effectLst>
              <a:outerShdw blurRad="2540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1" name="Google Shape;1791;p55"/>
            <p:cNvSpPr/>
            <p:nvPr/>
          </p:nvSpPr>
          <p:spPr>
            <a:xfrm>
              <a:off x="2256777" y="2203261"/>
              <a:ext cx="2823618" cy="3023507"/>
            </a:xfrm>
            <a:custGeom>
              <a:rect b="b" l="l" r="r" t="t"/>
              <a:pathLst>
                <a:path extrusionOk="0" h="3023507" w="2823618">
                  <a:moveTo>
                    <a:pt x="1352512" y="192"/>
                  </a:moveTo>
                  <a:cubicBezTo>
                    <a:pt x="1376236" y="-205"/>
                    <a:pt x="1396240" y="73"/>
                    <a:pt x="1411904" y="483"/>
                  </a:cubicBezTo>
                  <a:cubicBezTo>
                    <a:pt x="1537215" y="-2797"/>
                    <a:pt x="1940079" y="2382"/>
                    <a:pt x="2304277" y="293914"/>
                  </a:cubicBezTo>
                  <a:cubicBezTo>
                    <a:pt x="2791372" y="683831"/>
                    <a:pt x="2817780" y="1272419"/>
                    <a:pt x="2822095" y="1379779"/>
                  </a:cubicBezTo>
                  <a:cubicBezTo>
                    <a:pt x="2854201" y="2097474"/>
                    <a:pt x="2369177" y="2553500"/>
                    <a:pt x="2294266" y="2622543"/>
                  </a:cubicBezTo>
                  <a:cubicBezTo>
                    <a:pt x="2048354" y="2843720"/>
                    <a:pt x="1740252" y="2983722"/>
                    <a:pt x="1411904" y="3023507"/>
                  </a:cubicBezTo>
                  <a:cubicBezTo>
                    <a:pt x="1083486" y="2983807"/>
                    <a:pt x="775298" y="2843788"/>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gradFill>
              <a:gsLst>
                <a:gs pos="0">
                  <a:schemeClr val="accent2"/>
                </a:gs>
                <a:gs pos="100000">
                  <a:schemeClr val="accent1"/>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2" name="Google Shape;1792;p55"/>
            <p:cNvSpPr/>
            <p:nvPr/>
          </p:nvSpPr>
          <p:spPr>
            <a:xfrm>
              <a:off x="3376049" y="5519665"/>
              <a:ext cx="585633" cy="415859"/>
            </a:xfrm>
            <a:custGeom>
              <a:rect b="b" l="l" r="r" t="t"/>
              <a:pathLst>
                <a:path extrusionOk="0" h="415859" w="585633">
                  <a:moveTo>
                    <a:pt x="0" y="0"/>
                  </a:moveTo>
                  <a:lnTo>
                    <a:pt x="585633" y="0"/>
                  </a:lnTo>
                  <a:lnTo>
                    <a:pt x="575636" y="49454"/>
                  </a:lnTo>
                  <a:lnTo>
                    <a:pt x="31288" y="49454"/>
                  </a:lnTo>
                  <a:lnTo>
                    <a:pt x="105361" y="415859"/>
                  </a:lnTo>
                  <a:lnTo>
                    <a:pt x="84070" y="415859"/>
                  </a:lnTo>
                  <a:lnTo>
                    <a:pt x="0" y="0"/>
                  </a:ln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3" name="Google Shape;1793;p55"/>
            <p:cNvSpPr/>
            <p:nvPr/>
          </p:nvSpPr>
          <p:spPr>
            <a:xfrm>
              <a:off x="2710203" y="2203261"/>
              <a:ext cx="1916798" cy="3023507"/>
            </a:xfrm>
            <a:custGeom>
              <a:rect b="b" l="l" r="r" t="t"/>
              <a:pathLst>
                <a:path extrusionOk="0" h="3023507" w="1916798">
                  <a:moveTo>
                    <a:pt x="998748" y="192"/>
                  </a:moveTo>
                  <a:cubicBezTo>
                    <a:pt x="1111384" y="2972"/>
                    <a:pt x="1347878" y="38824"/>
                    <a:pt x="1564153" y="293914"/>
                  </a:cubicBezTo>
                  <a:cubicBezTo>
                    <a:pt x="1894695" y="683831"/>
                    <a:pt x="1912472" y="1272419"/>
                    <a:pt x="1915752" y="1379779"/>
                  </a:cubicBezTo>
                  <a:cubicBezTo>
                    <a:pt x="1937673" y="2097474"/>
                    <a:pt x="1608513" y="2553500"/>
                    <a:pt x="1557593" y="2622543"/>
                  </a:cubicBezTo>
                  <a:cubicBezTo>
                    <a:pt x="1323713" y="2935995"/>
                    <a:pt x="1062387" y="3004692"/>
                    <a:pt x="958479" y="3023507"/>
                  </a:cubicBezTo>
                  <a:lnTo>
                    <a:pt x="958479" y="483"/>
                  </a:lnTo>
                  <a:cubicBezTo>
                    <a:pt x="969094" y="73"/>
                    <a:pt x="982657" y="-205"/>
                    <a:pt x="998748" y="192"/>
                  </a:cubicBezTo>
                  <a:close/>
                  <a:moveTo>
                    <a:pt x="918150" y="192"/>
                  </a:moveTo>
                  <a:cubicBezTo>
                    <a:pt x="934257" y="-205"/>
                    <a:pt x="947839" y="73"/>
                    <a:pt x="958476" y="483"/>
                  </a:cubicBezTo>
                  <a:lnTo>
                    <a:pt x="958476" y="3023507"/>
                  </a:lnTo>
                  <a:cubicBezTo>
                    <a:pt x="854394" y="3004692"/>
                    <a:pt x="593069" y="2935995"/>
                    <a:pt x="359188" y="2622715"/>
                  </a:cubicBez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gradFill>
              <a:gsLst>
                <a:gs pos="0">
                  <a:schemeClr val="accent3"/>
                </a:gs>
                <a:gs pos="100000">
                  <a:schemeClr val="accent2"/>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4" name="Google Shape;1794;p55"/>
            <p:cNvSpPr/>
            <p:nvPr/>
          </p:nvSpPr>
          <p:spPr>
            <a:xfrm>
              <a:off x="2711213" y="2222437"/>
              <a:ext cx="1593165" cy="3015570"/>
            </a:xfrm>
            <a:custGeom>
              <a:rect b="b" l="l" r="r" t="t"/>
              <a:pathLst>
                <a:path extrusionOk="0" h="3015570" w="1593165">
                  <a:moveTo>
                    <a:pt x="998748" y="192"/>
                  </a:moveTo>
                  <a:cubicBezTo>
                    <a:pt x="1111384" y="2972"/>
                    <a:pt x="1347878" y="38824"/>
                    <a:pt x="1564153" y="293914"/>
                  </a:cubicBezTo>
                  <a:lnTo>
                    <a:pt x="1593165" y="334631"/>
                  </a:lnTo>
                  <a:lnTo>
                    <a:pt x="1519727" y="257623"/>
                  </a:lnTo>
                  <a:cubicBezTo>
                    <a:pt x="1328034" y="79832"/>
                    <a:pt x="1134648" y="52079"/>
                    <a:pt x="1036092" y="49646"/>
                  </a:cubicBezTo>
                  <a:cubicBezTo>
                    <a:pt x="1020001" y="49249"/>
                    <a:pt x="1006438" y="49527"/>
                    <a:pt x="995823" y="49937"/>
                  </a:cubicBezTo>
                  <a:lnTo>
                    <a:pt x="995823" y="3015569"/>
                  </a:lnTo>
                  <a:lnTo>
                    <a:pt x="995820" y="3015570"/>
                  </a:lnTo>
                  <a:lnTo>
                    <a:pt x="995820" y="49937"/>
                  </a:lnTo>
                  <a:lnTo>
                    <a:pt x="958479" y="49668"/>
                  </a:lnTo>
                  <a:lnTo>
                    <a:pt x="958479" y="483"/>
                  </a:lnTo>
                  <a:cubicBezTo>
                    <a:pt x="969094" y="73"/>
                    <a:pt x="982657" y="-205"/>
                    <a:pt x="998748" y="192"/>
                  </a:cubicBezTo>
                  <a:close/>
                  <a:moveTo>
                    <a:pt x="918150" y="192"/>
                  </a:moveTo>
                  <a:cubicBezTo>
                    <a:pt x="934257" y="-205"/>
                    <a:pt x="947839" y="73"/>
                    <a:pt x="958476" y="483"/>
                  </a:cubicBezTo>
                  <a:lnTo>
                    <a:pt x="958476" y="49668"/>
                  </a:lnTo>
                  <a:lnTo>
                    <a:pt x="955494" y="49646"/>
                  </a:lnTo>
                  <a:cubicBezTo>
                    <a:pt x="842746" y="52426"/>
                    <a:pt x="606270" y="88278"/>
                    <a:pt x="390146" y="343368"/>
                  </a:cubicBezTo>
                  <a:cubicBezTo>
                    <a:pt x="59605" y="733803"/>
                    <a:pt x="41482" y="1322045"/>
                    <a:pt x="38374" y="1429405"/>
                  </a:cubicBezTo>
                  <a:cubicBezTo>
                    <a:pt x="19345" y="2057390"/>
                    <a:pt x="268847" y="2485032"/>
                    <a:pt x="365631" y="2628383"/>
                  </a:cubicBezTo>
                  <a:lnTo>
                    <a:pt x="375174" y="2641905"/>
                  </a:lnTo>
                  <a:lnTo>
                    <a:pt x="359188" y="2622715"/>
                  </a:ln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5" name="Google Shape;1795;p55"/>
            <p:cNvSpPr/>
            <p:nvPr/>
          </p:nvSpPr>
          <p:spPr>
            <a:xfrm>
              <a:off x="3150463" y="2198862"/>
              <a:ext cx="1036590" cy="3027906"/>
            </a:xfrm>
            <a:custGeom>
              <a:rect b="b" l="l" r="r" t="t"/>
              <a:pathLst>
                <a:path extrusionOk="0" h="3027906" w="1036590">
                  <a:moveTo>
                    <a:pt x="496386" y="4591"/>
                  </a:moveTo>
                  <a:cubicBezTo>
                    <a:pt x="505103" y="4194"/>
                    <a:pt x="512455" y="4472"/>
                    <a:pt x="518216" y="4882"/>
                  </a:cubicBezTo>
                  <a:lnTo>
                    <a:pt x="518216" y="3027906"/>
                  </a:lnTo>
                  <a:cubicBezTo>
                    <a:pt x="461429" y="3009091"/>
                    <a:pt x="320582" y="2940394"/>
                    <a:pt x="194235" y="2627114"/>
                  </a:cubicBez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cubicBezTo>
                    <a:pt x="1024815" y="683831"/>
                    <a:pt x="1034481" y="1272419"/>
                    <a:pt x="1036035" y="1379779"/>
                  </a:cubicBezTo>
                  <a:cubicBezTo>
                    <a:pt x="1047773" y="2097474"/>
                    <a:pt x="869815" y="2553500"/>
                    <a:pt x="842370" y="2622543"/>
                  </a:cubicBezTo>
                  <a:cubicBezTo>
                    <a:pt x="715678" y="2935995"/>
                    <a:pt x="574486" y="3004692"/>
                    <a:pt x="518217" y="3023507"/>
                  </a:cubicBezTo>
                  <a:lnTo>
                    <a:pt x="518217" y="483"/>
                  </a:lnTo>
                  <a:cubicBezTo>
                    <a:pt x="523956" y="73"/>
                    <a:pt x="531289" y="-205"/>
                    <a:pt x="539990" y="192"/>
                  </a:cubicBezTo>
                  <a:close/>
                </a:path>
              </a:pathLst>
            </a:custGeom>
            <a:gradFill>
              <a:gsLst>
                <a:gs pos="0">
                  <a:schemeClr val="accent4"/>
                </a:gs>
                <a:gs pos="50000">
                  <a:schemeClr val="accent3"/>
                </a:gs>
                <a:gs pos="52000">
                  <a:schemeClr val="accent4"/>
                </a:gs>
                <a:gs pos="100000">
                  <a:schemeClr val="accent3"/>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6" name="Google Shape;1796;p55"/>
            <p:cNvSpPr/>
            <p:nvPr/>
          </p:nvSpPr>
          <p:spPr>
            <a:xfrm>
              <a:off x="3169640" y="2199871"/>
              <a:ext cx="864956" cy="3015976"/>
            </a:xfrm>
            <a:custGeom>
              <a:rect b="b" l="l" r="r" t="t"/>
              <a:pathLst>
                <a:path extrusionOk="0" h="3015976" w="864956">
                  <a:moveTo>
                    <a:pt x="496386" y="4591"/>
                  </a:moveTo>
                  <a:cubicBezTo>
                    <a:pt x="505103" y="4194"/>
                    <a:pt x="512455" y="4472"/>
                    <a:pt x="518216" y="4882"/>
                  </a:cubicBezTo>
                  <a:lnTo>
                    <a:pt x="518216" y="54080"/>
                  </a:lnTo>
                  <a:lnTo>
                    <a:pt x="515562" y="54045"/>
                  </a:lnTo>
                  <a:cubicBezTo>
                    <a:pt x="454545" y="56825"/>
                    <a:pt x="326641" y="92677"/>
                    <a:pt x="209440" y="347767"/>
                  </a:cubicBezTo>
                  <a:cubicBezTo>
                    <a:pt x="31829" y="738202"/>
                    <a:pt x="21473" y="1326444"/>
                    <a:pt x="19747" y="1433804"/>
                  </a:cubicBezTo>
                  <a:cubicBezTo>
                    <a:pt x="10816" y="1972077"/>
                    <a:pt x="108683" y="2363159"/>
                    <a:pt x="169826" y="2554185"/>
                  </a:cubicBezTo>
                  <a:lnTo>
                    <a:pt x="196316" y="2631739"/>
                  </a:lnTo>
                  <a:lnTo>
                    <a:pt x="194235" y="2627114"/>
                  </a:ln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lnTo>
                    <a:pt x="864956" y="342697"/>
                  </a:lnTo>
                  <a:lnTo>
                    <a:pt x="776562" y="190249"/>
                  </a:lnTo>
                  <a:cubicBezTo>
                    <a:pt x="688220" y="72419"/>
                    <a:pt x="604844" y="51731"/>
                    <a:pt x="559166" y="49646"/>
                  </a:cubicBezTo>
                  <a:cubicBezTo>
                    <a:pt x="550465" y="49249"/>
                    <a:pt x="543132" y="49527"/>
                    <a:pt x="537393" y="49937"/>
                  </a:cubicBezTo>
                  <a:lnTo>
                    <a:pt x="537393" y="3015976"/>
                  </a:lnTo>
                  <a:lnTo>
                    <a:pt x="537392" y="3015976"/>
                  </a:lnTo>
                  <a:lnTo>
                    <a:pt x="537392" y="54336"/>
                  </a:lnTo>
                  <a:lnTo>
                    <a:pt x="518217" y="54081"/>
                  </a:lnTo>
                  <a:lnTo>
                    <a:pt x="518217" y="483"/>
                  </a:lnTo>
                  <a:cubicBezTo>
                    <a:pt x="523956" y="73"/>
                    <a:pt x="531289" y="-205"/>
                    <a:pt x="53999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7" name="Google Shape;1797;p55"/>
            <p:cNvSpPr/>
            <p:nvPr/>
          </p:nvSpPr>
          <p:spPr>
            <a:xfrm>
              <a:off x="2257788" y="2204270"/>
              <a:ext cx="2049602" cy="2904841"/>
            </a:xfrm>
            <a:custGeom>
              <a:rect b="b" l="l" r="r" t="t"/>
              <a:pathLst>
                <a:path extrusionOk="0" h="2904841" w="2049602">
                  <a:moveTo>
                    <a:pt x="1352512" y="192"/>
                  </a:moveTo>
                  <a:cubicBezTo>
                    <a:pt x="1376236" y="-205"/>
                    <a:pt x="1396240" y="73"/>
                    <a:pt x="1411904" y="483"/>
                  </a:cubicBezTo>
                  <a:cubicBezTo>
                    <a:pt x="1505888" y="-1977"/>
                    <a:pt x="1755994" y="321"/>
                    <a:pt x="2028820" y="124614"/>
                  </a:cubicBezTo>
                  <a:lnTo>
                    <a:pt x="2049602" y="135611"/>
                  </a:lnTo>
                  <a:lnTo>
                    <a:pt x="1949422" y="96315"/>
                  </a:lnTo>
                  <a:cubicBezTo>
                    <a:pt x="1731466" y="23911"/>
                    <a:pt x="1544728" y="22657"/>
                    <a:pt x="1466408" y="24707"/>
                  </a:cubicBezTo>
                  <a:cubicBezTo>
                    <a:pt x="1450744" y="24297"/>
                    <a:pt x="1430740" y="24019"/>
                    <a:pt x="1407016" y="24416"/>
                  </a:cubicBezTo>
                  <a:cubicBezTo>
                    <a:pt x="1240944" y="27196"/>
                    <a:pt x="892536" y="63048"/>
                    <a:pt x="573861" y="318138"/>
                  </a:cubicBezTo>
                  <a:cubicBezTo>
                    <a:pt x="86768" y="708055"/>
                    <a:pt x="60360" y="1296643"/>
                    <a:pt x="56043" y="1404003"/>
                  </a:cubicBezTo>
                  <a:cubicBezTo>
                    <a:pt x="23767" y="2121698"/>
                    <a:pt x="508789" y="2577724"/>
                    <a:pt x="583873" y="2646767"/>
                  </a:cubicBezTo>
                  <a:cubicBezTo>
                    <a:pt x="676097" y="2729734"/>
                    <a:pt x="777075" y="2801279"/>
                    <a:pt x="884593" y="2860394"/>
                  </a:cubicBezTo>
                  <a:lnTo>
                    <a:pt x="973281" y="2904841"/>
                  </a:lnTo>
                  <a:lnTo>
                    <a:pt x="939703" y="2891105"/>
                  </a:lnTo>
                  <a:cubicBezTo>
                    <a:pt x="790863" y="2823482"/>
                    <a:pt x="652334" y="2733166"/>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798" name="Google Shape;1798;p55"/>
          <p:cNvGrpSpPr/>
          <p:nvPr/>
        </p:nvGrpSpPr>
        <p:grpSpPr>
          <a:xfrm>
            <a:off x="8758567" y="5228520"/>
            <a:ext cx="879839" cy="1164357"/>
            <a:chOff x="2256777" y="2198862"/>
            <a:chExt cx="2823618" cy="3736703"/>
          </a:xfrm>
        </p:grpSpPr>
        <p:grpSp>
          <p:nvGrpSpPr>
            <p:cNvPr id="1799" name="Google Shape;1799;p55"/>
            <p:cNvGrpSpPr/>
            <p:nvPr/>
          </p:nvGrpSpPr>
          <p:grpSpPr>
            <a:xfrm>
              <a:off x="3294899" y="5120706"/>
              <a:ext cx="748973" cy="454603"/>
              <a:chOff x="5910230" y="3314449"/>
              <a:chExt cx="375256" cy="227768"/>
            </a:xfrm>
          </p:grpSpPr>
          <p:sp>
            <p:nvSpPr>
              <p:cNvPr id="1800" name="Google Shape;1800;p55"/>
              <p:cNvSpPr/>
              <p:nvPr/>
            </p:nvSpPr>
            <p:spPr>
              <a:xfrm rot="-788041">
                <a:off x="5936369" y="3312998"/>
                <a:ext cx="9535" cy="231160"/>
              </a:xfrm>
              <a:custGeom>
                <a:rect b="b" l="l" r="r" t="t"/>
                <a:pathLst>
                  <a:path extrusionOk="0" h="230885" w="9524">
                    <a:moveTo>
                      <a:pt x="-431" y="-319"/>
                    </a:moveTo>
                    <a:lnTo>
                      <a:pt x="9094" y="-319"/>
                    </a:lnTo>
                    <a:lnTo>
                      <a:pt x="9094" y="230567"/>
                    </a:lnTo>
                    <a:lnTo>
                      <a:pt x="-431" y="230567"/>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1" name="Google Shape;1801;p55"/>
              <p:cNvSpPr/>
              <p:nvPr/>
            </p:nvSpPr>
            <p:spPr>
              <a:xfrm rot="-4611959">
                <a:off x="6139000" y="3423321"/>
                <a:ext cx="231160" cy="9535"/>
              </a:xfrm>
              <a:custGeom>
                <a:rect b="b" l="l" r="r" t="t"/>
                <a:pathLst>
                  <a:path extrusionOk="0" h="9524" w="230885">
                    <a:moveTo>
                      <a:pt x="-431" y="-319"/>
                    </a:moveTo>
                    <a:lnTo>
                      <a:pt x="230455" y="-319"/>
                    </a:lnTo>
                    <a:lnTo>
                      <a:pt x="230455" y="9206"/>
                    </a:lnTo>
                    <a:lnTo>
                      <a:pt x="-431" y="9206"/>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802" name="Google Shape;1802;p55"/>
            <p:cNvSpPr/>
            <p:nvPr/>
          </p:nvSpPr>
          <p:spPr>
            <a:xfrm>
              <a:off x="3376049" y="5519665"/>
              <a:ext cx="585689" cy="415900"/>
            </a:xfrm>
            <a:custGeom>
              <a:rect b="b" l="l" r="r" t="t"/>
              <a:pathLst>
                <a:path extrusionOk="0" h="194119" w="273367">
                  <a:moveTo>
                    <a:pt x="273368" y="0"/>
                  </a:moveTo>
                  <a:lnTo>
                    <a:pt x="234125" y="194119"/>
                  </a:lnTo>
                  <a:lnTo>
                    <a:pt x="39243" y="194119"/>
                  </a:lnTo>
                  <a:lnTo>
                    <a:pt x="0" y="0"/>
                  </a:lnTo>
                  <a:lnTo>
                    <a:pt x="273368" y="0"/>
                  </a:lnTo>
                  <a:close/>
                </a:path>
              </a:pathLst>
            </a:custGeom>
            <a:solidFill>
              <a:schemeClr val="accent1"/>
            </a:solidFill>
            <a:ln>
              <a:noFill/>
            </a:ln>
            <a:effectLst>
              <a:outerShdw blurRad="2540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3" name="Google Shape;1803;p55"/>
            <p:cNvSpPr/>
            <p:nvPr/>
          </p:nvSpPr>
          <p:spPr>
            <a:xfrm>
              <a:off x="2256777" y="2203261"/>
              <a:ext cx="2823618" cy="3023507"/>
            </a:xfrm>
            <a:custGeom>
              <a:rect b="b" l="l" r="r" t="t"/>
              <a:pathLst>
                <a:path extrusionOk="0" h="3023507" w="2823618">
                  <a:moveTo>
                    <a:pt x="1352512" y="192"/>
                  </a:moveTo>
                  <a:cubicBezTo>
                    <a:pt x="1376236" y="-205"/>
                    <a:pt x="1396240" y="73"/>
                    <a:pt x="1411904" y="483"/>
                  </a:cubicBezTo>
                  <a:cubicBezTo>
                    <a:pt x="1537215" y="-2797"/>
                    <a:pt x="1940079" y="2382"/>
                    <a:pt x="2304277" y="293914"/>
                  </a:cubicBezTo>
                  <a:cubicBezTo>
                    <a:pt x="2791372" y="683831"/>
                    <a:pt x="2817780" y="1272419"/>
                    <a:pt x="2822095" y="1379779"/>
                  </a:cubicBezTo>
                  <a:cubicBezTo>
                    <a:pt x="2854201" y="2097474"/>
                    <a:pt x="2369177" y="2553500"/>
                    <a:pt x="2294266" y="2622543"/>
                  </a:cubicBezTo>
                  <a:cubicBezTo>
                    <a:pt x="2048354" y="2843720"/>
                    <a:pt x="1740252" y="2983722"/>
                    <a:pt x="1411904" y="3023507"/>
                  </a:cubicBezTo>
                  <a:cubicBezTo>
                    <a:pt x="1083486" y="2983807"/>
                    <a:pt x="775298" y="2843788"/>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gradFill>
              <a:gsLst>
                <a:gs pos="0">
                  <a:schemeClr val="accent2"/>
                </a:gs>
                <a:gs pos="100000">
                  <a:schemeClr val="accent1"/>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4" name="Google Shape;1804;p55"/>
            <p:cNvSpPr/>
            <p:nvPr/>
          </p:nvSpPr>
          <p:spPr>
            <a:xfrm>
              <a:off x="3376049" y="5519665"/>
              <a:ext cx="585633" cy="415859"/>
            </a:xfrm>
            <a:custGeom>
              <a:rect b="b" l="l" r="r" t="t"/>
              <a:pathLst>
                <a:path extrusionOk="0" h="415859" w="585633">
                  <a:moveTo>
                    <a:pt x="0" y="0"/>
                  </a:moveTo>
                  <a:lnTo>
                    <a:pt x="585633" y="0"/>
                  </a:lnTo>
                  <a:lnTo>
                    <a:pt x="575636" y="49454"/>
                  </a:lnTo>
                  <a:lnTo>
                    <a:pt x="31288" y="49454"/>
                  </a:lnTo>
                  <a:lnTo>
                    <a:pt x="105361" y="415859"/>
                  </a:lnTo>
                  <a:lnTo>
                    <a:pt x="84070" y="415859"/>
                  </a:lnTo>
                  <a:lnTo>
                    <a:pt x="0" y="0"/>
                  </a:ln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5" name="Google Shape;1805;p55"/>
            <p:cNvSpPr/>
            <p:nvPr/>
          </p:nvSpPr>
          <p:spPr>
            <a:xfrm>
              <a:off x="2710203" y="2203261"/>
              <a:ext cx="1916798" cy="3023507"/>
            </a:xfrm>
            <a:custGeom>
              <a:rect b="b" l="l" r="r" t="t"/>
              <a:pathLst>
                <a:path extrusionOk="0" h="3023507" w="1916798">
                  <a:moveTo>
                    <a:pt x="998748" y="192"/>
                  </a:moveTo>
                  <a:cubicBezTo>
                    <a:pt x="1111384" y="2972"/>
                    <a:pt x="1347878" y="38824"/>
                    <a:pt x="1564153" y="293914"/>
                  </a:cubicBezTo>
                  <a:cubicBezTo>
                    <a:pt x="1894695" y="683831"/>
                    <a:pt x="1912472" y="1272419"/>
                    <a:pt x="1915752" y="1379779"/>
                  </a:cubicBezTo>
                  <a:cubicBezTo>
                    <a:pt x="1937673" y="2097474"/>
                    <a:pt x="1608513" y="2553500"/>
                    <a:pt x="1557593" y="2622543"/>
                  </a:cubicBezTo>
                  <a:cubicBezTo>
                    <a:pt x="1323713" y="2935995"/>
                    <a:pt x="1062387" y="3004692"/>
                    <a:pt x="958479" y="3023507"/>
                  </a:cubicBezTo>
                  <a:lnTo>
                    <a:pt x="958479" y="483"/>
                  </a:lnTo>
                  <a:cubicBezTo>
                    <a:pt x="969094" y="73"/>
                    <a:pt x="982657" y="-205"/>
                    <a:pt x="998748" y="192"/>
                  </a:cubicBezTo>
                  <a:close/>
                  <a:moveTo>
                    <a:pt x="918150" y="192"/>
                  </a:moveTo>
                  <a:cubicBezTo>
                    <a:pt x="934257" y="-205"/>
                    <a:pt x="947839" y="73"/>
                    <a:pt x="958476" y="483"/>
                  </a:cubicBezTo>
                  <a:lnTo>
                    <a:pt x="958476" y="3023507"/>
                  </a:lnTo>
                  <a:cubicBezTo>
                    <a:pt x="854394" y="3004692"/>
                    <a:pt x="593069" y="2935995"/>
                    <a:pt x="359188" y="2622715"/>
                  </a:cubicBez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gradFill>
              <a:gsLst>
                <a:gs pos="0">
                  <a:schemeClr val="accent3"/>
                </a:gs>
                <a:gs pos="100000">
                  <a:schemeClr val="accent2"/>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6" name="Google Shape;1806;p55"/>
            <p:cNvSpPr/>
            <p:nvPr/>
          </p:nvSpPr>
          <p:spPr>
            <a:xfrm>
              <a:off x="2711213" y="2222437"/>
              <a:ext cx="1593165" cy="3015570"/>
            </a:xfrm>
            <a:custGeom>
              <a:rect b="b" l="l" r="r" t="t"/>
              <a:pathLst>
                <a:path extrusionOk="0" h="3015570" w="1593165">
                  <a:moveTo>
                    <a:pt x="998748" y="192"/>
                  </a:moveTo>
                  <a:cubicBezTo>
                    <a:pt x="1111384" y="2972"/>
                    <a:pt x="1347878" y="38824"/>
                    <a:pt x="1564153" y="293914"/>
                  </a:cubicBezTo>
                  <a:lnTo>
                    <a:pt x="1593165" y="334631"/>
                  </a:lnTo>
                  <a:lnTo>
                    <a:pt x="1519727" y="257623"/>
                  </a:lnTo>
                  <a:cubicBezTo>
                    <a:pt x="1328034" y="79832"/>
                    <a:pt x="1134648" y="52079"/>
                    <a:pt x="1036092" y="49646"/>
                  </a:cubicBezTo>
                  <a:cubicBezTo>
                    <a:pt x="1020001" y="49249"/>
                    <a:pt x="1006438" y="49527"/>
                    <a:pt x="995823" y="49937"/>
                  </a:cubicBezTo>
                  <a:lnTo>
                    <a:pt x="995823" y="3015569"/>
                  </a:lnTo>
                  <a:lnTo>
                    <a:pt x="995820" y="3015570"/>
                  </a:lnTo>
                  <a:lnTo>
                    <a:pt x="995820" y="49937"/>
                  </a:lnTo>
                  <a:lnTo>
                    <a:pt x="958479" y="49668"/>
                  </a:lnTo>
                  <a:lnTo>
                    <a:pt x="958479" y="483"/>
                  </a:lnTo>
                  <a:cubicBezTo>
                    <a:pt x="969094" y="73"/>
                    <a:pt x="982657" y="-205"/>
                    <a:pt x="998748" y="192"/>
                  </a:cubicBezTo>
                  <a:close/>
                  <a:moveTo>
                    <a:pt x="918150" y="192"/>
                  </a:moveTo>
                  <a:cubicBezTo>
                    <a:pt x="934257" y="-205"/>
                    <a:pt x="947839" y="73"/>
                    <a:pt x="958476" y="483"/>
                  </a:cubicBezTo>
                  <a:lnTo>
                    <a:pt x="958476" y="49668"/>
                  </a:lnTo>
                  <a:lnTo>
                    <a:pt x="955494" y="49646"/>
                  </a:lnTo>
                  <a:cubicBezTo>
                    <a:pt x="842746" y="52426"/>
                    <a:pt x="606270" y="88278"/>
                    <a:pt x="390146" y="343368"/>
                  </a:cubicBezTo>
                  <a:cubicBezTo>
                    <a:pt x="59605" y="733803"/>
                    <a:pt x="41482" y="1322045"/>
                    <a:pt x="38374" y="1429405"/>
                  </a:cubicBezTo>
                  <a:cubicBezTo>
                    <a:pt x="19345" y="2057390"/>
                    <a:pt x="268847" y="2485032"/>
                    <a:pt x="365631" y="2628383"/>
                  </a:cubicBezTo>
                  <a:lnTo>
                    <a:pt x="375174" y="2641905"/>
                  </a:lnTo>
                  <a:lnTo>
                    <a:pt x="359188" y="2622715"/>
                  </a:ln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7" name="Google Shape;1807;p55"/>
            <p:cNvSpPr/>
            <p:nvPr/>
          </p:nvSpPr>
          <p:spPr>
            <a:xfrm>
              <a:off x="3150463" y="2198862"/>
              <a:ext cx="1036590" cy="3027906"/>
            </a:xfrm>
            <a:custGeom>
              <a:rect b="b" l="l" r="r" t="t"/>
              <a:pathLst>
                <a:path extrusionOk="0" h="3027906" w="1036590">
                  <a:moveTo>
                    <a:pt x="496386" y="4591"/>
                  </a:moveTo>
                  <a:cubicBezTo>
                    <a:pt x="505103" y="4194"/>
                    <a:pt x="512455" y="4472"/>
                    <a:pt x="518216" y="4882"/>
                  </a:cubicBezTo>
                  <a:lnTo>
                    <a:pt x="518216" y="3027906"/>
                  </a:lnTo>
                  <a:cubicBezTo>
                    <a:pt x="461429" y="3009091"/>
                    <a:pt x="320582" y="2940394"/>
                    <a:pt x="194235" y="2627114"/>
                  </a:cubicBez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cubicBezTo>
                    <a:pt x="1024815" y="683831"/>
                    <a:pt x="1034481" y="1272419"/>
                    <a:pt x="1036035" y="1379779"/>
                  </a:cubicBezTo>
                  <a:cubicBezTo>
                    <a:pt x="1047773" y="2097474"/>
                    <a:pt x="869815" y="2553500"/>
                    <a:pt x="842370" y="2622543"/>
                  </a:cubicBezTo>
                  <a:cubicBezTo>
                    <a:pt x="715678" y="2935995"/>
                    <a:pt x="574486" y="3004692"/>
                    <a:pt x="518217" y="3023507"/>
                  </a:cubicBezTo>
                  <a:lnTo>
                    <a:pt x="518217" y="483"/>
                  </a:lnTo>
                  <a:cubicBezTo>
                    <a:pt x="523956" y="73"/>
                    <a:pt x="531289" y="-205"/>
                    <a:pt x="539990" y="192"/>
                  </a:cubicBezTo>
                  <a:close/>
                </a:path>
              </a:pathLst>
            </a:custGeom>
            <a:gradFill>
              <a:gsLst>
                <a:gs pos="0">
                  <a:schemeClr val="accent4"/>
                </a:gs>
                <a:gs pos="50000">
                  <a:schemeClr val="accent3"/>
                </a:gs>
                <a:gs pos="52000">
                  <a:schemeClr val="accent4"/>
                </a:gs>
                <a:gs pos="100000">
                  <a:schemeClr val="accent3"/>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8" name="Google Shape;1808;p55"/>
            <p:cNvSpPr/>
            <p:nvPr/>
          </p:nvSpPr>
          <p:spPr>
            <a:xfrm>
              <a:off x="3169640" y="2199871"/>
              <a:ext cx="864956" cy="3015976"/>
            </a:xfrm>
            <a:custGeom>
              <a:rect b="b" l="l" r="r" t="t"/>
              <a:pathLst>
                <a:path extrusionOk="0" h="3015976" w="864956">
                  <a:moveTo>
                    <a:pt x="496386" y="4591"/>
                  </a:moveTo>
                  <a:cubicBezTo>
                    <a:pt x="505103" y="4194"/>
                    <a:pt x="512455" y="4472"/>
                    <a:pt x="518216" y="4882"/>
                  </a:cubicBezTo>
                  <a:lnTo>
                    <a:pt x="518216" y="54080"/>
                  </a:lnTo>
                  <a:lnTo>
                    <a:pt x="515562" y="54045"/>
                  </a:lnTo>
                  <a:cubicBezTo>
                    <a:pt x="454545" y="56825"/>
                    <a:pt x="326641" y="92677"/>
                    <a:pt x="209440" y="347767"/>
                  </a:cubicBezTo>
                  <a:cubicBezTo>
                    <a:pt x="31829" y="738202"/>
                    <a:pt x="21473" y="1326444"/>
                    <a:pt x="19747" y="1433804"/>
                  </a:cubicBezTo>
                  <a:cubicBezTo>
                    <a:pt x="10816" y="1972077"/>
                    <a:pt x="108683" y="2363159"/>
                    <a:pt x="169826" y="2554185"/>
                  </a:cubicBezTo>
                  <a:lnTo>
                    <a:pt x="196316" y="2631739"/>
                  </a:lnTo>
                  <a:lnTo>
                    <a:pt x="194235" y="2627114"/>
                  </a:ln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lnTo>
                    <a:pt x="864956" y="342697"/>
                  </a:lnTo>
                  <a:lnTo>
                    <a:pt x="776562" y="190249"/>
                  </a:lnTo>
                  <a:cubicBezTo>
                    <a:pt x="688220" y="72419"/>
                    <a:pt x="604844" y="51731"/>
                    <a:pt x="559166" y="49646"/>
                  </a:cubicBezTo>
                  <a:cubicBezTo>
                    <a:pt x="550465" y="49249"/>
                    <a:pt x="543132" y="49527"/>
                    <a:pt x="537393" y="49937"/>
                  </a:cubicBezTo>
                  <a:lnTo>
                    <a:pt x="537393" y="3015976"/>
                  </a:lnTo>
                  <a:lnTo>
                    <a:pt x="537392" y="3015976"/>
                  </a:lnTo>
                  <a:lnTo>
                    <a:pt x="537392" y="54336"/>
                  </a:lnTo>
                  <a:lnTo>
                    <a:pt x="518217" y="54081"/>
                  </a:lnTo>
                  <a:lnTo>
                    <a:pt x="518217" y="483"/>
                  </a:lnTo>
                  <a:cubicBezTo>
                    <a:pt x="523956" y="73"/>
                    <a:pt x="531289" y="-205"/>
                    <a:pt x="53999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9" name="Google Shape;1809;p55"/>
            <p:cNvSpPr/>
            <p:nvPr/>
          </p:nvSpPr>
          <p:spPr>
            <a:xfrm>
              <a:off x="2257788" y="2204270"/>
              <a:ext cx="2049602" cy="2904841"/>
            </a:xfrm>
            <a:custGeom>
              <a:rect b="b" l="l" r="r" t="t"/>
              <a:pathLst>
                <a:path extrusionOk="0" h="2904841" w="2049602">
                  <a:moveTo>
                    <a:pt x="1352512" y="192"/>
                  </a:moveTo>
                  <a:cubicBezTo>
                    <a:pt x="1376236" y="-205"/>
                    <a:pt x="1396240" y="73"/>
                    <a:pt x="1411904" y="483"/>
                  </a:cubicBezTo>
                  <a:cubicBezTo>
                    <a:pt x="1505888" y="-1977"/>
                    <a:pt x="1755994" y="321"/>
                    <a:pt x="2028820" y="124614"/>
                  </a:cubicBezTo>
                  <a:lnTo>
                    <a:pt x="2049602" y="135611"/>
                  </a:lnTo>
                  <a:lnTo>
                    <a:pt x="1949422" y="96315"/>
                  </a:lnTo>
                  <a:cubicBezTo>
                    <a:pt x="1731466" y="23911"/>
                    <a:pt x="1544728" y="22657"/>
                    <a:pt x="1466408" y="24707"/>
                  </a:cubicBezTo>
                  <a:cubicBezTo>
                    <a:pt x="1450744" y="24297"/>
                    <a:pt x="1430740" y="24019"/>
                    <a:pt x="1407016" y="24416"/>
                  </a:cubicBezTo>
                  <a:cubicBezTo>
                    <a:pt x="1240944" y="27196"/>
                    <a:pt x="892536" y="63048"/>
                    <a:pt x="573861" y="318138"/>
                  </a:cubicBezTo>
                  <a:cubicBezTo>
                    <a:pt x="86768" y="708055"/>
                    <a:pt x="60360" y="1296643"/>
                    <a:pt x="56043" y="1404003"/>
                  </a:cubicBezTo>
                  <a:cubicBezTo>
                    <a:pt x="23767" y="2121698"/>
                    <a:pt x="508789" y="2577724"/>
                    <a:pt x="583873" y="2646767"/>
                  </a:cubicBezTo>
                  <a:cubicBezTo>
                    <a:pt x="676097" y="2729734"/>
                    <a:pt x="777075" y="2801279"/>
                    <a:pt x="884593" y="2860394"/>
                  </a:cubicBezTo>
                  <a:lnTo>
                    <a:pt x="973281" y="2904841"/>
                  </a:lnTo>
                  <a:lnTo>
                    <a:pt x="939703" y="2891105"/>
                  </a:lnTo>
                  <a:cubicBezTo>
                    <a:pt x="790863" y="2823482"/>
                    <a:pt x="652334" y="2733166"/>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810" name="Google Shape;1810;p55"/>
          <p:cNvGrpSpPr/>
          <p:nvPr/>
        </p:nvGrpSpPr>
        <p:grpSpPr>
          <a:xfrm>
            <a:off x="2275592" y="1639133"/>
            <a:ext cx="879839" cy="1164357"/>
            <a:chOff x="2256777" y="2198862"/>
            <a:chExt cx="2823618" cy="3736703"/>
          </a:xfrm>
        </p:grpSpPr>
        <p:grpSp>
          <p:nvGrpSpPr>
            <p:cNvPr id="1811" name="Google Shape;1811;p55"/>
            <p:cNvGrpSpPr/>
            <p:nvPr/>
          </p:nvGrpSpPr>
          <p:grpSpPr>
            <a:xfrm>
              <a:off x="3294899" y="5120706"/>
              <a:ext cx="748973" cy="454603"/>
              <a:chOff x="5910230" y="3314449"/>
              <a:chExt cx="375256" cy="227768"/>
            </a:xfrm>
          </p:grpSpPr>
          <p:sp>
            <p:nvSpPr>
              <p:cNvPr id="1812" name="Google Shape;1812;p55"/>
              <p:cNvSpPr/>
              <p:nvPr/>
            </p:nvSpPr>
            <p:spPr>
              <a:xfrm rot="-788041">
                <a:off x="5936369" y="3312998"/>
                <a:ext cx="9535" cy="231160"/>
              </a:xfrm>
              <a:custGeom>
                <a:rect b="b" l="l" r="r" t="t"/>
                <a:pathLst>
                  <a:path extrusionOk="0" h="230885" w="9524">
                    <a:moveTo>
                      <a:pt x="-431" y="-319"/>
                    </a:moveTo>
                    <a:lnTo>
                      <a:pt x="9094" y="-319"/>
                    </a:lnTo>
                    <a:lnTo>
                      <a:pt x="9094" y="230567"/>
                    </a:lnTo>
                    <a:lnTo>
                      <a:pt x="-431" y="230567"/>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3" name="Google Shape;1813;p55"/>
              <p:cNvSpPr/>
              <p:nvPr/>
            </p:nvSpPr>
            <p:spPr>
              <a:xfrm rot="-4611959">
                <a:off x="6139000" y="3423321"/>
                <a:ext cx="231160" cy="9535"/>
              </a:xfrm>
              <a:custGeom>
                <a:rect b="b" l="l" r="r" t="t"/>
                <a:pathLst>
                  <a:path extrusionOk="0" h="9524" w="230885">
                    <a:moveTo>
                      <a:pt x="-431" y="-319"/>
                    </a:moveTo>
                    <a:lnTo>
                      <a:pt x="230455" y="-319"/>
                    </a:lnTo>
                    <a:lnTo>
                      <a:pt x="230455" y="9206"/>
                    </a:lnTo>
                    <a:lnTo>
                      <a:pt x="-431" y="9206"/>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814" name="Google Shape;1814;p55"/>
            <p:cNvSpPr/>
            <p:nvPr/>
          </p:nvSpPr>
          <p:spPr>
            <a:xfrm>
              <a:off x="3376049" y="5519665"/>
              <a:ext cx="585689" cy="415900"/>
            </a:xfrm>
            <a:custGeom>
              <a:rect b="b" l="l" r="r" t="t"/>
              <a:pathLst>
                <a:path extrusionOk="0" h="194119" w="273367">
                  <a:moveTo>
                    <a:pt x="273368" y="0"/>
                  </a:moveTo>
                  <a:lnTo>
                    <a:pt x="234125" y="194119"/>
                  </a:lnTo>
                  <a:lnTo>
                    <a:pt x="39243" y="194119"/>
                  </a:lnTo>
                  <a:lnTo>
                    <a:pt x="0" y="0"/>
                  </a:lnTo>
                  <a:lnTo>
                    <a:pt x="273368" y="0"/>
                  </a:lnTo>
                  <a:close/>
                </a:path>
              </a:pathLst>
            </a:custGeom>
            <a:solidFill>
              <a:schemeClr val="accent1"/>
            </a:solidFill>
            <a:ln>
              <a:noFill/>
            </a:ln>
            <a:effectLst>
              <a:outerShdw blurRad="2540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5" name="Google Shape;1815;p55"/>
            <p:cNvSpPr/>
            <p:nvPr/>
          </p:nvSpPr>
          <p:spPr>
            <a:xfrm>
              <a:off x="2256777" y="2203261"/>
              <a:ext cx="2823618" cy="3023507"/>
            </a:xfrm>
            <a:custGeom>
              <a:rect b="b" l="l" r="r" t="t"/>
              <a:pathLst>
                <a:path extrusionOk="0" h="3023507" w="2823618">
                  <a:moveTo>
                    <a:pt x="1352512" y="192"/>
                  </a:moveTo>
                  <a:cubicBezTo>
                    <a:pt x="1376236" y="-205"/>
                    <a:pt x="1396240" y="73"/>
                    <a:pt x="1411904" y="483"/>
                  </a:cubicBezTo>
                  <a:cubicBezTo>
                    <a:pt x="1537215" y="-2797"/>
                    <a:pt x="1940079" y="2382"/>
                    <a:pt x="2304277" y="293914"/>
                  </a:cubicBezTo>
                  <a:cubicBezTo>
                    <a:pt x="2791372" y="683831"/>
                    <a:pt x="2817780" y="1272419"/>
                    <a:pt x="2822095" y="1379779"/>
                  </a:cubicBezTo>
                  <a:cubicBezTo>
                    <a:pt x="2854201" y="2097474"/>
                    <a:pt x="2369177" y="2553500"/>
                    <a:pt x="2294266" y="2622543"/>
                  </a:cubicBezTo>
                  <a:cubicBezTo>
                    <a:pt x="2048354" y="2843720"/>
                    <a:pt x="1740252" y="2983722"/>
                    <a:pt x="1411904" y="3023507"/>
                  </a:cubicBezTo>
                  <a:cubicBezTo>
                    <a:pt x="1083486" y="2983807"/>
                    <a:pt x="775298" y="2843788"/>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gradFill>
              <a:gsLst>
                <a:gs pos="0">
                  <a:schemeClr val="accent2"/>
                </a:gs>
                <a:gs pos="100000">
                  <a:schemeClr val="accent1"/>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6" name="Google Shape;1816;p55"/>
            <p:cNvSpPr/>
            <p:nvPr/>
          </p:nvSpPr>
          <p:spPr>
            <a:xfrm>
              <a:off x="3376049" y="5519665"/>
              <a:ext cx="585633" cy="415859"/>
            </a:xfrm>
            <a:custGeom>
              <a:rect b="b" l="l" r="r" t="t"/>
              <a:pathLst>
                <a:path extrusionOk="0" h="415859" w="585633">
                  <a:moveTo>
                    <a:pt x="0" y="0"/>
                  </a:moveTo>
                  <a:lnTo>
                    <a:pt x="585633" y="0"/>
                  </a:lnTo>
                  <a:lnTo>
                    <a:pt x="575636" y="49454"/>
                  </a:lnTo>
                  <a:lnTo>
                    <a:pt x="31288" y="49454"/>
                  </a:lnTo>
                  <a:lnTo>
                    <a:pt x="105361" y="415859"/>
                  </a:lnTo>
                  <a:lnTo>
                    <a:pt x="84070" y="415859"/>
                  </a:lnTo>
                  <a:lnTo>
                    <a:pt x="0" y="0"/>
                  </a:ln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7" name="Google Shape;1817;p55"/>
            <p:cNvSpPr/>
            <p:nvPr/>
          </p:nvSpPr>
          <p:spPr>
            <a:xfrm>
              <a:off x="2710203" y="2203261"/>
              <a:ext cx="1916798" cy="3023507"/>
            </a:xfrm>
            <a:custGeom>
              <a:rect b="b" l="l" r="r" t="t"/>
              <a:pathLst>
                <a:path extrusionOk="0" h="3023507" w="1916798">
                  <a:moveTo>
                    <a:pt x="998748" y="192"/>
                  </a:moveTo>
                  <a:cubicBezTo>
                    <a:pt x="1111384" y="2972"/>
                    <a:pt x="1347878" y="38824"/>
                    <a:pt x="1564153" y="293914"/>
                  </a:cubicBezTo>
                  <a:cubicBezTo>
                    <a:pt x="1894695" y="683831"/>
                    <a:pt x="1912472" y="1272419"/>
                    <a:pt x="1915752" y="1379779"/>
                  </a:cubicBezTo>
                  <a:cubicBezTo>
                    <a:pt x="1937673" y="2097474"/>
                    <a:pt x="1608513" y="2553500"/>
                    <a:pt x="1557593" y="2622543"/>
                  </a:cubicBezTo>
                  <a:cubicBezTo>
                    <a:pt x="1323713" y="2935995"/>
                    <a:pt x="1062387" y="3004692"/>
                    <a:pt x="958479" y="3023507"/>
                  </a:cubicBezTo>
                  <a:lnTo>
                    <a:pt x="958479" y="483"/>
                  </a:lnTo>
                  <a:cubicBezTo>
                    <a:pt x="969094" y="73"/>
                    <a:pt x="982657" y="-205"/>
                    <a:pt x="998748" y="192"/>
                  </a:cubicBezTo>
                  <a:close/>
                  <a:moveTo>
                    <a:pt x="918150" y="192"/>
                  </a:moveTo>
                  <a:cubicBezTo>
                    <a:pt x="934257" y="-205"/>
                    <a:pt x="947839" y="73"/>
                    <a:pt x="958476" y="483"/>
                  </a:cubicBezTo>
                  <a:lnTo>
                    <a:pt x="958476" y="3023507"/>
                  </a:lnTo>
                  <a:cubicBezTo>
                    <a:pt x="854394" y="3004692"/>
                    <a:pt x="593069" y="2935995"/>
                    <a:pt x="359188" y="2622715"/>
                  </a:cubicBez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gradFill>
              <a:gsLst>
                <a:gs pos="0">
                  <a:schemeClr val="accent3"/>
                </a:gs>
                <a:gs pos="100000">
                  <a:schemeClr val="accent2"/>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8" name="Google Shape;1818;p55"/>
            <p:cNvSpPr/>
            <p:nvPr/>
          </p:nvSpPr>
          <p:spPr>
            <a:xfrm>
              <a:off x="2711213" y="2222437"/>
              <a:ext cx="1593165" cy="3015570"/>
            </a:xfrm>
            <a:custGeom>
              <a:rect b="b" l="l" r="r" t="t"/>
              <a:pathLst>
                <a:path extrusionOk="0" h="3015570" w="1593165">
                  <a:moveTo>
                    <a:pt x="998748" y="192"/>
                  </a:moveTo>
                  <a:cubicBezTo>
                    <a:pt x="1111384" y="2972"/>
                    <a:pt x="1347878" y="38824"/>
                    <a:pt x="1564153" y="293914"/>
                  </a:cubicBezTo>
                  <a:lnTo>
                    <a:pt x="1593165" y="334631"/>
                  </a:lnTo>
                  <a:lnTo>
                    <a:pt x="1519727" y="257623"/>
                  </a:lnTo>
                  <a:cubicBezTo>
                    <a:pt x="1328034" y="79832"/>
                    <a:pt x="1134648" y="52079"/>
                    <a:pt x="1036092" y="49646"/>
                  </a:cubicBezTo>
                  <a:cubicBezTo>
                    <a:pt x="1020001" y="49249"/>
                    <a:pt x="1006438" y="49527"/>
                    <a:pt x="995823" y="49937"/>
                  </a:cubicBezTo>
                  <a:lnTo>
                    <a:pt x="995823" y="3015569"/>
                  </a:lnTo>
                  <a:lnTo>
                    <a:pt x="995820" y="3015570"/>
                  </a:lnTo>
                  <a:lnTo>
                    <a:pt x="995820" y="49937"/>
                  </a:lnTo>
                  <a:lnTo>
                    <a:pt x="958479" y="49668"/>
                  </a:lnTo>
                  <a:lnTo>
                    <a:pt x="958479" y="483"/>
                  </a:lnTo>
                  <a:cubicBezTo>
                    <a:pt x="969094" y="73"/>
                    <a:pt x="982657" y="-205"/>
                    <a:pt x="998748" y="192"/>
                  </a:cubicBezTo>
                  <a:close/>
                  <a:moveTo>
                    <a:pt x="918150" y="192"/>
                  </a:moveTo>
                  <a:cubicBezTo>
                    <a:pt x="934257" y="-205"/>
                    <a:pt x="947839" y="73"/>
                    <a:pt x="958476" y="483"/>
                  </a:cubicBezTo>
                  <a:lnTo>
                    <a:pt x="958476" y="49668"/>
                  </a:lnTo>
                  <a:lnTo>
                    <a:pt x="955494" y="49646"/>
                  </a:lnTo>
                  <a:cubicBezTo>
                    <a:pt x="842746" y="52426"/>
                    <a:pt x="606270" y="88278"/>
                    <a:pt x="390146" y="343368"/>
                  </a:cubicBezTo>
                  <a:cubicBezTo>
                    <a:pt x="59605" y="733803"/>
                    <a:pt x="41482" y="1322045"/>
                    <a:pt x="38374" y="1429405"/>
                  </a:cubicBezTo>
                  <a:cubicBezTo>
                    <a:pt x="19345" y="2057390"/>
                    <a:pt x="268847" y="2485032"/>
                    <a:pt x="365631" y="2628383"/>
                  </a:cubicBezTo>
                  <a:lnTo>
                    <a:pt x="375174" y="2641905"/>
                  </a:lnTo>
                  <a:lnTo>
                    <a:pt x="359188" y="2622715"/>
                  </a:ln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9" name="Google Shape;1819;p55"/>
            <p:cNvSpPr/>
            <p:nvPr/>
          </p:nvSpPr>
          <p:spPr>
            <a:xfrm>
              <a:off x="3150463" y="2198862"/>
              <a:ext cx="1036590" cy="3027906"/>
            </a:xfrm>
            <a:custGeom>
              <a:rect b="b" l="l" r="r" t="t"/>
              <a:pathLst>
                <a:path extrusionOk="0" h="3027906" w="1036590">
                  <a:moveTo>
                    <a:pt x="496386" y="4591"/>
                  </a:moveTo>
                  <a:cubicBezTo>
                    <a:pt x="505103" y="4194"/>
                    <a:pt x="512455" y="4472"/>
                    <a:pt x="518216" y="4882"/>
                  </a:cubicBezTo>
                  <a:lnTo>
                    <a:pt x="518216" y="3027906"/>
                  </a:lnTo>
                  <a:cubicBezTo>
                    <a:pt x="461429" y="3009091"/>
                    <a:pt x="320582" y="2940394"/>
                    <a:pt x="194235" y="2627114"/>
                  </a:cubicBez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cubicBezTo>
                    <a:pt x="1024815" y="683831"/>
                    <a:pt x="1034481" y="1272419"/>
                    <a:pt x="1036035" y="1379779"/>
                  </a:cubicBezTo>
                  <a:cubicBezTo>
                    <a:pt x="1047773" y="2097474"/>
                    <a:pt x="869815" y="2553500"/>
                    <a:pt x="842370" y="2622543"/>
                  </a:cubicBezTo>
                  <a:cubicBezTo>
                    <a:pt x="715678" y="2935995"/>
                    <a:pt x="574486" y="3004692"/>
                    <a:pt x="518217" y="3023507"/>
                  </a:cubicBezTo>
                  <a:lnTo>
                    <a:pt x="518217" y="483"/>
                  </a:lnTo>
                  <a:cubicBezTo>
                    <a:pt x="523956" y="73"/>
                    <a:pt x="531289" y="-205"/>
                    <a:pt x="539990" y="192"/>
                  </a:cubicBezTo>
                  <a:close/>
                </a:path>
              </a:pathLst>
            </a:custGeom>
            <a:gradFill>
              <a:gsLst>
                <a:gs pos="0">
                  <a:schemeClr val="accent4"/>
                </a:gs>
                <a:gs pos="50000">
                  <a:schemeClr val="accent3"/>
                </a:gs>
                <a:gs pos="52000">
                  <a:schemeClr val="accent4"/>
                </a:gs>
                <a:gs pos="100000">
                  <a:schemeClr val="accent3"/>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0" name="Google Shape;1820;p55"/>
            <p:cNvSpPr/>
            <p:nvPr/>
          </p:nvSpPr>
          <p:spPr>
            <a:xfrm>
              <a:off x="3169640" y="2199871"/>
              <a:ext cx="864956" cy="3015976"/>
            </a:xfrm>
            <a:custGeom>
              <a:rect b="b" l="l" r="r" t="t"/>
              <a:pathLst>
                <a:path extrusionOk="0" h="3015976" w="864956">
                  <a:moveTo>
                    <a:pt x="496386" y="4591"/>
                  </a:moveTo>
                  <a:cubicBezTo>
                    <a:pt x="505103" y="4194"/>
                    <a:pt x="512455" y="4472"/>
                    <a:pt x="518216" y="4882"/>
                  </a:cubicBezTo>
                  <a:lnTo>
                    <a:pt x="518216" y="54080"/>
                  </a:lnTo>
                  <a:lnTo>
                    <a:pt x="515562" y="54045"/>
                  </a:lnTo>
                  <a:cubicBezTo>
                    <a:pt x="454545" y="56825"/>
                    <a:pt x="326641" y="92677"/>
                    <a:pt x="209440" y="347767"/>
                  </a:cubicBezTo>
                  <a:cubicBezTo>
                    <a:pt x="31829" y="738202"/>
                    <a:pt x="21473" y="1326444"/>
                    <a:pt x="19747" y="1433804"/>
                  </a:cubicBezTo>
                  <a:cubicBezTo>
                    <a:pt x="10816" y="1972077"/>
                    <a:pt x="108683" y="2363159"/>
                    <a:pt x="169826" y="2554185"/>
                  </a:cubicBezTo>
                  <a:lnTo>
                    <a:pt x="196316" y="2631739"/>
                  </a:lnTo>
                  <a:lnTo>
                    <a:pt x="194235" y="2627114"/>
                  </a:ln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lnTo>
                    <a:pt x="864956" y="342697"/>
                  </a:lnTo>
                  <a:lnTo>
                    <a:pt x="776562" y="190249"/>
                  </a:lnTo>
                  <a:cubicBezTo>
                    <a:pt x="688220" y="72419"/>
                    <a:pt x="604844" y="51731"/>
                    <a:pt x="559166" y="49646"/>
                  </a:cubicBezTo>
                  <a:cubicBezTo>
                    <a:pt x="550465" y="49249"/>
                    <a:pt x="543132" y="49527"/>
                    <a:pt x="537393" y="49937"/>
                  </a:cubicBezTo>
                  <a:lnTo>
                    <a:pt x="537393" y="3015976"/>
                  </a:lnTo>
                  <a:lnTo>
                    <a:pt x="537392" y="3015976"/>
                  </a:lnTo>
                  <a:lnTo>
                    <a:pt x="537392" y="54336"/>
                  </a:lnTo>
                  <a:lnTo>
                    <a:pt x="518217" y="54081"/>
                  </a:lnTo>
                  <a:lnTo>
                    <a:pt x="518217" y="483"/>
                  </a:lnTo>
                  <a:cubicBezTo>
                    <a:pt x="523956" y="73"/>
                    <a:pt x="531289" y="-205"/>
                    <a:pt x="53999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1" name="Google Shape;1821;p55"/>
            <p:cNvSpPr/>
            <p:nvPr/>
          </p:nvSpPr>
          <p:spPr>
            <a:xfrm>
              <a:off x="2257788" y="2204270"/>
              <a:ext cx="2049602" cy="2904841"/>
            </a:xfrm>
            <a:custGeom>
              <a:rect b="b" l="l" r="r" t="t"/>
              <a:pathLst>
                <a:path extrusionOk="0" h="2904841" w="2049602">
                  <a:moveTo>
                    <a:pt x="1352512" y="192"/>
                  </a:moveTo>
                  <a:cubicBezTo>
                    <a:pt x="1376236" y="-205"/>
                    <a:pt x="1396240" y="73"/>
                    <a:pt x="1411904" y="483"/>
                  </a:cubicBezTo>
                  <a:cubicBezTo>
                    <a:pt x="1505888" y="-1977"/>
                    <a:pt x="1755994" y="321"/>
                    <a:pt x="2028820" y="124614"/>
                  </a:cubicBezTo>
                  <a:lnTo>
                    <a:pt x="2049602" y="135611"/>
                  </a:lnTo>
                  <a:lnTo>
                    <a:pt x="1949422" y="96315"/>
                  </a:lnTo>
                  <a:cubicBezTo>
                    <a:pt x="1731466" y="23911"/>
                    <a:pt x="1544728" y="22657"/>
                    <a:pt x="1466408" y="24707"/>
                  </a:cubicBezTo>
                  <a:cubicBezTo>
                    <a:pt x="1450744" y="24297"/>
                    <a:pt x="1430740" y="24019"/>
                    <a:pt x="1407016" y="24416"/>
                  </a:cubicBezTo>
                  <a:cubicBezTo>
                    <a:pt x="1240944" y="27196"/>
                    <a:pt x="892536" y="63048"/>
                    <a:pt x="573861" y="318138"/>
                  </a:cubicBezTo>
                  <a:cubicBezTo>
                    <a:pt x="86768" y="708055"/>
                    <a:pt x="60360" y="1296643"/>
                    <a:pt x="56043" y="1404003"/>
                  </a:cubicBezTo>
                  <a:cubicBezTo>
                    <a:pt x="23767" y="2121698"/>
                    <a:pt x="508789" y="2577724"/>
                    <a:pt x="583873" y="2646767"/>
                  </a:cubicBezTo>
                  <a:cubicBezTo>
                    <a:pt x="676097" y="2729734"/>
                    <a:pt x="777075" y="2801279"/>
                    <a:pt x="884593" y="2860394"/>
                  </a:cubicBezTo>
                  <a:lnTo>
                    <a:pt x="973281" y="2904841"/>
                  </a:lnTo>
                  <a:lnTo>
                    <a:pt x="939703" y="2891105"/>
                  </a:lnTo>
                  <a:cubicBezTo>
                    <a:pt x="790863" y="2823482"/>
                    <a:pt x="652334" y="2733166"/>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822" name="Google Shape;1822;p55"/>
          <p:cNvSpPr txBox="1"/>
          <p:nvPr>
            <p:ph idx="1" type="body"/>
          </p:nvPr>
        </p:nvSpPr>
        <p:spPr>
          <a:xfrm>
            <a:off x="3343200" y="2117025"/>
            <a:ext cx="6295200" cy="3992700"/>
          </a:xfrm>
          <a:prstGeom prst="rect">
            <a:avLst/>
          </a:prstGeom>
        </p:spPr>
        <p:txBody>
          <a:bodyPr anchorCtr="0" anchor="t" bIns="121900" lIns="121900" spcFirstLastPara="1" rIns="121900" wrap="square" tIns="121900">
            <a:noAutofit/>
          </a:bodyPr>
          <a:lstStyle/>
          <a:p>
            <a:pPr indent="0" lvl="0" marL="0" rtl="0" algn="l">
              <a:lnSpc>
                <a:spcPct val="100000"/>
              </a:lnSpc>
              <a:spcBef>
                <a:spcPts val="0"/>
              </a:spcBef>
              <a:spcAft>
                <a:spcPts val="0"/>
              </a:spcAft>
              <a:buNone/>
            </a:pPr>
            <a:r>
              <a:rPr lang="en"/>
              <a:t>We will talk about this first.</a:t>
            </a:r>
            <a:endParaRPr/>
          </a:p>
          <a:p>
            <a:pPr indent="0" lvl="0" marL="0" rtl="0" algn="l">
              <a:lnSpc>
                <a:spcPct val="100000"/>
              </a:lnSpc>
              <a:spcBef>
                <a:spcPts val="0"/>
              </a:spcBef>
              <a:spcAft>
                <a:spcPts val="0"/>
              </a:spcAft>
              <a:buNone/>
            </a:pPr>
            <a:r>
              <a:t/>
            </a:r>
            <a:endParaRPr/>
          </a:p>
          <a:p>
            <a:pPr indent="0" lvl="0" marL="0" rtl="0" algn="l">
              <a:lnSpc>
                <a:spcPct val="100000"/>
              </a:lnSpc>
              <a:spcBef>
                <a:spcPts val="0"/>
              </a:spcBef>
              <a:spcAft>
                <a:spcPts val="0"/>
              </a:spcAft>
              <a:buNone/>
            </a:pPr>
            <a:r>
              <a:t/>
            </a:r>
            <a:endParaRPr/>
          </a:p>
          <a:p>
            <a:pPr indent="0" lvl="0" marL="0" rtl="0" algn="l">
              <a:lnSpc>
                <a:spcPct val="100000"/>
              </a:lnSpc>
              <a:spcBef>
                <a:spcPts val="0"/>
              </a:spcBef>
              <a:spcAft>
                <a:spcPts val="0"/>
              </a:spcAft>
              <a:buNone/>
            </a:pPr>
            <a:r>
              <a:t/>
            </a:r>
            <a:endParaRPr/>
          </a:p>
          <a:p>
            <a:pPr indent="457200" lvl="0" marL="0" rtl="0" algn="l">
              <a:lnSpc>
                <a:spcPct val="100000"/>
              </a:lnSpc>
              <a:spcBef>
                <a:spcPts val="0"/>
              </a:spcBef>
              <a:spcAft>
                <a:spcPts val="0"/>
              </a:spcAft>
              <a:buNone/>
            </a:pPr>
            <a:r>
              <a:rPr lang="en"/>
              <a:t>We will talk about this second.</a:t>
            </a:r>
            <a:endParaRPr/>
          </a:p>
          <a:p>
            <a:pPr indent="457200" lvl="0" marL="0" rtl="0" algn="l">
              <a:lnSpc>
                <a:spcPct val="100000"/>
              </a:lnSpc>
              <a:spcBef>
                <a:spcPts val="0"/>
              </a:spcBef>
              <a:spcAft>
                <a:spcPts val="0"/>
              </a:spcAft>
              <a:buNone/>
            </a:pPr>
            <a:r>
              <a:t/>
            </a:r>
            <a:endParaRPr/>
          </a:p>
          <a:p>
            <a:pPr indent="457200" lvl="0" marL="0" rtl="0" algn="l">
              <a:lnSpc>
                <a:spcPct val="100000"/>
              </a:lnSpc>
              <a:spcBef>
                <a:spcPts val="0"/>
              </a:spcBef>
              <a:spcAft>
                <a:spcPts val="0"/>
              </a:spcAft>
              <a:buNone/>
            </a:pPr>
            <a:r>
              <a:t/>
            </a:r>
            <a:endParaRPr/>
          </a:p>
          <a:p>
            <a:pPr indent="0" lvl="0" marL="0" rtl="0" algn="l">
              <a:lnSpc>
                <a:spcPct val="100000"/>
              </a:lnSpc>
              <a:spcBef>
                <a:spcPts val="0"/>
              </a:spcBef>
              <a:spcAft>
                <a:spcPts val="0"/>
              </a:spcAft>
              <a:buNone/>
            </a:pPr>
            <a:r>
              <a:t/>
            </a:r>
            <a:endParaRPr/>
          </a:p>
          <a:p>
            <a:pPr indent="0" lvl="0" marL="914400" rtl="0" algn="l">
              <a:lnSpc>
                <a:spcPct val="100000"/>
              </a:lnSpc>
              <a:spcBef>
                <a:spcPts val="0"/>
              </a:spcBef>
              <a:spcAft>
                <a:spcPts val="0"/>
              </a:spcAft>
              <a:buNone/>
            </a:pPr>
            <a:r>
              <a:rPr lang="en"/>
              <a:t>After that we will talk about this.</a:t>
            </a:r>
            <a:endParaRPr/>
          </a:p>
          <a:p>
            <a:pPr indent="0" lvl="0" marL="914400" rtl="0" algn="l">
              <a:lnSpc>
                <a:spcPct val="100000"/>
              </a:lnSpc>
              <a:spcBef>
                <a:spcPts val="0"/>
              </a:spcBef>
              <a:spcAft>
                <a:spcPts val="0"/>
              </a:spcAft>
              <a:buNone/>
            </a:pPr>
            <a:r>
              <a:t/>
            </a:r>
            <a:endParaRPr/>
          </a:p>
          <a:p>
            <a:pPr indent="0" lvl="0" marL="914400" rtl="0" algn="l">
              <a:lnSpc>
                <a:spcPct val="100000"/>
              </a:lnSpc>
              <a:spcBef>
                <a:spcPts val="0"/>
              </a:spcBef>
              <a:spcAft>
                <a:spcPts val="0"/>
              </a:spcAft>
              <a:buNone/>
            </a:pPr>
            <a:r>
              <a:t/>
            </a:r>
            <a:endParaRPr/>
          </a:p>
          <a:p>
            <a:pPr indent="0" lvl="0" marL="0" rtl="0" algn="l">
              <a:lnSpc>
                <a:spcPct val="100000"/>
              </a:lnSpc>
              <a:spcBef>
                <a:spcPts val="0"/>
              </a:spcBef>
              <a:spcAft>
                <a:spcPts val="0"/>
              </a:spcAft>
              <a:buNone/>
            </a:pPr>
            <a:r>
              <a:t/>
            </a:r>
            <a:endParaRPr/>
          </a:p>
          <a:p>
            <a:pPr indent="457200" lvl="0" marL="914400" rtl="0" algn="l">
              <a:lnSpc>
                <a:spcPct val="100000"/>
              </a:lnSpc>
              <a:spcBef>
                <a:spcPts val="0"/>
              </a:spcBef>
              <a:spcAft>
                <a:spcPts val="0"/>
              </a:spcAft>
              <a:buNone/>
            </a:pPr>
            <a:r>
              <a:rPr lang="en"/>
              <a:t>And we will talk about this last.</a:t>
            </a:r>
            <a:endParaRPr/>
          </a:p>
          <a:p>
            <a:pPr indent="0" lvl="0" marL="0" rtl="0" algn="l">
              <a:lnSpc>
                <a:spcPct val="100000"/>
              </a:lnSpc>
              <a:spcBef>
                <a:spcPts val="0"/>
              </a:spcBef>
              <a:spcAft>
                <a:spcPts val="0"/>
              </a:spcAft>
              <a:buNone/>
            </a:pPr>
            <a:r>
              <a:t/>
            </a:r>
            <a:endParaRPr/>
          </a:p>
        </p:txBody>
      </p:sp>
      <p:sp>
        <p:nvSpPr>
          <p:cNvPr id="1823" name="Google Shape;1823;p55"/>
          <p:cNvSpPr txBox="1"/>
          <p:nvPr>
            <p:ph type="title"/>
          </p:nvPr>
        </p:nvSpPr>
        <p:spPr>
          <a:xfrm>
            <a:off x="720400" y="593375"/>
            <a:ext cx="110559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Here is where you add your talking points.</a:t>
            </a:r>
            <a:endParaRPr/>
          </a:p>
        </p:txBody>
      </p:sp>
      <p:sp>
        <p:nvSpPr>
          <p:cNvPr id="1824" name="Google Shape;1824;p55"/>
          <p:cNvSpPr/>
          <p:nvPr/>
        </p:nvSpPr>
        <p:spPr>
          <a:xfrm>
            <a:off x="2522651" y="1754200"/>
            <a:ext cx="273375" cy="629425"/>
          </a:xfrm>
          <a:prstGeom prst="rect">
            <a:avLst/>
          </a:prstGeom>
        </p:spPr>
        <p:txBody>
          <a:bodyPr>
            <a:prstTxWarp prst="textPlain"/>
          </a:bodyPr>
          <a:lstStyle/>
          <a:p>
            <a:pPr lvl="0" algn="ctr"/>
            <a:r>
              <a:rPr b="0" i="0">
                <a:ln>
                  <a:noFill/>
                </a:ln>
                <a:solidFill>
                  <a:srgbClr val="FFF8E8"/>
                </a:solidFill>
                <a:latin typeface="Mountains of Christmas"/>
              </a:rPr>
              <a:t>1</a:t>
            </a:r>
          </a:p>
        </p:txBody>
      </p:sp>
      <p:sp>
        <p:nvSpPr>
          <p:cNvPr id="1825" name="Google Shape;1825;p55"/>
          <p:cNvSpPr/>
          <p:nvPr/>
        </p:nvSpPr>
        <p:spPr>
          <a:xfrm>
            <a:off x="8027951" y="2946050"/>
            <a:ext cx="382504" cy="705485"/>
          </a:xfrm>
          <a:prstGeom prst="rect">
            <a:avLst/>
          </a:prstGeom>
        </p:spPr>
        <p:txBody>
          <a:bodyPr>
            <a:prstTxWarp prst="textPlain"/>
          </a:bodyPr>
          <a:lstStyle/>
          <a:p>
            <a:pPr lvl="0" algn="ctr"/>
            <a:r>
              <a:rPr b="0" i="0">
                <a:ln>
                  <a:noFill/>
                </a:ln>
                <a:solidFill>
                  <a:srgbClr val="FFF8E8"/>
                </a:solidFill>
                <a:latin typeface="Mountains of Christmas"/>
              </a:rPr>
              <a:t>2</a:t>
            </a:r>
          </a:p>
        </p:txBody>
      </p:sp>
      <p:sp>
        <p:nvSpPr>
          <p:cNvPr id="1826" name="Google Shape;1826;p55"/>
          <p:cNvSpPr/>
          <p:nvPr/>
        </p:nvSpPr>
        <p:spPr>
          <a:xfrm>
            <a:off x="3506676" y="4171800"/>
            <a:ext cx="346128" cy="671313"/>
          </a:xfrm>
          <a:prstGeom prst="rect">
            <a:avLst/>
          </a:prstGeom>
        </p:spPr>
        <p:txBody>
          <a:bodyPr>
            <a:prstTxWarp prst="textPlain"/>
          </a:bodyPr>
          <a:lstStyle/>
          <a:p>
            <a:pPr lvl="0" algn="ctr"/>
            <a:r>
              <a:rPr b="0" i="0">
                <a:ln>
                  <a:noFill/>
                </a:ln>
                <a:solidFill>
                  <a:srgbClr val="FFF8E8"/>
                </a:solidFill>
                <a:latin typeface="Mountains of Christmas"/>
              </a:rPr>
              <a:t>3</a:t>
            </a:r>
          </a:p>
        </p:txBody>
      </p:sp>
      <p:sp>
        <p:nvSpPr>
          <p:cNvPr id="1827" name="Google Shape;1827;p55"/>
          <p:cNvSpPr/>
          <p:nvPr/>
        </p:nvSpPr>
        <p:spPr>
          <a:xfrm>
            <a:off x="8955476" y="5253750"/>
            <a:ext cx="392425" cy="809103"/>
          </a:xfrm>
          <a:prstGeom prst="rect">
            <a:avLst/>
          </a:prstGeom>
        </p:spPr>
        <p:txBody>
          <a:bodyPr>
            <a:prstTxWarp prst="textPlain"/>
          </a:bodyPr>
          <a:lstStyle/>
          <a:p>
            <a:pPr lvl="0" algn="ctr"/>
            <a:r>
              <a:rPr b="0" i="0">
                <a:ln>
                  <a:noFill/>
                </a:ln>
                <a:solidFill>
                  <a:srgbClr val="FFF8E8"/>
                </a:solidFill>
                <a:latin typeface="Mountains of Christmas"/>
              </a:rPr>
              <a:t>4</a:t>
            </a:r>
          </a:p>
        </p:txBody>
      </p:sp>
    </p:spTree>
  </p:cSld>
  <p:clrMapOvr>
    <a:masterClrMapping/>
  </p:clrMapOvr>
</p:sld>
</file>

<file path=ppt/slides/slide2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31" name="Shape 1831"/>
        <p:cNvGrpSpPr/>
        <p:nvPr/>
      </p:nvGrpSpPr>
      <p:grpSpPr>
        <a:xfrm>
          <a:off x="0" y="0"/>
          <a:ext cx="0" cy="0"/>
          <a:chOff x="0" y="0"/>
          <a:chExt cx="0" cy="0"/>
        </a:xfrm>
      </p:grpSpPr>
      <p:sp>
        <p:nvSpPr>
          <p:cNvPr id="1832" name="Google Shape;1832;p56"/>
          <p:cNvSpPr txBox="1"/>
          <p:nvPr>
            <p:ph idx="1" type="body"/>
          </p:nvPr>
        </p:nvSpPr>
        <p:spPr>
          <a:xfrm>
            <a:off x="2426825" y="3059100"/>
            <a:ext cx="7389300" cy="20751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Add a brief introduction of your section here.</a:t>
            </a:r>
            <a:endParaRPr/>
          </a:p>
          <a:p>
            <a:pPr indent="0" lvl="0" marL="0" rtl="0" algn="ctr">
              <a:spcBef>
                <a:spcPts val="2100"/>
              </a:spcBef>
              <a:spcAft>
                <a:spcPts val="2100"/>
              </a:spcAft>
              <a:buNone/>
            </a:pPr>
            <a:r>
              <a:rPr lang="en"/>
              <a:t>Let’s dive in and get to know some interesting facts about animals!</a:t>
            </a:r>
            <a:endParaRPr/>
          </a:p>
        </p:txBody>
      </p:sp>
      <p:sp>
        <p:nvSpPr>
          <p:cNvPr id="1833" name="Google Shape;1833;p56"/>
          <p:cNvSpPr txBox="1"/>
          <p:nvPr>
            <p:ph type="title"/>
          </p:nvPr>
        </p:nvSpPr>
        <p:spPr>
          <a:xfrm>
            <a:off x="2426825" y="2134650"/>
            <a:ext cx="73893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We will talk about this first.</a:t>
            </a:r>
            <a:endParaRPr/>
          </a:p>
        </p:txBody>
      </p:sp>
      <p:sp>
        <p:nvSpPr>
          <p:cNvPr id="1834" name="Google Shape;1834;p56"/>
          <p:cNvSpPr/>
          <p:nvPr/>
        </p:nvSpPr>
        <p:spPr>
          <a:xfrm>
            <a:off x="5175360" y="586600"/>
            <a:ext cx="1841291" cy="1764050"/>
          </a:xfrm>
          <a:prstGeom prst="rect">
            <a:avLst/>
          </a:prstGeom>
        </p:spPr>
        <p:txBody>
          <a:bodyPr>
            <a:prstTxWarp prst="textPlain"/>
          </a:bodyPr>
          <a:lstStyle/>
          <a:p>
            <a:pPr lvl="0" algn="ctr"/>
            <a:r>
              <a:rPr b="0" i="0">
                <a:ln>
                  <a:noFill/>
                </a:ln>
                <a:solidFill>
                  <a:schemeClr val="accent3"/>
                </a:solidFill>
                <a:latin typeface="Mountains of Christmas"/>
              </a:rPr>
              <a:t>01</a:t>
            </a:r>
          </a:p>
        </p:txBody>
      </p:sp>
    </p:spTree>
  </p:cSld>
  <p:clrMapOvr>
    <a:masterClrMapping/>
  </p:clrMapOvr>
</p:sld>
</file>

<file path=ppt/slides/slide2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38" name="Shape 1838"/>
        <p:cNvGrpSpPr/>
        <p:nvPr/>
      </p:nvGrpSpPr>
      <p:grpSpPr>
        <a:xfrm>
          <a:off x="0" y="0"/>
          <a:ext cx="0" cy="0"/>
          <a:chOff x="0" y="0"/>
          <a:chExt cx="0" cy="0"/>
        </a:xfrm>
      </p:grpSpPr>
      <p:sp>
        <p:nvSpPr>
          <p:cNvPr id="1839" name="Google Shape;1839;p57"/>
          <p:cNvSpPr txBox="1"/>
          <p:nvPr>
            <p:ph type="title"/>
          </p:nvPr>
        </p:nvSpPr>
        <p:spPr>
          <a:xfrm>
            <a:off x="1428153" y="1318300"/>
            <a:ext cx="93357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Did you know?</a:t>
            </a:r>
            <a:endParaRPr/>
          </a:p>
        </p:txBody>
      </p:sp>
      <p:sp>
        <p:nvSpPr>
          <p:cNvPr id="1840" name="Google Shape;1840;p57"/>
          <p:cNvSpPr txBox="1"/>
          <p:nvPr>
            <p:ph idx="1" type="subTitle"/>
          </p:nvPr>
        </p:nvSpPr>
        <p:spPr>
          <a:xfrm>
            <a:off x="1428153" y="2291900"/>
            <a:ext cx="9335700" cy="717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Elephants and storms.</a:t>
            </a:r>
            <a:endParaRPr/>
          </a:p>
        </p:txBody>
      </p:sp>
      <p:sp>
        <p:nvSpPr>
          <p:cNvPr id="1841" name="Google Shape;1841;p57"/>
          <p:cNvSpPr txBox="1"/>
          <p:nvPr>
            <p:ph idx="2" type="body"/>
          </p:nvPr>
        </p:nvSpPr>
        <p:spPr>
          <a:xfrm>
            <a:off x="1428150" y="2952075"/>
            <a:ext cx="9335700" cy="19014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Did you know that elephants can sense storms?</a:t>
            </a:r>
            <a:endParaRPr/>
          </a:p>
          <a:p>
            <a:pPr indent="0" lvl="0" marL="0" rtl="0" algn="ctr">
              <a:spcBef>
                <a:spcPts val="2100"/>
              </a:spcBef>
              <a:spcAft>
                <a:spcPts val="2100"/>
              </a:spcAft>
              <a:buNone/>
            </a:pPr>
            <a:r>
              <a:rPr lang="en"/>
              <a:t>Elephants may be able to detect a thunderstorm from hundreds of miles away, and will head towards it, looking for water. </a:t>
            </a:r>
            <a:endParaRPr/>
          </a:p>
        </p:txBody>
      </p:sp>
    </p:spTree>
  </p:cSld>
  <p:clrMapOvr>
    <a:masterClrMapping/>
  </p:clrMapOvr>
</p:sld>
</file>

<file path=ppt/slides/slide2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45" name="Shape 1845"/>
        <p:cNvGrpSpPr/>
        <p:nvPr/>
      </p:nvGrpSpPr>
      <p:grpSpPr>
        <a:xfrm>
          <a:off x="0" y="0"/>
          <a:ext cx="0" cy="0"/>
          <a:chOff x="0" y="0"/>
          <a:chExt cx="0" cy="0"/>
        </a:xfrm>
      </p:grpSpPr>
      <p:sp>
        <p:nvSpPr>
          <p:cNvPr id="1846" name="Google Shape;1846;p58"/>
          <p:cNvSpPr txBox="1"/>
          <p:nvPr>
            <p:ph type="title"/>
          </p:nvPr>
        </p:nvSpPr>
        <p:spPr>
          <a:xfrm>
            <a:off x="873350" y="836300"/>
            <a:ext cx="105519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1847" name="Google Shape;1847;p58"/>
          <p:cNvSpPr txBox="1"/>
          <p:nvPr>
            <p:ph idx="2" type="body"/>
          </p:nvPr>
        </p:nvSpPr>
        <p:spPr>
          <a:xfrm>
            <a:off x="6464146" y="2739050"/>
            <a:ext cx="4961100" cy="3118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 cat uses its whiskers as feelers to determine if a space is too small to squeeze through?</a:t>
            </a:r>
            <a:endParaRPr/>
          </a:p>
          <a:p>
            <a:pPr indent="0" lvl="0" marL="0" rtl="0" algn="l">
              <a:spcBef>
                <a:spcPts val="2100"/>
              </a:spcBef>
              <a:spcAft>
                <a:spcPts val="2100"/>
              </a:spcAft>
              <a:buNone/>
            </a:pPr>
            <a:r>
              <a:rPr lang="en"/>
              <a:t>Also, cats love to sleep. A fifteen-year-old cat has probably spent ten years of its life sleeping.</a:t>
            </a:r>
            <a:endParaRPr/>
          </a:p>
        </p:txBody>
      </p:sp>
      <p:sp>
        <p:nvSpPr>
          <p:cNvPr id="1848" name="Google Shape;1848;p58"/>
          <p:cNvSpPr txBox="1"/>
          <p:nvPr>
            <p:ph idx="1" type="body"/>
          </p:nvPr>
        </p:nvSpPr>
        <p:spPr>
          <a:xfrm>
            <a:off x="873350" y="2750800"/>
            <a:ext cx="4960800" cy="3118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dogs can smell your feelings?</a:t>
            </a:r>
            <a:endParaRPr/>
          </a:p>
          <a:p>
            <a:pPr indent="0" lvl="0" marL="0" rtl="0" algn="l">
              <a:spcBef>
                <a:spcPts val="2100"/>
              </a:spcBef>
              <a:spcAft>
                <a:spcPts val="0"/>
              </a:spcAft>
              <a:buNone/>
            </a:pPr>
            <a:r>
              <a:rPr lang="en"/>
              <a:t>Dogs can pick up on subtle changes in your scent, which can help him figure out how you are feeling, such as by smelling your perspiration when you become nervous or fearful.</a:t>
            </a:r>
            <a:endParaRPr/>
          </a:p>
          <a:p>
            <a:pPr indent="0" lvl="0" marL="0" rtl="0" algn="l">
              <a:spcBef>
                <a:spcPts val="2100"/>
              </a:spcBef>
              <a:spcAft>
                <a:spcPts val="2100"/>
              </a:spcAft>
              <a:buNone/>
            </a:pPr>
            <a:r>
              <a:t/>
            </a:r>
            <a:endParaRPr/>
          </a:p>
        </p:txBody>
      </p:sp>
      <p:sp>
        <p:nvSpPr>
          <p:cNvPr id="1849" name="Google Shape;1849;p58"/>
          <p:cNvSpPr txBox="1"/>
          <p:nvPr>
            <p:ph idx="3" type="subTitle"/>
          </p:nvPr>
        </p:nvSpPr>
        <p:spPr>
          <a:xfrm>
            <a:off x="873360" y="1813775"/>
            <a:ext cx="49611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A man's best friend...</a:t>
            </a:r>
            <a:endParaRPr/>
          </a:p>
        </p:txBody>
      </p:sp>
      <p:sp>
        <p:nvSpPr>
          <p:cNvPr id="1850" name="Google Shape;1850;p58"/>
          <p:cNvSpPr txBox="1"/>
          <p:nvPr>
            <p:ph idx="4" type="subTitle"/>
          </p:nvPr>
        </p:nvSpPr>
        <p:spPr>
          <a:xfrm>
            <a:off x="6464155" y="1813775"/>
            <a:ext cx="49608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Mmm, can I fit in?...</a:t>
            </a:r>
            <a:endParaRPr/>
          </a:p>
        </p:txBody>
      </p:sp>
    </p:spTree>
  </p:cSld>
  <p:clrMapOvr>
    <a:masterClrMapping/>
  </p:clrMapOvr>
</p:sld>
</file>

<file path=ppt/slides/slide3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54" name="Shape 1854"/>
        <p:cNvGrpSpPr/>
        <p:nvPr/>
      </p:nvGrpSpPr>
      <p:grpSpPr>
        <a:xfrm>
          <a:off x="0" y="0"/>
          <a:ext cx="0" cy="0"/>
          <a:chOff x="0" y="0"/>
          <a:chExt cx="0" cy="0"/>
        </a:xfrm>
      </p:grpSpPr>
      <p:sp>
        <p:nvSpPr>
          <p:cNvPr id="1855" name="Google Shape;1855;p59"/>
          <p:cNvSpPr txBox="1"/>
          <p:nvPr>
            <p:ph type="title"/>
          </p:nvPr>
        </p:nvSpPr>
        <p:spPr>
          <a:xfrm>
            <a:off x="2712450" y="1848600"/>
            <a:ext cx="6767100" cy="3160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Clearly, animals know more than we think, and think a great deal more than we know.</a:t>
            </a:r>
            <a:endParaRPr/>
          </a:p>
        </p:txBody>
      </p:sp>
      <p:sp>
        <p:nvSpPr>
          <p:cNvPr id="1856" name="Google Shape;1856;p59"/>
          <p:cNvSpPr txBox="1"/>
          <p:nvPr>
            <p:ph idx="1" type="subTitle"/>
          </p:nvPr>
        </p:nvSpPr>
        <p:spPr>
          <a:xfrm>
            <a:off x="632875" y="5919475"/>
            <a:ext cx="11379900" cy="717900"/>
          </a:xfrm>
          <a:prstGeom prst="rect">
            <a:avLst/>
          </a:prstGeom>
        </p:spPr>
        <p:txBody>
          <a:bodyPr anchorCtr="0" anchor="b" bIns="121900" lIns="121900" spcFirstLastPara="1" rIns="121900" wrap="square" tIns="121900">
            <a:noAutofit/>
          </a:bodyPr>
          <a:lstStyle/>
          <a:p>
            <a:pPr indent="0" lvl="0" marL="457200" rtl="0" algn="r">
              <a:spcBef>
                <a:spcPts val="0"/>
              </a:spcBef>
              <a:spcAft>
                <a:spcPts val="0"/>
              </a:spcAft>
              <a:buNone/>
            </a:pPr>
            <a:r>
              <a:rPr lang="en"/>
              <a:t>― Irene M. Pepperberg</a:t>
            </a:r>
            <a:endParaRPr/>
          </a:p>
        </p:txBody>
      </p:sp>
      <p:grpSp>
        <p:nvGrpSpPr>
          <p:cNvPr id="1857" name="Google Shape;1857;p59"/>
          <p:cNvGrpSpPr/>
          <p:nvPr/>
        </p:nvGrpSpPr>
        <p:grpSpPr>
          <a:xfrm rot="10800000">
            <a:off x="5703893" y="437426"/>
            <a:ext cx="1237846" cy="872004"/>
            <a:chOff x="621403" y="597265"/>
            <a:chExt cx="1588204" cy="1118814"/>
          </a:xfrm>
        </p:grpSpPr>
        <p:sp>
          <p:nvSpPr>
            <p:cNvPr id="1858" name="Google Shape;1858;p59"/>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noFill/>
            <a:ln cap="flat" cmpd="sng" w="28575">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9" name="Google Shape;1859;p59"/>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noFill/>
            <a:ln cap="flat" cmpd="sng" w="28575">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3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63" name="Shape 1863"/>
        <p:cNvGrpSpPr/>
        <p:nvPr/>
      </p:nvGrpSpPr>
      <p:grpSpPr>
        <a:xfrm>
          <a:off x="0" y="0"/>
          <a:ext cx="0" cy="0"/>
          <a:chOff x="0" y="0"/>
          <a:chExt cx="0" cy="0"/>
        </a:xfrm>
      </p:grpSpPr>
      <p:sp>
        <p:nvSpPr>
          <p:cNvPr id="1864" name="Google Shape;1864;p60"/>
          <p:cNvSpPr txBox="1"/>
          <p:nvPr>
            <p:ph type="title"/>
          </p:nvPr>
        </p:nvSpPr>
        <p:spPr>
          <a:xfrm>
            <a:off x="415600" y="593367"/>
            <a:ext cx="113607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1865" name="Google Shape;1865;p60"/>
          <p:cNvSpPr txBox="1"/>
          <p:nvPr>
            <p:ph idx="1" type="subTitle"/>
          </p:nvPr>
        </p:nvSpPr>
        <p:spPr>
          <a:xfrm>
            <a:off x="1270983" y="1729975"/>
            <a:ext cx="86724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Pandas don’t hibernate.</a:t>
            </a:r>
            <a:endParaRPr/>
          </a:p>
        </p:txBody>
      </p:sp>
      <p:sp>
        <p:nvSpPr>
          <p:cNvPr id="1866" name="Google Shape;1866;p60"/>
          <p:cNvSpPr txBox="1"/>
          <p:nvPr>
            <p:ph idx="5" type="body"/>
          </p:nvPr>
        </p:nvSpPr>
        <p:spPr>
          <a:xfrm>
            <a:off x="1270975" y="3761388"/>
            <a:ext cx="86724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It is estimated that more than 50 million kangaroos live there. They are Australia’s national symbol and appear on postage stamps, coins, and airplanes.</a:t>
            </a:r>
            <a:endParaRPr/>
          </a:p>
          <a:p>
            <a:pPr indent="0" lvl="0" marL="0" rtl="0" algn="l">
              <a:spcBef>
                <a:spcPts val="2100"/>
              </a:spcBef>
              <a:spcAft>
                <a:spcPts val="0"/>
              </a:spcAft>
              <a:buNone/>
            </a:pPr>
            <a:r>
              <a:t/>
            </a:r>
            <a:endParaRPr/>
          </a:p>
          <a:p>
            <a:pPr indent="0" lvl="0" marL="0" rtl="0" algn="l">
              <a:spcBef>
                <a:spcPts val="2100"/>
              </a:spcBef>
              <a:spcAft>
                <a:spcPts val="2100"/>
              </a:spcAft>
              <a:buNone/>
            </a:pPr>
            <a:r>
              <a:t/>
            </a:r>
            <a:endParaRPr/>
          </a:p>
        </p:txBody>
      </p:sp>
      <p:sp>
        <p:nvSpPr>
          <p:cNvPr id="1867" name="Google Shape;1867;p60"/>
          <p:cNvSpPr txBox="1"/>
          <p:nvPr>
            <p:ph idx="2" type="subTitle"/>
          </p:nvPr>
        </p:nvSpPr>
        <p:spPr>
          <a:xfrm>
            <a:off x="1270983" y="3334868"/>
            <a:ext cx="86724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There are more kangaroos than humans in Australia.</a:t>
            </a:r>
            <a:endParaRPr/>
          </a:p>
        </p:txBody>
      </p:sp>
      <p:sp>
        <p:nvSpPr>
          <p:cNvPr id="1868" name="Google Shape;1868;p60"/>
          <p:cNvSpPr txBox="1"/>
          <p:nvPr>
            <p:ph idx="6" type="body"/>
          </p:nvPr>
        </p:nvSpPr>
        <p:spPr>
          <a:xfrm>
            <a:off x="1270975" y="5353050"/>
            <a:ext cx="86733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Koalas don’t have much energy and, when not feasting on leaves, they spend their time dozing in the branches. Believe it or not, they can sleep for up to 18 hours a day!</a:t>
            </a:r>
            <a:endParaRPr/>
          </a:p>
          <a:p>
            <a:pPr indent="0" lvl="0" marL="0" rtl="0" algn="l">
              <a:spcBef>
                <a:spcPts val="2100"/>
              </a:spcBef>
              <a:spcAft>
                <a:spcPts val="2100"/>
              </a:spcAft>
              <a:buNone/>
            </a:pPr>
            <a:r>
              <a:t/>
            </a:r>
            <a:endParaRPr/>
          </a:p>
        </p:txBody>
      </p:sp>
      <p:sp>
        <p:nvSpPr>
          <p:cNvPr id="1869" name="Google Shape;1869;p60"/>
          <p:cNvSpPr txBox="1"/>
          <p:nvPr>
            <p:ph idx="3" type="subTitle"/>
          </p:nvPr>
        </p:nvSpPr>
        <p:spPr>
          <a:xfrm>
            <a:off x="1270983" y="4939762"/>
            <a:ext cx="86724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Koalas are even more lazy than cats.</a:t>
            </a:r>
            <a:endParaRPr/>
          </a:p>
        </p:txBody>
      </p:sp>
      <p:sp>
        <p:nvSpPr>
          <p:cNvPr id="1870" name="Google Shape;1870;p60"/>
          <p:cNvSpPr txBox="1"/>
          <p:nvPr>
            <p:ph idx="4" type="body"/>
          </p:nvPr>
        </p:nvSpPr>
        <p:spPr>
          <a:xfrm>
            <a:off x="1270975" y="2167925"/>
            <a:ext cx="8672400" cy="9252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When winter approaches, they head lower down their mountain homes to warmer temperatures, where they continue to chomp away on bamboo!</a:t>
            </a:r>
            <a:endParaRPr/>
          </a:p>
        </p:txBody>
      </p:sp>
    </p:spTree>
  </p:cSld>
  <p:clrMapOvr>
    <a:masterClrMapping/>
  </p:clrMapOvr>
</p:sld>
</file>

<file path=ppt/slides/slide3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74" name="Shape 1874"/>
        <p:cNvGrpSpPr/>
        <p:nvPr/>
      </p:nvGrpSpPr>
      <p:grpSpPr>
        <a:xfrm>
          <a:off x="0" y="0"/>
          <a:ext cx="0" cy="0"/>
          <a:chOff x="0" y="0"/>
          <a:chExt cx="0" cy="0"/>
        </a:xfrm>
      </p:grpSpPr>
      <p:sp>
        <p:nvSpPr>
          <p:cNvPr id="1875" name="Google Shape;1875;p61"/>
          <p:cNvSpPr txBox="1"/>
          <p:nvPr>
            <p:ph type="title"/>
          </p:nvPr>
        </p:nvSpPr>
        <p:spPr>
          <a:xfrm>
            <a:off x="548200" y="921675"/>
            <a:ext cx="11095500" cy="42750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Very interesting facts!</a:t>
            </a:r>
            <a:endParaRPr/>
          </a:p>
        </p:txBody>
      </p:sp>
    </p:spTree>
  </p:cSld>
  <p:clrMapOvr>
    <a:masterClrMapping/>
  </p:clrMapOvr>
</p:sld>
</file>

<file path=ppt/slides/slide3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79" name="Shape 1879"/>
        <p:cNvGrpSpPr/>
        <p:nvPr/>
      </p:nvGrpSpPr>
      <p:grpSpPr>
        <a:xfrm>
          <a:off x="0" y="0"/>
          <a:ext cx="0" cy="0"/>
          <a:chOff x="0" y="0"/>
          <a:chExt cx="0" cy="0"/>
        </a:xfrm>
      </p:grpSpPr>
      <p:grpSp>
        <p:nvGrpSpPr>
          <p:cNvPr id="1880" name="Google Shape;1880;p62"/>
          <p:cNvGrpSpPr/>
          <p:nvPr/>
        </p:nvGrpSpPr>
        <p:grpSpPr>
          <a:xfrm>
            <a:off x="1357019" y="2038666"/>
            <a:ext cx="1632616" cy="2160562"/>
            <a:chOff x="2256777" y="2198862"/>
            <a:chExt cx="2823618" cy="3736703"/>
          </a:xfrm>
        </p:grpSpPr>
        <p:grpSp>
          <p:nvGrpSpPr>
            <p:cNvPr id="1881" name="Google Shape;1881;p62"/>
            <p:cNvGrpSpPr/>
            <p:nvPr/>
          </p:nvGrpSpPr>
          <p:grpSpPr>
            <a:xfrm>
              <a:off x="3294899" y="5120706"/>
              <a:ext cx="748973" cy="454603"/>
              <a:chOff x="5910230" y="3314449"/>
              <a:chExt cx="375256" cy="227768"/>
            </a:xfrm>
          </p:grpSpPr>
          <p:sp>
            <p:nvSpPr>
              <p:cNvPr id="1882" name="Google Shape;1882;p62"/>
              <p:cNvSpPr/>
              <p:nvPr/>
            </p:nvSpPr>
            <p:spPr>
              <a:xfrm rot="-788041">
                <a:off x="5936369" y="3312998"/>
                <a:ext cx="9535" cy="231160"/>
              </a:xfrm>
              <a:custGeom>
                <a:rect b="b" l="l" r="r" t="t"/>
                <a:pathLst>
                  <a:path extrusionOk="0" h="230885" w="9524">
                    <a:moveTo>
                      <a:pt x="-431" y="-319"/>
                    </a:moveTo>
                    <a:lnTo>
                      <a:pt x="9094" y="-319"/>
                    </a:lnTo>
                    <a:lnTo>
                      <a:pt x="9094" y="230567"/>
                    </a:lnTo>
                    <a:lnTo>
                      <a:pt x="-431" y="230567"/>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3" name="Google Shape;1883;p62"/>
              <p:cNvSpPr/>
              <p:nvPr/>
            </p:nvSpPr>
            <p:spPr>
              <a:xfrm rot="-4611959">
                <a:off x="6139000" y="3423321"/>
                <a:ext cx="231160" cy="9535"/>
              </a:xfrm>
              <a:custGeom>
                <a:rect b="b" l="l" r="r" t="t"/>
                <a:pathLst>
                  <a:path extrusionOk="0" h="9524" w="230885">
                    <a:moveTo>
                      <a:pt x="-431" y="-319"/>
                    </a:moveTo>
                    <a:lnTo>
                      <a:pt x="230455" y="-319"/>
                    </a:lnTo>
                    <a:lnTo>
                      <a:pt x="230455" y="9206"/>
                    </a:lnTo>
                    <a:lnTo>
                      <a:pt x="-431" y="9206"/>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884" name="Google Shape;1884;p62"/>
            <p:cNvSpPr/>
            <p:nvPr/>
          </p:nvSpPr>
          <p:spPr>
            <a:xfrm>
              <a:off x="3376049" y="5519665"/>
              <a:ext cx="585689" cy="415900"/>
            </a:xfrm>
            <a:custGeom>
              <a:rect b="b" l="l" r="r" t="t"/>
              <a:pathLst>
                <a:path extrusionOk="0" h="194119" w="273367">
                  <a:moveTo>
                    <a:pt x="273368" y="0"/>
                  </a:moveTo>
                  <a:lnTo>
                    <a:pt x="234125" y="194119"/>
                  </a:lnTo>
                  <a:lnTo>
                    <a:pt x="39243" y="194119"/>
                  </a:lnTo>
                  <a:lnTo>
                    <a:pt x="0" y="0"/>
                  </a:lnTo>
                  <a:lnTo>
                    <a:pt x="273368" y="0"/>
                  </a:lnTo>
                  <a:close/>
                </a:path>
              </a:pathLst>
            </a:custGeom>
            <a:solidFill>
              <a:schemeClr val="accent1"/>
            </a:solidFill>
            <a:ln>
              <a:noFill/>
            </a:ln>
            <a:effectLst>
              <a:outerShdw blurRad="2540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5" name="Google Shape;1885;p62"/>
            <p:cNvSpPr/>
            <p:nvPr/>
          </p:nvSpPr>
          <p:spPr>
            <a:xfrm>
              <a:off x="2256777" y="2203261"/>
              <a:ext cx="2823618" cy="3023507"/>
            </a:xfrm>
            <a:custGeom>
              <a:rect b="b" l="l" r="r" t="t"/>
              <a:pathLst>
                <a:path extrusionOk="0" h="3023507" w="2823618">
                  <a:moveTo>
                    <a:pt x="1352512" y="192"/>
                  </a:moveTo>
                  <a:cubicBezTo>
                    <a:pt x="1376236" y="-205"/>
                    <a:pt x="1396240" y="73"/>
                    <a:pt x="1411904" y="483"/>
                  </a:cubicBezTo>
                  <a:cubicBezTo>
                    <a:pt x="1537215" y="-2797"/>
                    <a:pt x="1940079" y="2382"/>
                    <a:pt x="2304277" y="293914"/>
                  </a:cubicBezTo>
                  <a:cubicBezTo>
                    <a:pt x="2791372" y="683831"/>
                    <a:pt x="2817780" y="1272419"/>
                    <a:pt x="2822095" y="1379779"/>
                  </a:cubicBezTo>
                  <a:cubicBezTo>
                    <a:pt x="2854201" y="2097474"/>
                    <a:pt x="2369177" y="2553500"/>
                    <a:pt x="2294266" y="2622543"/>
                  </a:cubicBezTo>
                  <a:cubicBezTo>
                    <a:pt x="2048354" y="2843720"/>
                    <a:pt x="1740252" y="2983722"/>
                    <a:pt x="1411904" y="3023507"/>
                  </a:cubicBezTo>
                  <a:cubicBezTo>
                    <a:pt x="1083486" y="2983807"/>
                    <a:pt x="775298" y="2843788"/>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gradFill>
              <a:gsLst>
                <a:gs pos="0">
                  <a:schemeClr val="accent2"/>
                </a:gs>
                <a:gs pos="100000">
                  <a:schemeClr val="accent1"/>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6" name="Google Shape;1886;p62"/>
            <p:cNvSpPr/>
            <p:nvPr/>
          </p:nvSpPr>
          <p:spPr>
            <a:xfrm>
              <a:off x="3376049" y="5519665"/>
              <a:ext cx="585633" cy="415859"/>
            </a:xfrm>
            <a:custGeom>
              <a:rect b="b" l="l" r="r" t="t"/>
              <a:pathLst>
                <a:path extrusionOk="0" h="415859" w="585633">
                  <a:moveTo>
                    <a:pt x="0" y="0"/>
                  </a:moveTo>
                  <a:lnTo>
                    <a:pt x="585633" y="0"/>
                  </a:lnTo>
                  <a:lnTo>
                    <a:pt x="575636" y="49454"/>
                  </a:lnTo>
                  <a:lnTo>
                    <a:pt x="31288" y="49454"/>
                  </a:lnTo>
                  <a:lnTo>
                    <a:pt x="105361" y="415859"/>
                  </a:lnTo>
                  <a:lnTo>
                    <a:pt x="84070" y="415859"/>
                  </a:lnTo>
                  <a:lnTo>
                    <a:pt x="0" y="0"/>
                  </a:ln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7" name="Google Shape;1887;p62"/>
            <p:cNvSpPr/>
            <p:nvPr/>
          </p:nvSpPr>
          <p:spPr>
            <a:xfrm>
              <a:off x="2710203" y="2203261"/>
              <a:ext cx="1916798" cy="3023507"/>
            </a:xfrm>
            <a:custGeom>
              <a:rect b="b" l="l" r="r" t="t"/>
              <a:pathLst>
                <a:path extrusionOk="0" h="3023507" w="1916798">
                  <a:moveTo>
                    <a:pt x="998748" y="192"/>
                  </a:moveTo>
                  <a:cubicBezTo>
                    <a:pt x="1111384" y="2972"/>
                    <a:pt x="1347878" y="38824"/>
                    <a:pt x="1564153" y="293914"/>
                  </a:cubicBezTo>
                  <a:cubicBezTo>
                    <a:pt x="1894695" y="683831"/>
                    <a:pt x="1912472" y="1272419"/>
                    <a:pt x="1915752" y="1379779"/>
                  </a:cubicBezTo>
                  <a:cubicBezTo>
                    <a:pt x="1937673" y="2097474"/>
                    <a:pt x="1608513" y="2553500"/>
                    <a:pt x="1557593" y="2622543"/>
                  </a:cubicBezTo>
                  <a:cubicBezTo>
                    <a:pt x="1323713" y="2935995"/>
                    <a:pt x="1062387" y="3004692"/>
                    <a:pt x="958479" y="3023507"/>
                  </a:cubicBezTo>
                  <a:lnTo>
                    <a:pt x="958479" y="483"/>
                  </a:lnTo>
                  <a:cubicBezTo>
                    <a:pt x="969094" y="73"/>
                    <a:pt x="982657" y="-205"/>
                    <a:pt x="998748" y="192"/>
                  </a:cubicBezTo>
                  <a:close/>
                  <a:moveTo>
                    <a:pt x="918150" y="192"/>
                  </a:moveTo>
                  <a:cubicBezTo>
                    <a:pt x="934257" y="-205"/>
                    <a:pt x="947839" y="73"/>
                    <a:pt x="958476" y="483"/>
                  </a:cubicBezTo>
                  <a:lnTo>
                    <a:pt x="958476" y="3023507"/>
                  </a:lnTo>
                  <a:cubicBezTo>
                    <a:pt x="854394" y="3004692"/>
                    <a:pt x="593069" y="2935995"/>
                    <a:pt x="359188" y="2622715"/>
                  </a:cubicBez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gradFill>
              <a:gsLst>
                <a:gs pos="0">
                  <a:schemeClr val="accent3"/>
                </a:gs>
                <a:gs pos="100000">
                  <a:schemeClr val="accent2"/>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8" name="Google Shape;1888;p62"/>
            <p:cNvSpPr/>
            <p:nvPr/>
          </p:nvSpPr>
          <p:spPr>
            <a:xfrm>
              <a:off x="2711213" y="2222437"/>
              <a:ext cx="1593165" cy="3015570"/>
            </a:xfrm>
            <a:custGeom>
              <a:rect b="b" l="l" r="r" t="t"/>
              <a:pathLst>
                <a:path extrusionOk="0" h="3015570" w="1593165">
                  <a:moveTo>
                    <a:pt x="998748" y="192"/>
                  </a:moveTo>
                  <a:cubicBezTo>
                    <a:pt x="1111384" y="2972"/>
                    <a:pt x="1347878" y="38824"/>
                    <a:pt x="1564153" y="293914"/>
                  </a:cubicBezTo>
                  <a:lnTo>
                    <a:pt x="1593165" y="334631"/>
                  </a:lnTo>
                  <a:lnTo>
                    <a:pt x="1519727" y="257623"/>
                  </a:lnTo>
                  <a:cubicBezTo>
                    <a:pt x="1328034" y="79832"/>
                    <a:pt x="1134648" y="52079"/>
                    <a:pt x="1036092" y="49646"/>
                  </a:cubicBezTo>
                  <a:cubicBezTo>
                    <a:pt x="1020001" y="49249"/>
                    <a:pt x="1006438" y="49527"/>
                    <a:pt x="995823" y="49937"/>
                  </a:cubicBezTo>
                  <a:lnTo>
                    <a:pt x="995823" y="3015569"/>
                  </a:lnTo>
                  <a:lnTo>
                    <a:pt x="995820" y="3015570"/>
                  </a:lnTo>
                  <a:lnTo>
                    <a:pt x="995820" y="49937"/>
                  </a:lnTo>
                  <a:lnTo>
                    <a:pt x="958479" y="49668"/>
                  </a:lnTo>
                  <a:lnTo>
                    <a:pt x="958479" y="483"/>
                  </a:lnTo>
                  <a:cubicBezTo>
                    <a:pt x="969094" y="73"/>
                    <a:pt x="982657" y="-205"/>
                    <a:pt x="998748" y="192"/>
                  </a:cubicBezTo>
                  <a:close/>
                  <a:moveTo>
                    <a:pt x="918150" y="192"/>
                  </a:moveTo>
                  <a:cubicBezTo>
                    <a:pt x="934257" y="-205"/>
                    <a:pt x="947839" y="73"/>
                    <a:pt x="958476" y="483"/>
                  </a:cubicBezTo>
                  <a:lnTo>
                    <a:pt x="958476" y="49668"/>
                  </a:lnTo>
                  <a:lnTo>
                    <a:pt x="955494" y="49646"/>
                  </a:lnTo>
                  <a:cubicBezTo>
                    <a:pt x="842746" y="52426"/>
                    <a:pt x="606270" y="88278"/>
                    <a:pt x="390146" y="343368"/>
                  </a:cubicBezTo>
                  <a:cubicBezTo>
                    <a:pt x="59605" y="733803"/>
                    <a:pt x="41482" y="1322045"/>
                    <a:pt x="38374" y="1429405"/>
                  </a:cubicBezTo>
                  <a:cubicBezTo>
                    <a:pt x="19345" y="2057390"/>
                    <a:pt x="268847" y="2485032"/>
                    <a:pt x="365631" y="2628383"/>
                  </a:cubicBezTo>
                  <a:lnTo>
                    <a:pt x="375174" y="2641905"/>
                  </a:lnTo>
                  <a:lnTo>
                    <a:pt x="359188" y="2622715"/>
                  </a:ln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9" name="Google Shape;1889;p62"/>
            <p:cNvSpPr/>
            <p:nvPr/>
          </p:nvSpPr>
          <p:spPr>
            <a:xfrm>
              <a:off x="3150463" y="2198862"/>
              <a:ext cx="1036590" cy="3027906"/>
            </a:xfrm>
            <a:custGeom>
              <a:rect b="b" l="l" r="r" t="t"/>
              <a:pathLst>
                <a:path extrusionOk="0" h="3027906" w="1036590">
                  <a:moveTo>
                    <a:pt x="496386" y="4591"/>
                  </a:moveTo>
                  <a:cubicBezTo>
                    <a:pt x="505103" y="4194"/>
                    <a:pt x="512455" y="4472"/>
                    <a:pt x="518216" y="4882"/>
                  </a:cubicBezTo>
                  <a:lnTo>
                    <a:pt x="518216" y="3027906"/>
                  </a:lnTo>
                  <a:cubicBezTo>
                    <a:pt x="461429" y="3009091"/>
                    <a:pt x="320582" y="2940394"/>
                    <a:pt x="194235" y="2627114"/>
                  </a:cubicBez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cubicBezTo>
                    <a:pt x="1024815" y="683831"/>
                    <a:pt x="1034481" y="1272419"/>
                    <a:pt x="1036035" y="1379779"/>
                  </a:cubicBezTo>
                  <a:cubicBezTo>
                    <a:pt x="1047773" y="2097474"/>
                    <a:pt x="869815" y="2553500"/>
                    <a:pt x="842370" y="2622543"/>
                  </a:cubicBezTo>
                  <a:cubicBezTo>
                    <a:pt x="715678" y="2935995"/>
                    <a:pt x="574486" y="3004692"/>
                    <a:pt x="518217" y="3023507"/>
                  </a:cubicBezTo>
                  <a:lnTo>
                    <a:pt x="518217" y="483"/>
                  </a:lnTo>
                  <a:cubicBezTo>
                    <a:pt x="523956" y="73"/>
                    <a:pt x="531289" y="-205"/>
                    <a:pt x="539990" y="192"/>
                  </a:cubicBezTo>
                  <a:close/>
                </a:path>
              </a:pathLst>
            </a:custGeom>
            <a:gradFill>
              <a:gsLst>
                <a:gs pos="0">
                  <a:schemeClr val="accent4"/>
                </a:gs>
                <a:gs pos="50000">
                  <a:schemeClr val="accent3"/>
                </a:gs>
                <a:gs pos="52000">
                  <a:schemeClr val="accent4"/>
                </a:gs>
                <a:gs pos="100000">
                  <a:schemeClr val="accent3"/>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0" name="Google Shape;1890;p62"/>
            <p:cNvSpPr/>
            <p:nvPr/>
          </p:nvSpPr>
          <p:spPr>
            <a:xfrm>
              <a:off x="3169640" y="2199871"/>
              <a:ext cx="864956" cy="3015976"/>
            </a:xfrm>
            <a:custGeom>
              <a:rect b="b" l="l" r="r" t="t"/>
              <a:pathLst>
                <a:path extrusionOk="0" h="3015976" w="864956">
                  <a:moveTo>
                    <a:pt x="496386" y="4591"/>
                  </a:moveTo>
                  <a:cubicBezTo>
                    <a:pt x="505103" y="4194"/>
                    <a:pt x="512455" y="4472"/>
                    <a:pt x="518216" y="4882"/>
                  </a:cubicBezTo>
                  <a:lnTo>
                    <a:pt x="518216" y="54080"/>
                  </a:lnTo>
                  <a:lnTo>
                    <a:pt x="515562" y="54045"/>
                  </a:lnTo>
                  <a:cubicBezTo>
                    <a:pt x="454545" y="56825"/>
                    <a:pt x="326641" y="92677"/>
                    <a:pt x="209440" y="347767"/>
                  </a:cubicBezTo>
                  <a:cubicBezTo>
                    <a:pt x="31829" y="738202"/>
                    <a:pt x="21473" y="1326444"/>
                    <a:pt x="19747" y="1433804"/>
                  </a:cubicBezTo>
                  <a:cubicBezTo>
                    <a:pt x="10816" y="1972077"/>
                    <a:pt x="108683" y="2363159"/>
                    <a:pt x="169826" y="2554185"/>
                  </a:cubicBezTo>
                  <a:lnTo>
                    <a:pt x="196316" y="2631739"/>
                  </a:lnTo>
                  <a:lnTo>
                    <a:pt x="194235" y="2627114"/>
                  </a:ln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lnTo>
                    <a:pt x="864956" y="342697"/>
                  </a:lnTo>
                  <a:lnTo>
                    <a:pt x="776562" y="190249"/>
                  </a:lnTo>
                  <a:cubicBezTo>
                    <a:pt x="688220" y="72419"/>
                    <a:pt x="604844" y="51731"/>
                    <a:pt x="559166" y="49646"/>
                  </a:cubicBezTo>
                  <a:cubicBezTo>
                    <a:pt x="550465" y="49249"/>
                    <a:pt x="543132" y="49527"/>
                    <a:pt x="537393" y="49937"/>
                  </a:cubicBezTo>
                  <a:lnTo>
                    <a:pt x="537393" y="3015976"/>
                  </a:lnTo>
                  <a:lnTo>
                    <a:pt x="537392" y="3015976"/>
                  </a:lnTo>
                  <a:lnTo>
                    <a:pt x="537392" y="54336"/>
                  </a:lnTo>
                  <a:lnTo>
                    <a:pt x="518217" y="54081"/>
                  </a:lnTo>
                  <a:lnTo>
                    <a:pt x="518217" y="483"/>
                  </a:lnTo>
                  <a:cubicBezTo>
                    <a:pt x="523956" y="73"/>
                    <a:pt x="531289" y="-205"/>
                    <a:pt x="53999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1" name="Google Shape;1891;p62"/>
            <p:cNvSpPr/>
            <p:nvPr/>
          </p:nvSpPr>
          <p:spPr>
            <a:xfrm>
              <a:off x="2257788" y="2204270"/>
              <a:ext cx="2049602" cy="2904841"/>
            </a:xfrm>
            <a:custGeom>
              <a:rect b="b" l="l" r="r" t="t"/>
              <a:pathLst>
                <a:path extrusionOk="0" h="2904841" w="2049602">
                  <a:moveTo>
                    <a:pt x="1352512" y="192"/>
                  </a:moveTo>
                  <a:cubicBezTo>
                    <a:pt x="1376236" y="-205"/>
                    <a:pt x="1396240" y="73"/>
                    <a:pt x="1411904" y="483"/>
                  </a:cubicBezTo>
                  <a:cubicBezTo>
                    <a:pt x="1505888" y="-1977"/>
                    <a:pt x="1755994" y="321"/>
                    <a:pt x="2028820" y="124614"/>
                  </a:cubicBezTo>
                  <a:lnTo>
                    <a:pt x="2049602" y="135611"/>
                  </a:lnTo>
                  <a:lnTo>
                    <a:pt x="1949422" y="96315"/>
                  </a:lnTo>
                  <a:cubicBezTo>
                    <a:pt x="1731466" y="23911"/>
                    <a:pt x="1544728" y="22657"/>
                    <a:pt x="1466408" y="24707"/>
                  </a:cubicBezTo>
                  <a:cubicBezTo>
                    <a:pt x="1450744" y="24297"/>
                    <a:pt x="1430740" y="24019"/>
                    <a:pt x="1407016" y="24416"/>
                  </a:cubicBezTo>
                  <a:cubicBezTo>
                    <a:pt x="1240944" y="27196"/>
                    <a:pt x="892536" y="63048"/>
                    <a:pt x="573861" y="318138"/>
                  </a:cubicBezTo>
                  <a:cubicBezTo>
                    <a:pt x="86768" y="708055"/>
                    <a:pt x="60360" y="1296643"/>
                    <a:pt x="56043" y="1404003"/>
                  </a:cubicBezTo>
                  <a:cubicBezTo>
                    <a:pt x="23767" y="2121698"/>
                    <a:pt x="508789" y="2577724"/>
                    <a:pt x="583873" y="2646767"/>
                  </a:cubicBezTo>
                  <a:cubicBezTo>
                    <a:pt x="676097" y="2729734"/>
                    <a:pt x="777075" y="2801279"/>
                    <a:pt x="884593" y="2860394"/>
                  </a:cubicBezTo>
                  <a:lnTo>
                    <a:pt x="973281" y="2904841"/>
                  </a:lnTo>
                  <a:lnTo>
                    <a:pt x="939703" y="2891105"/>
                  </a:lnTo>
                  <a:cubicBezTo>
                    <a:pt x="790863" y="2823482"/>
                    <a:pt x="652334" y="2733166"/>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892" name="Google Shape;1892;p62"/>
          <p:cNvGrpSpPr/>
          <p:nvPr/>
        </p:nvGrpSpPr>
        <p:grpSpPr>
          <a:xfrm>
            <a:off x="8884468" y="2022705"/>
            <a:ext cx="1969191" cy="2605977"/>
            <a:chOff x="2256777" y="2198862"/>
            <a:chExt cx="2823618" cy="3736703"/>
          </a:xfrm>
        </p:grpSpPr>
        <p:grpSp>
          <p:nvGrpSpPr>
            <p:cNvPr id="1893" name="Google Shape;1893;p62"/>
            <p:cNvGrpSpPr/>
            <p:nvPr/>
          </p:nvGrpSpPr>
          <p:grpSpPr>
            <a:xfrm>
              <a:off x="3294899" y="5120706"/>
              <a:ext cx="748973" cy="454603"/>
              <a:chOff x="5910230" y="3314449"/>
              <a:chExt cx="375256" cy="227768"/>
            </a:xfrm>
          </p:grpSpPr>
          <p:sp>
            <p:nvSpPr>
              <p:cNvPr id="1894" name="Google Shape;1894;p62"/>
              <p:cNvSpPr/>
              <p:nvPr/>
            </p:nvSpPr>
            <p:spPr>
              <a:xfrm rot="-788041">
                <a:off x="5936369" y="3312998"/>
                <a:ext cx="9535" cy="231160"/>
              </a:xfrm>
              <a:custGeom>
                <a:rect b="b" l="l" r="r" t="t"/>
                <a:pathLst>
                  <a:path extrusionOk="0" h="230885" w="9524">
                    <a:moveTo>
                      <a:pt x="-431" y="-319"/>
                    </a:moveTo>
                    <a:lnTo>
                      <a:pt x="9094" y="-319"/>
                    </a:lnTo>
                    <a:lnTo>
                      <a:pt x="9094" y="230567"/>
                    </a:lnTo>
                    <a:lnTo>
                      <a:pt x="-431" y="230567"/>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5" name="Google Shape;1895;p62"/>
              <p:cNvSpPr/>
              <p:nvPr/>
            </p:nvSpPr>
            <p:spPr>
              <a:xfrm rot="-4611959">
                <a:off x="6139000" y="3423321"/>
                <a:ext cx="231160" cy="9535"/>
              </a:xfrm>
              <a:custGeom>
                <a:rect b="b" l="l" r="r" t="t"/>
                <a:pathLst>
                  <a:path extrusionOk="0" h="9524" w="230885">
                    <a:moveTo>
                      <a:pt x="-431" y="-319"/>
                    </a:moveTo>
                    <a:lnTo>
                      <a:pt x="230455" y="-319"/>
                    </a:lnTo>
                    <a:lnTo>
                      <a:pt x="230455" y="9206"/>
                    </a:lnTo>
                    <a:lnTo>
                      <a:pt x="-431" y="9206"/>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896" name="Google Shape;1896;p62"/>
            <p:cNvSpPr/>
            <p:nvPr/>
          </p:nvSpPr>
          <p:spPr>
            <a:xfrm>
              <a:off x="3376049" y="5519665"/>
              <a:ext cx="585689" cy="415900"/>
            </a:xfrm>
            <a:custGeom>
              <a:rect b="b" l="l" r="r" t="t"/>
              <a:pathLst>
                <a:path extrusionOk="0" h="194119" w="273367">
                  <a:moveTo>
                    <a:pt x="273368" y="0"/>
                  </a:moveTo>
                  <a:lnTo>
                    <a:pt x="234125" y="194119"/>
                  </a:lnTo>
                  <a:lnTo>
                    <a:pt x="39243" y="194119"/>
                  </a:lnTo>
                  <a:lnTo>
                    <a:pt x="0" y="0"/>
                  </a:lnTo>
                  <a:lnTo>
                    <a:pt x="273368" y="0"/>
                  </a:lnTo>
                  <a:close/>
                </a:path>
              </a:pathLst>
            </a:custGeom>
            <a:solidFill>
              <a:schemeClr val="accent1"/>
            </a:solidFill>
            <a:ln>
              <a:noFill/>
            </a:ln>
            <a:effectLst>
              <a:outerShdw blurRad="2540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7" name="Google Shape;1897;p62"/>
            <p:cNvSpPr/>
            <p:nvPr/>
          </p:nvSpPr>
          <p:spPr>
            <a:xfrm>
              <a:off x="2256777" y="2203261"/>
              <a:ext cx="2823618" cy="3023507"/>
            </a:xfrm>
            <a:custGeom>
              <a:rect b="b" l="l" r="r" t="t"/>
              <a:pathLst>
                <a:path extrusionOk="0" h="3023507" w="2823618">
                  <a:moveTo>
                    <a:pt x="1352512" y="192"/>
                  </a:moveTo>
                  <a:cubicBezTo>
                    <a:pt x="1376236" y="-205"/>
                    <a:pt x="1396240" y="73"/>
                    <a:pt x="1411904" y="483"/>
                  </a:cubicBezTo>
                  <a:cubicBezTo>
                    <a:pt x="1537215" y="-2797"/>
                    <a:pt x="1940079" y="2382"/>
                    <a:pt x="2304277" y="293914"/>
                  </a:cubicBezTo>
                  <a:cubicBezTo>
                    <a:pt x="2791372" y="683831"/>
                    <a:pt x="2817780" y="1272419"/>
                    <a:pt x="2822095" y="1379779"/>
                  </a:cubicBezTo>
                  <a:cubicBezTo>
                    <a:pt x="2854201" y="2097474"/>
                    <a:pt x="2369177" y="2553500"/>
                    <a:pt x="2294266" y="2622543"/>
                  </a:cubicBezTo>
                  <a:cubicBezTo>
                    <a:pt x="2048354" y="2843720"/>
                    <a:pt x="1740252" y="2983722"/>
                    <a:pt x="1411904" y="3023507"/>
                  </a:cubicBezTo>
                  <a:cubicBezTo>
                    <a:pt x="1083486" y="2983807"/>
                    <a:pt x="775298" y="2843788"/>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gradFill>
              <a:gsLst>
                <a:gs pos="0">
                  <a:schemeClr val="accent2"/>
                </a:gs>
                <a:gs pos="100000">
                  <a:schemeClr val="accent1"/>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8" name="Google Shape;1898;p62"/>
            <p:cNvSpPr/>
            <p:nvPr/>
          </p:nvSpPr>
          <p:spPr>
            <a:xfrm>
              <a:off x="3376049" y="5519665"/>
              <a:ext cx="585633" cy="415859"/>
            </a:xfrm>
            <a:custGeom>
              <a:rect b="b" l="l" r="r" t="t"/>
              <a:pathLst>
                <a:path extrusionOk="0" h="415859" w="585633">
                  <a:moveTo>
                    <a:pt x="0" y="0"/>
                  </a:moveTo>
                  <a:lnTo>
                    <a:pt x="585633" y="0"/>
                  </a:lnTo>
                  <a:lnTo>
                    <a:pt x="575636" y="49454"/>
                  </a:lnTo>
                  <a:lnTo>
                    <a:pt x="31288" y="49454"/>
                  </a:lnTo>
                  <a:lnTo>
                    <a:pt x="105361" y="415859"/>
                  </a:lnTo>
                  <a:lnTo>
                    <a:pt x="84070" y="415859"/>
                  </a:lnTo>
                  <a:lnTo>
                    <a:pt x="0" y="0"/>
                  </a:ln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9" name="Google Shape;1899;p62"/>
            <p:cNvSpPr/>
            <p:nvPr/>
          </p:nvSpPr>
          <p:spPr>
            <a:xfrm>
              <a:off x="2710203" y="2203261"/>
              <a:ext cx="1916798" cy="3023507"/>
            </a:xfrm>
            <a:custGeom>
              <a:rect b="b" l="l" r="r" t="t"/>
              <a:pathLst>
                <a:path extrusionOk="0" h="3023507" w="1916798">
                  <a:moveTo>
                    <a:pt x="998748" y="192"/>
                  </a:moveTo>
                  <a:cubicBezTo>
                    <a:pt x="1111384" y="2972"/>
                    <a:pt x="1347878" y="38824"/>
                    <a:pt x="1564153" y="293914"/>
                  </a:cubicBezTo>
                  <a:cubicBezTo>
                    <a:pt x="1894695" y="683831"/>
                    <a:pt x="1912472" y="1272419"/>
                    <a:pt x="1915752" y="1379779"/>
                  </a:cubicBezTo>
                  <a:cubicBezTo>
                    <a:pt x="1937673" y="2097474"/>
                    <a:pt x="1608513" y="2553500"/>
                    <a:pt x="1557593" y="2622543"/>
                  </a:cubicBezTo>
                  <a:cubicBezTo>
                    <a:pt x="1323713" y="2935995"/>
                    <a:pt x="1062387" y="3004692"/>
                    <a:pt x="958479" y="3023507"/>
                  </a:cubicBezTo>
                  <a:lnTo>
                    <a:pt x="958479" y="483"/>
                  </a:lnTo>
                  <a:cubicBezTo>
                    <a:pt x="969094" y="73"/>
                    <a:pt x="982657" y="-205"/>
                    <a:pt x="998748" y="192"/>
                  </a:cubicBezTo>
                  <a:close/>
                  <a:moveTo>
                    <a:pt x="918150" y="192"/>
                  </a:moveTo>
                  <a:cubicBezTo>
                    <a:pt x="934257" y="-205"/>
                    <a:pt x="947839" y="73"/>
                    <a:pt x="958476" y="483"/>
                  </a:cubicBezTo>
                  <a:lnTo>
                    <a:pt x="958476" y="3023507"/>
                  </a:lnTo>
                  <a:cubicBezTo>
                    <a:pt x="854394" y="3004692"/>
                    <a:pt x="593069" y="2935995"/>
                    <a:pt x="359188" y="2622715"/>
                  </a:cubicBez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gradFill>
              <a:gsLst>
                <a:gs pos="0">
                  <a:schemeClr val="accent3"/>
                </a:gs>
                <a:gs pos="100000">
                  <a:schemeClr val="accent2"/>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0" name="Google Shape;1900;p62"/>
            <p:cNvSpPr/>
            <p:nvPr/>
          </p:nvSpPr>
          <p:spPr>
            <a:xfrm>
              <a:off x="2711213" y="2222437"/>
              <a:ext cx="1593165" cy="3015570"/>
            </a:xfrm>
            <a:custGeom>
              <a:rect b="b" l="l" r="r" t="t"/>
              <a:pathLst>
                <a:path extrusionOk="0" h="3015570" w="1593165">
                  <a:moveTo>
                    <a:pt x="998748" y="192"/>
                  </a:moveTo>
                  <a:cubicBezTo>
                    <a:pt x="1111384" y="2972"/>
                    <a:pt x="1347878" y="38824"/>
                    <a:pt x="1564153" y="293914"/>
                  </a:cubicBezTo>
                  <a:lnTo>
                    <a:pt x="1593165" y="334631"/>
                  </a:lnTo>
                  <a:lnTo>
                    <a:pt x="1519727" y="257623"/>
                  </a:lnTo>
                  <a:cubicBezTo>
                    <a:pt x="1328034" y="79832"/>
                    <a:pt x="1134648" y="52079"/>
                    <a:pt x="1036092" y="49646"/>
                  </a:cubicBezTo>
                  <a:cubicBezTo>
                    <a:pt x="1020001" y="49249"/>
                    <a:pt x="1006438" y="49527"/>
                    <a:pt x="995823" y="49937"/>
                  </a:cubicBezTo>
                  <a:lnTo>
                    <a:pt x="995823" y="3015569"/>
                  </a:lnTo>
                  <a:lnTo>
                    <a:pt x="995820" y="3015570"/>
                  </a:lnTo>
                  <a:lnTo>
                    <a:pt x="995820" y="49937"/>
                  </a:lnTo>
                  <a:lnTo>
                    <a:pt x="958479" y="49668"/>
                  </a:lnTo>
                  <a:lnTo>
                    <a:pt x="958479" y="483"/>
                  </a:lnTo>
                  <a:cubicBezTo>
                    <a:pt x="969094" y="73"/>
                    <a:pt x="982657" y="-205"/>
                    <a:pt x="998748" y="192"/>
                  </a:cubicBezTo>
                  <a:close/>
                  <a:moveTo>
                    <a:pt x="918150" y="192"/>
                  </a:moveTo>
                  <a:cubicBezTo>
                    <a:pt x="934257" y="-205"/>
                    <a:pt x="947839" y="73"/>
                    <a:pt x="958476" y="483"/>
                  </a:cubicBezTo>
                  <a:lnTo>
                    <a:pt x="958476" y="49668"/>
                  </a:lnTo>
                  <a:lnTo>
                    <a:pt x="955494" y="49646"/>
                  </a:lnTo>
                  <a:cubicBezTo>
                    <a:pt x="842746" y="52426"/>
                    <a:pt x="606270" y="88278"/>
                    <a:pt x="390146" y="343368"/>
                  </a:cubicBezTo>
                  <a:cubicBezTo>
                    <a:pt x="59605" y="733803"/>
                    <a:pt x="41482" y="1322045"/>
                    <a:pt x="38374" y="1429405"/>
                  </a:cubicBezTo>
                  <a:cubicBezTo>
                    <a:pt x="19345" y="2057390"/>
                    <a:pt x="268847" y="2485032"/>
                    <a:pt x="365631" y="2628383"/>
                  </a:cubicBezTo>
                  <a:lnTo>
                    <a:pt x="375174" y="2641905"/>
                  </a:lnTo>
                  <a:lnTo>
                    <a:pt x="359188" y="2622715"/>
                  </a:ln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1" name="Google Shape;1901;p62"/>
            <p:cNvSpPr/>
            <p:nvPr/>
          </p:nvSpPr>
          <p:spPr>
            <a:xfrm>
              <a:off x="3150463" y="2198862"/>
              <a:ext cx="1036590" cy="3027906"/>
            </a:xfrm>
            <a:custGeom>
              <a:rect b="b" l="l" r="r" t="t"/>
              <a:pathLst>
                <a:path extrusionOk="0" h="3027906" w="1036590">
                  <a:moveTo>
                    <a:pt x="496386" y="4591"/>
                  </a:moveTo>
                  <a:cubicBezTo>
                    <a:pt x="505103" y="4194"/>
                    <a:pt x="512455" y="4472"/>
                    <a:pt x="518216" y="4882"/>
                  </a:cubicBezTo>
                  <a:lnTo>
                    <a:pt x="518216" y="3027906"/>
                  </a:lnTo>
                  <a:cubicBezTo>
                    <a:pt x="461429" y="3009091"/>
                    <a:pt x="320582" y="2940394"/>
                    <a:pt x="194235" y="2627114"/>
                  </a:cubicBez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cubicBezTo>
                    <a:pt x="1024815" y="683831"/>
                    <a:pt x="1034481" y="1272419"/>
                    <a:pt x="1036035" y="1379779"/>
                  </a:cubicBezTo>
                  <a:cubicBezTo>
                    <a:pt x="1047773" y="2097474"/>
                    <a:pt x="869815" y="2553500"/>
                    <a:pt x="842370" y="2622543"/>
                  </a:cubicBezTo>
                  <a:cubicBezTo>
                    <a:pt x="715678" y="2935995"/>
                    <a:pt x="574486" y="3004692"/>
                    <a:pt x="518217" y="3023507"/>
                  </a:cubicBezTo>
                  <a:lnTo>
                    <a:pt x="518217" y="483"/>
                  </a:lnTo>
                  <a:cubicBezTo>
                    <a:pt x="523956" y="73"/>
                    <a:pt x="531289" y="-205"/>
                    <a:pt x="539990" y="192"/>
                  </a:cubicBezTo>
                  <a:close/>
                </a:path>
              </a:pathLst>
            </a:custGeom>
            <a:gradFill>
              <a:gsLst>
                <a:gs pos="0">
                  <a:schemeClr val="accent4"/>
                </a:gs>
                <a:gs pos="50000">
                  <a:schemeClr val="accent3"/>
                </a:gs>
                <a:gs pos="52000">
                  <a:schemeClr val="accent4"/>
                </a:gs>
                <a:gs pos="100000">
                  <a:schemeClr val="accent3"/>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2" name="Google Shape;1902;p62"/>
            <p:cNvSpPr/>
            <p:nvPr/>
          </p:nvSpPr>
          <p:spPr>
            <a:xfrm>
              <a:off x="3169640" y="2199871"/>
              <a:ext cx="864956" cy="3015976"/>
            </a:xfrm>
            <a:custGeom>
              <a:rect b="b" l="l" r="r" t="t"/>
              <a:pathLst>
                <a:path extrusionOk="0" h="3015976" w="864956">
                  <a:moveTo>
                    <a:pt x="496386" y="4591"/>
                  </a:moveTo>
                  <a:cubicBezTo>
                    <a:pt x="505103" y="4194"/>
                    <a:pt x="512455" y="4472"/>
                    <a:pt x="518216" y="4882"/>
                  </a:cubicBezTo>
                  <a:lnTo>
                    <a:pt x="518216" y="54080"/>
                  </a:lnTo>
                  <a:lnTo>
                    <a:pt x="515562" y="54045"/>
                  </a:lnTo>
                  <a:cubicBezTo>
                    <a:pt x="454545" y="56825"/>
                    <a:pt x="326641" y="92677"/>
                    <a:pt x="209440" y="347767"/>
                  </a:cubicBezTo>
                  <a:cubicBezTo>
                    <a:pt x="31829" y="738202"/>
                    <a:pt x="21473" y="1326444"/>
                    <a:pt x="19747" y="1433804"/>
                  </a:cubicBezTo>
                  <a:cubicBezTo>
                    <a:pt x="10816" y="1972077"/>
                    <a:pt x="108683" y="2363159"/>
                    <a:pt x="169826" y="2554185"/>
                  </a:cubicBezTo>
                  <a:lnTo>
                    <a:pt x="196316" y="2631739"/>
                  </a:lnTo>
                  <a:lnTo>
                    <a:pt x="194235" y="2627114"/>
                  </a:ln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lnTo>
                    <a:pt x="864956" y="342697"/>
                  </a:lnTo>
                  <a:lnTo>
                    <a:pt x="776562" y="190249"/>
                  </a:lnTo>
                  <a:cubicBezTo>
                    <a:pt x="688220" y="72419"/>
                    <a:pt x="604844" y="51731"/>
                    <a:pt x="559166" y="49646"/>
                  </a:cubicBezTo>
                  <a:cubicBezTo>
                    <a:pt x="550465" y="49249"/>
                    <a:pt x="543132" y="49527"/>
                    <a:pt x="537393" y="49937"/>
                  </a:cubicBezTo>
                  <a:lnTo>
                    <a:pt x="537393" y="3015976"/>
                  </a:lnTo>
                  <a:lnTo>
                    <a:pt x="537392" y="3015976"/>
                  </a:lnTo>
                  <a:lnTo>
                    <a:pt x="537392" y="54336"/>
                  </a:lnTo>
                  <a:lnTo>
                    <a:pt x="518217" y="54081"/>
                  </a:lnTo>
                  <a:lnTo>
                    <a:pt x="518217" y="483"/>
                  </a:lnTo>
                  <a:cubicBezTo>
                    <a:pt x="523956" y="73"/>
                    <a:pt x="531289" y="-205"/>
                    <a:pt x="53999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3" name="Google Shape;1903;p62"/>
            <p:cNvSpPr/>
            <p:nvPr/>
          </p:nvSpPr>
          <p:spPr>
            <a:xfrm>
              <a:off x="2257788" y="2204270"/>
              <a:ext cx="2049602" cy="2904841"/>
            </a:xfrm>
            <a:custGeom>
              <a:rect b="b" l="l" r="r" t="t"/>
              <a:pathLst>
                <a:path extrusionOk="0" h="2904841" w="2049602">
                  <a:moveTo>
                    <a:pt x="1352512" y="192"/>
                  </a:moveTo>
                  <a:cubicBezTo>
                    <a:pt x="1376236" y="-205"/>
                    <a:pt x="1396240" y="73"/>
                    <a:pt x="1411904" y="483"/>
                  </a:cubicBezTo>
                  <a:cubicBezTo>
                    <a:pt x="1505888" y="-1977"/>
                    <a:pt x="1755994" y="321"/>
                    <a:pt x="2028820" y="124614"/>
                  </a:cubicBezTo>
                  <a:lnTo>
                    <a:pt x="2049602" y="135611"/>
                  </a:lnTo>
                  <a:lnTo>
                    <a:pt x="1949422" y="96315"/>
                  </a:lnTo>
                  <a:cubicBezTo>
                    <a:pt x="1731466" y="23911"/>
                    <a:pt x="1544728" y="22657"/>
                    <a:pt x="1466408" y="24707"/>
                  </a:cubicBezTo>
                  <a:cubicBezTo>
                    <a:pt x="1450744" y="24297"/>
                    <a:pt x="1430740" y="24019"/>
                    <a:pt x="1407016" y="24416"/>
                  </a:cubicBezTo>
                  <a:cubicBezTo>
                    <a:pt x="1240944" y="27196"/>
                    <a:pt x="892536" y="63048"/>
                    <a:pt x="573861" y="318138"/>
                  </a:cubicBezTo>
                  <a:cubicBezTo>
                    <a:pt x="86768" y="708055"/>
                    <a:pt x="60360" y="1296643"/>
                    <a:pt x="56043" y="1404003"/>
                  </a:cubicBezTo>
                  <a:cubicBezTo>
                    <a:pt x="23767" y="2121698"/>
                    <a:pt x="508789" y="2577724"/>
                    <a:pt x="583873" y="2646767"/>
                  </a:cubicBezTo>
                  <a:cubicBezTo>
                    <a:pt x="676097" y="2729734"/>
                    <a:pt x="777075" y="2801279"/>
                    <a:pt x="884593" y="2860394"/>
                  </a:cubicBezTo>
                  <a:lnTo>
                    <a:pt x="973281" y="2904841"/>
                  </a:lnTo>
                  <a:lnTo>
                    <a:pt x="939703" y="2891105"/>
                  </a:lnTo>
                  <a:cubicBezTo>
                    <a:pt x="790863" y="2823482"/>
                    <a:pt x="652334" y="2733166"/>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904" name="Google Shape;1904;p62"/>
          <p:cNvGrpSpPr/>
          <p:nvPr/>
        </p:nvGrpSpPr>
        <p:grpSpPr>
          <a:xfrm>
            <a:off x="4420478" y="2118865"/>
            <a:ext cx="3140146" cy="4155587"/>
            <a:chOff x="2256777" y="2198862"/>
            <a:chExt cx="2823618" cy="3736703"/>
          </a:xfrm>
        </p:grpSpPr>
        <p:grpSp>
          <p:nvGrpSpPr>
            <p:cNvPr id="1905" name="Google Shape;1905;p62"/>
            <p:cNvGrpSpPr/>
            <p:nvPr/>
          </p:nvGrpSpPr>
          <p:grpSpPr>
            <a:xfrm>
              <a:off x="3294899" y="5120706"/>
              <a:ext cx="748973" cy="454603"/>
              <a:chOff x="5910230" y="3314449"/>
              <a:chExt cx="375256" cy="227768"/>
            </a:xfrm>
          </p:grpSpPr>
          <p:sp>
            <p:nvSpPr>
              <p:cNvPr id="1906" name="Google Shape;1906;p62"/>
              <p:cNvSpPr/>
              <p:nvPr/>
            </p:nvSpPr>
            <p:spPr>
              <a:xfrm rot="-788041">
                <a:off x="5936369" y="3312998"/>
                <a:ext cx="9535" cy="231160"/>
              </a:xfrm>
              <a:custGeom>
                <a:rect b="b" l="l" r="r" t="t"/>
                <a:pathLst>
                  <a:path extrusionOk="0" h="230885" w="9524">
                    <a:moveTo>
                      <a:pt x="-431" y="-319"/>
                    </a:moveTo>
                    <a:lnTo>
                      <a:pt x="9094" y="-319"/>
                    </a:lnTo>
                    <a:lnTo>
                      <a:pt x="9094" y="230567"/>
                    </a:lnTo>
                    <a:lnTo>
                      <a:pt x="-431" y="230567"/>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7" name="Google Shape;1907;p62"/>
              <p:cNvSpPr/>
              <p:nvPr/>
            </p:nvSpPr>
            <p:spPr>
              <a:xfrm rot="-4611959">
                <a:off x="6139000" y="3423321"/>
                <a:ext cx="231160" cy="9535"/>
              </a:xfrm>
              <a:custGeom>
                <a:rect b="b" l="l" r="r" t="t"/>
                <a:pathLst>
                  <a:path extrusionOk="0" h="9524" w="230885">
                    <a:moveTo>
                      <a:pt x="-431" y="-319"/>
                    </a:moveTo>
                    <a:lnTo>
                      <a:pt x="230455" y="-319"/>
                    </a:lnTo>
                    <a:lnTo>
                      <a:pt x="230455" y="9206"/>
                    </a:lnTo>
                    <a:lnTo>
                      <a:pt x="-431" y="9206"/>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908" name="Google Shape;1908;p62"/>
            <p:cNvSpPr/>
            <p:nvPr/>
          </p:nvSpPr>
          <p:spPr>
            <a:xfrm>
              <a:off x="3376049" y="5519665"/>
              <a:ext cx="585689" cy="415900"/>
            </a:xfrm>
            <a:custGeom>
              <a:rect b="b" l="l" r="r" t="t"/>
              <a:pathLst>
                <a:path extrusionOk="0" h="194119" w="273367">
                  <a:moveTo>
                    <a:pt x="273368" y="0"/>
                  </a:moveTo>
                  <a:lnTo>
                    <a:pt x="234125" y="194119"/>
                  </a:lnTo>
                  <a:lnTo>
                    <a:pt x="39243" y="194119"/>
                  </a:lnTo>
                  <a:lnTo>
                    <a:pt x="0" y="0"/>
                  </a:lnTo>
                  <a:lnTo>
                    <a:pt x="273368" y="0"/>
                  </a:lnTo>
                  <a:close/>
                </a:path>
              </a:pathLst>
            </a:custGeom>
            <a:solidFill>
              <a:schemeClr val="accent1"/>
            </a:solidFill>
            <a:ln>
              <a:noFill/>
            </a:ln>
            <a:effectLst>
              <a:outerShdw blurRad="2540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9" name="Google Shape;1909;p62"/>
            <p:cNvSpPr/>
            <p:nvPr/>
          </p:nvSpPr>
          <p:spPr>
            <a:xfrm>
              <a:off x="2256777" y="2203261"/>
              <a:ext cx="2823618" cy="3023507"/>
            </a:xfrm>
            <a:custGeom>
              <a:rect b="b" l="l" r="r" t="t"/>
              <a:pathLst>
                <a:path extrusionOk="0" h="3023507" w="2823618">
                  <a:moveTo>
                    <a:pt x="1352512" y="192"/>
                  </a:moveTo>
                  <a:cubicBezTo>
                    <a:pt x="1376236" y="-205"/>
                    <a:pt x="1396240" y="73"/>
                    <a:pt x="1411904" y="483"/>
                  </a:cubicBezTo>
                  <a:cubicBezTo>
                    <a:pt x="1537215" y="-2797"/>
                    <a:pt x="1940079" y="2382"/>
                    <a:pt x="2304277" y="293914"/>
                  </a:cubicBezTo>
                  <a:cubicBezTo>
                    <a:pt x="2791372" y="683831"/>
                    <a:pt x="2817780" y="1272419"/>
                    <a:pt x="2822095" y="1379779"/>
                  </a:cubicBezTo>
                  <a:cubicBezTo>
                    <a:pt x="2854201" y="2097474"/>
                    <a:pt x="2369177" y="2553500"/>
                    <a:pt x="2294266" y="2622543"/>
                  </a:cubicBezTo>
                  <a:cubicBezTo>
                    <a:pt x="2048354" y="2843720"/>
                    <a:pt x="1740252" y="2983722"/>
                    <a:pt x="1411904" y="3023507"/>
                  </a:cubicBezTo>
                  <a:cubicBezTo>
                    <a:pt x="1083486" y="2983807"/>
                    <a:pt x="775298" y="2843788"/>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gradFill>
              <a:gsLst>
                <a:gs pos="0">
                  <a:schemeClr val="accent2"/>
                </a:gs>
                <a:gs pos="100000">
                  <a:schemeClr val="accent1"/>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10" name="Google Shape;1910;p62"/>
            <p:cNvSpPr/>
            <p:nvPr/>
          </p:nvSpPr>
          <p:spPr>
            <a:xfrm>
              <a:off x="3376049" y="5519665"/>
              <a:ext cx="585633" cy="415859"/>
            </a:xfrm>
            <a:custGeom>
              <a:rect b="b" l="l" r="r" t="t"/>
              <a:pathLst>
                <a:path extrusionOk="0" h="415859" w="585633">
                  <a:moveTo>
                    <a:pt x="0" y="0"/>
                  </a:moveTo>
                  <a:lnTo>
                    <a:pt x="585633" y="0"/>
                  </a:lnTo>
                  <a:lnTo>
                    <a:pt x="575636" y="49454"/>
                  </a:lnTo>
                  <a:lnTo>
                    <a:pt x="31288" y="49454"/>
                  </a:lnTo>
                  <a:lnTo>
                    <a:pt x="105361" y="415859"/>
                  </a:lnTo>
                  <a:lnTo>
                    <a:pt x="84070" y="415859"/>
                  </a:lnTo>
                  <a:lnTo>
                    <a:pt x="0" y="0"/>
                  </a:ln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11" name="Google Shape;1911;p62"/>
            <p:cNvSpPr/>
            <p:nvPr/>
          </p:nvSpPr>
          <p:spPr>
            <a:xfrm>
              <a:off x="2710203" y="2203261"/>
              <a:ext cx="1916798" cy="3023507"/>
            </a:xfrm>
            <a:custGeom>
              <a:rect b="b" l="l" r="r" t="t"/>
              <a:pathLst>
                <a:path extrusionOk="0" h="3023507" w="1916798">
                  <a:moveTo>
                    <a:pt x="998748" y="192"/>
                  </a:moveTo>
                  <a:cubicBezTo>
                    <a:pt x="1111384" y="2972"/>
                    <a:pt x="1347878" y="38824"/>
                    <a:pt x="1564153" y="293914"/>
                  </a:cubicBezTo>
                  <a:cubicBezTo>
                    <a:pt x="1894695" y="683831"/>
                    <a:pt x="1912472" y="1272419"/>
                    <a:pt x="1915752" y="1379779"/>
                  </a:cubicBezTo>
                  <a:cubicBezTo>
                    <a:pt x="1937673" y="2097474"/>
                    <a:pt x="1608513" y="2553500"/>
                    <a:pt x="1557593" y="2622543"/>
                  </a:cubicBezTo>
                  <a:cubicBezTo>
                    <a:pt x="1323713" y="2935995"/>
                    <a:pt x="1062387" y="3004692"/>
                    <a:pt x="958479" y="3023507"/>
                  </a:cubicBezTo>
                  <a:lnTo>
                    <a:pt x="958479" y="483"/>
                  </a:lnTo>
                  <a:cubicBezTo>
                    <a:pt x="969094" y="73"/>
                    <a:pt x="982657" y="-205"/>
                    <a:pt x="998748" y="192"/>
                  </a:cubicBezTo>
                  <a:close/>
                  <a:moveTo>
                    <a:pt x="918150" y="192"/>
                  </a:moveTo>
                  <a:cubicBezTo>
                    <a:pt x="934257" y="-205"/>
                    <a:pt x="947839" y="73"/>
                    <a:pt x="958476" y="483"/>
                  </a:cubicBezTo>
                  <a:lnTo>
                    <a:pt x="958476" y="3023507"/>
                  </a:lnTo>
                  <a:cubicBezTo>
                    <a:pt x="854394" y="3004692"/>
                    <a:pt x="593069" y="2935995"/>
                    <a:pt x="359188" y="2622715"/>
                  </a:cubicBez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gradFill>
              <a:gsLst>
                <a:gs pos="0">
                  <a:schemeClr val="accent3"/>
                </a:gs>
                <a:gs pos="100000">
                  <a:schemeClr val="accent2"/>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12" name="Google Shape;1912;p62"/>
            <p:cNvSpPr/>
            <p:nvPr/>
          </p:nvSpPr>
          <p:spPr>
            <a:xfrm>
              <a:off x="2711213" y="2222437"/>
              <a:ext cx="1593165" cy="3015570"/>
            </a:xfrm>
            <a:custGeom>
              <a:rect b="b" l="l" r="r" t="t"/>
              <a:pathLst>
                <a:path extrusionOk="0" h="3015570" w="1593165">
                  <a:moveTo>
                    <a:pt x="998748" y="192"/>
                  </a:moveTo>
                  <a:cubicBezTo>
                    <a:pt x="1111384" y="2972"/>
                    <a:pt x="1347878" y="38824"/>
                    <a:pt x="1564153" y="293914"/>
                  </a:cubicBezTo>
                  <a:lnTo>
                    <a:pt x="1593165" y="334631"/>
                  </a:lnTo>
                  <a:lnTo>
                    <a:pt x="1519727" y="257623"/>
                  </a:lnTo>
                  <a:cubicBezTo>
                    <a:pt x="1328034" y="79832"/>
                    <a:pt x="1134648" y="52079"/>
                    <a:pt x="1036092" y="49646"/>
                  </a:cubicBezTo>
                  <a:cubicBezTo>
                    <a:pt x="1020001" y="49249"/>
                    <a:pt x="1006438" y="49527"/>
                    <a:pt x="995823" y="49937"/>
                  </a:cubicBezTo>
                  <a:lnTo>
                    <a:pt x="995823" y="3015569"/>
                  </a:lnTo>
                  <a:lnTo>
                    <a:pt x="995820" y="3015570"/>
                  </a:lnTo>
                  <a:lnTo>
                    <a:pt x="995820" y="49937"/>
                  </a:lnTo>
                  <a:lnTo>
                    <a:pt x="958479" y="49668"/>
                  </a:lnTo>
                  <a:lnTo>
                    <a:pt x="958479" y="483"/>
                  </a:lnTo>
                  <a:cubicBezTo>
                    <a:pt x="969094" y="73"/>
                    <a:pt x="982657" y="-205"/>
                    <a:pt x="998748" y="192"/>
                  </a:cubicBezTo>
                  <a:close/>
                  <a:moveTo>
                    <a:pt x="918150" y="192"/>
                  </a:moveTo>
                  <a:cubicBezTo>
                    <a:pt x="934257" y="-205"/>
                    <a:pt x="947839" y="73"/>
                    <a:pt x="958476" y="483"/>
                  </a:cubicBezTo>
                  <a:lnTo>
                    <a:pt x="958476" y="49668"/>
                  </a:lnTo>
                  <a:lnTo>
                    <a:pt x="955494" y="49646"/>
                  </a:lnTo>
                  <a:cubicBezTo>
                    <a:pt x="842746" y="52426"/>
                    <a:pt x="606270" y="88278"/>
                    <a:pt x="390146" y="343368"/>
                  </a:cubicBezTo>
                  <a:cubicBezTo>
                    <a:pt x="59605" y="733803"/>
                    <a:pt x="41482" y="1322045"/>
                    <a:pt x="38374" y="1429405"/>
                  </a:cubicBezTo>
                  <a:cubicBezTo>
                    <a:pt x="19345" y="2057390"/>
                    <a:pt x="268847" y="2485032"/>
                    <a:pt x="365631" y="2628383"/>
                  </a:cubicBezTo>
                  <a:lnTo>
                    <a:pt x="375174" y="2641905"/>
                  </a:lnTo>
                  <a:lnTo>
                    <a:pt x="359188" y="2622715"/>
                  </a:ln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13" name="Google Shape;1913;p62"/>
            <p:cNvSpPr/>
            <p:nvPr/>
          </p:nvSpPr>
          <p:spPr>
            <a:xfrm>
              <a:off x="3150463" y="2198862"/>
              <a:ext cx="1036590" cy="3027906"/>
            </a:xfrm>
            <a:custGeom>
              <a:rect b="b" l="l" r="r" t="t"/>
              <a:pathLst>
                <a:path extrusionOk="0" h="3027906" w="1036590">
                  <a:moveTo>
                    <a:pt x="496386" y="4591"/>
                  </a:moveTo>
                  <a:cubicBezTo>
                    <a:pt x="505103" y="4194"/>
                    <a:pt x="512455" y="4472"/>
                    <a:pt x="518216" y="4882"/>
                  </a:cubicBezTo>
                  <a:lnTo>
                    <a:pt x="518216" y="3027906"/>
                  </a:lnTo>
                  <a:cubicBezTo>
                    <a:pt x="461429" y="3009091"/>
                    <a:pt x="320582" y="2940394"/>
                    <a:pt x="194235" y="2627114"/>
                  </a:cubicBez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cubicBezTo>
                    <a:pt x="1024815" y="683831"/>
                    <a:pt x="1034481" y="1272419"/>
                    <a:pt x="1036035" y="1379779"/>
                  </a:cubicBezTo>
                  <a:cubicBezTo>
                    <a:pt x="1047773" y="2097474"/>
                    <a:pt x="869815" y="2553500"/>
                    <a:pt x="842370" y="2622543"/>
                  </a:cubicBezTo>
                  <a:cubicBezTo>
                    <a:pt x="715678" y="2935995"/>
                    <a:pt x="574486" y="3004692"/>
                    <a:pt x="518217" y="3023507"/>
                  </a:cubicBezTo>
                  <a:lnTo>
                    <a:pt x="518217" y="483"/>
                  </a:lnTo>
                  <a:cubicBezTo>
                    <a:pt x="523956" y="73"/>
                    <a:pt x="531289" y="-205"/>
                    <a:pt x="539990" y="192"/>
                  </a:cubicBezTo>
                  <a:close/>
                </a:path>
              </a:pathLst>
            </a:custGeom>
            <a:gradFill>
              <a:gsLst>
                <a:gs pos="0">
                  <a:schemeClr val="accent4"/>
                </a:gs>
                <a:gs pos="50000">
                  <a:schemeClr val="accent3"/>
                </a:gs>
                <a:gs pos="52000">
                  <a:schemeClr val="accent4"/>
                </a:gs>
                <a:gs pos="100000">
                  <a:schemeClr val="accent3"/>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14" name="Google Shape;1914;p62"/>
            <p:cNvSpPr/>
            <p:nvPr/>
          </p:nvSpPr>
          <p:spPr>
            <a:xfrm>
              <a:off x="3169640" y="2199871"/>
              <a:ext cx="864956" cy="3015976"/>
            </a:xfrm>
            <a:custGeom>
              <a:rect b="b" l="l" r="r" t="t"/>
              <a:pathLst>
                <a:path extrusionOk="0" h="3015976" w="864956">
                  <a:moveTo>
                    <a:pt x="496386" y="4591"/>
                  </a:moveTo>
                  <a:cubicBezTo>
                    <a:pt x="505103" y="4194"/>
                    <a:pt x="512455" y="4472"/>
                    <a:pt x="518216" y="4882"/>
                  </a:cubicBezTo>
                  <a:lnTo>
                    <a:pt x="518216" y="54080"/>
                  </a:lnTo>
                  <a:lnTo>
                    <a:pt x="515562" y="54045"/>
                  </a:lnTo>
                  <a:cubicBezTo>
                    <a:pt x="454545" y="56825"/>
                    <a:pt x="326641" y="92677"/>
                    <a:pt x="209440" y="347767"/>
                  </a:cubicBezTo>
                  <a:cubicBezTo>
                    <a:pt x="31829" y="738202"/>
                    <a:pt x="21473" y="1326444"/>
                    <a:pt x="19747" y="1433804"/>
                  </a:cubicBezTo>
                  <a:cubicBezTo>
                    <a:pt x="10816" y="1972077"/>
                    <a:pt x="108683" y="2363159"/>
                    <a:pt x="169826" y="2554185"/>
                  </a:cubicBezTo>
                  <a:lnTo>
                    <a:pt x="196316" y="2631739"/>
                  </a:lnTo>
                  <a:lnTo>
                    <a:pt x="194235" y="2627114"/>
                  </a:ln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lnTo>
                    <a:pt x="864956" y="342697"/>
                  </a:lnTo>
                  <a:lnTo>
                    <a:pt x="776562" y="190249"/>
                  </a:lnTo>
                  <a:cubicBezTo>
                    <a:pt x="688220" y="72419"/>
                    <a:pt x="604844" y="51731"/>
                    <a:pt x="559166" y="49646"/>
                  </a:cubicBezTo>
                  <a:cubicBezTo>
                    <a:pt x="550465" y="49249"/>
                    <a:pt x="543132" y="49527"/>
                    <a:pt x="537393" y="49937"/>
                  </a:cubicBezTo>
                  <a:lnTo>
                    <a:pt x="537393" y="3015976"/>
                  </a:lnTo>
                  <a:lnTo>
                    <a:pt x="537392" y="3015976"/>
                  </a:lnTo>
                  <a:lnTo>
                    <a:pt x="537392" y="54336"/>
                  </a:lnTo>
                  <a:lnTo>
                    <a:pt x="518217" y="54081"/>
                  </a:lnTo>
                  <a:lnTo>
                    <a:pt x="518217" y="483"/>
                  </a:lnTo>
                  <a:cubicBezTo>
                    <a:pt x="523956" y="73"/>
                    <a:pt x="531289" y="-205"/>
                    <a:pt x="53999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15" name="Google Shape;1915;p62"/>
            <p:cNvSpPr/>
            <p:nvPr/>
          </p:nvSpPr>
          <p:spPr>
            <a:xfrm>
              <a:off x="2257788" y="2204270"/>
              <a:ext cx="2049602" cy="2904841"/>
            </a:xfrm>
            <a:custGeom>
              <a:rect b="b" l="l" r="r" t="t"/>
              <a:pathLst>
                <a:path extrusionOk="0" h="2904841" w="2049602">
                  <a:moveTo>
                    <a:pt x="1352512" y="192"/>
                  </a:moveTo>
                  <a:cubicBezTo>
                    <a:pt x="1376236" y="-205"/>
                    <a:pt x="1396240" y="73"/>
                    <a:pt x="1411904" y="483"/>
                  </a:cubicBezTo>
                  <a:cubicBezTo>
                    <a:pt x="1505888" y="-1977"/>
                    <a:pt x="1755994" y="321"/>
                    <a:pt x="2028820" y="124614"/>
                  </a:cubicBezTo>
                  <a:lnTo>
                    <a:pt x="2049602" y="135611"/>
                  </a:lnTo>
                  <a:lnTo>
                    <a:pt x="1949422" y="96315"/>
                  </a:lnTo>
                  <a:cubicBezTo>
                    <a:pt x="1731466" y="23911"/>
                    <a:pt x="1544728" y="22657"/>
                    <a:pt x="1466408" y="24707"/>
                  </a:cubicBezTo>
                  <a:cubicBezTo>
                    <a:pt x="1450744" y="24297"/>
                    <a:pt x="1430740" y="24019"/>
                    <a:pt x="1407016" y="24416"/>
                  </a:cubicBezTo>
                  <a:cubicBezTo>
                    <a:pt x="1240944" y="27196"/>
                    <a:pt x="892536" y="63048"/>
                    <a:pt x="573861" y="318138"/>
                  </a:cubicBezTo>
                  <a:cubicBezTo>
                    <a:pt x="86768" y="708055"/>
                    <a:pt x="60360" y="1296643"/>
                    <a:pt x="56043" y="1404003"/>
                  </a:cubicBezTo>
                  <a:cubicBezTo>
                    <a:pt x="23767" y="2121698"/>
                    <a:pt x="508789" y="2577724"/>
                    <a:pt x="583873" y="2646767"/>
                  </a:cubicBezTo>
                  <a:cubicBezTo>
                    <a:pt x="676097" y="2729734"/>
                    <a:pt x="777075" y="2801279"/>
                    <a:pt x="884593" y="2860394"/>
                  </a:cubicBezTo>
                  <a:lnTo>
                    <a:pt x="973281" y="2904841"/>
                  </a:lnTo>
                  <a:lnTo>
                    <a:pt x="939703" y="2891105"/>
                  </a:lnTo>
                  <a:cubicBezTo>
                    <a:pt x="790863" y="2823482"/>
                    <a:pt x="652334" y="2733166"/>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916" name="Google Shape;1916;p62"/>
          <p:cNvSpPr txBox="1"/>
          <p:nvPr>
            <p:ph idx="2" type="title"/>
          </p:nvPr>
        </p:nvSpPr>
        <p:spPr>
          <a:xfrm>
            <a:off x="715025" y="669575"/>
            <a:ext cx="107148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Some facts about my cats. </a:t>
            </a:r>
            <a:endParaRPr/>
          </a:p>
        </p:txBody>
      </p:sp>
      <p:sp>
        <p:nvSpPr>
          <p:cNvPr id="1917" name="Google Shape;1917;p62"/>
          <p:cNvSpPr txBox="1"/>
          <p:nvPr>
            <p:ph idx="5" type="body"/>
          </p:nvPr>
        </p:nvSpPr>
        <p:spPr>
          <a:xfrm>
            <a:off x="4516345" y="4065775"/>
            <a:ext cx="2948400" cy="925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Are adorable!</a:t>
            </a:r>
            <a:endParaRPr/>
          </a:p>
        </p:txBody>
      </p:sp>
      <p:sp>
        <p:nvSpPr>
          <p:cNvPr id="1918" name="Google Shape;1918;p62"/>
          <p:cNvSpPr txBox="1"/>
          <p:nvPr>
            <p:ph idx="6" type="body"/>
          </p:nvPr>
        </p:nvSpPr>
        <p:spPr>
          <a:xfrm>
            <a:off x="791225" y="4065775"/>
            <a:ext cx="2948400" cy="925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Traveled by plane. Twice!</a:t>
            </a:r>
            <a:endParaRPr/>
          </a:p>
        </p:txBody>
      </p:sp>
      <p:sp>
        <p:nvSpPr>
          <p:cNvPr id="1919" name="Google Shape;1919;p62"/>
          <p:cNvSpPr txBox="1"/>
          <p:nvPr>
            <p:ph type="title"/>
          </p:nvPr>
        </p:nvSpPr>
        <p:spPr>
          <a:xfrm>
            <a:off x="715025" y="2378150"/>
            <a:ext cx="2948400" cy="11886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solidFill>
                  <a:schemeClr val="lt1"/>
                </a:solidFill>
              </a:rPr>
              <a:t>25</a:t>
            </a:r>
            <a:r>
              <a:rPr lang="en">
                <a:solidFill>
                  <a:schemeClr val="lt1"/>
                </a:solidFill>
              </a:rPr>
              <a:t>%</a:t>
            </a:r>
            <a:endParaRPr>
              <a:solidFill>
                <a:schemeClr val="lt1"/>
              </a:solidFill>
            </a:endParaRPr>
          </a:p>
        </p:txBody>
      </p:sp>
      <p:sp>
        <p:nvSpPr>
          <p:cNvPr id="1920" name="Google Shape;1920;p62"/>
          <p:cNvSpPr txBox="1"/>
          <p:nvPr>
            <p:ph idx="3" type="title"/>
          </p:nvPr>
        </p:nvSpPr>
        <p:spPr>
          <a:xfrm>
            <a:off x="4516336" y="2835350"/>
            <a:ext cx="2948400" cy="11886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solidFill>
                  <a:schemeClr val="lt1"/>
                </a:solidFill>
              </a:rPr>
              <a:t>100</a:t>
            </a:r>
            <a:r>
              <a:rPr lang="en">
                <a:solidFill>
                  <a:schemeClr val="lt1"/>
                </a:solidFill>
              </a:rPr>
              <a:t>%</a:t>
            </a:r>
            <a:endParaRPr>
              <a:solidFill>
                <a:schemeClr val="lt1"/>
              </a:solidFill>
            </a:endParaRPr>
          </a:p>
        </p:txBody>
      </p:sp>
      <p:sp>
        <p:nvSpPr>
          <p:cNvPr id="1921" name="Google Shape;1921;p62"/>
          <p:cNvSpPr txBox="1"/>
          <p:nvPr>
            <p:ph idx="4" type="title"/>
          </p:nvPr>
        </p:nvSpPr>
        <p:spPr>
          <a:xfrm>
            <a:off x="8481454" y="2530550"/>
            <a:ext cx="2948400" cy="11886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solidFill>
                  <a:schemeClr val="lt1"/>
                </a:solidFill>
              </a:rPr>
              <a:t>75%</a:t>
            </a:r>
            <a:endParaRPr>
              <a:solidFill>
                <a:schemeClr val="lt1"/>
              </a:solidFill>
            </a:endParaRPr>
          </a:p>
        </p:txBody>
      </p:sp>
      <p:sp>
        <p:nvSpPr>
          <p:cNvPr id="1922" name="Google Shape;1922;p62"/>
          <p:cNvSpPr txBox="1"/>
          <p:nvPr>
            <p:ph idx="1" type="body"/>
          </p:nvPr>
        </p:nvSpPr>
        <p:spPr>
          <a:xfrm>
            <a:off x="8481446" y="4534125"/>
            <a:ext cx="2948400" cy="925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Are females.</a:t>
            </a:r>
            <a:endParaRPr/>
          </a:p>
        </p:txBody>
      </p:sp>
    </p:spTree>
  </p:cSld>
  <p:clrMapOvr>
    <a:masterClrMapping/>
  </p:clrMapOvr>
</p:sld>
</file>

<file path=ppt/slides/slide3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26" name="Shape 1926"/>
        <p:cNvGrpSpPr/>
        <p:nvPr/>
      </p:nvGrpSpPr>
      <p:grpSpPr>
        <a:xfrm>
          <a:off x="0" y="0"/>
          <a:ext cx="0" cy="0"/>
          <a:chOff x="0" y="0"/>
          <a:chExt cx="0" cy="0"/>
        </a:xfrm>
      </p:grpSpPr>
      <p:sp>
        <p:nvSpPr>
          <p:cNvPr id="1927" name="Google Shape;1927;p63"/>
          <p:cNvSpPr txBox="1"/>
          <p:nvPr>
            <p:ph type="title"/>
          </p:nvPr>
        </p:nvSpPr>
        <p:spPr>
          <a:xfrm>
            <a:off x="720400" y="898175"/>
            <a:ext cx="109119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Let’s review some facts.</a:t>
            </a:r>
            <a:endParaRPr/>
          </a:p>
        </p:txBody>
      </p:sp>
      <p:sp>
        <p:nvSpPr>
          <p:cNvPr id="1928" name="Google Shape;1928;p63"/>
          <p:cNvSpPr txBox="1"/>
          <p:nvPr>
            <p:ph idx="1" type="subTitle"/>
          </p:nvPr>
        </p:nvSpPr>
        <p:spPr>
          <a:xfrm>
            <a:off x="720400" y="2163600"/>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accent3"/>
                </a:solidFill>
              </a:rPr>
              <a:t>Elephants</a:t>
            </a:r>
            <a:endParaRPr>
              <a:solidFill>
                <a:schemeClr val="accent3"/>
              </a:solidFill>
            </a:endParaRPr>
          </a:p>
        </p:txBody>
      </p:sp>
      <p:sp>
        <p:nvSpPr>
          <p:cNvPr id="1929" name="Google Shape;1929;p63"/>
          <p:cNvSpPr txBox="1"/>
          <p:nvPr>
            <p:ph idx="8" type="body"/>
          </p:nvPr>
        </p:nvSpPr>
        <p:spPr>
          <a:xfrm>
            <a:off x="8381787" y="44186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Koalas are even more lazy than cats.</a:t>
            </a:r>
            <a:endParaRPr/>
          </a:p>
        </p:txBody>
      </p:sp>
      <p:sp>
        <p:nvSpPr>
          <p:cNvPr id="1930" name="Google Shape;1930;p63"/>
          <p:cNvSpPr txBox="1"/>
          <p:nvPr>
            <p:ph idx="2" type="subTitle"/>
          </p:nvPr>
        </p:nvSpPr>
        <p:spPr>
          <a:xfrm>
            <a:off x="720400" y="4020325"/>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accent3"/>
                </a:solidFill>
              </a:rPr>
              <a:t>Dogs</a:t>
            </a:r>
            <a:endParaRPr>
              <a:solidFill>
                <a:schemeClr val="accent3"/>
              </a:solidFill>
            </a:endParaRPr>
          </a:p>
        </p:txBody>
      </p:sp>
      <p:sp>
        <p:nvSpPr>
          <p:cNvPr id="1931" name="Google Shape;1931;p63"/>
          <p:cNvSpPr txBox="1"/>
          <p:nvPr>
            <p:ph idx="13" type="body"/>
          </p:nvPr>
        </p:nvSpPr>
        <p:spPr>
          <a:xfrm>
            <a:off x="720400" y="25898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Elephants can sense storms.</a:t>
            </a:r>
            <a:endParaRPr/>
          </a:p>
          <a:p>
            <a:pPr indent="0" lvl="0" marL="0" rtl="0" algn="l">
              <a:spcBef>
                <a:spcPts val="2100"/>
              </a:spcBef>
              <a:spcAft>
                <a:spcPts val="2100"/>
              </a:spcAft>
              <a:buNone/>
            </a:pPr>
            <a:r>
              <a:t/>
            </a:r>
            <a:endParaRPr/>
          </a:p>
        </p:txBody>
      </p:sp>
      <p:sp>
        <p:nvSpPr>
          <p:cNvPr id="1932" name="Google Shape;1932;p63"/>
          <p:cNvSpPr txBox="1"/>
          <p:nvPr>
            <p:ph idx="3" type="subTitle"/>
          </p:nvPr>
        </p:nvSpPr>
        <p:spPr>
          <a:xfrm>
            <a:off x="8381787" y="2172980"/>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accent3"/>
                </a:solidFill>
              </a:rPr>
              <a:t>Cats</a:t>
            </a:r>
            <a:endParaRPr>
              <a:solidFill>
                <a:schemeClr val="accent3"/>
              </a:solidFill>
            </a:endParaRPr>
          </a:p>
        </p:txBody>
      </p:sp>
      <p:sp>
        <p:nvSpPr>
          <p:cNvPr id="1933" name="Google Shape;1933;p63"/>
          <p:cNvSpPr txBox="1"/>
          <p:nvPr>
            <p:ph idx="15" type="body"/>
          </p:nvPr>
        </p:nvSpPr>
        <p:spPr>
          <a:xfrm>
            <a:off x="720400" y="44186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Dogs can smell your feelings.</a:t>
            </a:r>
            <a:endParaRPr/>
          </a:p>
        </p:txBody>
      </p:sp>
      <p:sp>
        <p:nvSpPr>
          <p:cNvPr id="1934" name="Google Shape;1934;p63"/>
          <p:cNvSpPr txBox="1"/>
          <p:nvPr>
            <p:ph idx="4" type="subTitle"/>
          </p:nvPr>
        </p:nvSpPr>
        <p:spPr>
          <a:xfrm>
            <a:off x="4571787" y="2180950"/>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accent3"/>
                </a:solidFill>
              </a:rPr>
              <a:t>Pandas</a:t>
            </a:r>
            <a:endParaRPr>
              <a:solidFill>
                <a:schemeClr val="accent3"/>
              </a:solidFill>
            </a:endParaRPr>
          </a:p>
        </p:txBody>
      </p:sp>
      <p:sp>
        <p:nvSpPr>
          <p:cNvPr id="1935" name="Google Shape;1935;p63"/>
          <p:cNvSpPr txBox="1"/>
          <p:nvPr>
            <p:ph idx="5" type="subTitle"/>
          </p:nvPr>
        </p:nvSpPr>
        <p:spPr>
          <a:xfrm>
            <a:off x="4571787" y="4020325"/>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accent3"/>
                </a:solidFill>
              </a:rPr>
              <a:t>Kangaroos</a:t>
            </a:r>
            <a:endParaRPr>
              <a:solidFill>
                <a:schemeClr val="accent3"/>
              </a:solidFill>
            </a:endParaRPr>
          </a:p>
        </p:txBody>
      </p:sp>
      <p:sp>
        <p:nvSpPr>
          <p:cNvPr id="1936" name="Google Shape;1936;p63"/>
          <p:cNvSpPr txBox="1"/>
          <p:nvPr>
            <p:ph idx="6" type="subTitle"/>
          </p:nvPr>
        </p:nvSpPr>
        <p:spPr>
          <a:xfrm>
            <a:off x="8381787" y="4001780"/>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accent3"/>
                </a:solidFill>
              </a:rPr>
              <a:t>Koalas</a:t>
            </a:r>
            <a:endParaRPr>
              <a:solidFill>
                <a:schemeClr val="accent3"/>
              </a:solidFill>
            </a:endParaRPr>
          </a:p>
        </p:txBody>
      </p:sp>
      <p:sp>
        <p:nvSpPr>
          <p:cNvPr id="1937" name="Google Shape;1937;p63"/>
          <p:cNvSpPr txBox="1"/>
          <p:nvPr>
            <p:ph idx="7" type="body"/>
          </p:nvPr>
        </p:nvSpPr>
        <p:spPr>
          <a:xfrm>
            <a:off x="4571787" y="25898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Pandas don’t hibernate.</a:t>
            </a:r>
            <a:endParaRPr/>
          </a:p>
        </p:txBody>
      </p:sp>
      <p:sp>
        <p:nvSpPr>
          <p:cNvPr id="1938" name="Google Shape;1938;p63"/>
          <p:cNvSpPr txBox="1"/>
          <p:nvPr>
            <p:ph idx="9" type="body"/>
          </p:nvPr>
        </p:nvSpPr>
        <p:spPr>
          <a:xfrm>
            <a:off x="4571787" y="44186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Clr>
                <a:schemeClr val="dk1"/>
              </a:buClr>
              <a:buSzPts val="1100"/>
              <a:buFont typeface="Arial"/>
              <a:buNone/>
            </a:pPr>
            <a:r>
              <a:rPr lang="en"/>
              <a:t>There are more kangaroos than humans in Australia.</a:t>
            </a:r>
            <a:endParaRPr/>
          </a:p>
          <a:p>
            <a:pPr indent="0" lvl="0" marL="0" rtl="0" algn="l">
              <a:spcBef>
                <a:spcPts val="2100"/>
              </a:spcBef>
              <a:spcAft>
                <a:spcPts val="2100"/>
              </a:spcAft>
              <a:buNone/>
            </a:pPr>
            <a:r>
              <a:t/>
            </a:r>
            <a:endParaRPr/>
          </a:p>
        </p:txBody>
      </p:sp>
      <p:sp>
        <p:nvSpPr>
          <p:cNvPr id="1939" name="Google Shape;1939;p63"/>
          <p:cNvSpPr txBox="1"/>
          <p:nvPr>
            <p:ph idx="14" type="body"/>
          </p:nvPr>
        </p:nvSpPr>
        <p:spPr>
          <a:xfrm>
            <a:off x="8381787" y="25898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Cats use their whiskers as feelers.</a:t>
            </a:r>
            <a:endParaRPr/>
          </a:p>
        </p:txBody>
      </p:sp>
    </p:spTree>
  </p:cSld>
  <p:clrMapOvr>
    <a:masterClrMapping/>
  </p:clrMapOvr>
</p:sld>
</file>

<file path=ppt/slides/slide3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43" name="Shape 1943"/>
        <p:cNvGrpSpPr/>
        <p:nvPr/>
      </p:nvGrpSpPr>
      <p:grpSpPr>
        <a:xfrm>
          <a:off x="0" y="0"/>
          <a:ext cx="0" cy="0"/>
          <a:chOff x="0" y="0"/>
          <a:chExt cx="0" cy="0"/>
        </a:xfrm>
      </p:grpSpPr>
      <p:sp>
        <p:nvSpPr>
          <p:cNvPr id="1944" name="Google Shape;1944;p64"/>
          <p:cNvSpPr txBox="1"/>
          <p:nvPr>
            <p:ph type="title"/>
          </p:nvPr>
        </p:nvSpPr>
        <p:spPr>
          <a:xfrm>
            <a:off x="1189050" y="669575"/>
            <a:ext cx="97074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This is our team!</a:t>
            </a:r>
            <a:endParaRPr/>
          </a:p>
        </p:txBody>
      </p:sp>
      <p:sp>
        <p:nvSpPr>
          <p:cNvPr id="1945" name="Google Shape;1945;p64"/>
          <p:cNvSpPr txBox="1"/>
          <p:nvPr>
            <p:ph idx="1" type="subTitle"/>
          </p:nvPr>
        </p:nvSpPr>
        <p:spPr>
          <a:xfrm>
            <a:off x="1189052" y="3334875"/>
            <a:ext cx="26589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sz="3000">
                <a:solidFill>
                  <a:schemeClr val="accent1"/>
                </a:solidFill>
                <a:latin typeface="Mountains of Christmas"/>
                <a:ea typeface="Mountains of Christmas"/>
                <a:cs typeface="Mountains of Christmas"/>
                <a:sym typeface="Mountains of Christmas"/>
              </a:rPr>
              <a:t>Erika V.</a:t>
            </a:r>
            <a:endParaRPr sz="3000">
              <a:solidFill>
                <a:schemeClr val="accent1"/>
              </a:solidFill>
              <a:latin typeface="Mountains of Christmas"/>
              <a:ea typeface="Mountains of Christmas"/>
              <a:cs typeface="Mountains of Christmas"/>
              <a:sym typeface="Mountains of Christmas"/>
            </a:endParaRPr>
          </a:p>
        </p:txBody>
      </p:sp>
      <p:sp>
        <p:nvSpPr>
          <p:cNvPr id="1946" name="Google Shape;1946;p64"/>
          <p:cNvSpPr txBox="1"/>
          <p:nvPr>
            <p:ph idx="2" type="subTitle"/>
          </p:nvPr>
        </p:nvSpPr>
        <p:spPr>
          <a:xfrm>
            <a:off x="4713302" y="3334875"/>
            <a:ext cx="26589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sz="3000">
                <a:solidFill>
                  <a:schemeClr val="accent2"/>
                </a:solidFill>
                <a:latin typeface="Mountains of Christmas"/>
                <a:ea typeface="Mountains of Christmas"/>
                <a:cs typeface="Mountains of Christmas"/>
                <a:sym typeface="Mountains of Christmas"/>
              </a:rPr>
              <a:t>John S.</a:t>
            </a:r>
            <a:endParaRPr sz="3000">
              <a:solidFill>
                <a:schemeClr val="accent2"/>
              </a:solidFill>
              <a:latin typeface="Mountains of Christmas"/>
              <a:ea typeface="Mountains of Christmas"/>
              <a:cs typeface="Mountains of Christmas"/>
              <a:sym typeface="Mountains of Christmas"/>
            </a:endParaRPr>
          </a:p>
        </p:txBody>
      </p:sp>
      <p:sp>
        <p:nvSpPr>
          <p:cNvPr id="1947" name="Google Shape;1947;p64"/>
          <p:cNvSpPr txBox="1"/>
          <p:nvPr>
            <p:ph idx="3" type="subTitle"/>
          </p:nvPr>
        </p:nvSpPr>
        <p:spPr>
          <a:xfrm>
            <a:off x="8237552" y="3334875"/>
            <a:ext cx="26586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sz="3000">
                <a:solidFill>
                  <a:schemeClr val="accent3"/>
                </a:solidFill>
                <a:latin typeface="Mountains of Christmas"/>
                <a:ea typeface="Mountains of Christmas"/>
                <a:cs typeface="Mountains of Christmas"/>
                <a:sym typeface="Mountains of Christmas"/>
              </a:rPr>
              <a:t>Marie M.</a:t>
            </a:r>
            <a:endParaRPr sz="3000">
              <a:solidFill>
                <a:schemeClr val="accent3"/>
              </a:solidFill>
              <a:latin typeface="Mountains of Christmas"/>
              <a:ea typeface="Mountains of Christmas"/>
              <a:cs typeface="Mountains of Christmas"/>
              <a:sym typeface="Mountains of Christmas"/>
            </a:endParaRPr>
          </a:p>
        </p:txBody>
      </p:sp>
      <p:sp>
        <p:nvSpPr>
          <p:cNvPr id="1948" name="Google Shape;1948;p64"/>
          <p:cNvSpPr txBox="1"/>
          <p:nvPr>
            <p:ph idx="4" type="body"/>
          </p:nvPr>
        </p:nvSpPr>
        <p:spPr>
          <a:xfrm>
            <a:off x="1189050" y="3925225"/>
            <a:ext cx="2658900" cy="9252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 Aenean commodo ligula eget dolor.</a:t>
            </a:r>
            <a:endParaRPr/>
          </a:p>
        </p:txBody>
      </p:sp>
      <p:sp>
        <p:nvSpPr>
          <p:cNvPr id="1949" name="Google Shape;1949;p64"/>
          <p:cNvSpPr txBox="1"/>
          <p:nvPr>
            <p:ph idx="5" type="body"/>
          </p:nvPr>
        </p:nvSpPr>
        <p:spPr>
          <a:xfrm>
            <a:off x="4713300" y="3913796"/>
            <a:ext cx="26589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 Aenean commodo ligula eget dolor.</a:t>
            </a:r>
            <a:endParaRPr/>
          </a:p>
        </p:txBody>
      </p:sp>
      <p:sp>
        <p:nvSpPr>
          <p:cNvPr id="1950" name="Google Shape;1950;p64"/>
          <p:cNvSpPr txBox="1"/>
          <p:nvPr>
            <p:ph idx="6" type="body"/>
          </p:nvPr>
        </p:nvSpPr>
        <p:spPr>
          <a:xfrm>
            <a:off x="8237550" y="3900567"/>
            <a:ext cx="26589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 Aenean commodo ligula eget dolor.</a:t>
            </a:r>
            <a:endParaRPr/>
          </a:p>
        </p:txBody>
      </p:sp>
      <p:sp>
        <p:nvSpPr>
          <p:cNvPr id="1951" name="Google Shape;1951;p64"/>
          <p:cNvSpPr/>
          <p:nvPr/>
        </p:nvSpPr>
        <p:spPr>
          <a:xfrm>
            <a:off x="1798642" y="1881038"/>
            <a:ext cx="1393200" cy="13932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2" name="Google Shape;1952;p64"/>
          <p:cNvSpPr/>
          <p:nvPr/>
        </p:nvSpPr>
        <p:spPr>
          <a:xfrm>
            <a:off x="5323717" y="1909767"/>
            <a:ext cx="1393200" cy="13932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3" name="Google Shape;1953;p64"/>
          <p:cNvSpPr/>
          <p:nvPr/>
        </p:nvSpPr>
        <p:spPr>
          <a:xfrm>
            <a:off x="8847142" y="1909784"/>
            <a:ext cx="1393200" cy="13932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1954" name="Google Shape;1954;p64"/>
          <p:cNvPicPr preferRelativeResize="0"/>
          <p:nvPr/>
        </p:nvPicPr>
        <p:blipFill rotWithShape="1">
          <a:blip r:embed="rId3">
            <a:alphaModFix/>
          </a:blip>
          <a:srcRect b="61743" l="33004" r="25212" t="8689"/>
          <a:stretch/>
        </p:blipFill>
        <p:spPr>
          <a:xfrm>
            <a:off x="1800302" y="1902407"/>
            <a:ext cx="1389900" cy="1389900"/>
          </a:xfrm>
          <a:prstGeom prst="ellipse">
            <a:avLst/>
          </a:prstGeom>
          <a:noFill/>
          <a:ln>
            <a:noFill/>
          </a:ln>
        </p:spPr>
      </p:pic>
      <p:pic>
        <p:nvPicPr>
          <p:cNvPr id="1955" name="Google Shape;1955;p64"/>
          <p:cNvPicPr preferRelativeResize="0"/>
          <p:nvPr/>
        </p:nvPicPr>
        <p:blipFill rotWithShape="1">
          <a:blip r:embed="rId4">
            <a:alphaModFix/>
          </a:blip>
          <a:srcRect b="14540" l="32897" r="25727" t="19488"/>
          <a:stretch/>
        </p:blipFill>
        <p:spPr>
          <a:xfrm>
            <a:off x="5325375" y="1911413"/>
            <a:ext cx="1389900" cy="1389900"/>
          </a:xfrm>
          <a:prstGeom prst="ellipse">
            <a:avLst/>
          </a:prstGeom>
          <a:noFill/>
          <a:ln>
            <a:noFill/>
          </a:ln>
        </p:spPr>
      </p:pic>
      <p:pic>
        <p:nvPicPr>
          <p:cNvPr id="1956" name="Google Shape;1956;p64"/>
          <p:cNvPicPr preferRelativeResize="0"/>
          <p:nvPr/>
        </p:nvPicPr>
        <p:blipFill rotWithShape="1">
          <a:blip r:embed="rId5">
            <a:alphaModFix/>
          </a:blip>
          <a:srcRect b="50920" l="24173" r="0" t="0"/>
          <a:stretch/>
        </p:blipFill>
        <p:spPr>
          <a:xfrm>
            <a:off x="8848802" y="1891727"/>
            <a:ext cx="1389900" cy="1389900"/>
          </a:xfrm>
          <a:prstGeom prst="ellipse">
            <a:avLst/>
          </a:prstGeom>
          <a:noFill/>
          <a:ln>
            <a:noFill/>
          </a:ln>
        </p:spPr>
      </p:pic>
    </p:spTree>
  </p:cSld>
  <p:clrMapOvr>
    <a:masterClrMapping/>
  </p:clrMapOvr>
</p:sld>
</file>

<file path=ppt/slides/slide3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60" name="Shape 1960"/>
        <p:cNvGrpSpPr/>
        <p:nvPr/>
      </p:nvGrpSpPr>
      <p:grpSpPr>
        <a:xfrm>
          <a:off x="0" y="0"/>
          <a:ext cx="0" cy="0"/>
          <a:chOff x="0" y="0"/>
          <a:chExt cx="0" cy="0"/>
        </a:xfrm>
      </p:grpSpPr>
      <p:cxnSp>
        <p:nvCxnSpPr>
          <p:cNvPr id="1961" name="Google Shape;1961;p65"/>
          <p:cNvCxnSpPr/>
          <p:nvPr/>
        </p:nvCxnSpPr>
        <p:spPr>
          <a:xfrm>
            <a:off x="1470050" y="4592700"/>
            <a:ext cx="1110300" cy="483300"/>
          </a:xfrm>
          <a:prstGeom prst="bentConnector3">
            <a:avLst>
              <a:gd fmla="val 50000" name="adj1"/>
            </a:avLst>
          </a:prstGeom>
          <a:noFill/>
          <a:ln cap="flat" cmpd="sng" w="9525">
            <a:solidFill>
              <a:schemeClr val="accent2"/>
            </a:solidFill>
            <a:prstDash val="solid"/>
            <a:round/>
            <a:headEnd len="med" w="med" type="none"/>
            <a:tailEnd len="med" w="med" type="none"/>
          </a:ln>
        </p:spPr>
      </p:cxnSp>
      <p:sp>
        <p:nvSpPr>
          <p:cNvPr id="1962" name="Google Shape;1962;p65"/>
          <p:cNvSpPr txBox="1"/>
          <p:nvPr>
            <p:ph type="title"/>
          </p:nvPr>
        </p:nvSpPr>
        <p:spPr>
          <a:xfrm>
            <a:off x="415600" y="593367"/>
            <a:ext cx="113607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This is an editable world map.</a:t>
            </a:r>
            <a:endParaRPr/>
          </a:p>
        </p:txBody>
      </p:sp>
      <p:sp>
        <p:nvSpPr>
          <p:cNvPr id="1963" name="Google Shape;1963;p65"/>
          <p:cNvSpPr txBox="1"/>
          <p:nvPr>
            <p:ph idx="1" type="subTitle"/>
          </p:nvPr>
        </p:nvSpPr>
        <p:spPr>
          <a:xfrm>
            <a:off x="8378500" y="1882375"/>
            <a:ext cx="33978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accent3"/>
                </a:solidFill>
              </a:rPr>
              <a:t>Showcase places</a:t>
            </a:r>
            <a:endParaRPr>
              <a:solidFill>
                <a:schemeClr val="accent3"/>
              </a:solidFill>
            </a:endParaRPr>
          </a:p>
        </p:txBody>
      </p:sp>
      <p:sp>
        <p:nvSpPr>
          <p:cNvPr id="1964" name="Google Shape;1964;p65"/>
          <p:cNvSpPr txBox="1"/>
          <p:nvPr>
            <p:ph idx="2" type="subTitle"/>
          </p:nvPr>
        </p:nvSpPr>
        <p:spPr>
          <a:xfrm>
            <a:off x="8378500" y="4102757"/>
            <a:ext cx="33978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accent3"/>
                </a:solidFill>
              </a:rPr>
              <a:t>100% Editable</a:t>
            </a:r>
            <a:endParaRPr>
              <a:solidFill>
                <a:schemeClr val="accent3"/>
              </a:solidFill>
            </a:endParaRPr>
          </a:p>
        </p:txBody>
      </p:sp>
      <p:grpSp>
        <p:nvGrpSpPr>
          <p:cNvPr id="1965" name="Google Shape;1965;p65"/>
          <p:cNvGrpSpPr/>
          <p:nvPr/>
        </p:nvGrpSpPr>
        <p:grpSpPr>
          <a:xfrm>
            <a:off x="95072" y="1992388"/>
            <a:ext cx="7944879" cy="3615709"/>
            <a:chOff x="275475" y="1342375"/>
            <a:chExt cx="7012250" cy="3021400"/>
          </a:xfrm>
        </p:grpSpPr>
        <p:sp>
          <p:nvSpPr>
            <p:cNvPr id="1966" name="Google Shape;1966;p65"/>
            <p:cNvSpPr/>
            <p:nvPr/>
          </p:nvSpPr>
          <p:spPr>
            <a:xfrm>
              <a:off x="4871175" y="2237375"/>
              <a:ext cx="257375" cy="209425"/>
            </a:xfrm>
            <a:custGeom>
              <a:rect b="b" l="l" r="r" t="t"/>
              <a:pathLst>
                <a:path extrusionOk="0" h="8377" w="10295">
                  <a:moveTo>
                    <a:pt x="10100" y="993"/>
                  </a:moveTo>
                  <a:lnTo>
                    <a:pt x="9324" y="993"/>
                  </a:lnTo>
                  <a:lnTo>
                    <a:pt x="8788" y="913"/>
                  </a:lnTo>
                  <a:lnTo>
                    <a:pt x="8434" y="1335"/>
                  </a:lnTo>
                  <a:lnTo>
                    <a:pt x="8126" y="1427"/>
                  </a:lnTo>
                  <a:lnTo>
                    <a:pt x="7921" y="1621"/>
                  </a:lnTo>
                  <a:lnTo>
                    <a:pt x="7544" y="1313"/>
                  </a:lnTo>
                  <a:lnTo>
                    <a:pt x="7407" y="548"/>
                  </a:lnTo>
                  <a:lnTo>
                    <a:pt x="7179" y="502"/>
                  </a:lnTo>
                  <a:lnTo>
                    <a:pt x="7179" y="217"/>
                  </a:lnTo>
                  <a:lnTo>
                    <a:pt x="6722" y="0"/>
                  </a:lnTo>
                  <a:lnTo>
                    <a:pt x="6471" y="331"/>
                  </a:lnTo>
                  <a:lnTo>
                    <a:pt x="6506" y="708"/>
                  </a:lnTo>
                  <a:lnTo>
                    <a:pt x="6414" y="833"/>
                  </a:lnTo>
                  <a:lnTo>
                    <a:pt x="5958" y="822"/>
                  </a:lnTo>
                  <a:lnTo>
                    <a:pt x="5832" y="1244"/>
                  </a:lnTo>
                  <a:lnTo>
                    <a:pt x="5536" y="1061"/>
                  </a:lnTo>
                  <a:lnTo>
                    <a:pt x="5068" y="1358"/>
                  </a:lnTo>
                  <a:lnTo>
                    <a:pt x="4805" y="1244"/>
                  </a:lnTo>
                  <a:lnTo>
                    <a:pt x="4189" y="1050"/>
                  </a:lnTo>
                  <a:lnTo>
                    <a:pt x="3778" y="1050"/>
                  </a:lnTo>
                  <a:lnTo>
                    <a:pt x="3550" y="1016"/>
                  </a:lnTo>
                  <a:lnTo>
                    <a:pt x="3139" y="776"/>
                  </a:lnTo>
                  <a:lnTo>
                    <a:pt x="3093" y="1107"/>
                  </a:lnTo>
                  <a:lnTo>
                    <a:pt x="2511" y="1278"/>
                  </a:lnTo>
                  <a:lnTo>
                    <a:pt x="2523" y="2020"/>
                  </a:lnTo>
                  <a:lnTo>
                    <a:pt x="2169" y="2305"/>
                  </a:lnTo>
                  <a:lnTo>
                    <a:pt x="1598" y="2431"/>
                  </a:lnTo>
                  <a:lnTo>
                    <a:pt x="1541" y="2853"/>
                  </a:lnTo>
                  <a:lnTo>
                    <a:pt x="982" y="2967"/>
                  </a:lnTo>
                  <a:lnTo>
                    <a:pt x="138" y="2625"/>
                  </a:lnTo>
                  <a:lnTo>
                    <a:pt x="69" y="3766"/>
                  </a:lnTo>
                  <a:lnTo>
                    <a:pt x="1" y="4439"/>
                  </a:lnTo>
                  <a:lnTo>
                    <a:pt x="354" y="4565"/>
                  </a:lnTo>
                  <a:lnTo>
                    <a:pt x="126" y="5067"/>
                  </a:lnTo>
                  <a:lnTo>
                    <a:pt x="514" y="5798"/>
                  </a:lnTo>
                  <a:lnTo>
                    <a:pt x="674" y="6368"/>
                  </a:lnTo>
                  <a:lnTo>
                    <a:pt x="1279" y="6528"/>
                  </a:lnTo>
                  <a:lnTo>
                    <a:pt x="1439" y="7099"/>
                  </a:lnTo>
                  <a:lnTo>
                    <a:pt x="879" y="7920"/>
                  </a:lnTo>
                  <a:lnTo>
                    <a:pt x="2249" y="8377"/>
                  </a:lnTo>
                  <a:lnTo>
                    <a:pt x="3002" y="8251"/>
                  </a:lnTo>
                  <a:lnTo>
                    <a:pt x="3481" y="8365"/>
                  </a:lnTo>
                  <a:lnTo>
                    <a:pt x="3607" y="8160"/>
                  </a:lnTo>
                  <a:lnTo>
                    <a:pt x="4143" y="8240"/>
                  </a:lnTo>
                  <a:lnTo>
                    <a:pt x="5091" y="7863"/>
                  </a:lnTo>
                  <a:lnTo>
                    <a:pt x="4976" y="7099"/>
                  </a:lnTo>
                  <a:lnTo>
                    <a:pt x="5307" y="6585"/>
                  </a:lnTo>
                  <a:lnTo>
                    <a:pt x="5878" y="6585"/>
                  </a:lnTo>
                  <a:lnTo>
                    <a:pt x="5901" y="6334"/>
                  </a:lnTo>
                  <a:lnTo>
                    <a:pt x="6471" y="6208"/>
                  </a:lnTo>
                  <a:lnTo>
                    <a:pt x="6768" y="6300"/>
                  </a:lnTo>
                  <a:lnTo>
                    <a:pt x="7019" y="6037"/>
                  </a:lnTo>
                  <a:lnTo>
                    <a:pt x="6859" y="5501"/>
                  </a:lnTo>
                  <a:lnTo>
                    <a:pt x="7076" y="4953"/>
                  </a:lnTo>
                  <a:lnTo>
                    <a:pt x="7498" y="4725"/>
                  </a:lnTo>
                  <a:lnTo>
                    <a:pt x="7076" y="4131"/>
                  </a:lnTo>
                  <a:lnTo>
                    <a:pt x="7795" y="4154"/>
                  </a:lnTo>
                  <a:lnTo>
                    <a:pt x="7932" y="3823"/>
                  </a:lnTo>
                  <a:lnTo>
                    <a:pt x="7818" y="3469"/>
                  </a:lnTo>
                  <a:lnTo>
                    <a:pt x="8103" y="3081"/>
                  </a:lnTo>
                  <a:lnTo>
                    <a:pt x="7898" y="2625"/>
                  </a:lnTo>
                  <a:lnTo>
                    <a:pt x="7624" y="2226"/>
                  </a:lnTo>
                  <a:lnTo>
                    <a:pt x="7966" y="1826"/>
                  </a:lnTo>
                  <a:lnTo>
                    <a:pt x="8731" y="1643"/>
                  </a:lnTo>
                  <a:lnTo>
                    <a:pt x="9553" y="1529"/>
                  </a:lnTo>
                  <a:lnTo>
                    <a:pt x="9895" y="1358"/>
                  </a:lnTo>
                  <a:lnTo>
                    <a:pt x="10294" y="1255"/>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967" name="Google Shape;1967;p65"/>
            <p:cNvSpPr/>
            <p:nvPr/>
          </p:nvSpPr>
          <p:spPr>
            <a:xfrm>
              <a:off x="3951650" y="3212825"/>
              <a:ext cx="249075" cy="306150"/>
            </a:xfrm>
            <a:custGeom>
              <a:rect b="b" l="l" r="r" t="t"/>
              <a:pathLst>
                <a:path extrusionOk="0" h="12246" w="9963">
                  <a:moveTo>
                    <a:pt x="3857" y="1313"/>
                  </a:moveTo>
                  <a:lnTo>
                    <a:pt x="1484" y="1301"/>
                  </a:lnTo>
                  <a:lnTo>
                    <a:pt x="1221" y="1404"/>
                  </a:lnTo>
                  <a:lnTo>
                    <a:pt x="970" y="1381"/>
                  </a:lnTo>
                  <a:lnTo>
                    <a:pt x="651" y="1518"/>
                  </a:lnTo>
                  <a:lnTo>
                    <a:pt x="571" y="1689"/>
                  </a:lnTo>
                  <a:lnTo>
                    <a:pt x="970" y="2260"/>
                  </a:lnTo>
                  <a:lnTo>
                    <a:pt x="1130" y="2865"/>
                  </a:lnTo>
                  <a:lnTo>
                    <a:pt x="1358" y="3744"/>
                  </a:lnTo>
                  <a:lnTo>
                    <a:pt x="1119" y="4109"/>
                  </a:lnTo>
                  <a:lnTo>
                    <a:pt x="1073" y="4291"/>
                  </a:lnTo>
                  <a:lnTo>
                    <a:pt x="1256" y="4839"/>
                  </a:lnTo>
                  <a:lnTo>
                    <a:pt x="1472" y="5387"/>
                  </a:lnTo>
                  <a:lnTo>
                    <a:pt x="1701" y="5706"/>
                  </a:lnTo>
                  <a:lnTo>
                    <a:pt x="1746" y="6220"/>
                  </a:lnTo>
                  <a:lnTo>
                    <a:pt x="1644" y="6905"/>
                  </a:lnTo>
                  <a:lnTo>
                    <a:pt x="1381" y="7304"/>
                  </a:lnTo>
                  <a:lnTo>
                    <a:pt x="913" y="7909"/>
                  </a:lnTo>
                  <a:lnTo>
                    <a:pt x="731" y="8274"/>
                  </a:lnTo>
                  <a:lnTo>
                    <a:pt x="457" y="9084"/>
                  </a:lnTo>
                  <a:lnTo>
                    <a:pt x="411" y="9472"/>
                  </a:lnTo>
                  <a:lnTo>
                    <a:pt x="126" y="10317"/>
                  </a:lnTo>
                  <a:lnTo>
                    <a:pt x="0" y="11104"/>
                  </a:lnTo>
                  <a:lnTo>
                    <a:pt x="69" y="11675"/>
                  </a:lnTo>
                  <a:lnTo>
                    <a:pt x="457" y="11504"/>
                  </a:lnTo>
                  <a:lnTo>
                    <a:pt x="925" y="11355"/>
                  </a:lnTo>
                  <a:lnTo>
                    <a:pt x="1438" y="11367"/>
                  </a:lnTo>
                  <a:lnTo>
                    <a:pt x="1895" y="11789"/>
                  </a:lnTo>
                  <a:lnTo>
                    <a:pt x="2032" y="11732"/>
                  </a:lnTo>
                  <a:lnTo>
                    <a:pt x="5238" y="11686"/>
                  </a:lnTo>
                  <a:lnTo>
                    <a:pt x="5763" y="12109"/>
                  </a:lnTo>
                  <a:lnTo>
                    <a:pt x="7681" y="12246"/>
                  </a:lnTo>
                  <a:lnTo>
                    <a:pt x="9141" y="11880"/>
                  </a:lnTo>
                  <a:lnTo>
                    <a:pt x="8651" y="11310"/>
                  </a:lnTo>
                  <a:lnTo>
                    <a:pt x="8137" y="10568"/>
                  </a:lnTo>
                  <a:lnTo>
                    <a:pt x="8251" y="7681"/>
                  </a:lnTo>
                  <a:lnTo>
                    <a:pt x="9906" y="7692"/>
                  </a:lnTo>
                  <a:lnTo>
                    <a:pt x="9826" y="7373"/>
                  </a:lnTo>
                  <a:lnTo>
                    <a:pt x="9963" y="7030"/>
                  </a:lnTo>
                  <a:lnTo>
                    <a:pt x="9826" y="6608"/>
                  </a:lnTo>
                  <a:lnTo>
                    <a:pt x="9929" y="6174"/>
                  </a:lnTo>
                  <a:lnTo>
                    <a:pt x="9860" y="5889"/>
                  </a:lnTo>
                  <a:lnTo>
                    <a:pt x="9484" y="5832"/>
                  </a:lnTo>
                  <a:lnTo>
                    <a:pt x="8993" y="5980"/>
                  </a:lnTo>
                  <a:lnTo>
                    <a:pt x="8651" y="5946"/>
                  </a:lnTo>
                  <a:lnTo>
                    <a:pt x="8445" y="6037"/>
                  </a:lnTo>
                  <a:lnTo>
                    <a:pt x="8514" y="4953"/>
                  </a:lnTo>
                  <a:lnTo>
                    <a:pt x="8251" y="4622"/>
                  </a:lnTo>
                  <a:lnTo>
                    <a:pt x="8206" y="4052"/>
                  </a:lnTo>
                  <a:lnTo>
                    <a:pt x="8331" y="3515"/>
                  </a:lnTo>
                  <a:lnTo>
                    <a:pt x="8160" y="3173"/>
                  </a:lnTo>
                  <a:lnTo>
                    <a:pt x="8160" y="2602"/>
                  </a:lnTo>
                  <a:lnTo>
                    <a:pt x="7190" y="2602"/>
                  </a:lnTo>
                  <a:lnTo>
                    <a:pt x="7258" y="2271"/>
                  </a:lnTo>
                  <a:lnTo>
                    <a:pt x="6847" y="2271"/>
                  </a:lnTo>
                  <a:lnTo>
                    <a:pt x="6802" y="2431"/>
                  </a:lnTo>
                  <a:lnTo>
                    <a:pt x="6323" y="2465"/>
                  </a:lnTo>
                  <a:lnTo>
                    <a:pt x="6106" y="3002"/>
                  </a:lnTo>
                  <a:lnTo>
                    <a:pt x="5980" y="3230"/>
                  </a:lnTo>
                  <a:lnTo>
                    <a:pt x="5546" y="3093"/>
                  </a:lnTo>
                  <a:lnTo>
                    <a:pt x="5284" y="3230"/>
                  </a:lnTo>
                  <a:lnTo>
                    <a:pt x="4748" y="3298"/>
                  </a:lnTo>
                  <a:lnTo>
                    <a:pt x="4451" y="2831"/>
                  </a:lnTo>
                  <a:lnTo>
                    <a:pt x="4268" y="2522"/>
                  </a:lnTo>
                  <a:lnTo>
                    <a:pt x="4040" y="1986"/>
                  </a:lnTo>
                  <a:close/>
                  <a:moveTo>
                    <a:pt x="742" y="1130"/>
                  </a:moveTo>
                  <a:lnTo>
                    <a:pt x="776" y="742"/>
                  </a:lnTo>
                  <a:lnTo>
                    <a:pt x="902" y="503"/>
                  </a:lnTo>
                  <a:lnTo>
                    <a:pt x="1187" y="320"/>
                  </a:lnTo>
                  <a:lnTo>
                    <a:pt x="902" y="0"/>
                  </a:lnTo>
                  <a:lnTo>
                    <a:pt x="651" y="160"/>
                  </a:lnTo>
                  <a:lnTo>
                    <a:pt x="331" y="548"/>
                  </a:lnTo>
                  <a:lnTo>
                    <a:pt x="537" y="1233"/>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968" name="Google Shape;1968;p65"/>
            <p:cNvSpPr/>
            <p:nvPr/>
          </p:nvSpPr>
          <p:spPr>
            <a:xfrm>
              <a:off x="4073750" y="2143225"/>
              <a:ext cx="34275" cy="68200"/>
            </a:xfrm>
            <a:custGeom>
              <a:rect b="b" l="l" r="r" t="t"/>
              <a:pathLst>
                <a:path extrusionOk="0" h="2728" w="1371">
                  <a:moveTo>
                    <a:pt x="286" y="0"/>
                  </a:moveTo>
                  <a:lnTo>
                    <a:pt x="1" y="445"/>
                  </a:lnTo>
                  <a:lnTo>
                    <a:pt x="69" y="719"/>
                  </a:lnTo>
                  <a:lnTo>
                    <a:pt x="69" y="719"/>
                  </a:lnTo>
                  <a:lnTo>
                    <a:pt x="217" y="856"/>
                  </a:lnTo>
                  <a:lnTo>
                    <a:pt x="138" y="1130"/>
                  </a:lnTo>
                  <a:lnTo>
                    <a:pt x="126" y="1746"/>
                  </a:lnTo>
                  <a:lnTo>
                    <a:pt x="229" y="2168"/>
                  </a:lnTo>
                  <a:lnTo>
                    <a:pt x="651" y="2477"/>
                  </a:lnTo>
                  <a:lnTo>
                    <a:pt x="685" y="2671"/>
                  </a:lnTo>
                  <a:lnTo>
                    <a:pt x="822" y="2728"/>
                  </a:lnTo>
                  <a:lnTo>
                    <a:pt x="1130" y="2294"/>
                  </a:lnTo>
                  <a:lnTo>
                    <a:pt x="1142" y="1997"/>
                  </a:lnTo>
                  <a:lnTo>
                    <a:pt x="1370" y="1872"/>
                  </a:lnTo>
                  <a:lnTo>
                    <a:pt x="1370" y="1643"/>
                  </a:lnTo>
                  <a:lnTo>
                    <a:pt x="1039" y="1415"/>
                  </a:lnTo>
                  <a:lnTo>
                    <a:pt x="914" y="1039"/>
                  </a:lnTo>
                  <a:lnTo>
                    <a:pt x="971" y="742"/>
                  </a:lnTo>
                  <a:lnTo>
                    <a:pt x="971" y="742"/>
                  </a:lnTo>
                  <a:lnTo>
                    <a:pt x="902" y="411"/>
                  </a:lnTo>
                  <a:lnTo>
                    <a:pt x="708" y="331"/>
                  </a:lnTo>
                  <a:lnTo>
                    <a:pt x="526" y="103"/>
                  </a:lnTo>
                  <a:lnTo>
                    <a:pt x="343" y="171"/>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969" name="Google Shape;1969;p65"/>
            <p:cNvSpPr/>
            <p:nvPr/>
          </p:nvSpPr>
          <p:spPr>
            <a:xfrm>
              <a:off x="4728800" y="2520950"/>
              <a:ext cx="92750" cy="80775"/>
            </a:xfrm>
            <a:custGeom>
              <a:rect b="b" l="l" r="r" t="t"/>
              <a:pathLst>
                <a:path extrusionOk="0" h="3231" w="3710">
                  <a:moveTo>
                    <a:pt x="3527" y="320"/>
                  </a:moveTo>
                  <a:lnTo>
                    <a:pt x="3345" y="1"/>
                  </a:lnTo>
                  <a:lnTo>
                    <a:pt x="2911" y="560"/>
                  </a:lnTo>
                  <a:lnTo>
                    <a:pt x="2386" y="1142"/>
                  </a:lnTo>
                  <a:lnTo>
                    <a:pt x="1918" y="1758"/>
                  </a:lnTo>
                  <a:lnTo>
                    <a:pt x="1439" y="1724"/>
                  </a:lnTo>
                  <a:lnTo>
                    <a:pt x="788" y="1701"/>
                  </a:lnTo>
                  <a:lnTo>
                    <a:pt x="184" y="1838"/>
                  </a:lnTo>
                  <a:lnTo>
                    <a:pt x="149" y="1599"/>
                  </a:lnTo>
                  <a:lnTo>
                    <a:pt x="1" y="1644"/>
                  </a:lnTo>
                  <a:lnTo>
                    <a:pt x="58" y="1861"/>
                  </a:lnTo>
                  <a:lnTo>
                    <a:pt x="435" y="2774"/>
                  </a:lnTo>
                  <a:lnTo>
                    <a:pt x="2831" y="3230"/>
                  </a:lnTo>
                  <a:lnTo>
                    <a:pt x="2968" y="3036"/>
                  </a:lnTo>
                  <a:lnTo>
                    <a:pt x="2957" y="2671"/>
                  </a:lnTo>
                  <a:lnTo>
                    <a:pt x="3151" y="2295"/>
                  </a:lnTo>
                  <a:lnTo>
                    <a:pt x="3117" y="1930"/>
                  </a:lnTo>
                  <a:lnTo>
                    <a:pt x="3459" y="1747"/>
                  </a:lnTo>
                  <a:lnTo>
                    <a:pt x="3299" y="1621"/>
                  </a:lnTo>
                  <a:lnTo>
                    <a:pt x="3311" y="1028"/>
                  </a:lnTo>
                  <a:lnTo>
                    <a:pt x="3710" y="1028"/>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970" name="Google Shape;1970;p65"/>
            <p:cNvSpPr/>
            <p:nvPr/>
          </p:nvSpPr>
          <p:spPr>
            <a:xfrm>
              <a:off x="2369900" y="3607675"/>
              <a:ext cx="310150" cy="748675"/>
            </a:xfrm>
            <a:custGeom>
              <a:rect b="b" l="l" r="r" t="t"/>
              <a:pathLst>
                <a:path extrusionOk="0" h="29947" w="12406">
                  <a:moveTo>
                    <a:pt x="10283" y="29901"/>
                  </a:moveTo>
                  <a:lnTo>
                    <a:pt x="10409" y="29467"/>
                  </a:lnTo>
                  <a:lnTo>
                    <a:pt x="9370" y="29262"/>
                  </a:lnTo>
                  <a:lnTo>
                    <a:pt x="8263" y="28748"/>
                  </a:lnTo>
                  <a:lnTo>
                    <a:pt x="7659" y="28086"/>
                  </a:lnTo>
                  <a:lnTo>
                    <a:pt x="7225" y="27687"/>
                  </a:lnTo>
                  <a:lnTo>
                    <a:pt x="8069" y="29615"/>
                  </a:lnTo>
                  <a:lnTo>
                    <a:pt x="8777" y="29615"/>
                  </a:lnTo>
                  <a:lnTo>
                    <a:pt x="9199" y="29638"/>
                  </a:lnTo>
                  <a:lnTo>
                    <a:pt x="9667" y="29946"/>
                  </a:lnTo>
                  <a:close/>
                  <a:moveTo>
                    <a:pt x="3094" y="218"/>
                  </a:moveTo>
                  <a:lnTo>
                    <a:pt x="2032" y="1"/>
                  </a:lnTo>
                  <a:lnTo>
                    <a:pt x="1462" y="811"/>
                  </a:lnTo>
                  <a:lnTo>
                    <a:pt x="1587" y="1039"/>
                  </a:lnTo>
                  <a:lnTo>
                    <a:pt x="1427" y="1987"/>
                  </a:lnTo>
                  <a:lnTo>
                    <a:pt x="629" y="2443"/>
                  </a:lnTo>
                  <a:lnTo>
                    <a:pt x="857" y="3949"/>
                  </a:lnTo>
                  <a:lnTo>
                    <a:pt x="731" y="4235"/>
                  </a:lnTo>
                  <a:lnTo>
                    <a:pt x="1017" y="4589"/>
                  </a:lnTo>
                  <a:lnTo>
                    <a:pt x="560" y="5159"/>
                  </a:lnTo>
                  <a:lnTo>
                    <a:pt x="195" y="6004"/>
                  </a:lnTo>
                  <a:lnTo>
                    <a:pt x="58" y="6837"/>
                  </a:lnTo>
                  <a:lnTo>
                    <a:pt x="309" y="7715"/>
                  </a:lnTo>
                  <a:lnTo>
                    <a:pt x="1" y="8640"/>
                  </a:lnTo>
                  <a:lnTo>
                    <a:pt x="708" y="10203"/>
                  </a:lnTo>
                  <a:lnTo>
                    <a:pt x="937" y="10374"/>
                  </a:lnTo>
                  <a:lnTo>
                    <a:pt x="1119" y="11208"/>
                  </a:lnTo>
                  <a:lnTo>
                    <a:pt x="891" y="12098"/>
                  </a:lnTo>
                  <a:lnTo>
                    <a:pt x="1085" y="12862"/>
                  </a:lnTo>
                  <a:lnTo>
                    <a:pt x="674" y="13479"/>
                  </a:lnTo>
                  <a:lnTo>
                    <a:pt x="891" y="14323"/>
                  </a:lnTo>
                  <a:lnTo>
                    <a:pt x="1359" y="15225"/>
                  </a:lnTo>
                  <a:lnTo>
                    <a:pt x="1005" y="15567"/>
                  </a:lnTo>
                  <a:lnTo>
                    <a:pt x="1051" y="16377"/>
                  </a:lnTo>
                  <a:lnTo>
                    <a:pt x="1142" y="17290"/>
                  </a:lnTo>
                  <a:lnTo>
                    <a:pt x="1621" y="18374"/>
                  </a:lnTo>
                  <a:lnTo>
                    <a:pt x="1393" y="18546"/>
                  </a:lnTo>
                  <a:lnTo>
                    <a:pt x="1907" y="19561"/>
                  </a:lnTo>
                  <a:lnTo>
                    <a:pt x="2340" y="19881"/>
                  </a:lnTo>
                  <a:lnTo>
                    <a:pt x="2226" y="20257"/>
                  </a:lnTo>
                  <a:lnTo>
                    <a:pt x="2626" y="20440"/>
                  </a:lnTo>
                  <a:lnTo>
                    <a:pt x="2820" y="20771"/>
                  </a:lnTo>
                  <a:lnTo>
                    <a:pt x="2557" y="20931"/>
                  </a:lnTo>
                  <a:lnTo>
                    <a:pt x="2820" y="21456"/>
                  </a:lnTo>
                  <a:lnTo>
                    <a:pt x="2968" y="22620"/>
                  </a:lnTo>
                  <a:lnTo>
                    <a:pt x="2877" y="23384"/>
                  </a:lnTo>
                  <a:lnTo>
                    <a:pt x="3128" y="23841"/>
                  </a:lnTo>
                  <a:lnTo>
                    <a:pt x="3116" y="24389"/>
                  </a:lnTo>
                  <a:lnTo>
                    <a:pt x="2728" y="24777"/>
                  </a:lnTo>
                  <a:lnTo>
                    <a:pt x="3174" y="25724"/>
                  </a:lnTo>
                  <a:lnTo>
                    <a:pt x="3539" y="26032"/>
                  </a:lnTo>
                  <a:lnTo>
                    <a:pt x="3984" y="25975"/>
                  </a:lnTo>
                  <a:lnTo>
                    <a:pt x="4246" y="26637"/>
                  </a:lnTo>
                  <a:lnTo>
                    <a:pt x="4737" y="27150"/>
                  </a:lnTo>
                  <a:lnTo>
                    <a:pt x="6449" y="27265"/>
                  </a:lnTo>
                  <a:lnTo>
                    <a:pt x="7134" y="27390"/>
                  </a:lnTo>
                  <a:lnTo>
                    <a:pt x="7453" y="27447"/>
                  </a:lnTo>
                  <a:lnTo>
                    <a:pt x="6780" y="26934"/>
                  </a:lnTo>
                  <a:lnTo>
                    <a:pt x="6198" y="26032"/>
                  </a:lnTo>
                  <a:lnTo>
                    <a:pt x="6323" y="25621"/>
                  </a:lnTo>
                  <a:lnTo>
                    <a:pt x="6825" y="25267"/>
                  </a:lnTo>
                  <a:lnTo>
                    <a:pt x="6894" y="24240"/>
                  </a:lnTo>
                  <a:lnTo>
                    <a:pt x="7567" y="23738"/>
                  </a:lnTo>
                  <a:lnTo>
                    <a:pt x="7533" y="22939"/>
                  </a:lnTo>
                  <a:lnTo>
                    <a:pt x="6791" y="22757"/>
                  </a:lnTo>
                  <a:lnTo>
                    <a:pt x="5878" y="22106"/>
                  </a:lnTo>
                  <a:lnTo>
                    <a:pt x="5867" y="21444"/>
                  </a:lnTo>
                  <a:lnTo>
                    <a:pt x="6278" y="20999"/>
                  </a:lnTo>
                  <a:lnTo>
                    <a:pt x="6951" y="20988"/>
                  </a:lnTo>
                  <a:lnTo>
                    <a:pt x="6985" y="20508"/>
                  </a:lnTo>
                  <a:lnTo>
                    <a:pt x="6814" y="19641"/>
                  </a:lnTo>
                  <a:lnTo>
                    <a:pt x="7225" y="19082"/>
                  </a:lnTo>
                  <a:lnTo>
                    <a:pt x="7807" y="18819"/>
                  </a:lnTo>
                  <a:lnTo>
                    <a:pt x="7453" y="18363"/>
                  </a:lnTo>
                  <a:lnTo>
                    <a:pt x="7134" y="18648"/>
                  </a:lnTo>
                  <a:lnTo>
                    <a:pt x="6563" y="18374"/>
                  </a:lnTo>
                  <a:lnTo>
                    <a:pt x="6209" y="17484"/>
                  </a:lnTo>
                  <a:lnTo>
                    <a:pt x="6426" y="17256"/>
                  </a:lnTo>
                  <a:lnTo>
                    <a:pt x="7225" y="17587"/>
                  </a:lnTo>
                  <a:lnTo>
                    <a:pt x="7932" y="17461"/>
                  </a:lnTo>
                  <a:lnTo>
                    <a:pt x="8298" y="17142"/>
                  </a:lnTo>
                  <a:lnTo>
                    <a:pt x="8035" y="16708"/>
                  </a:lnTo>
                  <a:lnTo>
                    <a:pt x="8024" y="16024"/>
                  </a:lnTo>
                  <a:lnTo>
                    <a:pt x="7738" y="15476"/>
                  </a:lnTo>
                  <a:lnTo>
                    <a:pt x="8560" y="15567"/>
                  </a:lnTo>
                  <a:lnTo>
                    <a:pt x="10021" y="15373"/>
                  </a:lnTo>
                  <a:lnTo>
                    <a:pt x="11002" y="14894"/>
                  </a:lnTo>
                  <a:lnTo>
                    <a:pt x="11470" y="13707"/>
                  </a:lnTo>
                  <a:lnTo>
                    <a:pt x="11436" y="13250"/>
                  </a:lnTo>
                  <a:lnTo>
                    <a:pt x="10877" y="12851"/>
                  </a:lnTo>
                  <a:lnTo>
                    <a:pt x="10865" y="12212"/>
                  </a:lnTo>
                  <a:lnTo>
                    <a:pt x="9747" y="11424"/>
                  </a:lnTo>
                  <a:lnTo>
                    <a:pt x="9701" y="10957"/>
                  </a:lnTo>
                  <a:lnTo>
                    <a:pt x="9644" y="10352"/>
                  </a:lnTo>
                  <a:lnTo>
                    <a:pt x="9781" y="10158"/>
                  </a:lnTo>
                  <a:lnTo>
                    <a:pt x="9621" y="9256"/>
                  </a:lnTo>
                  <a:lnTo>
                    <a:pt x="9667" y="8332"/>
                  </a:lnTo>
                  <a:lnTo>
                    <a:pt x="9736" y="7601"/>
                  </a:lnTo>
                  <a:lnTo>
                    <a:pt x="10580" y="6380"/>
                  </a:lnTo>
                  <a:lnTo>
                    <a:pt x="11333" y="5490"/>
                  </a:lnTo>
                  <a:lnTo>
                    <a:pt x="11801" y="5125"/>
                  </a:lnTo>
                  <a:lnTo>
                    <a:pt x="12406" y="4623"/>
                  </a:lnTo>
                  <a:lnTo>
                    <a:pt x="12326" y="3892"/>
                  </a:lnTo>
                  <a:lnTo>
                    <a:pt x="11892" y="3367"/>
                  </a:lnTo>
                  <a:lnTo>
                    <a:pt x="11516" y="3539"/>
                  </a:lnTo>
                  <a:lnTo>
                    <a:pt x="11470" y="4349"/>
                  </a:lnTo>
                  <a:lnTo>
                    <a:pt x="10865" y="5034"/>
                  </a:lnTo>
                  <a:lnTo>
                    <a:pt x="10261" y="5193"/>
                  </a:lnTo>
                  <a:lnTo>
                    <a:pt x="9382" y="5045"/>
                  </a:lnTo>
                  <a:lnTo>
                    <a:pt x="8560" y="4794"/>
                  </a:lnTo>
                  <a:lnTo>
                    <a:pt x="9165" y="3424"/>
                  </a:lnTo>
                  <a:lnTo>
                    <a:pt x="9005" y="3025"/>
                  </a:lnTo>
                  <a:lnTo>
                    <a:pt x="8161" y="2671"/>
                  </a:lnTo>
                  <a:lnTo>
                    <a:pt x="7134" y="1998"/>
                  </a:lnTo>
                  <a:lnTo>
                    <a:pt x="6483" y="1850"/>
                  </a:lnTo>
                  <a:lnTo>
                    <a:pt x="4885" y="366"/>
                  </a:lnTo>
                  <a:lnTo>
                    <a:pt x="4737" y="183"/>
                  </a:lnTo>
                  <a:lnTo>
                    <a:pt x="3847" y="138"/>
                  </a:lnTo>
                  <a:lnTo>
                    <a:pt x="3619" y="868"/>
                  </a:lnTo>
                  <a:close/>
                </a:path>
              </a:pathLst>
            </a:custGeom>
            <a:solidFill>
              <a:schemeClr val="accent2"/>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971" name="Google Shape;1971;p65"/>
            <p:cNvSpPr/>
            <p:nvPr/>
          </p:nvSpPr>
          <p:spPr>
            <a:xfrm>
              <a:off x="4521975" y="2175175"/>
              <a:ext cx="63650" cy="56500"/>
            </a:xfrm>
            <a:custGeom>
              <a:rect b="b" l="l" r="r" t="t"/>
              <a:pathLst>
                <a:path extrusionOk="0" h="2260" w="2546">
                  <a:moveTo>
                    <a:pt x="2545" y="2237"/>
                  </a:moveTo>
                  <a:lnTo>
                    <a:pt x="2408" y="1609"/>
                  </a:lnTo>
                  <a:lnTo>
                    <a:pt x="2054" y="1450"/>
                  </a:lnTo>
                  <a:lnTo>
                    <a:pt x="1701" y="1210"/>
                  </a:lnTo>
                  <a:lnTo>
                    <a:pt x="1838" y="925"/>
                  </a:lnTo>
                  <a:lnTo>
                    <a:pt x="1404" y="605"/>
                  </a:lnTo>
                  <a:lnTo>
                    <a:pt x="1495" y="400"/>
                  </a:lnTo>
                  <a:lnTo>
                    <a:pt x="1187" y="240"/>
                  </a:lnTo>
                  <a:lnTo>
                    <a:pt x="982" y="0"/>
                  </a:lnTo>
                  <a:lnTo>
                    <a:pt x="0" y="137"/>
                  </a:lnTo>
                  <a:lnTo>
                    <a:pt x="183" y="457"/>
                  </a:lnTo>
                  <a:lnTo>
                    <a:pt x="183" y="890"/>
                  </a:lnTo>
                  <a:lnTo>
                    <a:pt x="788" y="1107"/>
                  </a:lnTo>
                  <a:lnTo>
                    <a:pt x="1130" y="1381"/>
                  </a:lnTo>
                  <a:lnTo>
                    <a:pt x="1267" y="1347"/>
                  </a:lnTo>
                  <a:lnTo>
                    <a:pt x="1529" y="1598"/>
                  </a:lnTo>
                  <a:lnTo>
                    <a:pt x="1849" y="1598"/>
                  </a:lnTo>
                  <a:lnTo>
                    <a:pt x="1883" y="1735"/>
                  </a:lnTo>
                  <a:lnTo>
                    <a:pt x="2283" y="2260"/>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972" name="Google Shape;1972;p65"/>
            <p:cNvSpPr/>
            <p:nvPr/>
          </p:nvSpPr>
          <p:spPr>
            <a:xfrm>
              <a:off x="5901700" y="3354050"/>
              <a:ext cx="798875" cy="747525"/>
            </a:xfrm>
            <a:custGeom>
              <a:rect b="b" l="l" r="r" t="t"/>
              <a:pathLst>
                <a:path extrusionOk="0" h="29901" w="31955">
                  <a:moveTo>
                    <a:pt x="19778" y="27390"/>
                  </a:moveTo>
                  <a:lnTo>
                    <a:pt x="19344" y="27321"/>
                  </a:lnTo>
                  <a:lnTo>
                    <a:pt x="19082" y="27732"/>
                  </a:lnTo>
                  <a:lnTo>
                    <a:pt x="18990" y="28508"/>
                  </a:lnTo>
                  <a:lnTo>
                    <a:pt x="18694" y="29079"/>
                  </a:lnTo>
                  <a:lnTo>
                    <a:pt x="18625" y="29832"/>
                  </a:lnTo>
                  <a:lnTo>
                    <a:pt x="19047" y="29855"/>
                  </a:lnTo>
                  <a:lnTo>
                    <a:pt x="19162" y="29900"/>
                  </a:lnTo>
                  <a:lnTo>
                    <a:pt x="20109" y="29284"/>
                  </a:lnTo>
                  <a:lnTo>
                    <a:pt x="20189" y="29535"/>
                  </a:lnTo>
                  <a:lnTo>
                    <a:pt x="20759" y="28828"/>
                  </a:lnTo>
                  <a:lnTo>
                    <a:pt x="21216" y="28519"/>
                  </a:lnTo>
                  <a:lnTo>
                    <a:pt x="21855" y="27481"/>
                  </a:lnTo>
                  <a:lnTo>
                    <a:pt x="21455" y="27401"/>
                  </a:lnTo>
                  <a:lnTo>
                    <a:pt x="20771" y="27572"/>
                  </a:lnTo>
                  <a:lnTo>
                    <a:pt x="20291" y="27709"/>
                  </a:lnTo>
                  <a:close/>
                  <a:moveTo>
                    <a:pt x="26922" y="2808"/>
                  </a:moveTo>
                  <a:lnTo>
                    <a:pt x="26990" y="2488"/>
                  </a:lnTo>
                  <a:lnTo>
                    <a:pt x="27013" y="1975"/>
                  </a:lnTo>
                  <a:lnTo>
                    <a:pt x="26785" y="1518"/>
                  </a:lnTo>
                  <a:lnTo>
                    <a:pt x="26796" y="1130"/>
                  </a:lnTo>
                  <a:lnTo>
                    <a:pt x="26614" y="1016"/>
                  </a:lnTo>
                  <a:lnTo>
                    <a:pt x="26625" y="457"/>
                  </a:lnTo>
                  <a:lnTo>
                    <a:pt x="26454" y="0"/>
                  </a:lnTo>
                  <a:lnTo>
                    <a:pt x="26123" y="343"/>
                  </a:lnTo>
                  <a:lnTo>
                    <a:pt x="26066" y="594"/>
                  </a:lnTo>
                  <a:lnTo>
                    <a:pt x="25849" y="1096"/>
                  </a:lnTo>
                  <a:lnTo>
                    <a:pt x="25598" y="1587"/>
                  </a:lnTo>
                  <a:lnTo>
                    <a:pt x="25678" y="1883"/>
                  </a:lnTo>
                  <a:lnTo>
                    <a:pt x="25507" y="2066"/>
                  </a:lnTo>
                  <a:lnTo>
                    <a:pt x="25290" y="2751"/>
                  </a:lnTo>
                  <a:lnTo>
                    <a:pt x="25313" y="3276"/>
                  </a:lnTo>
                  <a:lnTo>
                    <a:pt x="25210" y="3538"/>
                  </a:lnTo>
                  <a:lnTo>
                    <a:pt x="25256" y="3983"/>
                  </a:lnTo>
                  <a:lnTo>
                    <a:pt x="24879" y="4691"/>
                  </a:lnTo>
                  <a:lnTo>
                    <a:pt x="24697" y="5193"/>
                  </a:lnTo>
                  <a:lnTo>
                    <a:pt x="24457" y="5604"/>
                  </a:lnTo>
                  <a:lnTo>
                    <a:pt x="24206" y="6094"/>
                  </a:lnTo>
                  <a:lnTo>
                    <a:pt x="23624" y="6391"/>
                  </a:lnTo>
                  <a:lnTo>
                    <a:pt x="22928" y="6094"/>
                  </a:lnTo>
                  <a:lnTo>
                    <a:pt x="22859" y="5809"/>
                  </a:lnTo>
                  <a:lnTo>
                    <a:pt x="22494" y="5581"/>
                  </a:lnTo>
                  <a:lnTo>
                    <a:pt x="22266" y="5581"/>
                  </a:lnTo>
                  <a:lnTo>
                    <a:pt x="21798" y="5033"/>
                  </a:lnTo>
                  <a:lnTo>
                    <a:pt x="21444" y="4725"/>
                  </a:lnTo>
                  <a:lnTo>
                    <a:pt x="20885" y="4440"/>
                  </a:lnTo>
                  <a:lnTo>
                    <a:pt x="20326" y="3938"/>
                  </a:lnTo>
                  <a:lnTo>
                    <a:pt x="20314" y="3675"/>
                  </a:lnTo>
                  <a:lnTo>
                    <a:pt x="20668" y="3241"/>
                  </a:lnTo>
                  <a:lnTo>
                    <a:pt x="20976" y="2785"/>
                  </a:lnTo>
                  <a:lnTo>
                    <a:pt x="20930" y="2408"/>
                  </a:lnTo>
                  <a:lnTo>
                    <a:pt x="21204" y="2386"/>
                  </a:lnTo>
                  <a:lnTo>
                    <a:pt x="21558" y="2020"/>
                  </a:lnTo>
                  <a:lnTo>
                    <a:pt x="21843" y="1541"/>
                  </a:lnTo>
                  <a:lnTo>
                    <a:pt x="21524" y="1085"/>
                  </a:lnTo>
                  <a:lnTo>
                    <a:pt x="21319" y="1256"/>
                  </a:lnTo>
                  <a:lnTo>
                    <a:pt x="21033" y="1187"/>
                  </a:lnTo>
                  <a:lnTo>
                    <a:pt x="20531" y="1438"/>
                  </a:lnTo>
                  <a:lnTo>
                    <a:pt x="20075" y="1153"/>
                  </a:lnTo>
                  <a:lnTo>
                    <a:pt x="19835" y="1256"/>
                  </a:lnTo>
                  <a:lnTo>
                    <a:pt x="19184" y="1027"/>
                  </a:lnTo>
                  <a:lnTo>
                    <a:pt x="18808" y="639"/>
                  </a:lnTo>
                  <a:lnTo>
                    <a:pt x="18306" y="423"/>
                  </a:lnTo>
                  <a:lnTo>
                    <a:pt x="17861" y="560"/>
                  </a:lnTo>
                  <a:lnTo>
                    <a:pt x="18420" y="856"/>
                  </a:lnTo>
                  <a:lnTo>
                    <a:pt x="18374" y="1313"/>
                  </a:lnTo>
                  <a:lnTo>
                    <a:pt x="17689" y="1484"/>
                  </a:lnTo>
                  <a:lnTo>
                    <a:pt x="17290" y="1381"/>
                  </a:lnTo>
                  <a:lnTo>
                    <a:pt x="16776" y="1701"/>
                  </a:lnTo>
                  <a:lnTo>
                    <a:pt x="16366" y="2226"/>
                  </a:lnTo>
                  <a:lnTo>
                    <a:pt x="16446" y="2443"/>
                  </a:lnTo>
                  <a:lnTo>
                    <a:pt x="16069" y="2682"/>
                  </a:lnTo>
                  <a:lnTo>
                    <a:pt x="15578" y="3413"/>
                  </a:lnTo>
                  <a:lnTo>
                    <a:pt x="15669" y="3903"/>
                  </a:lnTo>
                  <a:lnTo>
                    <a:pt x="15179" y="3823"/>
                  </a:lnTo>
                  <a:lnTo>
                    <a:pt x="14677" y="3823"/>
                  </a:lnTo>
                  <a:lnTo>
                    <a:pt x="14323" y="3276"/>
                  </a:lnTo>
                  <a:lnTo>
                    <a:pt x="13798" y="2865"/>
                  </a:lnTo>
                  <a:lnTo>
                    <a:pt x="13398" y="2979"/>
                  </a:lnTo>
                  <a:lnTo>
                    <a:pt x="13022" y="3105"/>
                  </a:lnTo>
                  <a:lnTo>
                    <a:pt x="12988" y="3333"/>
                  </a:lnTo>
                  <a:lnTo>
                    <a:pt x="12645" y="3241"/>
                  </a:lnTo>
                  <a:lnTo>
                    <a:pt x="12600" y="3493"/>
                  </a:lnTo>
                  <a:lnTo>
                    <a:pt x="12166" y="3652"/>
                  </a:lnTo>
                  <a:lnTo>
                    <a:pt x="11926" y="4006"/>
                  </a:lnTo>
                  <a:lnTo>
                    <a:pt x="11424" y="4451"/>
                  </a:lnTo>
                  <a:lnTo>
                    <a:pt x="11230" y="5136"/>
                  </a:lnTo>
                  <a:lnTo>
                    <a:pt x="10899" y="4953"/>
                  </a:lnTo>
                  <a:lnTo>
                    <a:pt x="10591" y="5387"/>
                  </a:lnTo>
                  <a:lnTo>
                    <a:pt x="10796" y="5821"/>
                  </a:lnTo>
                  <a:lnTo>
                    <a:pt x="10431" y="5992"/>
                  </a:lnTo>
                  <a:lnTo>
                    <a:pt x="10226" y="5204"/>
                  </a:lnTo>
                  <a:lnTo>
                    <a:pt x="9541" y="5980"/>
                  </a:lnTo>
                  <a:lnTo>
                    <a:pt x="9427" y="6471"/>
                  </a:lnTo>
                  <a:lnTo>
                    <a:pt x="9336" y="6836"/>
                  </a:lnTo>
                  <a:lnTo>
                    <a:pt x="8788" y="7304"/>
                  </a:lnTo>
                  <a:lnTo>
                    <a:pt x="8503" y="7783"/>
                  </a:lnTo>
                  <a:lnTo>
                    <a:pt x="8000" y="8183"/>
                  </a:lnTo>
                  <a:lnTo>
                    <a:pt x="7133" y="8457"/>
                  </a:lnTo>
                  <a:lnTo>
                    <a:pt x="6688" y="8434"/>
                  </a:lnTo>
                  <a:lnTo>
                    <a:pt x="6483" y="8514"/>
                  </a:lnTo>
                  <a:lnTo>
                    <a:pt x="6323" y="8719"/>
                  </a:lnTo>
                  <a:lnTo>
                    <a:pt x="5821" y="8811"/>
                  </a:lnTo>
                  <a:lnTo>
                    <a:pt x="5147" y="9153"/>
                  </a:lnTo>
                  <a:lnTo>
                    <a:pt x="4953" y="9039"/>
                  </a:lnTo>
                  <a:lnTo>
                    <a:pt x="4577" y="9119"/>
                  </a:lnTo>
                  <a:lnTo>
                    <a:pt x="3926" y="9438"/>
                  </a:lnTo>
                  <a:lnTo>
                    <a:pt x="3470" y="9826"/>
                  </a:lnTo>
                  <a:lnTo>
                    <a:pt x="2785" y="10123"/>
                  </a:lnTo>
                  <a:lnTo>
                    <a:pt x="2340" y="10751"/>
                  </a:lnTo>
                  <a:lnTo>
                    <a:pt x="2397" y="10066"/>
                  </a:lnTo>
                  <a:lnTo>
                    <a:pt x="1963" y="10728"/>
                  </a:lnTo>
                  <a:lnTo>
                    <a:pt x="1941" y="11253"/>
                  </a:lnTo>
                  <a:lnTo>
                    <a:pt x="1758" y="11709"/>
                  </a:lnTo>
                  <a:lnTo>
                    <a:pt x="1541" y="11926"/>
                  </a:lnTo>
                  <a:lnTo>
                    <a:pt x="1359" y="12451"/>
                  </a:lnTo>
                  <a:lnTo>
                    <a:pt x="1484" y="12725"/>
                  </a:lnTo>
                  <a:lnTo>
                    <a:pt x="1507" y="13010"/>
                  </a:lnTo>
                  <a:lnTo>
                    <a:pt x="1735" y="13729"/>
                  </a:lnTo>
                  <a:lnTo>
                    <a:pt x="1632" y="14197"/>
                  </a:lnTo>
                  <a:lnTo>
                    <a:pt x="1484" y="13832"/>
                  </a:lnTo>
                  <a:lnTo>
                    <a:pt x="1165" y="13581"/>
                  </a:lnTo>
                  <a:lnTo>
                    <a:pt x="1222" y="14425"/>
                  </a:lnTo>
                  <a:lnTo>
                    <a:pt x="971" y="14026"/>
                  </a:lnTo>
                  <a:lnTo>
                    <a:pt x="993" y="14425"/>
                  </a:lnTo>
                  <a:lnTo>
                    <a:pt x="1244" y="15133"/>
                  </a:lnTo>
                  <a:lnTo>
                    <a:pt x="1165" y="15852"/>
                  </a:lnTo>
                  <a:lnTo>
                    <a:pt x="1404" y="16206"/>
                  </a:lnTo>
                  <a:lnTo>
                    <a:pt x="1347" y="16480"/>
                  </a:lnTo>
                  <a:lnTo>
                    <a:pt x="1473" y="17062"/>
                  </a:lnTo>
                  <a:lnTo>
                    <a:pt x="1290" y="17575"/>
                  </a:lnTo>
                  <a:lnTo>
                    <a:pt x="1244" y="18089"/>
                  </a:lnTo>
                  <a:lnTo>
                    <a:pt x="1347" y="19013"/>
                  </a:lnTo>
                  <a:lnTo>
                    <a:pt x="1244" y="19549"/>
                  </a:lnTo>
                  <a:lnTo>
                    <a:pt x="936" y="20177"/>
                  </a:lnTo>
                  <a:lnTo>
                    <a:pt x="845" y="20497"/>
                  </a:lnTo>
                  <a:lnTo>
                    <a:pt x="628" y="20713"/>
                  </a:lnTo>
                  <a:lnTo>
                    <a:pt x="217" y="20828"/>
                  </a:lnTo>
                  <a:lnTo>
                    <a:pt x="1" y="21353"/>
                  </a:lnTo>
                  <a:lnTo>
                    <a:pt x="343" y="21524"/>
                  </a:lnTo>
                  <a:lnTo>
                    <a:pt x="914" y="22117"/>
                  </a:lnTo>
                  <a:lnTo>
                    <a:pt x="1427" y="22117"/>
                  </a:lnTo>
                  <a:lnTo>
                    <a:pt x="1975" y="22151"/>
                  </a:lnTo>
                  <a:lnTo>
                    <a:pt x="2443" y="21855"/>
                  </a:lnTo>
                  <a:lnTo>
                    <a:pt x="2933" y="21604"/>
                  </a:lnTo>
                  <a:lnTo>
                    <a:pt x="3127" y="21638"/>
                  </a:lnTo>
                  <a:lnTo>
                    <a:pt x="3767" y="21159"/>
                  </a:lnTo>
                  <a:lnTo>
                    <a:pt x="4314" y="21113"/>
                  </a:lnTo>
                  <a:lnTo>
                    <a:pt x="4896" y="21010"/>
                  </a:lnTo>
                  <a:lnTo>
                    <a:pt x="5501" y="21181"/>
                  </a:lnTo>
                  <a:lnTo>
                    <a:pt x="6015" y="21102"/>
                  </a:lnTo>
                  <a:lnTo>
                    <a:pt x="6665" y="21067"/>
                  </a:lnTo>
                  <a:lnTo>
                    <a:pt x="7099" y="20702"/>
                  </a:lnTo>
                  <a:lnTo>
                    <a:pt x="7418" y="20234"/>
                  </a:lnTo>
                  <a:lnTo>
                    <a:pt x="8160" y="20017"/>
                  </a:lnTo>
                  <a:lnTo>
                    <a:pt x="9153" y="19561"/>
                  </a:lnTo>
                  <a:lnTo>
                    <a:pt x="9861" y="19618"/>
                  </a:lnTo>
                  <a:lnTo>
                    <a:pt x="10842" y="19310"/>
                  </a:lnTo>
                  <a:lnTo>
                    <a:pt x="11961" y="18990"/>
                  </a:lnTo>
                  <a:lnTo>
                    <a:pt x="13353" y="18899"/>
                  </a:lnTo>
                  <a:lnTo>
                    <a:pt x="13923" y="19344"/>
                  </a:lnTo>
                  <a:lnTo>
                    <a:pt x="14460" y="19378"/>
                  </a:lnTo>
                  <a:lnTo>
                    <a:pt x="15213" y="19915"/>
                  </a:lnTo>
                  <a:lnTo>
                    <a:pt x="14985" y="20131"/>
                  </a:lnTo>
                  <a:lnTo>
                    <a:pt x="15236" y="20474"/>
                  </a:lnTo>
                  <a:lnTo>
                    <a:pt x="15430" y="21124"/>
                  </a:lnTo>
                  <a:lnTo>
                    <a:pt x="15202" y="21615"/>
                  </a:lnTo>
                  <a:lnTo>
                    <a:pt x="15612" y="21980"/>
                  </a:lnTo>
                  <a:lnTo>
                    <a:pt x="16229" y="21250"/>
                  </a:lnTo>
                  <a:lnTo>
                    <a:pt x="16834" y="20953"/>
                  </a:lnTo>
                  <a:lnTo>
                    <a:pt x="17792" y="20166"/>
                  </a:lnTo>
                  <a:lnTo>
                    <a:pt x="17564" y="20839"/>
                  </a:lnTo>
                  <a:lnTo>
                    <a:pt x="17085" y="21296"/>
                  </a:lnTo>
                  <a:lnTo>
                    <a:pt x="16719" y="21832"/>
                  </a:lnTo>
                  <a:lnTo>
                    <a:pt x="16092" y="22323"/>
                  </a:lnTo>
                  <a:lnTo>
                    <a:pt x="16834" y="22151"/>
                  </a:lnTo>
                  <a:lnTo>
                    <a:pt x="17507" y="21524"/>
                  </a:lnTo>
                  <a:lnTo>
                    <a:pt x="17381" y="22208"/>
                  </a:lnTo>
                  <a:lnTo>
                    <a:pt x="16925" y="22654"/>
                  </a:lnTo>
                  <a:lnTo>
                    <a:pt x="17598" y="22768"/>
                  </a:lnTo>
                  <a:lnTo>
                    <a:pt x="17781" y="23144"/>
                  </a:lnTo>
                  <a:lnTo>
                    <a:pt x="17724" y="23612"/>
                  </a:lnTo>
                  <a:lnTo>
                    <a:pt x="17507" y="24308"/>
                  </a:lnTo>
                  <a:lnTo>
                    <a:pt x="17712" y="24879"/>
                  </a:lnTo>
                  <a:lnTo>
                    <a:pt x="18283" y="25153"/>
                  </a:lnTo>
                  <a:lnTo>
                    <a:pt x="18682" y="25210"/>
                  </a:lnTo>
                  <a:lnTo>
                    <a:pt x="19025" y="25347"/>
                  </a:lnTo>
                  <a:lnTo>
                    <a:pt x="19515" y="25609"/>
                  </a:lnTo>
                  <a:lnTo>
                    <a:pt x="20542" y="24936"/>
                  </a:lnTo>
                  <a:lnTo>
                    <a:pt x="21045" y="24765"/>
                  </a:lnTo>
                  <a:lnTo>
                    <a:pt x="20657" y="25244"/>
                  </a:lnTo>
                  <a:lnTo>
                    <a:pt x="21033" y="25404"/>
                  </a:lnTo>
                  <a:lnTo>
                    <a:pt x="21421" y="25803"/>
                  </a:lnTo>
                  <a:lnTo>
                    <a:pt x="22083" y="25415"/>
                  </a:lnTo>
                  <a:lnTo>
                    <a:pt x="22631" y="25062"/>
                  </a:lnTo>
                  <a:lnTo>
                    <a:pt x="23532" y="24674"/>
                  </a:lnTo>
                  <a:lnTo>
                    <a:pt x="24388" y="24651"/>
                  </a:lnTo>
                  <a:lnTo>
                    <a:pt x="24982" y="24320"/>
                  </a:lnTo>
                  <a:lnTo>
                    <a:pt x="25107" y="24034"/>
                  </a:lnTo>
                  <a:lnTo>
                    <a:pt x="25541" y="23395"/>
                  </a:lnTo>
                  <a:lnTo>
                    <a:pt x="26100" y="22711"/>
                  </a:lnTo>
                  <a:lnTo>
                    <a:pt x="26614" y="22254"/>
                  </a:lnTo>
                  <a:lnTo>
                    <a:pt x="27241" y="21455"/>
                  </a:lnTo>
                  <a:lnTo>
                    <a:pt x="27709" y="21010"/>
                  </a:lnTo>
                  <a:lnTo>
                    <a:pt x="28337" y="20303"/>
                  </a:lnTo>
                  <a:lnTo>
                    <a:pt x="29102" y="19858"/>
                  </a:lnTo>
                  <a:lnTo>
                    <a:pt x="29821" y="19024"/>
                  </a:lnTo>
                  <a:lnTo>
                    <a:pt x="30266" y="18385"/>
                  </a:lnTo>
                  <a:lnTo>
                    <a:pt x="30460" y="17872"/>
                  </a:lnTo>
                  <a:lnTo>
                    <a:pt x="31007" y="17062"/>
                  </a:lnTo>
                  <a:lnTo>
                    <a:pt x="31304" y="16651"/>
                  </a:lnTo>
                  <a:lnTo>
                    <a:pt x="31658" y="15829"/>
                  </a:lnTo>
                  <a:lnTo>
                    <a:pt x="31555" y="15064"/>
                  </a:lnTo>
                  <a:lnTo>
                    <a:pt x="31806" y="14505"/>
                  </a:lnTo>
                  <a:lnTo>
                    <a:pt x="31955" y="13980"/>
                  </a:lnTo>
                  <a:lnTo>
                    <a:pt x="31955" y="13250"/>
                  </a:lnTo>
                  <a:lnTo>
                    <a:pt x="31555" y="12520"/>
                  </a:lnTo>
                  <a:lnTo>
                    <a:pt x="31293" y="12166"/>
                  </a:lnTo>
                  <a:lnTo>
                    <a:pt x="30871" y="11607"/>
                  </a:lnTo>
                  <a:lnTo>
                    <a:pt x="30973" y="10659"/>
                  </a:lnTo>
                  <a:lnTo>
                    <a:pt x="30756" y="10796"/>
                  </a:lnTo>
                  <a:lnTo>
                    <a:pt x="30528" y="10397"/>
                  </a:lnTo>
                  <a:lnTo>
                    <a:pt x="30174" y="10602"/>
                  </a:lnTo>
                  <a:lnTo>
                    <a:pt x="30095" y="9609"/>
                  </a:lnTo>
                  <a:lnTo>
                    <a:pt x="29775" y="9039"/>
                  </a:lnTo>
                  <a:lnTo>
                    <a:pt x="29923" y="8833"/>
                  </a:lnTo>
                  <a:lnTo>
                    <a:pt x="29478" y="8434"/>
                  </a:lnTo>
                  <a:lnTo>
                    <a:pt x="29022" y="8000"/>
                  </a:lnTo>
                  <a:lnTo>
                    <a:pt x="28269" y="7532"/>
                  </a:lnTo>
                  <a:lnTo>
                    <a:pt x="28132" y="6916"/>
                  </a:lnTo>
                  <a:lnTo>
                    <a:pt x="28326" y="6448"/>
                  </a:lnTo>
                  <a:lnTo>
                    <a:pt x="28269" y="5661"/>
                  </a:lnTo>
                  <a:lnTo>
                    <a:pt x="28075" y="5558"/>
                  </a:lnTo>
                  <a:lnTo>
                    <a:pt x="28052" y="5102"/>
                  </a:lnTo>
                  <a:lnTo>
                    <a:pt x="28017" y="4326"/>
                  </a:lnTo>
                  <a:lnTo>
                    <a:pt x="28177" y="3926"/>
                  </a:lnTo>
                  <a:lnTo>
                    <a:pt x="27846" y="3561"/>
                  </a:lnTo>
                  <a:lnTo>
                    <a:pt x="27652" y="3184"/>
                  </a:lnTo>
                  <a:lnTo>
                    <a:pt x="27093" y="3527"/>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973" name="Google Shape;1973;p65"/>
            <p:cNvSpPr/>
            <p:nvPr/>
          </p:nvSpPr>
          <p:spPr>
            <a:xfrm>
              <a:off x="3889450" y="2003125"/>
              <a:ext cx="130975" cy="57950"/>
            </a:xfrm>
            <a:custGeom>
              <a:rect b="b" l="l" r="r" t="t"/>
              <a:pathLst>
                <a:path extrusionOk="0" h="2318" w="5239">
                  <a:moveTo>
                    <a:pt x="5193" y="400"/>
                  </a:moveTo>
                  <a:lnTo>
                    <a:pt x="4862" y="229"/>
                  </a:lnTo>
                  <a:lnTo>
                    <a:pt x="4531" y="275"/>
                  </a:lnTo>
                  <a:lnTo>
                    <a:pt x="3960" y="1"/>
                  </a:lnTo>
                  <a:lnTo>
                    <a:pt x="3721" y="69"/>
                  </a:lnTo>
                  <a:lnTo>
                    <a:pt x="3344" y="434"/>
                  </a:lnTo>
                  <a:lnTo>
                    <a:pt x="2808" y="149"/>
                  </a:lnTo>
                  <a:lnTo>
                    <a:pt x="2591" y="560"/>
                  </a:lnTo>
                  <a:lnTo>
                    <a:pt x="2351" y="674"/>
                  </a:lnTo>
                  <a:lnTo>
                    <a:pt x="2488" y="1245"/>
                  </a:lnTo>
                  <a:lnTo>
                    <a:pt x="2431" y="1404"/>
                  </a:lnTo>
                  <a:lnTo>
                    <a:pt x="2191" y="1210"/>
                  </a:lnTo>
                  <a:lnTo>
                    <a:pt x="1849" y="1188"/>
                  </a:lnTo>
                  <a:lnTo>
                    <a:pt x="1358" y="1359"/>
                  </a:lnTo>
                  <a:lnTo>
                    <a:pt x="731" y="1313"/>
                  </a:lnTo>
                  <a:lnTo>
                    <a:pt x="651" y="1541"/>
                  </a:lnTo>
                  <a:lnTo>
                    <a:pt x="286" y="1302"/>
                  </a:lnTo>
                  <a:lnTo>
                    <a:pt x="69" y="1347"/>
                  </a:lnTo>
                  <a:lnTo>
                    <a:pt x="92" y="1496"/>
                  </a:lnTo>
                  <a:lnTo>
                    <a:pt x="0" y="1724"/>
                  </a:lnTo>
                  <a:lnTo>
                    <a:pt x="320" y="1884"/>
                  </a:lnTo>
                  <a:lnTo>
                    <a:pt x="696" y="1918"/>
                  </a:lnTo>
                  <a:lnTo>
                    <a:pt x="1130" y="2044"/>
                  </a:lnTo>
                  <a:lnTo>
                    <a:pt x="1210" y="1872"/>
                  </a:lnTo>
                  <a:lnTo>
                    <a:pt x="1895" y="1713"/>
                  </a:lnTo>
                  <a:lnTo>
                    <a:pt x="2077" y="2032"/>
                  </a:lnTo>
                  <a:lnTo>
                    <a:pt x="3104" y="2260"/>
                  </a:lnTo>
                  <a:lnTo>
                    <a:pt x="3698" y="2317"/>
                  </a:lnTo>
                  <a:lnTo>
                    <a:pt x="4040" y="2112"/>
                  </a:lnTo>
                  <a:lnTo>
                    <a:pt x="4656" y="2101"/>
                  </a:lnTo>
                  <a:lnTo>
                    <a:pt x="4782" y="1941"/>
                  </a:lnTo>
                  <a:lnTo>
                    <a:pt x="4976" y="1370"/>
                  </a:lnTo>
                  <a:lnTo>
                    <a:pt x="4816" y="1188"/>
                  </a:lnTo>
                  <a:lnTo>
                    <a:pt x="5216" y="1188"/>
                  </a:lnTo>
                  <a:lnTo>
                    <a:pt x="5239" y="811"/>
                  </a:lnTo>
                  <a:lnTo>
                    <a:pt x="5147" y="514"/>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974" name="Google Shape;1974;p65"/>
            <p:cNvSpPr/>
            <p:nvPr/>
          </p:nvSpPr>
          <p:spPr>
            <a:xfrm>
              <a:off x="4546500" y="2161475"/>
              <a:ext cx="104725" cy="81050"/>
            </a:xfrm>
            <a:custGeom>
              <a:rect b="b" l="l" r="r" t="t"/>
              <a:pathLst>
                <a:path extrusionOk="0" h="3242" w="4189">
                  <a:moveTo>
                    <a:pt x="286" y="1895"/>
                  </a:moveTo>
                  <a:lnTo>
                    <a:pt x="149" y="1929"/>
                  </a:lnTo>
                  <a:lnTo>
                    <a:pt x="320" y="2272"/>
                  </a:lnTo>
                  <a:lnTo>
                    <a:pt x="777" y="2682"/>
                  </a:lnTo>
                  <a:lnTo>
                    <a:pt x="1302" y="2808"/>
                  </a:lnTo>
                  <a:lnTo>
                    <a:pt x="902" y="2283"/>
                  </a:lnTo>
                  <a:lnTo>
                    <a:pt x="879" y="2135"/>
                  </a:lnTo>
                  <a:lnTo>
                    <a:pt x="548" y="2135"/>
                  </a:lnTo>
                  <a:close/>
                  <a:moveTo>
                    <a:pt x="1769" y="571"/>
                  </a:moveTo>
                  <a:lnTo>
                    <a:pt x="1165" y="23"/>
                  </a:lnTo>
                  <a:lnTo>
                    <a:pt x="948" y="1"/>
                  </a:lnTo>
                  <a:lnTo>
                    <a:pt x="788" y="126"/>
                  </a:lnTo>
                  <a:lnTo>
                    <a:pt x="1245" y="617"/>
                  </a:lnTo>
                  <a:lnTo>
                    <a:pt x="1165" y="708"/>
                  </a:lnTo>
                  <a:lnTo>
                    <a:pt x="765" y="651"/>
                  </a:lnTo>
                  <a:lnTo>
                    <a:pt x="160" y="400"/>
                  </a:lnTo>
                  <a:lnTo>
                    <a:pt x="1" y="537"/>
                  </a:lnTo>
                  <a:lnTo>
                    <a:pt x="206" y="788"/>
                  </a:lnTo>
                  <a:lnTo>
                    <a:pt x="514" y="936"/>
                  </a:lnTo>
                  <a:lnTo>
                    <a:pt x="423" y="1153"/>
                  </a:lnTo>
                  <a:lnTo>
                    <a:pt x="857" y="1473"/>
                  </a:lnTo>
                  <a:lnTo>
                    <a:pt x="720" y="1758"/>
                  </a:lnTo>
                  <a:lnTo>
                    <a:pt x="1073" y="1998"/>
                  </a:lnTo>
                  <a:lnTo>
                    <a:pt x="1427" y="2157"/>
                  </a:lnTo>
                  <a:lnTo>
                    <a:pt x="1564" y="2785"/>
                  </a:lnTo>
                  <a:lnTo>
                    <a:pt x="2317" y="2112"/>
                  </a:lnTo>
                  <a:lnTo>
                    <a:pt x="2591" y="2043"/>
                  </a:lnTo>
                  <a:lnTo>
                    <a:pt x="2854" y="2306"/>
                  </a:lnTo>
                  <a:lnTo>
                    <a:pt x="2682" y="2751"/>
                  </a:lnTo>
                  <a:lnTo>
                    <a:pt x="3230" y="3242"/>
                  </a:lnTo>
                  <a:lnTo>
                    <a:pt x="3413" y="3196"/>
                  </a:lnTo>
                  <a:lnTo>
                    <a:pt x="3299" y="2739"/>
                  </a:lnTo>
                  <a:lnTo>
                    <a:pt x="3538" y="2523"/>
                  </a:lnTo>
                  <a:lnTo>
                    <a:pt x="3595" y="2214"/>
                  </a:lnTo>
                  <a:lnTo>
                    <a:pt x="3584" y="1496"/>
                  </a:lnTo>
                  <a:lnTo>
                    <a:pt x="4189" y="1427"/>
                  </a:lnTo>
                  <a:lnTo>
                    <a:pt x="3904" y="1187"/>
                  </a:lnTo>
                  <a:lnTo>
                    <a:pt x="3538" y="1153"/>
                  </a:lnTo>
                  <a:lnTo>
                    <a:pt x="3048" y="514"/>
                  </a:lnTo>
                  <a:lnTo>
                    <a:pt x="2557" y="58"/>
                  </a:lnTo>
                  <a:lnTo>
                    <a:pt x="2557" y="58"/>
                  </a:lnTo>
                  <a:lnTo>
                    <a:pt x="2192" y="411"/>
                  </a:lnTo>
                  <a:lnTo>
                    <a:pt x="2112" y="628"/>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975" name="Google Shape;1975;p65"/>
            <p:cNvSpPr/>
            <p:nvPr/>
          </p:nvSpPr>
          <p:spPr>
            <a:xfrm>
              <a:off x="4302575" y="3165450"/>
              <a:ext cx="34825" cy="48250"/>
            </a:xfrm>
            <a:custGeom>
              <a:rect b="b" l="l" r="r" t="t"/>
              <a:pathLst>
                <a:path extrusionOk="0" h="1930" w="1393">
                  <a:moveTo>
                    <a:pt x="1221" y="412"/>
                  </a:moveTo>
                  <a:lnTo>
                    <a:pt x="1176" y="58"/>
                  </a:lnTo>
                  <a:lnTo>
                    <a:pt x="1176" y="58"/>
                  </a:lnTo>
                  <a:lnTo>
                    <a:pt x="742" y="1"/>
                  </a:lnTo>
                  <a:lnTo>
                    <a:pt x="502" y="514"/>
                  </a:lnTo>
                  <a:lnTo>
                    <a:pt x="0" y="446"/>
                  </a:lnTo>
                  <a:lnTo>
                    <a:pt x="206" y="857"/>
                  </a:lnTo>
                  <a:lnTo>
                    <a:pt x="217" y="1017"/>
                  </a:lnTo>
                  <a:lnTo>
                    <a:pt x="502" y="1884"/>
                  </a:lnTo>
                  <a:lnTo>
                    <a:pt x="491" y="1930"/>
                  </a:lnTo>
                  <a:lnTo>
                    <a:pt x="571" y="1907"/>
                  </a:lnTo>
                  <a:lnTo>
                    <a:pt x="879" y="1587"/>
                  </a:lnTo>
                  <a:lnTo>
                    <a:pt x="1187" y="1108"/>
                  </a:lnTo>
                  <a:lnTo>
                    <a:pt x="1392" y="914"/>
                  </a:lnTo>
                  <a:lnTo>
                    <a:pt x="1392" y="629"/>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976" name="Google Shape;1976;p65"/>
            <p:cNvSpPr/>
            <p:nvPr/>
          </p:nvSpPr>
          <p:spPr>
            <a:xfrm>
              <a:off x="3764775" y="1949775"/>
              <a:ext cx="63350" cy="42825"/>
            </a:xfrm>
            <a:custGeom>
              <a:rect b="b" l="l" r="r" t="t"/>
              <a:pathLst>
                <a:path extrusionOk="0" h="1713" w="2534">
                  <a:moveTo>
                    <a:pt x="1689" y="1"/>
                  </a:moveTo>
                  <a:lnTo>
                    <a:pt x="1062" y="183"/>
                  </a:lnTo>
                  <a:lnTo>
                    <a:pt x="548" y="115"/>
                  </a:lnTo>
                  <a:lnTo>
                    <a:pt x="548" y="115"/>
                  </a:lnTo>
                  <a:lnTo>
                    <a:pt x="0" y="286"/>
                  </a:lnTo>
                  <a:lnTo>
                    <a:pt x="103" y="594"/>
                  </a:lnTo>
                  <a:lnTo>
                    <a:pt x="422" y="606"/>
                  </a:lnTo>
                  <a:lnTo>
                    <a:pt x="765" y="948"/>
                  </a:lnTo>
                  <a:lnTo>
                    <a:pt x="1244" y="1370"/>
                  </a:lnTo>
                  <a:lnTo>
                    <a:pt x="1598" y="1302"/>
                  </a:lnTo>
                  <a:lnTo>
                    <a:pt x="2226" y="1712"/>
                  </a:lnTo>
                  <a:lnTo>
                    <a:pt x="2283" y="1210"/>
                  </a:lnTo>
                  <a:lnTo>
                    <a:pt x="2477" y="1176"/>
                  </a:lnTo>
                  <a:lnTo>
                    <a:pt x="2534" y="583"/>
                  </a:lnTo>
                  <a:lnTo>
                    <a:pt x="2134" y="377"/>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977" name="Google Shape;1977;p65"/>
            <p:cNvSpPr/>
            <p:nvPr/>
          </p:nvSpPr>
          <p:spPr>
            <a:xfrm>
              <a:off x="3736525" y="2834500"/>
              <a:ext cx="60500" cy="138400"/>
            </a:xfrm>
            <a:custGeom>
              <a:rect b="b" l="l" r="r" t="t"/>
              <a:pathLst>
                <a:path extrusionOk="0" h="5536" w="2420">
                  <a:moveTo>
                    <a:pt x="2271" y="526"/>
                  </a:moveTo>
                  <a:lnTo>
                    <a:pt x="1667" y="1"/>
                  </a:lnTo>
                  <a:lnTo>
                    <a:pt x="1381" y="1"/>
                  </a:lnTo>
                  <a:lnTo>
                    <a:pt x="1107" y="275"/>
                  </a:lnTo>
                  <a:lnTo>
                    <a:pt x="936" y="537"/>
                  </a:lnTo>
                  <a:lnTo>
                    <a:pt x="548" y="628"/>
                  </a:lnTo>
                  <a:lnTo>
                    <a:pt x="377" y="1028"/>
                  </a:lnTo>
                  <a:lnTo>
                    <a:pt x="103" y="1131"/>
                  </a:lnTo>
                  <a:lnTo>
                    <a:pt x="0" y="1599"/>
                  </a:lnTo>
                  <a:lnTo>
                    <a:pt x="251" y="1872"/>
                  </a:lnTo>
                  <a:lnTo>
                    <a:pt x="537" y="2192"/>
                  </a:lnTo>
                  <a:lnTo>
                    <a:pt x="560" y="2637"/>
                  </a:lnTo>
                  <a:lnTo>
                    <a:pt x="719" y="2820"/>
                  </a:lnTo>
                  <a:lnTo>
                    <a:pt x="697" y="4908"/>
                  </a:lnTo>
                  <a:lnTo>
                    <a:pt x="891" y="5536"/>
                  </a:lnTo>
                  <a:lnTo>
                    <a:pt x="1552" y="5422"/>
                  </a:lnTo>
                  <a:lnTo>
                    <a:pt x="1587" y="3961"/>
                  </a:lnTo>
                  <a:lnTo>
                    <a:pt x="1575" y="3379"/>
                  </a:lnTo>
                  <a:lnTo>
                    <a:pt x="1712" y="2808"/>
                  </a:lnTo>
                  <a:lnTo>
                    <a:pt x="1963" y="2534"/>
                  </a:lnTo>
                  <a:lnTo>
                    <a:pt x="2351" y="1964"/>
                  </a:lnTo>
                  <a:lnTo>
                    <a:pt x="2260" y="1724"/>
                  </a:lnTo>
                  <a:lnTo>
                    <a:pt x="2420" y="1370"/>
                  </a:lnTo>
                  <a:lnTo>
                    <a:pt x="2249" y="823"/>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978" name="Google Shape;1978;p65"/>
            <p:cNvSpPr/>
            <p:nvPr/>
          </p:nvSpPr>
          <p:spPr>
            <a:xfrm>
              <a:off x="3612125" y="2769175"/>
              <a:ext cx="152375" cy="124975"/>
            </a:xfrm>
            <a:custGeom>
              <a:rect b="b" l="l" r="r" t="t"/>
              <a:pathLst>
                <a:path extrusionOk="0" h="4999" w="6095">
                  <a:moveTo>
                    <a:pt x="4668" y="172"/>
                  </a:moveTo>
                  <a:lnTo>
                    <a:pt x="4155" y="172"/>
                  </a:lnTo>
                  <a:lnTo>
                    <a:pt x="3961" y="0"/>
                  </a:lnTo>
                  <a:lnTo>
                    <a:pt x="3527" y="126"/>
                  </a:lnTo>
                  <a:lnTo>
                    <a:pt x="2785" y="503"/>
                  </a:lnTo>
                  <a:lnTo>
                    <a:pt x="2625" y="788"/>
                  </a:lnTo>
                  <a:lnTo>
                    <a:pt x="2021" y="1199"/>
                  </a:lnTo>
                  <a:lnTo>
                    <a:pt x="1906" y="1427"/>
                  </a:lnTo>
                  <a:lnTo>
                    <a:pt x="1576" y="1610"/>
                  </a:lnTo>
                  <a:lnTo>
                    <a:pt x="1188" y="1484"/>
                  </a:lnTo>
                  <a:lnTo>
                    <a:pt x="959" y="1712"/>
                  </a:lnTo>
                  <a:lnTo>
                    <a:pt x="845" y="2340"/>
                  </a:lnTo>
                  <a:lnTo>
                    <a:pt x="206" y="3082"/>
                  </a:lnTo>
                  <a:lnTo>
                    <a:pt x="229" y="3401"/>
                  </a:lnTo>
                  <a:lnTo>
                    <a:pt x="1" y="3778"/>
                  </a:lnTo>
                  <a:lnTo>
                    <a:pt x="58" y="4314"/>
                  </a:lnTo>
                  <a:lnTo>
                    <a:pt x="423" y="4508"/>
                  </a:lnTo>
                  <a:lnTo>
                    <a:pt x="560" y="4805"/>
                  </a:lnTo>
                  <a:lnTo>
                    <a:pt x="914" y="4999"/>
                  </a:lnTo>
                  <a:lnTo>
                    <a:pt x="1188" y="4771"/>
                  </a:lnTo>
                  <a:lnTo>
                    <a:pt x="1576" y="4736"/>
                  </a:lnTo>
                  <a:lnTo>
                    <a:pt x="2112" y="4965"/>
                  </a:lnTo>
                  <a:lnTo>
                    <a:pt x="1998" y="4280"/>
                  </a:lnTo>
                  <a:lnTo>
                    <a:pt x="2032" y="3766"/>
                  </a:lnTo>
                  <a:lnTo>
                    <a:pt x="3413" y="3721"/>
                  </a:lnTo>
                  <a:lnTo>
                    <a:pt x="3755" y="3801"/>
                  </a:lnTo>
                  <a:lnTo>
                    <a:pt x="4018" y="3652"/>
                  </a:lnTo>
                  <a:lnTo>
                    <a:pt x="4383" y="3721"/>
                  </a:lnTo>
                  <a:lnTo>
                    <a:pt x="5079" y="3744"/>
                  </a:lnTo>
                  <a:lnTo>
                    <a:pt x="5353" y="3641"/>
                  </a:lnTo>
                  <a:lnTo>
                    <a:pt x="5524" y="3241"/>
                  </a:lnTo>
                  <a:lnTo>
                    <a:pt x="5912" y="3150"/>
                  </a:lnTo>
                  <a:lnTo>
                    <a:pt x="6083" y="2888"/>
                  </a:lnTo>
                  <a:lnTo>
                    <a:pt x="6095" y="2260"/>
                  </a:lnTo>
                  <a:lnTo>
                    <a:pt x="5182" y="2055"/>
                  </a:lnTo>
                  <a:lnTo>
                    <a:pt x="5159" y="1610"/>
                  </a:lnTo>
                  <a:lnTo>
                    <a:pt x="4714" y="1028"/>
                  </a:lnTo>
                  <a:lnTo>
                    <a:pt x="4600" y="617"/>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979" name="Google Shape;1979;p65"/>
            <p:cNvSpPr/>
            <p:nvPr/>
          </p:nvSpPr>
          <p:spPr>
            <a:xfrm>
              <a:off x="5438375" y="2512125"/>
              <a:ext cx="102725" cy="130975"/>
            </a:xfrm>
            <a:custGeom>
              <a:rect b="b" l="l" r="r" t="t"/>
              <a:pathLst>
                <a:path extrusionOk="0" h="5239" w="4109">
                  <a:moveTo>
                    <a:pt x="4040" y="3994"/>
                  </a:moveTo>
                  <a:lnTo>
                    <a:pt x="3401" y="2545"/>
                  </a:lnTo>
                  <a:lnTo>
                    <a:pt x="3184" y="2568"/>
                  </a:lnTo>
                  <a:lnTo>
                    <a:pt x="3161" y="3138"/>
                  </a:lnTo>
                  <a:lnTo>
                    <a:pt x="2659" y="2671"/>
                  </a:lnTo>
                  <a:lnTo>
                    <a:pt x="2819" y="2146"/>
                  </a:lnTo>
                  <a:lnTo>
                    <a:pt x="3161" y="2100"/>
                  </a:lnTo>
                  <a:lnTo>
                    <a:pt x="3390" y="1335"/>
                  </a:lnTo>
                  <a:lnTo>
                    <a:pt x="2899" y="1176"/>
                  </a:lnTo>
                  <a:lnTo>
                    <a:pt x="2191" y="1198"/>
                  </a:lnTo>
                  <a:lnTo>
                    <a:pt x="1415" y="1073"/>
                  </a:lnTo>
                  <a:lnTo>
                    <a:pt x="1244" y="445"/>
                  </a:lnTo>
                  <a:lnTo>
                    <a:pt x="856" y="388"/>
                  </a:lnTo>
                  <a:lnTo>
                    <a:pt x="171" y="0"/>
                  </a:lnTo>
                  <a:lnTo>
                    <a:pt x="0" y="616"/>
                  </a:lnTo>
                  <a:lnTo>
                    <a:pt x="662" y="1096"/>
                  </a:lnTo>
                  <a:lnTo>
                    <a:pt x="217" y="1438"/>
                  </a:lnTo>
                  <a:lnTo>
                    <a:pt x="103" y="1769"/>
                  </a:lnTo>
                  <a:lnTo>
                    <a:pt x="628" y="2009"/>
                  </a:lnTo>
                  <a:lnTo>
                    <a:pt x="571" y="2556"/>
                  </a:lnTo>
                  <a:lnTo>
                    <a:pt x="947" y="3241"/>
                  </a:lnTo>
                  <a:lnTo>
                    <a:pt x="1176" y="3983"/>
                  </a:lnTo>
                  <a:lnTo>
                    <a:pt x="1484" y="4063"/>
                  </a:lnTo>
                  <a:lnTo>
                    <a:pt x="1735" y="4166"/>
                  </a:lnTo>
                  <a:lnTo>
                    <a:pt x="1815" y="3994"/>
                  </a:lnTo>
                  <a:lnTo>
                    <a:pt x="2168" y="4177"/>
                  </a:lnTo>
                  <a:lnTo>
                    <a:pt x="2362" y="3675"/>
                  </a:lnTo>
                  <a:lnTo>
                    <a:pt x="2226" y="3310"/>
                  </a:lnTo>
                  <a:lnTo>
                    <a:pt x="2956" y="3332"/>
                  </a:lnTo>
                  <a:lnTo>
                    <a:pt x="3355" y="3869"/>
                  </a:lnTo>
                  <a:lnTo>
                    <a:pt x="3572" y="4302"/>
                  </a:lnTo>
                  <a:lnTo>
                    <a:pt x="3686" y="4759"/>
                  </a:lnTo>
                  <a:lnTo>
                    <a:pt x="3972" y="5238"/>
                  </a:lnTo>
                  <a:lnTo>
                    <a:pt x="3812" y="4508"/>
                  </a:lnTo>
                  <a:lnTo>
                    <a:pt x="4109" y="4645"/>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980" name="Google Shape;1980;p65"/>
            <p:cNvSpPr/>
            <p:nvPr/>
          </p:nvSpPr>
          <p:spPr>
            <a:xfrm>
              <a:off x="4126250" y="2109550"/>
              <a:ext cx="111850" cy="65925"/>
            </a:xfrm>
            <a:custGeom>
              <a:rect b="b" l="l" r="r" t="t"/>
              <a:pathLst>
                <a:path extrusionOk="0" h="2637" w="4474">
                  <a:moveTo>
                    <a:pt x="4474" y="468"/>
                  </a:moveTo>
                  <a:lnTo>
                    <a:pt x="4040" y="366"/>
                  </a:lnTo>
                  <a:lnTo>
                    <a:pt x="3470" y="58"/>
                  </a:lnTo>
                  <a:lnTo>
                    <a:pt x="2648" y="252"/>
                  </a:lnTo>
                  <a:lnTo>
                    <a:pt x="2317" y="480"/>
                  </a:lnTo>
                  <a:lnTo>
                    <a:pt x="1256" y="434"/>
                  </a:lnTo>
                  <a:lnTo>
                    <a:pt x="685" y="297"/>
                  </a:lnTo>
                  <a:lnTo>
                    <a:pt x="411" y="366"/>
                  </a:lnTo>
                  <a:lnTo>
                    <a:pt x="149" y="0"/>
                  </a:lnTo>
                  <a:lnTo>
                    <a:pt x="0" y="194"/>
                  </a:lnTo>
                  <a:lnTo>
                    <a:pt x="92" y="525"/>
                  </a:lnTo>
                  <a:lnTo>
                    <a:pt x="491" y="891"/>
                  </a:lnTo>
                  <a:lnTo>
                    <a:pt x="251" y="1165"/>
                  </a:lnTo>
                  <a:lnTo>
                    <a:pt x="149" y="1450"/>
                  </a:lnTo>
                  <a:lnTo>
                    <a:pt x="240" y="1553"/>
                  </a:lnTo>
                  <a:lnTo>
                    <a:pt x="137" y="1678"/>
                  </a:lnTo>
                  <a:lnTo>
                    <a:pt x="537" y="1963"/>
                  </a:lnTo>
                  <a:lnTo>
                    <a:pt x="651" y="2545"/>
                  </a:lnTo>
                  <a:lnTo>
                    <a:pt x="1187" y="2580"/>
                  </a:lnTo>
                  <a:lnTo>
                    <a:pt x="1746" y="2329"/>
                  </a:lnTo>
                  <a:lnTo>
                    <a:pt x="2306" y="2637"/>
                  </a:lnTo>
                  <a:lnTo>
                    <a:pt x="2956" y="2545"/>
                  </a:lnTo>
                  <a:lnTo>
                    <a:pt x="2922" y="2123"/>
                  </a:lnTo>
                  <a:lnTo>
                    <a:pt x="3630" y="1838"/>
                  </a:lnTo>
                  <a:lnTo>
                    <a:pt x="4269" y="1952"/>
                  </a:lnTo>
                  <a:lnTo>
                    <a:pt x="3972" y="1450"/>
                  </a:lnTo>
                  <a:lnTo>
                    <a:pt x="4154" y="822"/>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981" name="Google Shape;1981;p65"/>
            <p:cNvSpPr/>
            <p:nvPr/>
          </p:nvSpPr>
          <p:spPr>
            <a:xfrm>
              <a:off x="4004425" y="2087575"/>
              <a:ext cx="71075" cy="56800"/>
            </a:xfrm>
            <a:custGeom>
              <a:rect b="b" l="l" r="r" t="t"/>
              <a:pathLst>
                <a:path extrusionOk="0" h="2272" w="2843">
                  <a:moveTo>
                    <a:pt x="879" y="1"/>
                  </a:moveTo>
                  <a:lnTo>
                    <a:pt x="548" y="24"/>
                  </a:lnTo>
                  <a:lnTo>
                    <a:pt x="400" y="206"/>
                  </a:lnTo>
                  <a:lnTo>
                    <a:pt x="137" y="1"/>
                  </a:lnTo>
                  <a:lnTo>
                    <a:pt x="0" y="366"/>
                  </a:lnTo>
                  <a:lnTo>
                    <a:pt x="388" y="777"/>
                  </a:lnTo>
                  <a:lnTo>
                    <a:pt x="571" y="1051"/>
                  </a:lnTo>
                  <a:lnTo>
                    <a:pt x="925" y="1370"/>
                  </a:lnTo>
                  <a:lnTo>
                    <a:pt x="1210" y="1576"/>
                  </a:lnTo>
                  <a:lnTo>
                    <a:pt x="1530" y="1929"/>
                  </a:lnTo>
                  <a:lnTo>
                    <a:pt x="2203" y="2272"/>
                  </a:lnTo>
                  <a:lnTo>
                    <a:pt x="2260" y="1781"/>
                  </a:lnTo>
                  <a:lnTo>
                    <a:pt x="2477" y="1587"/>
                  </a:lnTo>
                  <a:lnTo>
                    <a:pt x="2602" y="1496"/>
                  </a:lnTo>
                  <a:lnTo>
                    <a:pt x="2774" y="1462"/>
                  </a:lnTo>
                  <a:lnTo>
                    <a:pt x="2842" y="1051"/>
                  </a:lnTo>
                  <a:lnTo>
                    <a:pt x="2454" y="720"/>
                  </a:lnTo>
                  <a:lnTo>
                    <a:pt x="2602" y="332"/>
                  </a:lnTo>
                  <a:lnTo>
                    <a:pt x="2340" y="332"/>
                  </a:lnTo>
                  <a:lnTo>
                    <a:pt x="2340" y="332"/>
                  </a:lnTo>
                  <a:lnTo>
                    <a:pt x="1998" y="138"/>
                  </a:lnTo>
                  <a:lnTo>
                    <a:pt x="1507" y="149"/>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982" name="Google Shape;1982;p65"/>
            <p:cNvSpPr/>
            <p:nvPr/>
          </p:nvSpPr>
          <p:spPr>
            <a:xfrm>
              <a:off x="4117700" y="1848775"/>
              <a:ext cx="158350" cy="104450"/>
            </a:xfrm>
            <a:custGeom>
              <a:rect b="b" l="l" r="r" t="t"/>
              <a:pathLst>
                <a:path extrusionOk="0" h="4178" w="6334">
                  <a:moveTo>
                    <a:pt x="3561" y="218"/>
                  </a:moveTo>
                  <a:lnTo>
                    <a:pt x="2819" y="1"/>
                  </a:lnTo>
                  <a:lnTo>
                    <a:pt x="2168" y="332"/>
                  </a:lnTo>
                  <a:lnTo>
                    <a:pt x="1792" y="469"/>
                  </a:lnTo>
                  <a:lnTo>
                    <a:pt x="1917" y="845"/>
                  </a:lnTo>
                  <a:lnTo>
                    <a:pt x="1427" y="1131"/>
                  </a:lnTo>
                  <a:lnTo>
                    <a:pt x="1347" y="1610"/>
                  </a:lnTo>
                  <a:lnTo>
                    <a:pt x="662" y="1929"/>
                  </a:lnTo>
                  <a:lnTo>
                    <a:pt x="11" y="1929"/>
                  </a:lnTo>
                  <a:lnTo>
                    <a:pt x="91" y="2306"/>
                  </a:lnTo>
                  <a:lnTo>
                    <a:pt x="342" y="2637"/>
                  </a:lnTo>
                  <a:lnTo>
                    <a:pt x="377" y="2979"/>
                  </a:lnTo>
                  <a:lnTo>
                    <a:pt x="0" y="3151"/>
                  </a:lnTo>
                  <a:lnTo>
                    <a:pt x="263" y="3561"/>
                  </a:lnTo>
                  <a:lnTo>
                    <a:pt x="342" y="3949"/>
                  </a:lnTo>
                  <a:lnTo>
                    <a:pt x="651" y="3904"/>
                  </a:lnTo>
                  <a:lnTo>
                    <a:pt x="993" y="3675"/>
                  </a:lnTo>
                  <a:lnTo>
                    <a:pt x="1518" y="3653"/>
                  </a:lnTo>
                  <a:lnTo>
                    <a:pt x="2237" y="3721"/>
                  </a:lnTo>
                  <a:lnTo>
                    <a:pt x="3036" y="3938"/>
                  </a:lnTo>
                  <a:lnTo>
                    <a:pt x="3572" y="3949"/>
                  </a:lnTo>
                  <a:lnTo>
                    <a:pt x="3857" y="4075"/>
                  </a:lnTo>
                  <a:lnTo>
                    <a:pt x="4086" y="3927"/>
                  </a:lnTo>
                  <a:lnTo>
                    <a:pt x="4302" y="4132"/>
                  </a:lnTo>
                  <a:lnTo>
                    <a:pt x="4919" y="4098"/>
                  </a:lnTo>
                  <a:lnTo>
                    <a:pt x="5204" y="4178"/>
                  </a:lnTo>
                  <a:lnTo>
                    <a:pt x="5170" y="3733"/>
                  </a:lnTo>
                  <a:lnTo>
                    <a:pt x="5341" y="3539"/>
                  </a:lnTo>
                  <a:lnTo>
                    <a:pt x="5934" y="3493"/>
                  </a:lnTo>
                  <a:lnTo>
                    <a:pt x="5934" y="3493"/>
                  </a:lnTo>
                  <a:lnTo>
                    <a:pt x="5649" y="2934"/>
                  </a:lnTo>
                  <a:lnTo>
                    <a:pt x="5432" y="2648"/>
                  </a:lnTo>
                  <a:lnTo>
                    <a:pt x="5546" y="2569"/>
                  </a:lnTo>
                  <a:lnTo>
                    <a:pt x="6106" y="2591"/>
                  </a:lnTo>
                  <a:lnTo>
                    <a:pt x="6334" y="2409"/>
                  </a:lnTo>
                  <a:lnTo>
                    <a:pt x="6083" y="2180"/>
                  </a:lnTo>
                  <a:lnTo>
                    <a:pt x="5603" y="2021"/>
                  </a:lnTo>
                  <a:lnTo>
                    <a:pt x="5615" y="1861"/>
                  </a:lnTo>
                  <a:lnTo>
                    <a:pt x="5295" y="1713"/>
                  </a:lnTo>
                  <a:lnTo>
                    <a:pt x="4770" y="1153"/>
                  </a:lnTo>
                  <a:lnTo>
                    <a:pt x="4862" y="925"/>
                  </a:lnTo>
                  <a:lnTo>
                    <a:pt x="4713" y="514"/>
                  </a:lnTo>
                  <a:lnTo>
                    <a:pt x="4029" y="309"/>
                  </a:lnTo>
                  <a:lnTo>
                    <a:pt x="3698" y="412"/>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983" name="Google Shape;1983;p65"/>
            <p:cNvSpPr/>
            <p:nvPr/>
          </p:nvSpPr>
          <p:spPr>
            <a:xfrm>
              <a:off x="1953075" y="2692425"/>
              <a:ext cx="29125" cy="59375"/>
            </a:xfrm>
            <a:custGeom>
              <a:rect b="b" l="l" r="r" t="t"/>
              <a:pathLst>
                <a:path extrusionOk="0" h="2375" w="1165">
                  <a:moveTo>
                    <a:pt x="229" y="2374"/>
                  </a:moveTo>
                  <a:lnTo>
                    <a:pt x="434" y="2055"/>
                  </a:lnTo>
                  <a:lnTo>
                    <a:pt x="571" y="2032"/>
                  </a:lnTo>
                  <a:lnTo>
                    <a:pt x="765" y="1792"/>
                  </a:lnTo>
                  <a:lnTo>
                    <a:pt x="902" y="1336"/>
                  </a:lnTo>
                  <a:lnTo>
                    <a:pt x="857" y="1244"/>
                  </a:lnTo>
                  <a:lnTo>
                    <a:pt x="982" y="914"/>
                  </a:lnTo>
                  <a:lnTo>
                    <a:pt x="937" y="777"/>
                  </a:lnTo>
                  <a:lnTo>
                    <a:pt x="1119" y="389"/>
                  </a:lnTo>
                  <a:lnTo>
                    <a:pt x="1165" y="138"/>
                  </a:lnTo>
                  <a:lnTo>
                    <a:pt x="1005" y="138"/>
                  </a:lnTo>
                  <a:lnTo>
                    <a:pt x="1016" y="1"/>
                  </a:lnTo>
                  <a:lnTo>
                    <a:pt x="879" y="1"/>
                  </a:lnTo>
                  <a:lnTo>
                    <a:pt x="514" y="560"/>
                  </a:lnTo>
                  <a:lnTo>
                    <a:pt x="389" y="446"/>
                  </a:lnTo>
                  <a:lnTo>
                    <a:pt x="286" y="491"/>
                  </a:lnTo>
                  <a:lnTo>
                    <a:pt x="275" y="628"/>
                  </a:lnTo>
                  <a:lnTo>
                    <a:pt x="172" y="1347"/>
                  </a:lnTo>
                  <a:lnTo>
                    <a:pt x="1" y="2374"/>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984" name="Google Shape;1984;p65"/>
            <p:cNvSpPr/>
            <p:nvPr/>
          </p:nvSpPr>
          <p:spPr>
            <a:xfrm>
              <a:off x="2335100" y="3333800"/>
              <a:ext cx="250800" cy="297300"/>
            </a:xfrm>
            <a:custGeom>
              <a:rect b="b" l="l" r="r" t="t"/>
              <a:pathLst>
                <a:path extrusionOk="0" h="11892" w="10032">
                  <a:moveTo>
                    <a:pt x="9655" y="9438"/>
                  </a:moveTo>
                  <a:lnTo>
                    <a:pt x="9884" y="9255"/>
                  </a:lnTo>
                  <a:lnTo>
                    <a:pt x="9769" y="8742"/>
                  </a:lnTo>
                  <a:lnTo>
                    <a:pt x="9963" y="8342"/>
                  </a:lnTo>
                  <a:lnTo>
                    <a:pt x="10032" y="7635"/>
                  </a:lnTo>
                  <a:lnTo>
                    <a:pt x="9804" y="7064"/>
                  </a:lnTo>
                  <a:lnTo>
                    <a:pt x="9347" y="6813"/>
                  </a:lnTo>
                  <a:lnTo>
                    <a:pt x="9233" y="6448"/>
                  </a:lnTo>
                  <a:lnTo>
                    <a:pt x="9313" y="5934"/>
                  </a:lnTo>
                  <a:lnTo>
                    <a:pt x="7795" y="5889"/>
                  </a:lnTo>
                  <a:lnTo>
                    <a:pt x="7407" y="4839"/>
                  </a:lnTo>
                  <a:lnTo>
                    <a:pt x="7635" y="4816"/>
                  </a:lnTo>
                  <a:lnTo>
                    <a:pt x="7590" y="4417"/>
                  </a:lnTo>
                  <a:lnTo>
                    <a:pt x="7419" y="4166"/>
                  </a:lnTo>
                  <a:lnTo>
                    <a:pt x="7350" y="3641"/>
                  </a:lnTo>
                  <a:lnTo>
                    <a:pt x="6882" y="3367"/>
                  </a:lnTo>
                  <a:lnTo>
                    <a:pt x="6380" y="3378"/>
                  </a:lnTo>
                  <a:lnTo>
                    <a:pt x="6026" y="3104"/>
                  </a:lnTo>
                  <a:lnTo>
                    <a:pt x="5479" y="2933"/>
                  </a:lnTo>
                  <a:lnTo>
                    <a:pt x="5136" y="2591"/>
                  </a:lnTo>
                  <a:lnTo>
                    <a:pt x="4235" y="2454"/>
                  </a:lnTo>
                  <a:lnTo>
                    <a:pt x="3322" y="1643"/>
                  </a:lnTo>
                  <a:lnTo>
                    <a:pt x="3367" y="1027"/>
                  </a:lnTo>
                  <a:lnTo>
                    <a:pt x="3242" y="673"/>
                  </a:lnTo>
                  <a:lnTo>
                    <a:pt x="3299" y="0"/>
                  </a:lnTo>
                  <a:lnTo>
                    <a:pt x="2260" y="160"/>
                  </a:lnTo>
                  <a:lnTo>
                    <a:pt x="1861" y="479"/>
                  </a:lnTo>
                  <a:lnTo>
                    <a:pt x="1176" y="856"/>
                  </a:lnTo>
                  <a:lnTo>
                    <a:pt x="1016" y="1130"/>
                  </a:lnTo>
                  <a:lnTo>
                    <a:pt x="605" y="1153"/>
                  </a:lnTo>
                  <a:lnTo>
                    <a:pt x="1" y="1073"/>
                  </a:lnTo>
                  <a:lnTo>
                    <a:pt x="788" y="2534"/>
                  </a:lnTo>
                  <a:lnTo>
                    <a:pt x="628" y="2842"/>
                  </a:lnTo>
                  <a:lnTo>
                    <a:pt x="640" y="3481"/>
                  </a:lnTo>
                  <a:lnTo>
                    <a:pt x="685" y="4245"/>
                  </a:lnTo>
                  <a:lnTo>
                    <a:pt x="411" y="4702"/>
                  </a:lnTo>
                  <a:lnTo>
                    <a:pt x="583" y="5044"/>
                  </a:lnTo>
                  <a:lnTo>
                    <a:pt x="434" y="5352"/>
                  </a:lnTo>
                  <a:lnTo>
                    <a:pt x="834" y="6106"/>
                  </a:lnTo>
                  <a:lnTo>
                    <a:pt x="434" y="7087"/>
                  </a:lnTo>
                  <a:lnTo>
                    <a:pt x="868" y="7703"/>
                  </a:lnTo>
                  <a:lnTo>
                    <a:pt x="1039" y="8354"/>
                  </a:lnTo>
                  <a:lnTo>
                    <a:pt x="1496" y="8742"/>
                  </a:lnTo>
                  <a:lnTo>
                    <a:pt x="1347" y="9632"/>
                  </a:lnTo>
                  <a:lnTo>
                    <a:pt x="1872" y="10636"/>
                  </a:lnTo>
                  <a:lnTo>
                    <a:pt x="2317" y="11892"/>
                  </a:lnTo>
                  <a:lnTo>
                    <a:pt x="2854" y="11766"/>
                  </a:lnTo>
                  <a:lnTo>
                    <a:pt x="3424" y="10956"/>
                  </a:lnTo>
                  <a:lnTo>
                    <a:pt x="4486" y="11173"/>
                  </a:lnTo>
                  <a:lnTo>
                    <a:pt x="5011" y="11823"/>
                  </a:lnTo>
                  <a:lnTo>
                    <a:pt x="5239" y="11093"/>
                  </a:lnTo>
                  <a:lnTo>
                    <a:pt x="6140" y="11138"/>
                  </a:lnTo>
                  <a:lnTo>
                    <a:pt x="6277" y="11321"/>
                  </a:lnTo>
                  <a:lnTo>
                    <a:pt x="6494" y="10237"/>
                  </a:lnTo>
                  <a:lnTo>
                    <a:pt x="6460" y="9758"/>
                  </a:lnTo>
                  <a:lnTo>
                    <a:pt x="6768" y="8959"/>
                  </a:lnTo>
                  <a:lnTo>
                    <a:pt x="8115" y="8685"/>
                  </a:lnTo>
                  <a:lnTo>
                    <a:pt x="8845" y="8696"/>
                  </a:lnTo>
                  <a:lnTo>
                    <a:pt x="9621" y="9164"/>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985" name="Google Shape;1985;p65"/>
            <p:cNvSpPr/>
            <p:nvPr/>
          </p:nvSpPr>
          <p:spPr>
            <a:xfrm>
              <a:off x="2242375" y="2993125"/>
              <a:ext cx="784625" cy="885325"/>
            </a:xfrm>
            <a:custGeom>
              <a:rect b="b" l="l" r="r" t="t"/>
              <a:pathLst>
                <a:path extrusionOk="0" h="35413" w="31385">
                  <a:moveTo>
                    <a:pt x="13844" y="3037"/>
                  </a:moveTo>
                  <a:lnTo>
                    <a:pt x="13638" y="3071"/>
                  </a:lnTo>
                  <a:lnTo>
                    <a:pt x="13193" y="3002"/>
                  </a:lnTo>
                  <a:lnTo>
                    <a:pt x="12942" y="3242"/>
                  </a:lnTo>
                  <a:lnTo>
                    <a:pt x="12566" y="3402"/>
                  </a:lnTo>
                  <a:lnTo>
                    <a:pt x="12326" y="3425"/>
                  </a:lnTo>
                  <a:lnTo>
                    <a:pt x="12223" y="3607"/>
                  </a:lnTo>
                  <a:lnTo>
                    <a:pt x="11835" y="3573"/>
                  </a:lnTo>
                  <a:lnTo>
                    <a:pt x="11344" y="3139"/>
                  </a:lnTo>
                  <a:lnTo>
                    <a:pt x="11299" y="2729"/>
                  </a:lnTo>
                  <a:lnTo>
                    <a:pt x="11093" y="2261"/>
                  </a:lnTo>
                  <a:lnTo>
                    <a:pt x="11242" y="1485"/>
                  </a:lnTo>
                  <a:lnTo>
                    <a:pt x="11470" y="1176"/>
                  </a:lnTo>
                  <a:lnTo>
                    <a:pt x="11299" y="743"/>
                  </a:lnTo>
                  <a:lnTo>
                    <a:pt x="11025" y="617"/>
                  </a:lnTo>
                  <a:lnTo>
                    <a:pt x="11139" y="218"/>
                  </a:lnTo>
                  <a:lnTo>
                    <a:pt x="10956" y="1"/>
                  </a:lnTo>
                  <a:lnTo>
                    <a:pt x="10546" y="47"/>
                  </a:lnTo>
                  <a:lnTo>
                    <a:pt x="10648" y="298"/>
                  </a:lnTo>
                  <a:lnTo>
                    <a:pt x="10340" y="640"/>
                  </a:lnTo>
                  <a:lnTo>
                    <a:pt x="9427" y="982"/>
                  </a:lnTo>
                  <a:lnTo>
                    <a:pt x="8857" y="1131"/>
                  </a:lnTo>
                  <a:lnTo>
                    <a:pt x="8617" y="1348"/>
                  </a:lnTo>
                  <a:lnTo>
                    <a:pt x="7989" y="1119"/>
                  </a:lnTo>
                  <a:lnTo>
                    <a:pt x="7384" y="1005"/>
                  </a:lnTo>
                  <a:lnTo>
                    <a:pt x="7247" y="1085"/>
                  </a:lnTo>
                  <a:lnTo>
                    <a:pt x="7590" y="1313"/>
                  </a:lnTo>
                  <a:lnTo>
                    <a:pt x="7544" y="1930"/>
                  </a:lnTo>
                  <a:lnTo>
                    <a:pt x="7647" y="2500"/>
                  </a:lnTo>
                  <a:lnTo>
                    <a:pt x="8332" y="2569"/>
                  </a:lnTo>
                  <a:lnTo>
                    <a:pt x="8377" y="2774"/>
                  </a:lnTo>
                  <a:lnTo>
                    <a:pt x="7784" y="3025"/>
                  </a:lnTo>
                  <a:lnTo>
                    <a:pt x="7693" y="3413"/>
                  </a:lnTo>
                  <a:lnTo>
                    <a:pt x="7362" y="3550"/>
                  </a:lnTo>
                  <a:lnTo>
                    <a:pt x="6757" y="3767"/>
                  </a:lnTo>
                  <a:lnTo>
                    <a:pt x="6608" y="4041"/>
                  </a:lnTo>
                  <a:lnTo>
                    <a:pt x="5981" y="4109"/>
                  </a:lnTo>
                  <a:lnTo>
                    <a:pt x="5547" y="3630"/>
                  </a:lnTo>
                  <a:lnTo>
                    <a:pt x="5387" y="3744"/>
                  </a:lnTo>
                  <a:lnTo>
                    <a:pt x="5250" y="3196"/>
                  </a:lnTo>
                  <a:lnTo>
                    <a:pt x="5022" y="2911"/>
                  </a:lnTo>
                  <a:lnTo>
                    <a:pt x="4748" y="3231"/>
                  </a:lnTo>
                  <a:lnTo>
                    <a:pt x="3196" y="3208"/>
                  </a:lnTo>
                  <a:lnTo>
                    <a:pt x="3196" y="3767"/>
                  </a:lnTo>
                  <a:lnTo>
                    <a:pt x="3664" y="3870"/>
                  </a:lnTo>
                  <a:lnTo>
                    <a:pt x="3641" y="4212"/>
                  </a:lnTo>
                  <a:lnTo>
                    <a:pt x="3481" y="4121"/>
                  </a:lnTo>
                  <a:lnTo>
                    <a:pt x="3025" y="4269"/>
                  </a:lnTo>
                  <a:lnTo>
                    <a:pt x="3025" y="4920"/>
                  </a:lnTo>
                  <a:lnTo>
                    <a:pt x="3379" y="5262"/>
                  </a:lnTo>
                  <a:lnTo>
                    <a:pt x="3504" y="5776"/>
                  </a:lnTo>
                  <a:lnTo>
                    <a:pt x="3493" y="6175"/>
                  </a:lnTo>
                  <a:lnTo>
                    <a:pt x="3185" y="8663"/>
                  </a:lnTo>
                  <a:lnTo>
                    <a:pt x="2454" y="8617"/>
                  </a:lnTo>
                  <a:lnTo>
                    <a:pt x="2352" y="8766"/>
                  </a:lnTo>
                  <a:lnTo>
                    <a:pt x="1701" y="8937"/>
                  </a:lnTo>
                  <a:lnTo>
                    <a:pt x="811" y="9542"/>
                  </a:lnTo>
                  <a:lnTo>
                    <a:pt x="754" y="9975"/>
                  </a:lnTo>
                  <a:lnTo>
                    <a:pt x="571" y="10283"/>
                  </a:lnTo>
                  <a:lnTo>
                    <a:pt x="674" y="10774"/>
                  </a:lnTo>
                  <a:lnTo>
                    <a:pt x="195" y="11048"/>
                  </a:lnTo>
                  <a:lnTo>
                    <a:pt x="218" y="11425"/>
                  </a:lnTo>
                  <a:lnTo>
                    <a:pt x="1" y="11584"/>
                  </a:lnTo>
                  <a:lnTo>
                    <a:pt x="366" y="12417"/>
                  </a:lnTo>
                  <a:lnTo>
                    <a:pt x="845" y="12954"/>
                  </a:lnTo>
                  <a:lnTo>
                    <a:pt x="697" y="13353"/>
                  </a:lnTo>
                  <a:lnTo>
                    <a:pt x="1222" y="13399"/>
                  </a:lnTo>
                  <a:lnTo>
                    <a:pt x="1553" y="13878"/>
                  </a:lnTo>
                  <a:lnTo>
                    <a:pt x="2249" y="13912"/>
                  </a:lnTo>
                  <a:lnTo>
                    <a:pt x="2877" y="13365"/>
                  </a:lnTo>
                  <a:lnTo>
                    <a:pt x="2911" y="14757"/>
                  </a:lnTo>
                  <a:lnTo>
                    <a:pt x="3276" y="14848"/>
                  </a:lnTo>
                  <a:lnTo>
                    <a:pt x="3710" y="14700"/>
                  </a:lnTo>
                  <a:lnTo>
                    <a:pt x="4303" y="14780"/>
                  </a:lnTo>
                  <a:lnTo>
                    <a:pt x="4725" y="14757"/>
                  </a:lnTo>
                  <a:lnTo>
                    <a:pt x="4874" y="14483"/>
                  </a:lnTo>
                  <a:lnTo>
                    <a:pt x="5558" y="14106"/>
                  </a:lnTo>
                  <a:lnTo>
                    <a:pt x="5958" y="13787"/>
                  </a:lnTo>
                  <a:lnTo>
                    <a:pt x="7008" y="13627"/>
                  </a:lnTo>
                  <a:lnTo>
                    <a:pt x="6951" y="14300"/>
                  </a:lnTo>
                  <a:lnTo>
                    <a:pt x="7076" y="14654"/>
                  </a:lnTo>
                  <a:lnTo>
                    <a:pt x="7031" y="15270"/>
                  </a:lnTo>
                  <a:lnTo>
                    <a:pt x="7944" y="16081"/>
                  </a:lnTo>
                  <a:lnTo>
                    <a:pt x="8845" y="16218"/>
                  </a:lnTo>
                  <a:lnTo>
                    <a:pt x="9188" y="16560"/>
                  </a:lnTo>
                  <a:lnTo>
                    <a:pt x="9724" y="16731"/>
                  </a:lnTo>
                  <a:lnTo>
                    <a:pt x="10089" y="17005"/>
                  </a:lnTo>
                  <a:lnTo>
                    <a:pt x="10580" y="16994"/>
                  </a:lnTo>
                  <a:lnTo>
                    <a:pt x="11059" y="17268"/>
                  </a:lnTo>
                  <a:lnTo>
                    <a:pt x="11128" y="17793"/>
                  </a:lnTo>
                  <a:lnTo>
                    <a:pt x="11299" y="18044"/>
                  </a:lnTo>
                  <a:lnTo>
                    <a:pt x="11344" y="18443"/>
                  </a:lnTo>
                  <a:lnTo>
                    <a:pt x="11116" y="18466"/>
                  </a:lnTo>
                  <a:lnTo>
                    <a:pt x="11493" y="19516"/>
                  </a:lnTo>
                  <a:lnTo>
                    <a:pt x="13022" y="19561"/>
                  </a:lnTo>
                  <a:lnTo>
                    <a:pt x="12942" y="20075"/>
                  </a:lnTo>
                  <a:lnTo>
                    <a:pt x="13056" y="20440"/>
                  </a:lnTo>
                  <a:lnTo>
                    <a:pt x="13513" y="20691"/>
                  </a:lnTo>
                  <a:lnTo>
                    <a:pt x="13741" y="21262"/>
                  </a:lnTo>
                  <a:lnTo>
                    <a:pt x="13661" y="21969"/>
                  </a:lnTo>
                  <a:lnTo>
                    <a:pt x="13478" y="22369"/>
                  </a:lnTo>
                  <a:lnTo>
                    <a:pt x="13593" y="22882"/>
                  </a:lnTo>
                  <a:lnTo>
                    <a:pt x="13364" y="23065"/>
                  </a:lnTo>
                  <a:lnTo>
                    <a:pt x="13638" y="23579"/>
                  </a:lnTo>
                  <a:lnTo>
                    <a:pt x="13695" y="24811"/>
                  </a:lnTo>
                  <a:lnTo>
                    <a:pt x="14551" y="24982"/>
                  </a:lnTo>
                  <a:lnTo>
                    <a:pt x="14848" y="24811"/>
                  </a:lnTo>
                  <a:lnTo>
                    <a:pt x="15407" y="25051"/>
                  </a:lnTo>
                  <a:lnTo>
                    <a:pt x="15578" y="25325"/>
                  </a:lnTo>
                  <a:lnTo>
                    <a:pt x="15715" y="26146"/>
                  </a:lnTo>
                  <a:lnTo>
                    <a:pt x="15852" y="26511"/>
                  </a:lnTo>
                  <a:lnTo>
                    <a:pt x="16138" y="26546"/>
                  </a:lnTo>
                  <a:lnTo>
                    <a:pt x="16423" y="26397"/>
                  </a:lnTo>
                  <a:lnTo>
                    <a:pt x="16720" y="26569"/>
                  </a:lnTo>
                  <a:lnTo>
                    <a:pt x="16765" y="27059"/>
                  </a:lnTo>
                  <a:lnTo>
                    <a:pt x="16720" y="27607"/>
                  </a:lnTo>
                  <a:lnTo>
                    <a:pt x="16617" y="28121"/>
                  </a:lnTo>
                  <a:lnTo>
                    <a:pt x="16993" y="27949"/>
                  </a:lnTo>
                  <a:lnTo>
                    <a:pt x="17427" y="28474"/>
                  </a:lnTo>
                  <a:lnTo>
                    <a:pt x="17507" y="29205"/>
                  </a:lnTo>
                  <a:lnTo>
                    <a:pt x="16902" y="29707"/>
                  </a:lnTo>
                  <a:lnTo>
                    <a:pt x="16434" y="30072"/>
                  </a:lnTo>
                  <a:lnTo>
                    <a:pt x="15681" y="30962"/>
                  </a:lnTo>
                  <a:lnTo>
                    <a:pt x="14837" y="32183"/>
                  </a:lnTo>
                  <a:lnTo>
                    <a:pt x="15316" y="32081"/>
                  </a:lnTo>
                  <a:lnTo>
                    <a:pt x="16206" y="32788"/>
                  </a:lnTo>
                  <a:lnTo>
                    <a:pt x="16480" y="32754"/>
                  </a:lnTo>
                  <a:lnTo>
                    <a:pt x="17359" y="33336"/>
                  </a:lnTo>
                  <a:lnTo>
                    <a:pt x="18043" y="33838"/>
                  </a:lnTo>
                  <a:lnTo>
                    <a:pt x="18591" y="34454"/>
                  </a:lnTo>
                  <a:lnTo>
                    <a:pt x="18317" y="34877"/>
                  </a:lnTo>
                  <a:lnTo>
                    <a:pt x="18614" y="35413"/>
                  </a:lnTo>
                  <a:lnTo>
                    <a:pt x="19025" y="34877"/>
                  </a:lnTo>
                  <a:lnTo>
                    <a:pt x="19242" y="34021"/>
                  </a:lnTo>
                  <a:lnTo>
                    <a:pt x="19698" y="33598"/>
                  </a:lnTo>
                  <a:lnTo>
                    <a:pt x="20257" y="32879"/>
                  </a:lnTo>
                  <a:lnTo>
                    <a:pt x="20896" y="31282"/>
                  </a:lnTo>
                  <a:lnTo>
                    <a:pt x="21387" y="30791"/>
                  </a:lnTo>
                  <a:lnTo>
                    <a:pt x="21501" y="30346"/>
                  </a:lnTo>
                  <a:lnTo>
                    <a:pt x="21536" y="29433"/>
                  </a:lnTo>
                  <a:lnTo>
                    <a:pt x="21353" y="28931"/>
                  </a:lnTo>
                  <a:lnTo>
                    <a:pt x="21399" y="28246"/>
                  </a:lnTo>
                  <a:lnTo>
                    <a:pt x="21981" y="27345"/>
                  </a:lnTo>
                  <a:lnTo>
                    <a:pt x="22836" y="26626"/>
                  </a:lnTo>
                  <a:lnTo>
                    <a:pt x="23692" y="26363"/>
                  </a:lnTo>
                  <a:lnTo>
                    <a:pt x="24206" y="25952"/>
                  </a:lnTo>
                  <a:lnTo>
                    <a:pt x="25416" y="25610"/>
                  </a:lnTo>
                  <a:lnTo>
                    <a:pt x="26260" y="25610"/>
                  </a:lnTo>
                  <a:lnTo>
                    <a:pt x="26420" y="25062"/>
                  </a:lnTo>
                  <a:lnTo>
                    <a:pt x="27013" y="24663"/>
                  </a:lnTo>
                  <a:lnTo>
                    <a:pt x="27105" y="23738"/>
                  </a:lnTo>
                  <a:lnTo>
                    <a:pt x="27835" y="22551"/>
                  </a:lnTo>
                  <a:lnTo>
                    <a:pt x="27904" y="21342"/>
                  </a:lnTo>
                  <a:lnTo>
                    <a:pt x="28132" y="20977"/>
                  </a:lnTo>
                  <a:lnTo>
                    <a:pt x="28177" y="20383"/>
                  </a:lnTo>
                  <a:lnTo>
                    <a:pt x="28326" y="18979"/>
                  </a:lnTo>
                  <a:lnTo>
                    <a:pt x="28189" y="17279"/>
                  </a:lnTo>
                  <a:lnTo>
                    <a:pt x="28383" y="16606"/>
                  </a:lnTo>
                  <a:lnTo>
                    <a:pt x="28588" y="16594"/>
                  </a:lnTo>
                  <a:lnTo>
                    <a:pt x="29147" y="15807"/>
                  </a:lnTo>
                  <a:lnTo>
                    <a:pt x="29615" y="14780"/>
                  </a:lnTo>
                  <a:lnTo>
                    <a:pt x="30711" y="13524"/>
                  </a:lnTo>
                  <a:lnTo>
                    <a:pt x="31099" y="12931"/>
                  </a:lnTo>
                  <a:lnTo>
                    <a:pt x="31384" y="11425"/>
                  </a:lnTo>
                  <a:lnTo>
                    <a:pt x="31236" y="10877"/>
                  </a:lnTo>
                  <a:lnTo>
                    <a:pt x="30951" y="9713"/>
                  </a:lnTo>
                  <a:lnTo>
                    <a:pt x="30654" y="9427"/>
                  </a:lnTo>
                  <a:lnTo>
                    <a:pt x="29969" y="9405"/>
                  </a:lnTo>
                  <a:lnTo>
                    <a:pt x="29353" y="9131"/>
                  </a:lnTo>
                  <a:lnTo>
                    <a:pt x="28314" y="8115"/>
                  </a:lnTo>
                  <a:lnTo>
                    <a:pt x="27116" y="7362"/>
                  </a:lnTo>
                  <a:lnTo>
                    <a:pt x="25918" y="7407"/>
                  </a:lnTo>
                  <a:lnTo>
                    <a:pt x="24366" y="6917"/>
                  </a:lnTo>
                  <a:lnTo>
                    <a:pt x="23441" y="7202"/>
                  </a:lnTo>
                  <a:lnTo>
                    <a:pt x="23555" y="6711"/>
                  </a:lnTo>
                  <a:lnTo>
                    <a:pt x="23167" y="6164"/>
                  </a:lnTo>
                  <a:lnTo>
                    <a:pt x="21821" y="5627"/>
                  </a:lnTo>
                  <a:lnTo>
                    <a:pt x="20817" y="5296"/>
                  </a:lnTo>
                  <a:lnTo>
                    <a:pt x="20212" y="5878"/>
                  </a:lnTo>
                  <a:lnTo>
                    <a:pt x="20166" y="4977"/>
                  </a:lnTo>
                  <a:lnTo>
                    <a:pt x="18762" y="4840"/>
                  </a:lnTo>
                  <a:lnTo>
                    <a:pt x="18511" y="4554"/>
                  </a:lnTo>
                  <a:lnTo>
                    <a:pt x="19116" y="3813"/>
                  </a:lnTo>
                  <a:lnTo>
                    <a:pt x="19105" y="3185"/>
                  </a:lnTo>
                  <a:lnTo>
                    <a:pt x="18671" y="3037"/>
                  </a:lnTo>
                  <a:lnTo>
                    <a:pt x="18249" y="1439"/>
                  </a:lnTo>
                  <a:lnTo>
                    <a:pt x="18055" y="948"/>
                  </a:lnTo>
                  <a:lnTo>
                    <a:pt x="17792" y="982"/>
                  </a:lnTo>
                  <a:lnTo>
                    <a:pt x="17290" y="1816"/>
                  </a:lnTo>
                  <a:lnTo>
                    <a:pt x="17028" y="2489"/>
                  </a:lnTo>
                  <a:lnTo>
                    <a:pt x="16731" y="2831"/>
                  </a:lnTo>
                  <a:lnTo>
                    <a:pt x="16343" y="2900"/>
                  </a:lnTo>
                  <a:lnTo>
                    <a:pt x="16229" y="2637"/>
                  </a:lnTo>
                  <a:lnTo>
                    <a:pt x="16058" y="2603"/>
                  </a:lnTo>
                  <a:lnTo>
                    <a:pt x="15807" y="2854"/>
                  </a:lnTo>
                  <a:lnTo>
                    <a:pt x="15464" y="2671"/>
                  </a:lnTo>
                  <a:lnTo>
                    <a:pt x="15008" y="2466"/>
                  </a:lnTo>
                  <a:lnTo>
                    <a:pt x="14620" y="2569"/>
                  </a:lnTo>
                  <a:lnTo>
                    <a:pt x="14289" y="2489"/>
                  </a:lnTo>
                  <a:lnTo>
                    <a:pt x="14220" y="2740"/>
                  </a:lnTo>
                  <a:lnTo>
                    <a:pt x="14346" y="2923"/>
                  </a:lnTo>
                  <a:lnTo>
                    <a:pt x="14277" y="3117"/>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986" name="Google Shape;1986;p65"/>
            <p:cNvSpPr/>
            <p:nvPr/>
          </p:nvSpPr>
          <p:spPr>
            <a:xfrm>
              <a:off x="6007825" y="2988575"/>
              <a:ext cx="23725" cy="32825"/>
            </a:xfrm>
            <a:custGeom>
              <a:rect b="b" l="l" r="r" t="t"/>
              <a:pathLst>
                <a:path extrusionOk="0" h="1313" w="949">
                  <a:moveTo>
                    <a:pt x="1" y="845"/>
                  </a:moveTo>
                  <a:lnTo>
                    <a:pt x="377" y="1313"/>
                  </a:lnTo>
                  <a:lnTo>
                    <a:pt x="537" y="993"/>
                  </a:lnTo>
                  <a:lnTo>
                    <a:pt x="925" y="1027"/>
                  </a:lnTo>
                  <a:lnTo>
                    <a:pt x="937" y="434"/>
                  </a:lnTo>
                  <a:lnTo>
                    <a:pt x="948" y="0"/>
                  </a:lnTo>
                  <a:lnTo>
                    <a:pt x="298" y="491"/>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987" name="Google Shape;1987;p65"/>
            <p:cNvSpPr/>
            <p:nvPr/>
          </p:nvSpPr>
          <p:spPr>
            <a:xfrm>
              <a:off x="5443775" y="2469900"/>
              <a:ext cx="64800" cy="36250"/>
            </a:xfrm>
            <a:custGeom>
              <a:rect b="b" l="l" r="r" t="t"/>
              <a:pathLst>
                <a:path extrusionOk="0" h="1450" w="2592">
                  <a:moveTo>
                    <a:pt x="2146" y="491"/>
                  </a:moveTo>
                  <a:lnTo>
                    <a:pt x="1758" y="228"/>
                  </a:lnTo>
                  <a:lnTo>
                    <a:pt x="1348" y="217"/>
                  </a:lnTo>
                  <a:lnTo>
                    <a:pt x="743" y="0"/>
                  </a:lnTo>
                  <a:lnTo>
                    <a:pt x="378" y="228"/>
                  </a:lnTo>
                  <a:lnTo>
                    <a:pt x="1" y="913"/>
                  </a:lnTo>
                  <a:lnTo>
                    <a:pt x="47" y="1084"/>
                  </a:lnTo>
                  <a:lnTo>
                    <a:pt x="834" y="1449"/>
                  </a:lnTo>
                  <a:lnTo>
                    <a:pt x="1291" y="1301"/>
                  </a:lnTo>
                  <a:lnTo>
                    <a:pt x="1964" y="1358"/>
                  </a:lnTo>
                  <a:lnTo>
                    <a:pt x="2592" y="1335"/>
                  </a:lnTo>
                  <a:lnTo>
                    <a:pt x="2534" y="776"/>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988" name="Google Shape;1988;p65"/>
            <p:cNvSpPr/>
            <p:nvPr/>
          </p:nvSpPr>
          <p:spPr>
            <a:xfrm>
              <a:off x="4109700" y="3512675"/>
              <a:ext cx="189175" cy="208300"/>
            </a:xfrm>
            <a:custGeom>
              <a:rect b="b" l="l" r="r" t="t"/>
              <a:pathLst>
                <a:path extrusionOk="0" h="8332" w="7567">
                  <a:moveTo>
                    <a:pt x="4440" y="80"/>
                  </a:moveTo>
                  <a:lnTo>
                    <a:pt x="4292" y="1"/>
                  </a:lnTo>
                  <a:lnTo>
                    <a:pt x="3835" y="217"/>
                  </a:lnTo>
                  <a:lnTo>
                    <a:pt x="3607" y="217"/>
                  </a:lnTo>
                  <a:lnTo>
                    <a:pt x="3082" y="571"/>
                  </a:lnTo>
                  <a:lnTo>
                    <a:pt x="2797" y="206"/>
                  </a:lnTo>
                  <a:lnTo>
                    <a:pt x="1575" y="514"/>
                  </a:lnTo>
                  <a:lnTo>
                    <a:pt x="982" y="548"/>
                  </a:lnTo>
                  <a:lnTo>
                    <a:pt x="856" y="3789"/>
                  </a:lnTo>
                  <a:lnTo>
                    <a:pt x="92" y="3812"/>
                  </a:lnTo>
                  <a:lnTo>
                    <a:pt x="1" y="6448"/>
                  </a:lnTo>
                  <a:lnTo>
                    <a:pt x="206" y="6597"/>
                  </a:lnTo>
                  <a:lnTo>
                    <a:pt x="628" y="7464"/>
                  </a:lnTo>
                  <a:lnTo>
                    <a:pt x="525" y="8012"/>
                  </a:lnTo>
                  <a:lnTo>
                    <a:pt x="685" y="8331"/>
                  </a:lnTo>
                  <a:lnTo>
                    <a:pt x="1256" y="8240"/>
                  </a:lnTo>
                  <a:lnTo>
                    <a:pt x="1655" y="7841"/>
                  </a:lnTo>
                  <a:lnTo>
                    <a:pt x="2043" y="7567"/>
                  </a:lnTo>
                  <a:lnTo>
                    <a:pt x="2260" y="7122"/>
                  </a:lnTo>
                  <a:lnTo>
                    <a:pt x="2637" y="6905"/>
                  </a:lnTo>
                  <a:lnTo>
                    <a:pt x="2968" y="7019"/>
                  </a:lnTo>
                  <a:lnTo>
                    <a:pt x="3321" y="7282"/>
                  </a:lnTo>
                  <a:lnTo>
                    <a:pt x="3949" y="7327"/>
                  </a:lnTo>
                  <a:lnTo>
                    <a:pt x="4463" y="7110"/>
                  </a:lnTo>
                  <a:lnTo>
                    <a:pt x="4554" y="6825"/>
                  </a:lnTo>
                  <a:lnTo>
                    <a:pt x="4725" y="6391"/>
                  </a:lnTo>
                  <a:lnTo>
                    <a:pt x="5147" y="6323"/>
                  </a:lnTo>
                  <a:lnTo>
                    <a:pt x="5398" y="5981"/>
                  </a:lnTo>
                  <a:lnTo>
                    <a:pt x="5684" y="5364"/>
                  </a:lnTo>
                  <a:lnTo>
                    <a:pt x="6426" y="4702"/>
                  </a:lnTo>
                  <a:lnTo>
                    <a:pt x="7567" y="4029"/>
                  </a:lnTo>
                  <a:lnTo>
                    <a:pt x="7076" y="3618"/>
                  </a:lnTo>
                  <a:lnTo>
                    <a:pt x="6483" y="3481"/>
                  </a:lnTo>
                  <a:lnTo>
                    <a:pt x="6266" y="2899"/>
                  </a:lnTo>
                  <a:lnTo>
                    <a:pt x="6277" y="2580"/>
                  </a:lnTo>
                  <a:lnTo>
                    <a:pt x="5946" y="2488"/>
                  </a:lnTo>
                  <a:lnTo>
                    <a:pt x="5090" y="1484"/>
                  </a:lnTo>
                  <a:lnTo>
                    <a:pt x="4862" y="959"/>
                  </a:lnTo>
                  <a:lnTo>
                    <a:pt x="4714" y="799"/>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989" name="Google Shape;1989;p65"/>
            <p:cNvSpPr/>
            <p:nvPr/>
          </p:nvSpPr>
          <p:spPr>
            <a:xfrm>
              <a:off x="4010425" y="2859325"/>
              <a:ext cx="258775" cy="201175"/>
            </a:xfrm>
            <a:custGeom>
              <a:rect b="b" l="l" r="r" t="t"/>
              <a:pathLst>
                <a:path extrusionOk="0" h="8047" w="10351">
                  <a:moveTo>
                    <a:pt x="7521" y="2283"/>
                  </a:moveTo>
                  <a:lnTo>
                    <a:pt x="7452" y="2249"/>
                  </a:lnTo>
                  <a:lnTo>
                    <a:pt x="7167" y="1986"/>
                  </a:lnTo>
                  <a:lnTo>
                    <a:pt x="7121" y="1701"/>
                  </a:lnTo>
                  <a:lnTo>
                    <a:pt x="7235" y="1336"/>
                  </a:lnTo>
                  <a:lnTo>
                    <a:pt x="7235" y="959"/>
                  </a:lnTo>
                  <a:lnTo>
                    <a:pt x="6768" y="389"/>
                  </a:lnTo>
                  <a:lnTo>
                    <a:pt x="6665" y="1"/>
                  </a:lnTo>
                  <a:lnTo>
                    <a:pt x="6174" y="160"/>
                  </a:lnTo>
                  <a:lnTo>
                    <a:pt x="5775" y="514"/>
                  </a:lnTo>
                  <a:lnTo>
                    <a:pt x="5204" y="1519"/>
                  </a:lnTo>
                  <a:lnTo>
                    <a:pt x="4462" y="1929"/>
                  </a:lnTo>
                  <a:lnTo>
                    <a:pt x="3686" y="1872"/>
                  </a:lnTo>
                  <a:lnTo>
                    <a:pt x="3458" y="1964"/>
                  </a:lnTo>
                  <a:lnTo>
                    <a:pt x="3538" y="2283"/>
                  </a:lnTo>
                  <a:lnTo>
                    <a:pt x="3127" y="2603"/>
                  </a:lnTo>
                  <a:lnTo>
                    <a:pt x="2796" y="2956"/>
                  </a:lnTo>
                  <a:lnTo>
                    <a:pt x="1792" y="3299"/>
                  </a:lnTo>
                  <a:lnTo>
                    <a:pt x="1586" y="3105"/>
                  </a:lnTo>
                  <a:lnTo>
                    <a:pt x="1461" y="3071"/>
                  </a:lnTo>
                  <a:lnTo>
                    <a:pt x="1312" y="3310"/>
                  </a:lnTo>
                  <a:lnTo>
                    <a:pt x="651" y="3367"/>
                  </a:lnTo>
                  <a:lnTo>
                    <a:pt x="263" y="4303"/>
                  </a:lnTo>
                  <a:lnTo>
                    <a:pt x="57" y="4451"/>
                  </a:lnTo>
                  <a:lnTo>
                    <a:pt x="0" y="5170"/>
                  </a:lnTo>
                  <a:lnTo>
                    <a:pt x="91" y="5558"/>
                  </a:lnTo>
                  <a:lnTo>
                    <a:pt x="34" y="5821"/>
                  </a:lnTo>
                  <a:lnTo>
                    <a:pt x="400" y="6300"/>
                  </a:lnTo>
                  <a:lnTo>
                    <a:pt x="479" y="6620"/>
                  </a:lnTo>
                  <a:lnTo>
                    <a:pt x="776" y="7076"/>
                  </a:lnTo>
                  <a:lnTo>
                    <a:pt x="1141" y="7384"/>
                  </a:lnTo>
                  <a:lnTo>
                    <a:pt x="1187" y="7795"/>
                  </a:lnTo>
                  <a:lnTo>
                    <a:pt x="1278" y="8046"/>
                  </a:lnTo>
                  <a:lnTo>
                    <a:pt x="1689" y="7213"/>
                  </a:lnTo>
                  <a:lnTo>
                    <a:pt x="2157" y="6722"/>
                  </a:lnTo>
                  <a:lnTo>
                    <a:pt x="2705" y="6882"/>
                  </a:lnTo>
                  <a:lnTo>
                    <a:pt x="3218" y="6939"/>
                  </a:lnTo>
                  <a:lnTo>
                    <a:pt x="3287" y="6300"/>
                  </a:lnTo>
                  <a:lnTo>
                    <a:pt x="3595" y="5844"/>
                  </a:lnTo>
                  <a:lnTo>
                    <a:pt x="4029" y="5558"/>
                  </a:lnTo>
                  <a:lnTo>
                    <a:pt x="4679" y="5855"/>
                  </a:lnTo>
                  <a:lnTo>
                    <a:pt x="5193" y="6197"/>
                  </a:lnTo>
                  <a:lnTo>
                    <a:pt x="5786" y="6277"/>
                  </a:lnTo>
                  <a:lnTo>
                    <a:pt x="6379" y="6449"/>
                  </a:lnTo>
                  <a:lnTo>
                    <a:pt x="6608" y="5912"/>
                  </a:lnTo>
                  <a:lnTo>
                    <a:pt x="6722" y="5844"/>
                  </a:lnTo>
                  <a:lnTo>
                    <a:pt x="7098" y="5924"/>
                  </a:lnTo>
                  <a:lnTo>
                    <a:pt x="7977" y="5479"/>
                  </a:lnTo>
                  <a:lnTo>
                    <a:pt x="8297" y="5673"/>
                  </a:lnTo>
                  <a:lnTo>
                    <a:pt x="8548" y="5638"/>
                  </a:lnTo>
                  <a:lnTo>
                    <a:pt x="8673" y="5421"/>
                  </a:lnTo>
                  <a:lnTo>
                    <a:pt x="8959" y="5342"/>
                  </a:lnTo>
                  <a:lnTo>
                    <a:pt x="9575" y="5444"/>
                  </a:lnTo>
                  <a:lnTo>
                    <a:pt x="10088" y="5456"/>
                  </a:lnTo>
                  <a:lnTo>
                    <a:pt x="10351" y="5364"/>
                  </a:lnTo>
                  <a:lnTo>
                    <a:pt x="10214" y="5068"/>
                  </a:lnTo>
                  <a:lnTo>
                    <a:pt x="9621" y="4714"/>
                  </a:lnTo>
                  <a:lnTo>
                    <a:pt x="9404" y="4166"/>
                  </a:lnTo>
                  <a:lnTo>
                    <a:pt x="9061" y="3790"/>
                  </a:lnTo>
                  <a:lnTo>
                    <a:pt x="8525" y="3299"/>
                  </a:lnTo>
                  <a:lnTo>
                    <a:pt x="8502" y="3013"/>
                  </a:lnTo>
                  <a:lnTo>
                    <a:pt x="8068" y="2648"/>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990" name="Google Shape;1990;p65"/>
            <p:cNvSpPr/>
            <p:nvPr/>
          </p:nvSpPr>
          <p:spPr>
            <a:xfrm>
              <a:off x="1465200" y="1347225"/>
              <a:ext cx="1519000" cy="811125"/>
            </a:xfrm>
            <a:custGeom>
              <a:rect b="b" l="l" r="r" t="t"/>
              <a:pathLst>
                <a:path extrusionOk="0" h="32445" w="60760">
                  <a:moveTo>
                    <a:pt x="44931" y="28451"/>
                  </a:moveTo>
                  <a:lnTo>
                    <a:pt x="44828" y="28017"/>
                  </a:lnTo>
                  <a:lnTo>
                    <a:pt x="44474" y="28291"/>
                  </a:lnTo>
                  <a:lnTo>
                    <a:pt x="44543" y="28588"/>
                  </a:lnTo>
                  <a:lnTo>
                    <a:pt x="45342" y="28964"/>
                  </a:lnTo>
                  <a:lnTo>
                    <a:pt x="45615" y="28907"/>
                  </a:lnTo>
                  <a:lnTo>
                    <a:pt x="46083" y="28553"/>
                  </a:lnTo>
                  <a:lnTo>
                    <a:pt x="45410" y="28565"/>
                  </a:lnTo>
                  <a:close/>
                  <a:moveTo>
                    <a:pt x="46985" y="26180"/>
                  </a:moveTo>
                  <a:lnTo>
                    <a:pt x="47008" y="26020"/>
                  </a:lnTo>
                  <a:lnTo>
                    <a:pt x="46426" y="25655"/>
                  </a:lnTo>
                  <a:lnTo>
                    <a:pt x="45581" y="25426"/>
                  </a:lnTo>
                  <a:lnTo>
                    <a:pt x="45307" y="25506"/>
                  </a:lnTo>
                  <a:lnTo>
                    <a:pt x="45809" y="25917"/>
                  </a:lnTo>
                  <a:lnTo>
                    <a:pt x="46620" y="26191"/>
                  </a:lnTo>
                  <a:close/>
                  <a:moveTo>
                    <a:pt x="3425" y="26705"/>
                  </a:moveTo>
                  <a:lnTo>
                    <a:pt x="3459" y="26225"/>
                  </a:lnTo>
                  <a:lnTo>
                    <a:pt x="3002" y="25849"/>
                  </a:lnTo>
                  <a:lnTo>
                    <a:pt x="2945" y="25438"/>
                  </a:lnTo>
                  <a:lnTo>
                    <a:pt x="2934" y="25141"/>
                  </a:lnTo>
                  <a:lnTo>
                    <a:pt x="2340" y="25038"/>
                  </a:lnTo>
                  <a:lnTo>
                    <a:pt x="1998" y="24913"/>
                  </a:lnTo>
                  <a:lnTo>
                    <a:pt x="1416" y="24708"/>
                  </a:lnTo>
                  <a:lnTo>
                    <a:pt x="1222" y="24924"/>
                  </a:lnTo>
                  <a:lnTo>
                    <a:pt x="1131" y="25392"/>
                  </a:lnTo>
                  <a:lnTo>
                    <a:pt x="1747" y="25552"/>
                  </a:lnTo>
                  <a:lnTo>
                    <a:pt x="1690" y="25814"/>
                  </a:lnTo>
                  <a:lnTo>
                    <a:pt x="2101" y="26123"/>
                  </a:lnTo>
                  <a:lnTo>
                    <a:pt x="2101" y="26442"/>
                  </a:lnTo>
                  <a:lnTo>
                    <a:pt x="3002" y="26842"/>
                  </a:lnTo>
                  <a:close/>
                  <a:moveTo>
                    <a:pt x="51379" y="24787"/>
                  </a:moveTo>
                  <a:lnTo>
                    <a:pt x="51926" y="24240"/>
                  </a:lnTo>
                  <a:lnTo>
                    <a:pt x="52132" y="24000"/>
                  </a:lnTo>
                  <a:lnTo>
                    <a:pt x="51835" y="23954"/>
                  </a:lnTo>
                  <a:lnTo>
                    <a:pt x="51128" y="24262"/>
                  </a:lnTo>
                  <a:lnTo>
                    <a:pt x="50534" y="24765"/>
                  </a:lnTo>
                  <a:lnTo>
                    <a:pt x="49381" y="26168"/>
                  </a:lnTo>
                  <a:lnTo>
                    <a:pt x="48617" y="26693"/>
                  </a:lnTo>
                  <a:lnTo>
                    <a:pt x="48845" y="26933"/>
                  </a:lnTo>
                  <a:lnTo>
                    <a:pt x="48309" y="27252"/>
                  </a:lnTo>
                  <a:lnTo>
                    <a:pt x="48332" y="27515"/>
                  </a:lnTo>
                  <a:lnTo>
                    <a:pt x="49701" y="27538"/>
                  </a:lnTo>
                  <a:lnTo>
                    <a:pt x="50477" y="27492"/>
                  </a:lnTo>
                  <a:lnTo>
                    <a:pt x="51105" y="27709"/>
                  </a:lnTo>
                  <a:lnTo>
                    <a:pt x="50477" y="28120"/>
                  </a:lnTo>
                  <a:lnTo>
                    <a:pt x="50888" y="28143"/>
                  </a:lnTo>
                  <a:lnTo>
                    <a:pt x="51926" y="27378"/>
                  </a:lnTo>
                  <a:lnTo>
                    <a:pt x="52098" y="27492"/>
                  </a:lnTo>
                  <a:lnTo>
                    <a:pt x="51744" y="28222"/>
                  </a:lnTo>
                  <a:lnTo>
                    <a:pt x="52177" y="28394"/>
                  </a:lnTo>
                  <a:lnTo>
                    <a:pt x="52497" y="28359"/>
                  </a:lnTo>
                  <a:lnTo>
                    <a:pt x="52999" y="27572"/>
                  </a:lnTo>
                  <a:lnTo>
                    <a:pt x="52931" y="27024"/>
                  </a:lnTo>
                  <a:lnTo>
                    <a:pt x="52976" y="26545"/>
                  </a:lnTo>
                  <a:lnTo>
                    <a:pt x="52440" y="26705"/>
                  </a:lnTo>
                  <a:lnTo>
                    <a:pt x="52839" y="26054"/>
                  </a:lnTo>
                  <a:lnTo>
                    <a:pt x="52234" y="25780"/>
                  </a:lnTo>
                  <a:lnTo>
                    <a:pt x="51846" y="25997"/>
                  </a:lnTo>
                  <a:lnTo>
                    <a:pt x="51287" y="25757"/>
                  </a:lnTo>
                  <a:lnTo>
                    <a:pt x="51630" y="25449"/>
                  </a:lnTo>
                  <a:lnTo>
                    <a:pt x="51219" y="25267"/>
                  </a:lnTo>
                  <a:lnTo>
                    <a:pt x="50671" y="25552"/>
                  </a:lnTo>
                  <a:close/>
                  <a:moveTo>
                    <a:pt x="480" y="21763"/>
                  </a:moveTo>
                  <a:lnTo>
                    <a:pt x="206" y="22048"/>
                  </a:lnTo>
                  <a:lnTo>
                    <a:pt x="1" y="22414"/>
                  </a:lnTo>
                  <a:lnTo>
                    <a:pt x="138" y="22688"/>
                  </a:lnTo>
                  <a:lnTo>
                    <a:pt x="47" y="23087"/>
                  </a:lnTo>
                  <a:lnTo>
                    <a:pt x="149" y="23486"/>
                  </a:lnTo>
                  <a:lnTo>
                    <a:pt x="423" y="23486"/>
                  </a:lnTo>
                  <a:lnTo>
                    <a:pt x="389" y="22790"/>
                  </a:lnTo>
                  <a:lnTo>
                    <a:pt x="1405" y="21797"/>
                  </a:lnTo>
                  <a:lnTo>
                    <a:pt x="708" y="21877"/>
                  </a:lnTo>
                  <a:close/>
                  <a:moveTo>
                    <a:pt x="40548" y="15053"/>
                  </a:moveTo>
                  <a:lnTo>
                    <a:pt x="40491" y="14882"/>
                  </a:lnTo>
                  <a:lnTo>
                    <a:pt x="40240" y="14870"/>
                  </a:lnTo>
                  <a:lnTo>
                    <a:pt x="39852" y="15110"/>
                  </a:lnTo>
                  <a:lnTo>
                    <a:pt x="39795" y="15167"/>
                  </a:lnTo>
                  <a:lnTo>
                    <a:pt x="39807" y="15407"/>
                  </a:lnTo>
                  <a:lnTo>
                    <a:pt x="40046" y="15486"/>
                  </a:lnTo>
                  <a:close/>
                  <a:moveTo>
                    <a:pt x="39179" y="14596"/>
                  </a:moveTo>
                  <a:lnTo>
                    <a:pt x="39293" y="14437"/>
                  </a:lnTo>
                  <a:lnTo>
                    <a:pt x="38437" y="14425"/>
                  </a:lnTo>
                  <a:lnTo>
                    <a:pt x="37730" y="14813"/>
                  </a:lnTo>
                  <a:lnTo>
                    <a:pt x="37730" y="15030"/>
                  </a:lnTo>
                  <a:lnTo>
                    <a:pt x="38163" y="15053"/>
                  </a:lnTo>
                  <a:close/>
                  <a:moveTo>
                    <a:pt x="38734" y="12234"/>
                  </a:moveTo>
                  <a:lnTo>
                    <a:pt x="38346" y="12154"/>
                  </a:lnTo>
                  <a:lnTo>
                    <a:pt x="37638" y="12896"/>
                  </a:lnTo>
                  <a:lnTo>
                    <a:pt x="37125" y="13524"/>
                  </a:lnTo>
                  <a:lnTo>
                    <a:pt x="36303" y="13923"/>
                  </a:lnTo>
                  <a:lnTo>
                    <a:pt x="37205" y="13843"/>
                  </a:lnTo>
                  <a:lnTo>
                    <a:pt x="37091" y="14322"/>
                  </a:lnTo>
                  <a:lnTo>
                    <a:pt x="38266" y="13900"/>
                  </a:lnTo>
                  <a:lnTo>
                    <a:pt x="39145" y="13467"/>
                  </a:lnTo>
                  <a:lnTo>
                    <a:pt x="39259" y="13843"/>
                  </a:lnTo>
                  <a:lnTo>
                    <a:pt x="40103" y="14026"/>
                  </a:lnTo>
                  <a:lnTo>
                    <a:pt x="40799" y="13775"/>
                  </a:lnTo>
                  <a:lnTo>
                    <a:pt x="40526" y="13512"/>
                  </a:lnTo>
                  <a:lnTo>
                    <a:pt x="40046" y="13569"/>
                  </a:lnTo>
                  <a:lnTo>
                    <a:pt x="40229" y="13181"/>
                  </a:lnTo>
                  <a:lnTo>
                    <a:pt x="39704" y="12942"/>
                  </a:lnTo>
                  <a:lnTo>
                    <a:pt x="39213" y="12668"/>
                  </a:lnTo>
                  <a:lnTo>
                    <a:pt x="39008" y="12462"/>
                  </a:lnTo>
                  <a:lnTo>
                    <a:pt x="38608" y="12588"/>
                  </a:lnTo>
                  <a:close/>
                  <a:moveTo>
                    <a:pt x="45102" y="11059"/>
                  </a:moveTo>
                  <a:lnTo>
                    <a:pt x="45627" y="10819"/>
                  </a:lnTo>
                  <a:lnTo>
                    <a:pt x="45764" y="10716"/>
                  </a:lnTo>
                  <a:lnTo>
                    <a:pt x="45969" y="10385"/>
                  </a:lnTo>
                  <a:lnTo>
                    <a:pt x="45638" y="10180"/>
                  </a:lnTo>
                  <a:lnTo>
                    <a:pt x="45045" y="10271"/>
                  </a:lnTo>
                  <a:lnTo>
                    <a:pt x="44497" y="10716"/>
                  </a:lnTo>
                  <a:lnTo>
                    <a:pt x="44394" y="11093"/>
                  </a:lnTo>
                  <a:close/>
                  <a:moveTo>
                    <a:pt x="34568" y="9529"/>
                  </a:moveTo>
                  <a:lnTo>
                    <a:pt x="34454" y="9244"/>
                  </a:lnTo>
                  <a:lnTo>
                    <a:pt x="34409" y="9107"/>
                  </a:lnTo>
                  <a:lnTo>
                    <a:pt x="34180" y="8959"/>
                  </a:lnTo>
                  <a:lnTo>
                    <a:pt x="33758" y="8753"/>
                  </a:lnTo>
                  <a:lnTo>
                    <a:pt x="33062" y="9073"/>
                  </a:lnTo>
                  <a:lnTo>
                    <a:pt x="32343" y="9324"/>
                  </a:lnTo>
                  <a:lnTo>
                    <a:pt x="32845" y="9666"/>
                  </a:lnTo>
                  <a:lnTo>
                    <a:pt x="33382" y="9575"/>
                  </a:lnTo>
                  <a:lnTo>
                    <a:pt x="33975" y="9803"/>
                  </a:lnTo>
                  <a:close/>
                  <a:moveTo>
                    <a:pt x="37764" y="9233"/>
                  </a:moveTo>
                  <a:lnTo>
                    <a:pt x="36817" y="9096"/>
                  </a:lnTo>
                  <a:lnTo>
                    <a:pt x="37638" y="8719"/>
                  </a:lnTo>
                  <a:lnTo>
                    <a:pt x="37581" y="7863"/>
                  </a:lnTo>
                  <a:lnTo>
                    <a:pt x="37307" y="7532"/>
                  </a:lnTo>
                  <a:lnTo>
                    <a:pt x="36668" y="7418"/>
                  </a:lnTo>
                  <a:lnTo>
                    <a:pt x="35516" y="7966"/>
                  </a:lnTo>
                  <a:lnTo>
                    <a:pt x="34728" y="8788"/>
                  </a:lnTo>
                  <a:lnTo>
                    <a:pt x="35139" y="9096"/>
                  </a:lnTo>
                  <a:lnTo>
                    <a:pt x="35367" y="9564"/>
                  </a:lnTo>
                  <a:lnTo>
                    <a:pt x="34466" y="10351"/>
                  </a:lnTo>
                  <a:lnTo>
                    <a:pt x="34009" y="10317"/>
                  </a:lnTo>
                  <a:lnTo>
                    <a:pt x="33130" y="10944"/>
                  </a:lnTo>
                  <a:lnTo>
                    <a:pt x="33724" y="10203"/>
                  </a:lnTo>
                  <a:lnTo>
                    <a:pt x="33039" y="9952"/>
                  </a:lnTo>
                  <a:lnTo>
                    <a:pt x="32400" y="10077"/>
                  </a:lnTo>
                  <a:lnTo>
                    <a:pt x="32058" y="10556"/>
                  </a:lnTo>
                  <a:lnTo>
                    <a:pt x="31213" y="10545"/>
                  </a:lnTo>
                  <a:lnTo>
                    <a:pt x="30186" y="10659"/>
                  </a:lnTo>
                  <a:lnTo>
                    <a:pt x="29467" y="10317"/>
                  </a:lnTo>
                  <a:lnTo>
                    <a:pt x="28748" y="10374"/>
                  </a:lnTo>
                  <a:lnTo>
                    <a:pt x="28531" y="9963"/>
                  </a:lnTo>
                  <a:lnTo>
                    <a:pt x="28235" y="9780"/>
                  </a:lnTo>
                  <a:lnTo>
                    <a:pt x="27698" y="9849"/>
                  </a:lnTo>
                  <a:lnTo>
                    <a:pt x="26956" y="9895"/>
                  </a:lnTo>
                  <a:lnTo>
                    <a:pt x="26329" y="10146"/>
                  </a:lnTo>
                  <a:lnTo>
                    <a:pt x="26614" y="10477"/>
                  </a:lnTo>
                  <a:lnTo>
                    <a:pt x="25610" y="10876"/>
                  </a:lnTo>
                  <a:lnTo>
                    <a:pt x="25416" y="10408"/>
                  </a:lnTo>
                  <a:lnTo>
                    <a:pt x="24788" y="10545"/>
                  </a:lnTo>
                  <a:lnTo>
                    <a:pt x="23099" y="10636"/>
                  </a:lnTo>
                  <a:lnTo>
                    <a:pt x="22186" y="10465"/>
                  </a:lnTo>
                  <a:lnTo>
                    <a:pt x="23396" y="10089"/>
                  </a:lnTo>
                  <a:lnTo>
                    <a:pt x="22996" y="9689"/>
                  </a:lnTo>
                  <a:lnTo>
                    <a:pt x="22369" y="9746"/>
                  </a:lnTo>
                  <a:lnTo>
                    <a:pt x="21707" y="9609"/>
                  </a:lnTo>
                  <a:lnTo>
                    <a:pt x="20634" y="9335"/>
                  </a:lnTo>
                  <a:lnTo>
                    <a:pt x="20086" y="9004"/>
                  </a:lnTo>
                  <a:lnTo>
                    <a:pt x="19447" y="8959"/>
                  </a:lnTo>
                  <a:lnTo>
                    <a:pt x="18979" y="9187"/>
                  </a:lnTo>
                  <a:lnTo>
                    <a:pt x="18135" y="9324"/>
                  </a:lnTo>
                  <a:lnTo>
                    <a:pt x="18694" y="8730"/>
                  </a:lnTo>
                  <a:lnTo>
                    <a:pt x="17347" y="9244"/>
                  </a:lnTo>
                  <a:lnTo>
                    <a:pt x="17153" y="8582"/>
                  </a:lnTo>
                  <a:lnTo>
                    <a:pt x="16857" y="8491"/>
                  </a:lnTo>
                  <a:lnTo>
                    <a:pt x="16309" y="8845"/>
                  </a:lnTo>
                  <a:lnTo>
                    <a:pt x="15670" y="9016"/>
                  </a:lnTo>
                  <a:lnTo>
                    <a:pt x="15636" y="8708"/>
                  </a:lnTo>
                  <a:lnTo>
                    <a:pt x="14472" y="8902"/>
                  </a:lnTo>
                  <a:lnTo>
                    <a:pt x="13216" y="9233"/>
                  </a:lnTo>
                  <a:lnTo>
                    <a:pt x="12474" y="9153"/>
                  </a:lnTo>
                  <a:lnTo>
                    <a:pt x="11470" y="9381"/>
                  </a:lnTo>
                  <a:lnTo>
                    <a:pt x="10591" y="9701"/>
                  </a:lnTo>
                  <a:lnTo>
                    <a:pt x="10066" y="9632"/>
                  </a:lnTo>
                  <a:lnTo>
                    <a:pt x="9587" y="9267"/>
                  </a:lnTo>
                  <a:lnTo>
                    <a:pt x="8754" y="9073"/>
                  </a:lnTo>
                  <a:lnTo>
                    <a:pt x="8754" y="9073"/>
                  </a:lnTo>
                  <a:lnTo>
                    <a:pt x="5285" y="11960"/>
                  </a:lnTo>
                  <a:lnTo>
                    <a:pt x="229" y="16582"/>
                  </a:lnTo>
                  <a:lnTo>
                    <a:pt x="834" y="16593"/>
                  </a:lnTo>
                  <a:lnTo>
                    <a:pt x="1222" y="16822"/>
                  </a:lnTo>
                  <a:lnTo>
                    <a:pt x="1302" y="17198"/>
                  </a:lnTo>
                  <a:lnTo>
                    <a:pt x="1336" y="17746"/>
                  </a:lnTo>
                  <a:lnTo>
                    <a:pt x="2420" y="17278"/>
                  </a:lnTo>
                  <a:lnTo>
                    <a:pt x="3333" y="17004"/>
                  </a:lnTo>
                  <a:lnTo>
                    <a:pt x="3253" y="17438"/>
                  </a:lnTo>
                  <a:lnTo>
                    <a:pt x="3356" y="17780"/>
                  </a:lnTo>
                  <a:lnTo>
                    <a:pt x="3596" y="18168"/>
                  </a:lnTo>
                  <a:lnTo>
                    <a:pt x="3447" y="18762"/>
                  </a:lnTo>
                  <a:lnTo>
                    <a:pt x="3231" y="19732"/>
                  </a:lnTo>
                  <a:lnTo>
                    <a:pt x="3881" y="20280"/>
                  </a:lnTo>
                  <a:lnTo>
                    <a:pt x="3447" y="20805"/>
                  </a:lnTo>
                  <a:lnTo>
                    <a:pt x="2717" y="21215"/>
                  </a:lnTo>
                  <a:lnTo>
                    <a:pt x="2717" y="21215"/>
                  </a:lnTo>
                  <a:lnTo>
                    <a:pt x="2363" y="21660"/>
                  </a:lnTo>
                  <a:lnTo>
                    <a:pt x="2660" y="22288"/>
                  </a:lnTo>
                  <a:lnTo>
                    <a:pt x="2215" y="22984"/>
                  </a:lnTo>
                  <a:lnTo>
                    <a:pt x="2797" y="23361"/>
                  </a:lnTo>
                  <a:lnTo>
                    <a:pt x="2283" y="23886"/>
                  </a:lnTo>
                  <a:lnTo>
                    <a:pt x="2101" y="24673"/>
                  </a:lnTo>
                  <a:lnTo>
                    <a:pt x="3082" y="25027"/>
                  </a:lnTo>
                  <a:lnTo>
                    <a:pt x="3310" y="25415"/>
                  </a:lnTo>
                  <a:lnTo>
                    <a:pt x="4086" y="26282"/>
                  </a:lnTo>
                  <a:lnTo>
                    <a:pt x="4189" y="26282"/>
                  </a:lnTo>
                  <a:lnTo>
                    <a:pt x="6163" y="26282"/>
                  </a:lnTo>
                  <a:lnTo>
                    <a:pt x="8252" y="26282"/>
                  </a:lnTo>
                  <a:lnTo>
                    <a:pt x="8937" y="26282"/>
                  </a:lnTo>
                  <a:lnTo>
                    <a:pt x="11071" y="26282"/>
                  </a:lnTo>
                  <a:lnTo>
                    <a:pt x="13148" y="26282"/>
                  </a:lnTo>
                  <a:lnTo>
                    <a:pt x="15236" y="26282"/>
                  </a:lnTo>
                  <a:lnTo>
                    <a:pt x="17347" y="26282"/>
                  </a:lnTo>
                  <a:lnTo>
                    <a:pt x="19733" y="26282"/>
                  </a:lnTo>
                  <a:lnTo>
                    <a:pt x="22129" y="26282"/>
                  </a:lnTo>
                  <a:lnTo>
                    <a:pt x="23567" y="26282"/>
                  </a:lnTo>
                  <a:lnTo>
                    <a:pt x="23761" y="25940"/>
                  </a:lnTo>
                  <a:lnTo>
                    <a:pt x="23989" y="25940"/>
                  </a:lnTo>
                  <a:lnTo>
                    <a:pt x="23875" y="26419"/>
                  </a:lnTo>
                  <a:lnTo>
                    <a:pt x="24012" y="26568"/>
                  </a:lnTo>
                  <a:lnTo>
                    <a:pt x="24469" y="26625"/>
                  </a:lnTo>
                  <a:lnTo>
                    <a:pt x="25131" y="26762"/>
                  </a:lnTo>
                  <a:lnTo>
                    <a:pt x="25667" y="27036"/>
                  </a:lnTo>
                  <a:lnTo>
                    <a:pt x="26295" y="26921"/>
                  </a:lnTo>
                  <a:lnTo>
                    <a:pt x="27048" y="27150"/>
                  </a:lnTo>
                  <a:lnTo>
                    <a:pt x="27048" y="27150"/>
                  </a:lnTo>
                  <a:lnTo>
                    <a:pt x="27504" y="26807"/>
                  </a:lnTo>
                  <a:lnTo>
                    <a:pt x="27961" y="26670"/>
                  </a:lnTo>
                  <a:lnTo>
                    <a:pt x="28223" y="26454"/>
                  </a:lnTo>
                  <a:lnTo>
                    <a:pt x="28440" y="26339"/>
                  </a:lnTo>
                  <a:lnTo>
                    <a:pt x="29011" y="26511"/>
                  </a:lnTo>
                  <a:lnTo>
                    <a:pt x="29479" y="26533"/>
                  </a:lnTo>
                  <a:lnTo>
                    <a:pt x="29593" y="26648"/>
                  </a:lnTo>
                  <a:lnTo>
                    <a:pt x="29604" y="27150"/>
                  </a:lnTo>
                  <a:lnTo>
                    <a:pt x="30346" y="27298"/>
                  </a:lnTo>
                  <a:lnTo>
                    <a:pt x="30106" y="27538"/>
                  </a:lnTo>
                  <a:lnTo>
                    <a:pt x="30277" y="27812"/>
                  </a:lnTo>
                  <a:lnTo>
                    <a:pt x="30004" y="28131"/>
                  </a:lnTo>
                  <a:lnTo>
                    <a:pt x="30266" y="28245"/>
                  </a:lnTo>
                  <a:lnTo>
                    <a:pt x="29992" y="28553"/>
                  </a:lnTo>
                  <a:lnTo>
                    <a:pt x="29992" y="28553"/>
                  </a:lnTo>
                  <a:lnTo>
                    <a:pt x="30163" y="28576"/>
                  </a:lnTo>
                  <a:lnTo>
                    <a:pt x="30346" y="28451"/>
                  </a:lnTo>
                  <a:lnTo>
                    <a:pt x="30414" y="28645"/>
                  </a:lnTo>
                  <a:lnTo>
                    <a:pt x="30905" y="28747"/>
                  </a:lnTo>
                  <a:lnTo>
                    <a:pt x="31441" y="28759"/>
                  </a:lnTo>
                  <a:lnTo>
                    <a:pt x="31989" y="28850"/>
                  </a:lnTo>
                  <a:lnTo>
                    <a:pt x="32560" y="29021"/>
                  </a:lnTo>
                  <a:lnTo>
                    <a:pt x="32674" y="29307"/>
                  </a:lnTo>
                  <a:lnTo>
                    <a:pt x="32868" y="29980"/>
                  </a:lnTo>
                  <a:lnTo>
                    <a:pt x="32526" y="30265"/>
                  </a:lnTo>
                  <a:lnTo>
                    <a:pt x="31989" y="30151"/>
                  </a:lnTo>
                  <a:lnTo>
                    <a:pt x="31841" y="29603"/>
                  </a:lnTo>
                  <a:lnTo>
                    <a:pt x="31715" y="30163"/>
                  </a:lnTo>
                  <a:lnTo>
                    <a:pt x="31179" y="30642"/>
                  </a:lnTo>
                  <a:lnTo>
                    <a:pt x="31065" y="31064"/>
                  </a:lnTo>
                  <a:lnTo>
                    <a:pt x="30905" y="31304"/>
                  </a:lnTo>
                  <a:lnTo>
                    <a:pt x="30323" y="31589"/>
                  </a:lnTo>
                  <a:lnTo>
                    <a:pt x="30323" y="31589"/>
                  </a:lnTo>
                  <a:lnTo>
                    <a:pt x="29787" y="32068"/>
                  </a:lnTo>
                  <a:lnTo>
                    <a:pt x="29501" y="32388"/>
                  </a:lnTo>
                  <a:lnTo>
                    <a:pt x="29889" y="32445"/>
                  </a:lnTo>
                  <a:lnTo>
                    <a:pt x="30528" y="32160"/>
                  </a:lnTo>
                  <a:lnTo>
                    <a:pt x="30951" y="31909"/>
                  </a:lnTo>
                  <a:lnTo>
                    <a:pt x="31179" y="31874"/>
                  </a:lnTo>
                  <a:lnTo>
                    <a:pt x="31544" y="31954"/>
                  </a:lnTo>
                  <a:lnTo>
                    <a:pt x="31784" y="31829"/>
                  </a:lnTo>
                  <a:lnTo>
                    <a:pt x="32183" y="31715"/>
                  </a:lnTo>
                  <a:lnTo>
                    <a:pt x="32857" y="31600"/>
                  </a:lnTo>
                  <a:lnTo>
                    <a:pt x="32857" y="31600"/>
                  </a:lnTo>
                  <a:lnTo>
                    <a:pt x="32857" y="31600"/>
                  </a:lnTo>
                  <a:lnTo>
                    <a:pt x="32902" y="31338"/>
                  </a:lnTo>
                  <a:lnTo>
                    <a:pt x="32857" y="31361"/>
                  </a:lnTo>
                  <a:lnTo>
                    <a:pt x="32617" y="31395"/>
                  </a:lnTo>
                  <a:lnTo>
                    <a:pt x="32354" y="31315"/>
                  </a:lnTo>
                  <a:lnTo>
                    <a:pt x="32685" y="31018"/>
                  </a:lnTo>
                  <a:lnTo>
                    <a:pt x="32959" y="30916"/>
                  </a:lnTo>
                  <a:lnTo>
                    <a:pt x="33518" y="30790"/>
                  </a:lnTo>
                  <a:lnTo>
                    <a:pt x="34169" y="30665"/>
                  </a:lnTo>
                  <a:lnTo>
                    <a:pt x="34431" y="30824"/>
                  </a:lnTo>
                  <a:lnTo>
                    <a:pt x="34694" y="30630"/>
                  </a:lnTo>
                  <a:lnTo>
                    <a:pt x="34968" y="30516"/>
                  </a:lnTo>
                  <a:lnTo>
                    <a:pt x="35093" y="30573"/>
                  </a:lnTo>
                  <a:lnTo>
                    <a:pt x="35105" y="30585"/>
                  </a:lnTo>
                  <a:lnTo>
                    <a:pt x="36063" y="29991"/>
                  </a:lnTo>
                  <a:lnTo>
                    <a:pt x="36451" y="29820"/>
                  </a:lnTo>
                  <a:lnTo>
                    <a:pt x="37547" y="29820"/>
                  </a:lnTo>
                  <a:lnTo>
                    <a:pt x="38882" y="29820"/>
                  </a:lnTo>
                  <a:lnTo>
                    <a:pt x="39019" y="29592"/>
                  </a:lnTo>
                  <a:lnTo>
                    <a:pt x="39259" y="29546"/>
                  </a:lnTo>
                  <a:lnTo>
                    <a:pt x="39624" y="29421"/>
                  </a:lnTo>
                  <a:lnTo>
                    <a:pt x="40001" y="29021"/>
                  </a:lnTo>
                  <a:lnTo>
                    <a:pt x="40457" y="28325"/>
                  </a:lnTo>
                  <a:lnTo>
                    <a:pt x="41245" y="27652"/>
                  </a:lnTo>
                  <a:lnTo>
                    <a:pt x="41404" y="27892"/>
                  </a:lnTo>
                  <a:lnTo>
                    <a:pt x="41929" y="27732"/>
                  </a:lnTo>
                  <a:lnTo>
                    <a:pt x="42146" y="27994"/>
                  </a:lnTo>
                  <a:lnTo>
                    <a:pt x="41747" y="29204"/>
                  </a:lnTo>
                  <a:lnTo>
                    <a:pt x="42043" y="29706"/>
                  </a:lnTo>
                  <a:lnTo>
                    <a:pt x="42888" y="29592"/>
                  </a:lnTo>
                  <a:lnTo>
                    <a:pt x="44041" y="29558"/>
                  </a:lnTo>
                  <a:lnTo>
                    <a:pt x="42557" y="30288"/>
                  </a:lnTo>
                  <a:lnTo>
                    <a:pt x="42340" y="31030"/>
                  </a:lnTo>
                  <a:lnTo>
                    <a:pt x="42876" y="31098"/>
                  </a:lnTo>
                  <a:lnTo>
                    <a:pt x="43881" y="30459"/>
                  </a:lnTo>
                  <a:lnTo>
                    <a:pt x="44714" y="30117"/>
                  </a:lnTo>
                  <a:lnTo>
                    <a:pt x="46449" y="29592"/>
                  </a:lnTo>
                  <a:lnTo>
                    <a:pt x="47521" y="29010"/>
                  </a:lnTo>
                  <a:lnTo>
                    <a:pt x="47156" y="28690"/>
                  </a:lnTo>
                  <a:lnTo>
                    <a:pt x="47293" y="28051"/>
                  </a:lnTo>
                  <a:lnTo>
                    <a:pt x="46277" y="29044"/>
                  </a:lnTo>
                  <a:lnTo>
                    <a:pt x="45056" y="29158"/>
                  </a:lnTo>
                  <a:lnTo>
                    <a:pt x="44269" y="28725"/>
                  </a:lnTo>
                  <a:lnTo>
                    <a:pt x="44257" y="28063"/>
                  </a:lnTo>
                  <a:lnTo>
                    <a:pt x="44337" y="27093"/>
                  </a:lnTo>
                  <a:lnTo>
                    <a:pt x="45216" y="26511"/>
                  </a:lnTo>
                  <a:lnTo>
                    <a:pt x="44737" y="26066"/>
                  </a:lnTo>
                  <a:lnTo>
                    <a:pt x="43653" y="26145"/>
                  </a:lnTo>
                  <a:lnTo>
                    <a:pt x="41929" y="26887"/>
                  </a:lnTo>
                  <a:lnTo>
                    <a:pt x="40377" y="28063"/>
                  </a:lnTo>
                  <a:lnTo>
                    <a:pt x="39715" y="28200"/>
                  </a:lnTo>
                  <a:lnTo>
                    <a:pt x="40834" y="27389"/>
                  </a:lnTo>
                  <a:lnTo>
                    <a:pt x="42272" y="26203"/>
                  </a:lnTo>
                  <a:lnTo>
                    <a:pt x="43299" y="25826"/>
                  </a:lnTo>
                  <a:lnTo>
                    <a:pt x="44109" y="25198"/>
                  </a:lnTo>
                  <a:lnTo>
                    <a:pt x="44851" y="25118"/>
                  </a:lnTo>
                  <a:lnTo>
                    <a:pt x="45901" y="25141"/>
                  </a:lnTo>
                  <a:lnTo>
                    <a:pt x="47327" y="25324"/>
                  </a:lnTo>
                  <a:lnTo>
                    <a:pt x="48548" y="25175"/>
                  </a:lnTo>
                  <a:lnTo>
                    <a:pt x="49667" y="24456"/>
                  </a:lnTo>
                  <a:lnTo>
                    <a:pt x="50899" y="24137"/>
                  </a:lnTo>
                  <a:lnTo>
                    <a:pt x="51504" y="23840"/>
                  </a:lnTo>
                  <a:lnTo>
                    <a:pt x="52098" y="23509"/>
                  </a:lnTo>
                  <a:lnTo>
                    <a:pt x="52383" y="22539"/>
                  </a:lnTo>
                  <a:lnTo>
                    <a:pt x="52234" y="22208"/>
                  </a:lnTo>
                  <a:lnTo>
                    <a:pt x="51744" y="22094"/>
                  </a:lnTo>
                  <a:lnTo>
                    <a:pt x="51744" y="21375"/>
                  </a:lnTo>
                  <a:lnTo>
                    <a:pt x="51413" y="21101"/>
                  </a:lnTo>
                  <a:lnTo>
                    <a:pt x="50431" y="20873"/>
                  </a:lnTo>
                  <a:lnTo>
                    <a:pt x="50032" y="20382"/>
                  </a:lnTo>
                  <a:lnTo>
                    <a:pt x="49347" y="19903"/>
                  </a:lnTo>
                  <a:lnTo>
                    <a:pt x="49838" y="19378"/>
                  </a:lnTo>
                  <a:lnTo>
                    <a:pt x="49553" y="18362"/>
                  </a:lnTo>
                  <a:lnTo>
                    <a:pt x="49176" y="17290"/>
                  </a:lnTo>
                  <a:lnTo>
                    <a:pt x="49039" y="16548"/>
                  </a:lnTo>
                  <a:lnTo>
                    <a:pt x="48423" y="16936"/>
                  </a:lnTo>
                  <a:lnTo>
                    <a:pt x="47361" y="17860"/>
                  </a:lnTo>
                  <a:lnTo>
                    <a:pt x="46209" y="18317"/>
                  </a:lnTo>
                  <a:lnTo>
                    <a:pt x="45981" y="17837"/>
                  </a:lnTo>
                  <a:lnTo>
                    <a:pt x="45456" y="17689"/>
                  </a:lnTo>
                  <a:lnTo>
                    <a:pt x="45764" y="16651"/>
                  </a:lnTo>
                  <a:lnTo>
                    <a:pt x="46140" y="15954"/>
                  </a:lnTo>
                  <a:lnTo>
                    <a:pt x="45045" y="15874"/>
                  </a:lnTo>
                  <a:lnTo>
                    <a:pt x="45022" y="15566"/>
                  </a:lnTo>
                  <a:lnTo>
                    <a:pt x="44508" y="15098"/>
                  </a:lnTo>
                  <a:lnTo>
                    <a:pt x="44086" y="14813"/>
                  </a:lnTo>
                  <a:lnTo>
                    <a:pt x="43447" y="15019"/>
                  </a:lnTo>
                  <a:lnTo>
                    <a:pt x="42842" y="14950"/>
                  </a:lnTo>
                  <a:lnTo>
                    <a:pt x="41906" y="14722"/>
                  </a:lnTo>
                  <a:lnTo>
                    <a:pt x="41347" y="14904"/>
                  </a:lnTo>
                  <a:lnTo>
                    <a:pt x="40799" y="16194"/>
                  </a:lnTo>
                  <a:lnTo>
                    <a:pt x="40663" y="16947"/>
                  </a:lnTo>
                  <a:lnTo>
                    <a:pt x="39407" y="17815"/>
                  </a:lnTo>
                  <a:lnTo>
                    <a:pt x="39852" y="18465"/>
                  </a:lnTo>
                  <a:lnTo>
                    <a:pt x="39921" y="19173"/>
                  </a:lnTo>
                  <a:lnTo>
                    <a:pt x="39681" y="19743"/>
                  </a:lnTo>
                  <a:lnTo>
                    <a:pt x="39008" y="20325"/>
                  </a:lnTo>
                  <a:lnTo>
                    <a:pt x="37935" y="20930"/>
                  </a:lnTo>
                  <a:lnTo>
                    <a:pt x="36657" y="21330"/>
                  </a:lnTo>
                  <a:lnTo>
                    <a:pt x="36896" y="21786"/>
                  </a:lnTo>
                  <a:lnTo>
                    <a:pt x="36577" y="23155"/>
                  </a:lnTo>
                  <a:lnTo>
                    <a:pt x="35778" y="24057"/>
                  </a:lnTo>
                  <a:lnTo>
                    <a:pt x="35128" y="24320"/>
                  </a:lnTo>
                  <a:lnTo>
                    <a:pt x="34500" y="23498"/>
                  </a:lnTo>
                  <a:lnTo>
                    <a:pt x="34489" y="22528"/>
                  </a:lnTo>
                  <a:lnTo>
                    <a:pt x="34728" y="21672"/>
                  </a:lnTo>
                  <a:lnTo>
                    <a:pt x="35242" y="20930"/>
                  </a:lnTo>
                  <a:lnTo>
                    <a:pt x="34557" y="20839"/>
                  </a:lnTo>
                  <a:lnTo>
                    <a:pt x="33484" y="20782"/>
                  </a:lnTo>
                  <a:lnTo>
                    <a:pt x="32971" y="20428"/>
                  </a:lnTo>
                  <a:lnTo>
                    <a:pt x="32286" y="20200"/>
                  </a:lnTo>
                  <a:lnTo>
                    <a:pt x="32046" y="19789"/>
                  </a:lnTo>
                  <a:lnTo>
                    <a:pt x="31578" y="19469"/>
                  </a:lnTo>
                  <a:lnTo>
                    <a:pt x="30574" y="19104"/>
                  </a:lnTo>
                  <a:lnTo>
                    <a:pt x="29558" y="19275"/>
                  </a:lnTo>
                  <a:lnTo>
                    <a:pt x="29661" y="18636"/>
                  </a:lnTo>
                  <a:lnTo>
                    <a:pt x="29878" y="17849"/>
                  </a:lnTo>
                  <a:lnTo>
                    <a:pt x="29022" y="17700"/>
                  </a:lnTo>
                  <a:lnTo>
                    <a:pt x="29718" y="16730"/>
                  </a:lnTo>
                  <a:lnTo>
                    <a:pt x="30414" y="16080"/>
                  </a:lnTo>
                  <a:lnTo>
                    <a:pt x="31761" y="15156"/>
                  </a:lnTo>
                  <a:lnTo>
                    <a:pt x="32982" y="14494"/>
                  </a:lnTo>
                  <a:lnTo>
                    <a:pt x="33781" y="14391"/>
                  </a:lnTo>
                  <a:lnTo>
                    <a:pt x="34203" y="13866"/>
                  </a:lnTo>
                  <a:lnTo>
                    <a:pt x="34922" y="13524"/>
                  </a:lnTo>
                  <a:lnTo>
                    <a:pt x="35835" y="13467"/>
                  </a:lnTo>
                  <a:lnTo>
                    <a:pt x="36942" y="12930"/>
                  </a:lnTo>
                  <a:lnTo>
                    <a:pt x="37353" y="12588"/>
                  </a:lnTo>
                  <a:lnTo>
                    <a:pt x="38403" y="11914"/>
                  </a:lnTo>
                  <a:lnTo>
                    <a:pt x="38859" y="11515"/>
                  </a:lnTo>
                  <a:lnTo>
                    <a:pt x="39316" y="11755"/>
                  </a:lnTo>
                  <a:lnTo>
                    <a:pt x="40252" y="11629"/>
                  </a:lnTo>
                  <a:lnTo>
                    <a:pt x="41792" y="11081"/>
                  </a:lnTo>
                  <a:lnTo>
                    <a:pt x="42112" y="10705"/>
                  </a:lnTo>
                  <a:lnTo>
                    <a:pt x="41998" y="10283"/>
                  </a:lnTo>
                  <a:lnTo>
                    <a:pt x="42717" y="9872"/>
                  </a:lnTo>
                  <a:lnTo>
                    <a:pt x="42956" y="9484"/>
                  </a:lnTo>
                  <a:lnTo>
                    <a:pt x="42454" y="9118"/>
                  </a:lnTo>
                  <a:lnTo>
                    <a:pt x="41690" y="9004"/>
                  </a:lnTo>
                  <a:lnTo>
                    <a:pt x="40902" y="8947"/>
                  </a:lnTo>
                  <a:lnTo>
                    <a:pt x="40252" y="9792"/>
                  </a:lnTo>
                  <a:lnTo>
                    <a:pt x="39316" y="10442"/>
                  </a:lnTo>
                  <a:lnTo>
                    <a:pt x="38289" y="11013"/>
                  </a:lnTo>
                  <a:lnTo>
                    <a:pt x="38106" y="10488"/>
                  </a:lnTo>
                  <a:lnTo>
                    <a:pt x="38711" y="9917"/>
                  </a:lnTo>
                  <a:lnTo>
                    <a:pt x="38391" y="9415"/>
                  </a:lnTo>
                  <a:lnTo>
                    <a:pt x="37148" y="10020"/>
                  </a:lnTo>
                  <a:close/>
                  <a:moveTo>
                    <a:pt x="26991" y="6539"/>
                  </a:moveTo>
                  <a:lnTo>
                    <a:pt x="26591" y="6391"/>
                  </a:lnTo>
                  <a:lnTo>
                    <a:pt x="24583" y="6847"/>
                  </a:lnTo>
                  <a:lnTo>
                    <a:pt x="23852" y="7133"/>
                  </a:lnTo>
                  <a:lnTo>
                    <a:pt x="22745" y="7692"/>
                  </a:lnTo>
                  <a:lnTo>
                    <a:pt x="23510" y="7897"/>
                  </a:lnTo>
                  <a:lnTo>
                    <a:pt x="24400" y="7875"/>
                  </a:lnTo>
                  <a:lnTo>
                    <a:pt x="22757" y="8183"/>
                  </a:lnTo>
                  <a:lnTo>
                    <a:pt x="22757" y="8445"/>
                  </a:lnTo>
                  <a:lnTo>
                    <a:pt x="23556" y="8468"/>
                  </a:lnTo>
                  <a:lnTo>
                    <a:pt x="24834" y="8411"/>
                  </a:lnTo>
                  <a:lnTo>
                    <a:pt x="25770" y="8582"/>
                  </a:lnTo>
                  <a:lnTo>
                    <a:pt x="24879" y="8719"/>
                  </a:lnTo>
                  <a:lnTo>
                    <a:pt x="24092" y="8673"/>
                  </a:lnTo>
                  <a:lnTo>
                    <a:pt x="23088" y="8810"/>
                  </a:lnTo>
                  <a:lnTo>
                    <a:pt x="22608" y="8890"/>
                  </a:lnTo>
                  <a:lnTo>
                    <a:pt x="22700" y="9495"/>
                  </a:lnTo>
                  <a:lnTo>
                    <a:pt x="23293" y="9404"/>
                  </a:lnTo>
                  <a:lnTo>
                    <a:pt x="23887" y="9621"/>
                  </a:lnTo>
                  <a:lnTo>
                    <a:pt x="23841" y="9974"/>
                  </a:lnTo>
                  <a:lnTo>
                    <a:pt x="24948" y="9906"/>
                  </a:lnTo>
                  <a:lnTo>
                    <a:pt x="26546" y="9792"/>
                  </a:lnTo>
                  <a:lnTo>
                    <a:pt x="27892" y="9529"/>
                  </a:lnTo>
                  <a:lnTo>
                    <a:pt x="28600" y="9472"/>
                  </a:lnTo>
                  <a:lnTo>
                    <a:pt x="29422" y="9689"/>
                  </a:lnTo>
                  <a:lnTo>
                    <a:pt x="30380" y="9803"/>
                  </a:lnTo>
                  <a:lnTo>
                    <a:pt x="30814" y="9529"/>
                  </a:lnTo>
                  <a:lnTo>
                    <a:pt x="30722" y="9233"/>
                  </a:lnTo>
                  <a:lnTo>
                    <a:pt x="31715" y="9176"/>
                  </a:lnTo>
                  <a:lnTo>
                    <a:pt x="32092" y="8833"/>
                  </a:lnTo>
                  <a:lnTo>
                    <a:pt x="31373" y="8479"/>
                  </a:lnTo>
                  <a:lnTo>
                    <a:pt x="30768" y="8103"/>
                  </a:lnTo>
                  <a:lnTo>
                    <a:pt x="31111" y="7589"/>
                  </a:lnTo>
                  <a:lnTo>
                    <a:pt x="31499" y="6870"/>
                  </a:lnTo>
                  <a:lnTo>
                    <a:pt x="31190" y="6585"/>
                  </a:lnTo>
                  <a:lnTo>
                    <a:pt x="30757" y="6448"/>
                  </a:lnTo>
                  <a:lnTo>
                    <a:pt x="30163" y="6562"/>
                  </a:lnTo>
                  <a:lnTo>
                    <a:pt x="29764" y="7327"/>
                  </a:lnTo>
                  <a:lnTo>
                    <a:pt x="29148" y="7623"/>
                  </a:lnTo>
                  <a:lnTo>
                    <a:pt x="29467" y="6893"/>
                  </a:lnTo>
                  <a:lnTo>
                    <a:pt x="29216" y="6653"/>
                  </a:lnTo>
                  <a:lnTo>
                    <a:pt x="28178" y="7041"/>
                  </a:lnTo>
                  <a:lnTo>
                    <a:pt x="27812" y="6665"/>
                  </a:lnTo>
                  <a:lnTo>
                    <a:pt x="26329" y="6882"/>
                  </a:lnTo>
                  <a:close/>
                  <a:moveTo>
                    <a:pt x="32571" y="6323"/>
                  </a:moveTo>
                  <a:lnTo>
                    <a:pt x="32332" y="6163"/>
                  </a:lnTo>
                  <a:lnTo>
                    <a:pt x="31556" y="6197"/>
                  </a:lnTo>
                  <a:lnTo>
                    <a:pt x="31259" y="6300"/>
                  </a:lnTo>
                  <a:lnTo>
                    <a:pt x="31578" y="6813"/>
                  </a:lnTo>
                  <a:close/>
                  <a:moveTo>
                    <a:pt x="47932" y="6551"/>
                  </a:moveTo>
                  <a:lnTo>
                    <a:pt x="47304" y="6151"/>
                  </a:lnTo>
                  <a:lnTo>
                    <a:pt x="46106" y="6083"/>
                  </a:lnTo>
                  <a:lnTo>
                    <a:pt x="45809" y="6128"/>
                  </a:lnTo>
                  <a:lnTo>
                    <a:pt x="45570" y="6380"/>
                  </a:lnTo>
                  <a:lnTo>
                    <a:pt x="45855" y="6779"/>
                  </a:lnTo>
                  <a:lnTo>
                    <a:pt x="45981" y="6825"/>
                  </a:lnTo>
                  <a:lnTo>
                    <a:pt x="46665" y="6722"/>
                  </a:lnTo>
                  <a:lnTo>
                    <a:pt x="47247" y="6733"/>
                  </a:lnTo>
                  <a:lnTo>
                    <a:pt x="47841" y="6756"/>
                  </a:lnTo>
                  <a:close/>
                  <a:moveTo>
                    <a:pt x="42317" y="6505"/>
                  </a:moveTo>
                  <a:lnTo>
                    <a:pt x="43128" y="6049"/>
                  </a:lnTo>
                  <a:lnTo>
                    <a:pt x="41530" y="6243"/>
                  </a:lnTo>
                  <a:lnTo>
                    <a:pt x="40708" y="6539"/>
                  </a:lnTo>
                  <a:lnTo>
                    <a:pt x="39692" y="7190"/>
                  </a:lnTo>
                  <a:lnTo>
                    <a:pt x="39225" y="7932"/>
                  </a:lnTo>
                  <a:lnTo>
                    <a:pt x="40023" y="7954"/>
                  </a:lnTo>
                  <a:lnTo>
                    <a:pt x="39145" y="8274"/>
                  </a:lnTo>
                  <a:lnTo>
                    <a:pt x="39407" y="8548"/>
                  </a:lnTo>
                  <a:lnTo>
                    <a:pt x="40252" y="8662"/>
                  </a:lnTo>
                  <a:lnTo>
                    <a:pt x="41290" y="8879"/>
                  </a:lnTo>
                  <a:lnTo>
                    <a:pt x="43253" y="9050"/>
                  </a:lnTo>
                  <a:lnTo>
                    <a:pt x="44383" y="8959"/>
                  </a:lnTo>
                  <a:lnTo>
                    <a:pt x="44839" y="8730"/>
                  </a:lnTo>
                  <a:lnTo>
                    <a:pt x="45125" y="8993"/>
                  </a:lnTo>
                  <a:lnTo>
                    <a:pt x="45593" y="9039"/>
                  </a:lnTo>
                  <a:lnTo>
                    <a:pt x="45878" y="9507"/>
                  </a:lnTo>
                  <a:lnTo>
                    <a:pt x="45387" y="9701"/>
                  </a:lnTo>
                  <a:lnTo>
                    <a:pt x="46391" y="9963"/>
                  </a:lnTo>
                  <a:lnTo>
                    <a:pt x="47053" y="10328"/>
                  </a:lnTo>
                  <a:lnTo>
                    <a:pt x="47122" y="10602"/>
                  </a:lnTo>
                  <a:lnTo>
                    <a:pt x="47065" y="10944"/>
                  </a:lnTo>
                  <a:lnTo>
                    <a:pt x="45844" y="11720"/>
                  </a:lnTo>
                  <a:lnTo>
                    <a:pt x="45387" y="12097"/>
                  </a:lnTo>
                  <a:lnTo>
                    <a:pt x="45410" y="12382"/>
                  </a:lnTo>
                  <a:lnTo>
                    <a:pt x="44098" y="12485"/>
                  </a:lnTo>
                  <a:lnTo>
                    <a:pt x="42956" y="12496"/>
                  </a:lnTo>
                  <a:lnTo>
                    <a:pt x="42180" y="13101"/>
                  </a:lnTo>
                  <a:lnTo>
                    <a:pt x="42523" y="13375"/>
                  </a:lnTo>
                  <a:lnTo>
                    <a:pt x="44383" y="13238"/>
                  </a:lnTo>
                  <a:lnTo>
                    <a:pt x="44508" y="13010"/>
                  </a:lnTo>
                  <a:lnTo>
                    <a:pt x="45182" y="13398"/>
                  </a:lnTo>
                  <a:lnTo>
                    <a:pt x="45855" y="13809"/>
                  </a:lnTo>
                  <a:lnTo>
                    <a:pt x="45513" y="14037"/>
                  </a:lnTo>
                  <a:lnTo>
                    <a:pt x="46049" y="14437"/>
                  </a:lnTo>
                  <a:lnTo>
                    <a:pt x="47133" y="14916"/>
                  </a:lnTo>
                  <a:lnTo>
                    <a:pt x="48662" y="15235"/>
                  </a:lnTo>
                  <a:lnTo>
                    <a:pt x="48708" y="14950"/>
                  </a:lnTo>
                  <a:lnTo>
                    <a:pt x="48309" y="14459"/>
                  </a:lnTo>
                  <a:lnTo>
                    <a:pt x="47807" y="13752"/>
                  </a:lnTo>
                  <a:lnTo>
                    <a:pt x="49016" y="14414"/>
                  </a:lnTo>
                  <a:lnTo>
                    <a:pt x="49690" y="14631"/>
                  </a:lnTo>
                  <a:lnTo>
                    <a:pt x="50203" y="14037"/>
                  </a:lnTo>
                  <a:lnTo>
                    <a:pt x="50203" y="13238"/>
                  </a:lnTo>
                  <a:lnTo>
                    <a:pt x="50066" y="13033"/>
                  </a:lnTo>
                  <a:lnTo>
                    <a:pt x="49439" y="12668"/>
                  </a:lnTo>
                  <a:lnTo>
                    <a:pt x="49050" y="12200"/>
                  </a:lnTo>
                  <a:lnTo>
                    <a:pt x="49381" y="11743"/>
                  </a:lnTo>
                  <a:lnTo>
                    <a:pt x="50203" y="11641"/>
                  </a:lnTo>
                  <a:lnTo>
                    <a:pt x="50751" y="12417"/>
                  </a:lnTo>
                  <a:lnTo>
                    <a:pt x="51322" y="12759"/>
                  </a:lnTo>
                  <a:lnTo>
                    <a:pt x="52839" y="11835"/>
                  </a:lnTo>
                  <a:lnTo>
                    <a:pt x="53319" y="11275"/>
                  </a:lnTo>
                  <a:lnTo>
                    <a:pt x="52406" y="11230"/>
                  </a:lnTo>
                  <a:lnTo>
                    <a:pt x="51949" y="10499"/>
                  </a:lnTo>
                  <a:lnTo>
                    <a:pt x="51105" y="10328"/>
                  </a:lnTo>
                  <a:lnTo>
                    <a:pt x="49998" y="9837"/>
                  </a:lnTo>
                  <a:lnTo>
                    <a:pt x="51287" y="9472"/>
                  </a:lnTo>
                  <a:lnTo>
                    <a:pt x="51173" y="8765"/>
                  </a:lnTo>
                  <a:lnTo>
                    <a:pt x="50854" y="8468"/>
                  </a:lnTo>
                  <a:lnTo>
                    <a:pt x="49678" y="8160"/>
                  </a:lnTo>
                  <a:lnTo>
                    <a:pt x="49404" y="7692"/>
                  </a:lnTo>
                  <a:lnTo>
                    <a:pt x="48240" y="7863"/>
                  </a:lnTo>
                  <a:lnTo>
                    <a:pt x="48389" y="7532"/>
                  </a:lnTo>
                  <a:lnTo>
                    <a:pt x="47875" y="7178"/>
                  </a:lnTo>
                  <a:lnTo>
                    <a:pt x="46905" y="6813"/>
                  </a:lnTo>
                  <a:lnTo>
                    <a:pt x="46163" y="7110"/>
                  </a:lnTo>
                  <a:lnTo>
                    <a:pt x="44885" y="7327"/>
                  </a:lnTo>
                  <a:lnTo>
                    <a:pt x="45353" y="6836"/>
                  </a:lnTo>
                  <a:lnTo>
                    <a:pt x="45022" y="6083"/>
                  </a:lnTo>
                  <a:lnTo>
                    <a:pt x="43367" y="6380"/>
                  </a:lnTo>
                  <a:lnTo>
                    <a:pt x="42352" y="6962"/>
                  </a:lnTo>
                  <a:close/>
                  <a:moveTo>
                    <a:pt x="35185" y="6026"/>
                  </a:moveTo>
                  <a:lnTo>
                    <a:pt x="34169" y="6368"/>
                  </a:lnTo>
                  <a:lnTo>
                    <a:pt x="34295" y="6847"/>
                  </a:lnTo>
                  <a:lnTo>
                    <a:pt x="33245" y="6756"/>
                  </a:lnTo>
                  <a:lnTo>
                    <a:pt x="33005" y="6996"/>
                  </a:lnTo>
                  <a:lnTo>
                    <a:pt x="33827" y="7555"/>
                  </a:lnTo>
                  <a:lnTo>
                    <a:pt x="33952" y="7840"/>
                  </a:lnTo>
                  <a:lnTo>
                    <a:pt x="34443" y="7909"/>
                  </a:lnTo>
                  <a:lnTo>
                    <a:pt x="35641" y="7623"/>
                  </a:lnTo>
                  <a:lnTo>
                    <a:pt x="36360" y="6950"/>
                  </a:lnTo>
                  <a:lnTo>
                    <a:pt x="35824" y="6642"/>
                  </a:lnTo>
                  <a:lnTo>
                    <a:pt x="36680" y="6300"/>
                  </a:lnTo>
                  <a:lnTo>
                    <a:pt x="36748" y="6083"/>
                  </a:lnTo>
                  <a:lnTo>
                    <a:pt x="35675" y="6163"/>
                  </a:lnTo>
                  <a:close/>
                  <a:moveTo>
                    <a:pt x="38369" y="6790"/>
                  </a:moveTo>
                  <a:lnTo>
                    <a:pt x="39168" y="6653"/>
                  </a:lnTo>
                  <a:lnTo>
                    <a:pt x="40594" y="6014"/>
                  </a:lnTo>
                  <a:lnTo>
                    <a:pt x="39715" y="5843"/>
                  </a:lnTo>
                  <a:lnTo>
                    <a:pt x="38608" y="5809"/>
                  </a:lnTo>
                  <a:lnTo>
                    <a:pt x="37867" y="6014"/>
                  </a:lnTo>
                  <a:lnTo>
                    <a:pt x="37262" y="6311"/>
                  </a:lnTo>
                  <a:lnTo>
                    <a:pt x="36908" y="6676"/>
                  </a:lnTo>
                  <a:lnTo>
                    <a:pt x="36657" y="7327"/>
                  </a:lnTo>
                  <a:lnTo>
                    <a:pt x="37262" y="7350"/>
                  </a:lnTo>
                  <a:close/>
                  <a:moveTo>
                    <a:pt x="22004" y="7818"/>
                  </a:moveTo>
                  <a:lnTo>
                    <a:pt x="22369" y="7498"/>
                  </a:lnTo>
                  <a:lnTo>
                    <a:pt x="23670" y="6984"/>
                  </a:lnTo>
                  <a:lnTo>
                    <a:pt x="25644" y="6471"/>
                  </a:lnTo>
                  <a:lnTo>
                    <a:pt x="26557" y="6277"/>
                  </a:lnTo>
                  <a:lnTo>
                    <a:pt x="26329" y="5980"/>
                  </a:lnTo>
                  <a:lnTo>
                    <a:pt x="26055" y="5763"/>
                  </a:lnTo>
                  <a:lnTo>
                    <a:pt x="24708" y="5740"/>
                  </a:lnTo>
                  <a:lnTo>
                    <a:pt x="24126" y="5581"/>
                  </a:lnTo>
                  <a:lnTo>
                    <a:pt x="22129" y="5695"/>
                  </a:lnTo>
                  <a:lnTo>
                    <a:pt x="22083" y="6140"/>
                  </a:lnTo>
                  <a:lnTo>
                    <a:pt x="20999" y="6608"/>
                  </a:lnTo>
                  <a:lnTo>
                    <a:pt x="19949" y="7156"/>
                  </a:lnTo>
                  <a:lnTo>
                    <a:pt x="19333" y="7464"/>
                  </a:lnTo>
                  <a:lnTo>
                    <a:pt x="20178" y="7852"/>
                  </a:lnTo>
                  <a:lnTo>
                    <a:pt x="20086" y="8183"/>
                  </a:lnTo>
                  <a:close/>
                  <a:moveTo>
                    <a:pt x="39704" y="5216"/>
                  </a:moveTo>
                  <a:lnTo>
                    <a:pt x="39750" y="4987"/>
                  </a:lnTo>
                  <a:lnTo>
                    <a:pt x="39544" y="4736"/>
                  </a:lnTo>
                  <a:lnTo>
                    <a:pt x="38563" y="4930"/>
                  </a:lnTo>
                  <a:lnTo>
                    <a:pt x="37935" y="5238"/>
                  </a:lnTo>
                  <a:lnTo>
                    <a:pt x="38391" y="5421"/>
                  </a:lnTo>
                  <a:lnTo>
                    <a:pt x="39122" y="5478"/>
                  </a:lnTo>
                  <a:close/>
                  <a:moveTo>
                    <a:pt x="38460" y="3983"/>
                  </a:moveTo>
                  <a:lnTo>
                    <a:pt x="38300" y="4086"/>
                  </a:lnTo>
                  <a:lnTo>
                    <a:pt x="37615" y="4040"/>
                  </a:lnTo>
                  <a:lnTo>
                    <a:pt x="36531" y="4268"/>
                  </a:lnTo>
                  <a:lnTo>
                    <a:pt x="35995" y="4257"/>
                  </a:lnTo>
                  <a:lnTo>
                    <a:pt x="35379" y="4793"/>
                  </a:lnTo>
                  <a:lnTo>
                    <a:pt x="36326" y="4736"/>
                  </a:lnTo>
                  <a:lnTo>
                    <a:pt x="35835" y="5158"/>
                  </a:lnTo>
                  <a:lnTo>
                    <a:pt x="36292" y="5273"/>
                  </a:lnTo>
                  <a:lnTo>
                    <a:pt x="37262" y="5193"/>
                  </a:lnTo>
                  <a:lnTo>
                    <a:pt x="38095" y="4668"/>
                  </a:lnTo>
                  <a:lnTo>
                    <a:pt x="38494" y="4314"/>
                  </a:lnTo>
                  <a:close/>
                  <a:moveTo>
                    <a:pt x="32879" y="4337"/>
                  </a:moveTo>
                  <a:lnTo>
                    <a:pt x="33142" y="4017"/>
                  </a:lnTo>
                  <a:lnTo>
                    <a:pt x="32697" y="3937"/>
                  </a:lnTo>
                  <a:lnTo>
                    <a:pt x="31887" y="4188"/>
                  </a:lnTo>
                  <a:lnTo>
                    <a:pt x="31784" y="4850"/>
                  </a:lnTo>
                  <a:lnTo>
                    <a:pt x="30917" y="4793"/>
                  </a:lnTo>
                  <a:lnTo>
                    <a:pt x="30517" y="4382"/>
                  </a:lnTo>
                  <a:lnTo>
                    <a:pt x="29342" y="4154"/>
                  </a:lnTo>
                  <a:lnTo>
                    <a:pt x="28577" y="4360"/>
                  </a:lnTo>
                  <a:lnTo>
                    <a:pt x="26922" y="5044"/>
                  </a:lnTo>
                  <a:lnTo>
                    <a:pt x="27504" y="5158"/>
                  </a:lnTo>
                  <a:lnTo>
                    <a:pt x="30049" y="5079"/>
                  </a:lnTo>
                  <a:lnTo>
                    <a:pt x="28531" y="5398"/>
                  </a:lnTo>
                  <a:lnTo>
                    <a:pt x="28315" y="5626"/>
                  </a:lnTo>
                  <a:lnTo>
                    <a:pt x="29159" y="5615"/>
                  </a:lnTo>
                  <a:lnTo>
                    <a:pt x="30905" y="5295"/>
                  </a:lnTo>
                  <a:lnTo>
                    <a:pt x="32868" y="5181"/>
                  </a:lnTo>
                  <a:lnTo>
                    <a:pt x="33598" y="4850"/>
                  </a:lnTo>
                  <a:lnTo>
                    <a:pt x="33929" y="4508"/>
                  </a:lnTo>
                  <a:lnTo>
                    <a:pt x="33393" y="4485"/>
                  </a:lnTo>
                  <a:lnTo>
                    <a:pt x="32788" y="4599"/>
                  </a:lnTo>
                  <a:close/>
                  <a:moveTo>
                    <a:pt x="40754" y="3732"/>
                  </a:moveTo>
                  <a:lnTo>
                    <a:pt x="39750" y="3686"/>
                  </a:lnTo>
                  <a:lnTo>
                    <a:pt x="39202" y="3972"/>
                  </a:lnTo>
                  <a:lnTo>
                    <a:pt x="39578" y="4188"/>
                  </a:lnTo>
                  <a:lnTo>
                    <a:pt x="40571" y="4268"/>
                  </a:lnTo>
                  <a:lnTo>
                    <a:pt x="40777" y="4565"/>
                  </a:lnTo>
                  <a:lnTo>
                    <a:pt x="40457" y="4907"/>
                  </a:lnTo>
                  <a:lnTo>
                    <a:pt x="40240" y="5307"/>
                  </a:lnTo>
                  <a:lnTo>
                    <a:pt x="41461" y="5535"/>
                  </a:lnTo>
                  <a:lnTo>
                    <a:pt x="42237" y="5626"/>
                  </a:lnTo>
                  <a:lnTo>
                    <a:pt x="43379" y="5615"/>
                  </a:lnTo>
                  <a:lnTo>
                    <a:pt x="45045" y="5501"/>
                  </a:lnTo>
                  <a:lnTo>
                    <a:pt x="45650" y="5581"/>
                  </a:lnTo>
                  <a:lnTo>
                    <a:pt x="46608" y="5444"/>
                  </a:lnTo>
                  <a:lnTo>
                    <a:pt x="47110" y="5238"/>
                  </a:lnTo>
                  <a:lnTo>
                    <a:pt x="47247" y="4953"/>
                  </a:lnTo>
                  <a:lnTo>
                    <a:pt x="46928" y="4679"/>
                  </a:lnTo>
                  <a:lnTo>
                    <a:pt x="46095" y="4645"/>
                  </a:lnTo>
                  <a:lnTo>
                    <a:pt x="44954" y="4702"/>
                  </a:lnTo>
                  <a:lnTo>
                    <a:pt x="43961" y="4850"/>
                  </a:lnTo>
                  <a:lnTo>
                    <a:pt x="43230" y="4793"/>
                  </a:lnTo>
                  <a:lnTo>
                    <a:pt x="42546" y="4759"/>
                  </a:lnTo>
                  <a:lnTo>
                    <a:pt x="42374" y="4599"/>
                  </a:lnTo>
                  <a:lnTo>
                    <a:pt x="41929" y="4439"/>
                  </a:lnTo>
                  <a:lnTo>
                    <a:pt x="42329" y="4166"/>
                  </a:lnTo>
                  <a:lnTo>
                    <a:pt x="42135" y="3937"/>
                  </a:lnTo>
                  <a:lnTo>
                    <a:pt x="41085" y="3960"/>
                  </a:lnTo>
                  <a:close/>
                  <a:moveTo>
                    <a:pt x="30061" y="3355"/>
                  </a:moveTo>
                  <a:lnTo>
                    <a:pt x="29205" y="3458"/>
                  </a:lnTo>
                  <a:lnTo>
                    <a:pt x="28417" y="3447"/>
                  </a:lnTo>
                  <a:lnTo>
                    <a:pt x="26694" y="3880"/>
                  </a:lnTo>
                  <a:lnTo>
                    <a:pt x="25039" y="4417"/>
                  </a:lnTo>
                  <a:lnTo>
                    <a:pt x="25039" y="4417"/>
                  </a:lnTo>
                  <a:lnTo>
                    <a:pt x="25553" y="4554"/>
                  </a:lnTo>
                  <a:lnTo>
                    <a:pt x="26546" y="4451"/>
                  </a:lnTo>
                  <a:lnTo>
                    <a:pt x="27949" y="4154"/>
                  </a:lnTo>
                  <a:lnTo>
                    <a:pt x="28486" y="4109"/>
                  </a:lnTo>
                  <a:lnTo>
                    <a:pt x="29227" y="3880"/>
                  </a:lnTo>
                  <a:close/>
                  <a:moveTo>
                    <a:pt x="41541" y="3447"/>
                  </a:moveTo>
                  <a:lnTo>
                    <a:pt x="41690" y="3367"/>
                  </a:lnTo>
                  <a:lnTo>
                    <a:pt x="41473" y="3241"/>
                  </a:lnTo>
                  <a:lnTo>
                    <a:pt x="40446" y="3230"/>
                  </a:lnTo>
                  <a:lnTo>
                    <a:pt x="40354" y="3412"/>
                  </a:lnTo>
                  <a:lnTo>
                    <a:pt x="41267" y="3458"/>
                  </a:lnTo>
                  <a:close/>
                  <a:moveTo>
                    <a:pt x="33210" y="3333"/>
                  </a:moveTo>
                  <a:lnTo>
                    <a:pt x="33667" y="3127"/>
                  </a:lnTo>
                  <a:lnTo>
                    <a:pt x="33085" y="3013"/>
                  </a:lnTo>
                  <a:lnTo>
                    <a:pt x="32240" y="3081"/>
                  </a:lnTo>
                  <a:lnTo>
                    <a:pt x="31521" y="3298"/>
                  </a:lnTo>
                  <a:lnTo>
                    <a:pt x="31989" y="3515"/>
                  </a:lnTo>
                  <a:close/>
                  <a:moveTo>
                    <a:pt x="34329" y="2728"/>
                  </a:moveTo>
                  <a:lnTo>
                    <a:pt x="33861" y="2602"/>
                  </a:lnTo>
                  <a:lnTo>
                    <a:pt x="33621" y="2568"/>
                  </a:lnTo>
                  <a:lnTo>
                    <a:pt x="32811" y="2762"/>
                  </a:lnTo>
                  <a:lnTo>
                    <a:pt x="32674" y="2853"/>
                  </a:lnTo>
                  <a:lnTo>
                    <a:pt x="33530" y="2853"/>
                  </a:lnTo>
                  <a:close/>
                  <a:moveTo>
                    <a:pt x="40948" y="3081"/>
                  </a:moveTo>
                  <a:lnTo>
                    <a:pt x="41370" y="2842"/>
                  </a:lnTo>
                  <a:lnTo>
                    <a:pt x="41039" y="2614"/>
                  </a:lnTo>
                  <a:lnTo>
                    <a:pt x="40799" y="2568"/>
                  </a:lnTo>
                  <a:lnTo>
                    <a:pt x="40172" y="2556"/>
                  </a:lnTo>
                  <a:lnTo>
                    <a:pt x="39875" y="2819"/>
                  </a:lnTo>
                  <a:lnTo>
                    <a:pt x="39772" y="3070"/>
                  </a:lnTo>
                  <a:lnTo>
                    <a:pt x="40001" y="3230"/>
                  </a:lnTo>
                  <a:close/>
                  <a:moveTo>
                    <a:pt x="38985" y="2910"/>
                  </a:moveTo>
                  <a:lnTo>
                    <a:pt x="39008" y="2602"/>
                  </a:lnTo>
                  <a:lnTo>
                    <a:pt x="37946" y="2362"/>
                  </a:lnTo>
                  <a:lnTo>
                    <a:pt x="37079" y="2271"/>
                  </a:lnTo>
                  <a:lnTo>
                    <a:pt x="36782" y="2511"/>
                  </a:lnTo>
                  <a:lnTo>
                    <a:pt x="37182" y="2671"/>
                  </a:lnTo>
                  <a:lnTo>
                    <a:pt x="36417" y="2876"/>
                  </a:lnTo>
                  <a:lnTo>
                    <a:pt x="37524" y="2899"/>
                  </a:lnTo>
                  <a:lnTo>
                    <a:pt x="38095" y="3116"/>
                  </a:lnTo>
                  <a:lnTo>
                    <a:pt x="38837" y="3184"/>
                  </a:lnTo>
                  <a:close/>
                  <a:moveTo>
                    <a:pt x="46654" y="2043"/>
                  </a:moveTo>
                  <a:lnTo>
                    <a:pt x="46734" y="1644"/>
                  </a:lnTo>
                  <a:lnTo>
                    <a:pt x="46060" y="1529"/>
                  </a:lnTo>
                  <a:lnTo>
                    <a:pt x="45399" y="1404"/>
                  </a:lnTo>
                  <a:lnTo>
                    <a:pt x="45170" y="1084"/>
                  </a:lnTo>
                  <a:lnTo>
                    <a:pt x="43995" y="1119"/>
                  </a:lnTo>
                  <a:lnTo>
                    <a:pt x="44041" y="1244"/>
                  </a:lnTo>
                  <a:lnTo>
                    <a:pt x="43481" y="1290"/>
                  </a:lnTo>
                  <a:lnTo>
                    <a:pt x="42899" y="1472"/>
                  </a:lnTo>
                  <a:lnTo>
                    <a:pt x="42203" y="1746"/>
                  </a:lnTo>
                  <a:lnTo>
                    <a:pt x="42158" y="2020"/>
                  </a:lnTo>
                  <a:lnTo>
                    <a:pt x="42443" y="2226"/>
                  </a:lnTo>
                  <a:lnTo>
                    <a:pt x="43367" y="2226"/>
                  </a:lnTo>
                  <a:lnTo>
                    <a:pt x="42751" y="2397"/>
                  </a:lnTo>
                  <a:lnTo>
                    <a:pt x="42454" y="2625"/>
                  </a:lnTo>
                  <a:lnTo>
                    <a:pt x="42682" y="2899"/>
                  </a:lnTo>
                  <a:lnTo>
                    <a:pt x="43641" y="2990"/>
                  </a:lnTo>
                  <a:lnTo>
                    <a:pt x="44611" y="2933"/>
                  </a:lnTo>
                  <a:lnTo>
                    <a:pt x="46106" y="2442"/>
                  </a:lnTo>
                  <a:lnTo>
                    <a:pt x="47019" y="2260"/>
                  </a:lnTo>
                  <a:close/>
                  <a:moveTo>
                    <a:pt x="57849" y="80"/>
                  </a:moveTo>
                  <a:lnTo>
                    <a:pt x="56845" y="46"/>
                  </a:lnTo>
                  <a:lnTo>
                    <a:pt x="55864" y="0"/>
                  </a:lnTo>
                  <a:lnTo>
                    <a:pt x="54414" y="91"/>
                  </a:lnTo>
                  <a:lnTo>
                    <a:pt x="54209" y="34"/>
                  </a:lnTo>
                  <a:lnTo>
                    <a:pt x="52748" y="57"/>
                  </a:lnTo>
                  <a:lnTo>
                    <a:pt x="51835" y="114"/>
                  </a:lnTo>
                  <a:lnTo>
                    <a:pt x="51105" y="206"/>
                  </a:lnTo>
                  <a:lnTo>
                    <a:pt x="50386" y="491"/>
                  </a:lnTo>
                  <a:lnTo>
                    <a:pt x="50066" y="343"/>
                  </a:lnTo>
                  <a:lnTo>
                    <a:pt x="49507" y="320"/>
                  </a:lnTo>
                  <a:lnTo>
                    <a:pt x="48548" y="514"/>
                  </a:lnTo>
                  <a:lnTo>
                    <a:pt x="47498" y="605"/>
                  </a:lnTo>
                  <a:lnTo>
                    <a:pt x="46905" y="616"/>
                  </a:lnTo>
                  <a:lnTo>
                    <a:pt x="46049" y="731"/>
                  </a:lnTo>
                  <a:lnTo>
                    <a:pt x="45901" y="913"/>
                  </a:lnTo>
                  <a:lnTo>
                    <a:pt x="46254" y="1084"/>
                  </a:lnTo>
                  <a:lnTo>
                    <a:pt x="46369" y="1313"/>
                  </a:lnTo>
                  <a:lnTo>
                    <a:pt x="46996" y="1529"/>
                  </a:lnTo>
                  <a:lnTo>
                    <a:pt x="48765" y="1484"/>
                  </a:lnTo>
                  <a:lnTo>
                    <a:pt x="49792" y="1564"/>
                  </a:lnTo>
                  <a:lnTo>
                    <a:pt x="48765" y="1769"/>
                  </a:lnTo>
                  <a:lnTo>
                    <a:pt x="48446" y="1712"/>
                  </a:lnTo>
                  <a:lnTo>
                    <a:pt x="47122" y="1689"/>
                  </a:lnTo>
                  <a:lnTo>
                    <a:pt x="46962" y="1997"/>
                  </a:lnTo>
                  <a:lnTo>
                    <a:pt x="47396" y="2248"/>
                  </a:lnTo>
                  <a:lnTo>
                    <a:pt x="46996" y="2477"/>
                  </a:lnTo>
                  <a:lnTo>
                    <a:pt x="45924" y="2625"/>
                  </a:lnTo>
                  <a:lnTo>
                    <a:pt x="45227" y="2876"/>
                  </a:lnTo>
                  <a:lnTo>
                    <a:pt x="45912" y="3002"/>
                  </a:lnTo>
                  <a:lnTo>
                    <a:pt x="46152" y="3424"/>
                  </a:lnTo>
                  <a:lnTo>
                    <a:pt x="45079" y="3139"/>
                  </a:lnTo>
                  <a:lnTo>
                    <a:pt x="44725" y="3184"/>
                  </a:lnTo>
                  <a:lnTo>
                    <a:pt x="44440" y="3675"/>
                  </a:lnTo>
                  <a:lnTo>
                    <a:pt x="43299" y="3823"/>
                  </a:lnTo>
                  <a:lnTo>
                    <a:pt x="43013" y="4154"/>
                  </a:lnTo>
                  <a:lnTo>
                    <a:pt x="43972" y="4200"/>
                  </a:lnTo>
                  <a:lnTo>
                    <a:pt x="44668" y="4280"/>
                  </a:lnTo>
                  <a:lnTo>
                    <a:pt x="46334" y="4166"/>
                  </a:lnTo>
                  <a:lnTo>
                    <a:pt x="47533" y="4371"/>
                  </a:lnTo>
                  <a:lnTo>
                    <a:pt x="49336" y="3937"/>
                  </a:lnTo>
                  <a:lnTo>
                    <a:pt x="49473" y="3789"/>
                  </a:lnTo>
                  <a:lnTo>
                    <a:pt x="48560" y="3812"/>
                  </a:lnTo>
                  <a:lnTo>
                    <a:pt x="48640" y="3652"/>
                  </a:lnTo>
                  <a:lnTo>
                    <a:pt x="49564" y="3458"/>
                  </a:lnTo>
                  <a:lnTo>
                    <a:pt x="50078" y="3184"/>
                  </a:lnTo>
                  <a:lnTo>
                    <a:pt x="51048" y="3002"/>
                  </a:lnTo>
                  <a:lnTo>
                    <a:pt x="51755" y="2773"/>
                  </a:lnTo>
                  <a:lnTo>
                    <a:pt x="51641" y="2454"/>
                  </a:lnTo>
                  <a:lnTo>
                    <a:pt x="52120" y="2340"/>
                  </a:lnTo>
                  <a:lnTo>
                    <a:pt x="51504" y="2260"/>
                  </a:lnTo>
                  <a:lnTo>
                    <a:pt x="53090" y="2203"/>
                  </a:lnTo>
                  <a:lnTo>
                    <a:pt x="53547" y="2077"/>
                  </a:lnTo>
                  <a:lnTo>
                    <a:pt x="54665" y="1963"/>
                  </a:lnTo>
                  <a:lnTo>
                    <a:pt x="56001" y="1461"/>
                  </a:lnTo>
                  <a:lnTo>
                    <a:pt x="56971" y="1301"/>
                  </a:lnTo>
                  <a:lnTo>
                    <a:pt x="58431" y="947"/>
                  </a:lnTo>
                  <a:lnTo>
                    <a:pt x="57381" y="947"/>
                  </a:lnTo>
                  <a:lnTo>
                    <a:pt x="57941" y="822"/>
                  </a:lnTo>
                  <a:lnTo>
                    <a:pt x="59219" y="708"/>
                  </a:lnTo>
                  <a:lnTo>
                    <a:pt x="60600" y="479"/>
                  </a:lnTo>
                  <a:lnTo>
                    <a:pt x="60759" y="320"/>
                  </a:lnTo>
                  <a:lnTo>
                    <a:pt x="60018" y="171"/>
                  </a:lnTo>
                  <a:lnTo>
                    <a:pt x="59059" y="114"/>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991" name="Google Shape;1991;p65"/>
            <p:cNvSpPr/>
            <p:nvPr/>
          </p:nvSpPr>
          <p:spPr>
            <a:xfrm>
              <a:off x="3828675" y="2029950"/>
              <a:ext cx="78200" cy="45675"/>
            </a:xfrm>
            <a:custGeom>
              <a:rect b="b" l="l" r="r" t="t"/>
              <a:pathLst>
                <a:path extrusionOk="0" h="1827" w="3128">
                  <a:moveTo>
                    <a:pt x="2500" y="274"/>
                  </a:moveTo>
                  <a:lnTo>
                    <a:pt x="1724" y="0"/>
                  </a:lnTo>
                  <a:lnTo>
                    <a:pt x="1587" y="195"/>
                  </a:lnTo>
                  <a:lnTo>
                    <a:pt x="982" y="195"/>
                  </a:lnTo>
                  <a:lnTo>
                    <a:pt x="799" y="343"/>
                  </a:lnTo>
                  <a:lnTo>
                    <a:pt x="468" y="252"/>
                  </a:lnTo>
                  <a:lnTo>
                    <a:pt x="503" y="480"/>
                  </a:lnTo>
                  <a:lnTo>
                    <a:pt x="1" y="982"/>
                  </a:lnTo>
                  <a:lnTo>
                    <a:pt x="1" y="1381"/>
                  </a:lnTo>
                  <a:lnTo>
                    <a:pt x="343" y="1256"/>
                  </a:lnTo>
                  <a:lnTo>
                    <a:pt x="605" y="1644"/>
                  </a:lnTo>
                  <a:lnTo>
                    <a:pt x="913" y="1826"/>
                  </a:lnTo>
                  <a:lnTo>
                    <a:pt x="1256" y="1781"/>
                  </a:lnTo>
                  <a:lnTo>
                    <a:pt x="1644" y="1484"/>
                  </a:lnTo>
                  <a:lnTo>
                    <a:pt x="1769" y="1621"/>
                  </a:lnTo>
                  <a:lnTo>
                    <a:pt x="2112" y="1598"/>
                  </a:lnTo>
                  <a:lnTo>
                    <a:pt x="2237" y="1244"/>
                  </a:lnTo>
                  <a:lnTo>
                    <a:pt x="2785" y="1359"/>
                  </a:lnTo>
                  <a:lnTo>
                    <a:pt x="3082" y="1199"/>
                  </a:lnTo>
                  <a:lnTo>
                    <a:pt x="3127" y="845"/>
                  </a:lnTo>
                  <a:lnTo>
                    <a:pt x="2751" y="811"/>
                  </a:lnTo>
                  <a:lnTo>
                    <a:pt x="2431" y="651"/>
                  </a:lnTo>
                  <a:lnTo>
                    <a:pt x="2523" y="423"/>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992" name="Google Shape;1992;p65"/>
            <p:cNvSpPr/>
            <p:nvPr/>
          </p:nvSpPr>
          <p:spPr>
            <a:xfrm>
              <a:off x="2331975" y="3510975"/>
              <a:ext cx="267625" cy="852800"/>
            </a:xfrm>
            <a:custGeom>
              <a:rect b="b" l="l" r="r" t="t"/>
              <a:pathLst>
                <a:path extrusionOk="0" h="34112" w="10705">
                  <a:moveTo>
                    <a:pt x="8742" y="31555"/>
                  </a:moveTo>
                  <a:lnTo>
                    <a:pt x="8217" y="31452"/>
                  </a:lnTo>
                  <a:lnTo>
                    <a:pt x="7749" y="31817"/>
                  </a:lnTo>
                  <a:lnTo>
                    <a:pt x="7772" y="32399"/>
                  </a:lnTo>
                  <a:lnTo>
                    <a:pt x="7601" y="32799"/>
                  </a:lnTo>
                  <a:lnTo>
                    <a:pt x="6574" y="32479"/>
                  </a:lnTo>
                  <a:lnTo>
                    <a:pt x="5341" y="31909"/>
                  </a:lnTo>
                  <a:lnTo>
                    <a:pt x="4702" y="31726"/>
                  </a:lnTo>
                  <a:lnTo>
                    <a:pt x="6083" y="32696"/>
                  </a:lnTo>
                  <a:lnTo>
                    <a:pt x="6984" y="33152"/>
                  </a:lnTo>
                  <a:lnTo>
                    <a:pt x="8057" y="33643"/>
                  </a:lnTo>
                  <a:lnTo>
                    <a:pt x="8810" y="33769"/>
                  </a:lnTo>
                  <a:lnTo>
                    <a:pt x="9427" y="34020"/>
                  </a:lnTo>
                  <a:lnTo>
                    <a:pt x="9849" y="34088"/>
                  </a:lnTo>
                  <a:lnTo>
                    <a:pt x="10180" y="34111"/>
                  </a:lnTo>
                  <a:lnTo>
                    <a:pt x="10636" y="33849"/>
                  </a:lnTo>
                  <a:lnTo>
                    <a:pt x="10705" y="33506"/>
                  </a:lnTo>
                  <a:lnTo>
                    <a:pt x="10294" y="33483"/>
                  </a:lnTo>
                  <a:lnTo>
                    <a:pt x="9586" y="33483"/>
                  </a:lnTo>
                  <a:close/>
                  <a:moveTo>
                    <a:pt x="1997" y="3549"/>
                  </a:moveTo>
                  <a:lnTo>
                    <a:pt x="1472" y="2545"/>
                  </a:lnTo>
                  <a:lnTo>
                    <a:pt x="1621" y="1655"/>
                  </a:lnTo>
                  <a:lnTo>
                    <a:pt x="1164" y="1267"/>
                  </a:lnTo>
                  <a:lnTo>
                    <a:pt x="993" y="616"/>
                  </a:lnTo>
                  <a:lnTo>
                    <a:pt x="548" y="0"/>
                  </a:lnTo>
                  <a:lnTo>
                    <a:pt x="377" y="468"/>
                  </a:lnTo>
                  <a:lnTo>
                    <a:pt x="0" y="696"/>
                  </a:lnTo>
                  <a:lnTo>
                    <a:pt x="297" y="1986"/>
                  </a:lnTo>
                  <a:lnTo>
                    <a:pt x="514" y="3469"/>
                  </a:lnTo>
                  <a:lnTo>
                    <a:pt x="491" y="5489"/>
                  </a:lnTo>
                  <a:lnTo>
                    <a:pt x="491" y="7372"/>
                  </a:lnTo>
                  <a:lnTo>
                    <a:pt x="628" y="9130"/>
                  </a:lnTo>
                  <a:lnTo>
                    <a:pt x="354" y="10248"/>
                  </a:lnTo>
                  <a:lnTo>
                    <a:pt x="651" y="11355"/>
                  </a:lnTo>
                  <a:lnTo>
                    <a:pt x="582" y="12108"/>
                  </a:lnTo>
                  <a:lnTo>
                    <a:pt x="1039" y="13466"/>
                  </a:lnTo>
                  <a:lnTo>
                    <a:pt x="1027" y="14825"/>
                  </a:lnTo>
                  <a:lnTo>
                    <a:pt x="856" y="16274"/>
                  </a:lnTo>
                  <a:lnTo>
                    <a:pt x="765" y="17769"/>
                  </a:lnTo>
                  <a:lnTo>
                    <a:pt x="468" y="17803"/>
                  </a:lnTo>
                  <a:lnTo>
                    <a:pt x="810" y="18842"/>
                  </a:lnTo>
                  <a:lnTo>
                    <a:pt x="1278" y="19743"/>
                  </a:lnTo>
                  <a:lnTo>
                    <a:pt x="1119" y="20359"/>
                  </a:lnTo>
                  <a:lnTo>
                    <a:pt x="1392" y="22014"/>
                  </a:lnTo>
                  <a:lnTo>
                    <a:pt x="1609" y="23270"/>
                  </a:lnTo>
                  <a:lnTo>
                    <a:pt x="2111" y="23395"/>
                  </a:lnTo>
                  <a:lnTo>
                    <a:pt x="1952" y="22299"/>
                  </a:lnTo>
                  <a:lnTo>
                    <a:pt x="2522" y="22528"/>
                  </a:lnTo>
                  <a:lnTo>
                    <a:pt x="2773" y="24331"/>
                  </a:lnTo>
                  <a:lnTo>
                    <a:pt x="1860" y="24034"/>
                  </a:lnTo>
                  <a:lnTo>
                    <a:pt x="2146" y="25495"/>
                  </a:lnTo>
                  <a:lnTo>
                    <a:pt x="1769" y="26271"/>
                  </a:lnTo>
                  <a:lnTo>
                    <a:pt x="2933" y="26533"/>
                  </a:lnTo>
                  <a:lnTo>
                    <a:pt x="2454" y="27218"/>
                  </a:lnTo>
                  <a:lnTo>
                    <a:pt x="2477" y="28074"/>
                  </a:lnTo>
                  <a:lnTo>
                    <a:pt x="3196" y="29580"/>
                  </a:lnTo>
                  <a:lnTo>
                    <a:pt x="3789" y="30174"/>
                  </a:lnTo>
                  <a:lnTo>
                    <a:pt x="3823" y="30687"/>
                  </a:lnTo>
                  <a:lnTo>
                    <a:pt x="4291" y="31224"/>
                  </a:lnTo>
                  <a:lnTo>
                    <a:pt x="5364" y="31726"/>
                  </a:lnTo>
                  <a:lnTo>
                    <a:pt x="5364" y="31726"/>
                  </a:lnTo>
                  <a:lnTo>
                    <a:pt x="6414" y="32319"/>
                  </a:lnTo>
                  <a:lnTo>
                    <a:pt x="7304" y="32605"/>
                  </a:lnTo>
                  <a:lnTo>
                    <a:pt x="7589" y="32593"/>
                  </a:lnTo>
                  <a:lnTo>
                    <a:pt x="7327" y="31783"/>
                  </a:lnTo>
                  <a:lnTo>
                    <a:pt x="7817" y="31463"/>
                  </a:lnTo>
                  <a:lnTo>
                    <a:pt x="8057" y="31258"/>
                  </a:lnTo>
                  <a:lnTo>
                    <a:pt x="8651" y="31258"/>
                  </a:lnTo>
                  <a:lnTo>
                    <a:pt x="7966" y="31121"/>
                  </a:lnTo>
                  <a:lnTo>
                    <a:pt x="6254" y="31007"/>
                  </a:lnTo>
                  <a:lnTo>
                    <a:pt x="5763" y="30493"/>
                  </a:lnTo>
                  <a:lnTo>
                    <a:pt x="5501" y="29843"/>
                  </a:lnTo>
                  <a:lnTo>
                    <a:pt x="5056" y="29900"/>
                  </a:lnTo>
                  <a:lnTo>
                    <a:pt x="4691" y="29580"/>
                  </a:lnTo>
                  <a:lnTo>
                    <a:pt x="4245" y="28645"/>
                  </a:lnTo>
                  <a:lnTo>
                    <a:pt x="4633" y="28257"/>
                  </a:lnTo>
                  <a:lnTo>
                    <a:pt x="4645" y="27697"/>
                  </a:lnTo>
                  <a:lnTo>
                    <a:pt x="4394" y="27241"/>
                  </a:lnTo>
                  <a:lnTo>
                    <a:pt x="4497" y="26488"/>
                  </a:lnTo>
                  <a:lnTo>
                    <a:pt x="4337" y="25324"/>
                  </a:lnTo>
                  <a:lnTo>
                    <a:pt x="4074" y="24787"/>
                  </a:lnTo>
                  <a:lnTo>
                    <a:pt x="4337" y="24639"/>
                  </a:lnTo>
                  <a:lnTo>
                    <a:pt x="4154" y="24308"/>
                  </a:lnTo>
                  <a:lnTo>
                    <a:pt x="3755" y="24125"/>
                  </a:lnTo>
                  <a:lnTo>
                    <a:pt x="3869" y="23749"/>
                  </a:lnTo>
                  <a:lnTo>
                    <a:pt x="3424" y="23418"/>
                  </a:lnTo>
                  <a:lnTo>
                    <a:pt x="2910" y="22414"/>
                  </a:lnTo>
                  <a:lnTo>
                    <a:pt x="3138" y="22242"/>
                  </a:lnTo>
                  <a:lnTo>
                    <a:pt x="2671" y="21158"/>
                  </a:lnTo>
                  <a:lnTo>
                    <a:pt x="2568" y="20245"/>
                  </a:lnTo>
                  <a:lnTo>
                    <a:pt x="2522" y="19424"/>
                  </a:lnTo>
                  <a:lnTo>
                    <a:pt x="2876" y="19081"/>
                  </a:lnTo>
                  <a:lnTo>
                    <a:pt x="2408" y="18191"/>
                  </a:lnTo>
                  <a:lnTo>
                    <a:pt x="2191" y="17347"/>
                  </a:lnTo>
                  <a:lnTo>
                    <a:pt x="2614" y="16730"/>
                  </a:lnTo>
                  <a:lnTo>
                    <a:pt x="2408" y="15966"/>
                  </a:lnTo>
                  <a:lnTo>
                    <a:pt x="2636" y="15076"/>
                  </a:lnTo>
                  <a:lnTo>
                    <a:pt x="2454" y="14231"/>
                  </a:lnTo>
                  <a:lnTo>
                    <a:pt x="2225" y="14060"/>
                  </a:lnTo>
                  <a:lnTo>
                    <a:pt x="1529" y="12508"/>
                  </a:lnTo>
                  <a:lnTo>
                    <a:pt x="1826" y="11583"/>
                  </a:lnTo>
                  <a:lnTo>
                    <a:pt x="1586" y="10693"/>
                  </a:lnTo>
                  <a:lnTo>
                    <a:pt x="1712" y="9872"/>
                  </a:lnTo>
                  <a:lnTo>
                    <a:pt x="2077" y="9027"/>
                  </a:lnTo>
                  <a:lnTo>
                    <a:pt x="2534" y="8457"/>
                  </a:lnTo>
                  <a:lnTo>
                    <a:pt x="2248" y="8103"/>
                  </a:lnTo>
                  <a:lnTo>
                    <a:pt x="2385" y="7817"/>
                  </a:lnTo>
                  <a:lnTo>
                    <a:pt x="2157" y="6300"/>
                  </a:lnTo>
                  <a:lnTo>
                    <a:pt x="2956" y="5843"/>
                  </a:lnTo>
                  <a:lnTo>
                    <a:pt x="3104" y="4907"/>
                  </a:lnTo>
                  <a:lnTo>
                    <a:pt x="2979" y="4679"/>
                  </a:lnTo>
                  <a:lnTo>
                    <a:pt x="2442" y="4805"/>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993" name="Google Shape;1993;p65"/>
            <p:cNvSpPr/>
            <p:nvPr/>
          </p:nvSpPr>
          <p:spPr>
            <a:xfrm>
              <a:off x="5085725" y="1906425"/>
              <a:ext cx="1024275" cy="792875"/>
            </a:xfrm>
            <a:custGeom>
              <a:rect b="b" l="l" r="r" t="t"/>
              <a:pathLst>
                <a:path extrusionOk="0" h="31715" w="40971">
                  <a:moveTo>
                    <a:pt x="32514" y="31269"/>
                  </a:moveTo>
                  <a:lnTo>
                    <a:pt x="32605" y="30756"/>
                  </a:lnTo>
                  <a:lnTo>
                    <a:pt x="32891" y="30356"/>
                  </a:lnTo>
                  <a:lnTo>
                    <a:pt x="32662" y="30003"/>
                  </a:lnTo>
                  <a:lnTo>
                    <a:pt x="32206" y="29991"/>
                  </a:lnTo>
                  <a:lnTo>
                    <a:pt x="31373" y="30242"/>
                  </a:lnTo>
                  <a:lnTo>
                    <a:pt x="31065" y="30642"/>
                  </a:lnTo>
                  <a:lnTo>
                    <a:pt x="31202" y="31429"/>
                  </a:lnTo>
                  <a:lnTo>
                    <a:pt x="31898" y="31714"/>
                  </a:lnTo>
                  <a:close/>
                  <a:moveTo>
                    <a:pt x="34397" y="3241"/>
                  </a:moveTo>
                  <a:lnTo>
                    <a:pt x="33530" y="2374"/>
                  </a:lnTo>
                  <a:lnTo>
                    <a:pt x="32902" y="1849"/>
                  </a:lnTo>
                  <a:lnTo>
                    <a:pt x="32354" y="1461"/>
                  </a:lnTo>
                  <a:lnTo>
                    <a:pt x="31259" y="593"/>
                  </a:lnTo>
                  <a:lnTo>
                    <a:pt x="30414" y="263"/>
                  </a:lnTo>
                  <a:lnTo>
                    <a:pt x="29204" y="0"/>
                  </a:lnTo>
                  <a:lnTo>
                    <a:pt x="28326" y="34"/>
                  </a:lnTo>
                  <a:lnTo>
                    <a:pt x="27595" y="194"/>
                  </a:lnTo>
                  <a:lnTo>
                    <a:pt x="27356" y="616"/>
                  </a:lnTo>
                  <a:lnTo>
                    <a:pt x="27881" y="833"/>
                  </a:lnTo>
                  <a:lnTo>
                    <a:pt x="28234" y="1301"/>
                  </a:lnTo>
                  <a:lnTo>
                    <a:pt x="28063" y="1586"/>
                  </a:lnTo>
                  <a:lnTo>
                    <a:pt x="28075" y="2511"/>
                  </a:lnTo>
                  <a:lnTo>
                    <a:pt x="28349" y="2899"/>
                  </a:lnTo>
                  <a:lnTo>
                    <a:pt x="27721" y="3458"/>
                  </a:lnTo>
                  <a:lnTo>
                    <a:pt x="26682" y="3127"/>
                  </a:lnTo>
                  <a:lnTo>
                    <a:pt x="26762" y="3789"/>
                  </a:lnTo>
                  <a:lnTo>
                    <a:pt x="26808" y="4668"/>
                  </a:lnTo>
                  <a:lnTo>
                    <a:pt x="27196" y="5044"/>
                  </a:lnTo>
                  <a:lnTo>
                    <a:pt x="27538" y="4930"/>
                  </a:lnTo>
                  <a:lnTo>
                    <a:pt x="28303" y="5067"/>
                  </a:lnTo>
                  <a:lnTo>
                    <a:pt x="28668" y="4736"/>
                  </a:lnTo>
                  <a:lnTo>
                    <a:pt x="29387" y="5021"/>
                  </a:lnTo>
                  <a:lnTo>
                    <a:pt x="30414" y="5638"/>
                  </a:lnTo>
                  <a:lnTo>
                    <a:pt x="30517" y="5957"/>
                  </a:lnTo>
                  <a:lnTo>
                    <a:pt x="29901" y="5854"/>
                  </a:lnTo>
                  <a:lnTo>
                    <a:pt x="28931" y="5969"/>
                  </a:lnTo>
                  <a:lnTo>
                    <a:pt x="28588" y="6220"/>
                  </a:lnTo>
                  <a:lnTo>
                    <a:pt x="28394" y="6813"/>
                  </a:lnTo>
                  <a:lnTo>
                    <a:pt x="27493" y="7155"/>
                  </a:lnTo>
                  <a:lnTo>
                    <a:pt x="27048" y="7623"/>
                  </a:lnTo>
                  <a:lnTo>
                    <a:pt x="26214" y="7441"/>
                  </a:lnTo>
                  <a:lnTo>
                    <a:pt x="25758" y="7361"/>
                  </a:lnTo>
                  <a:lnTo>
                    <a:pt x="25701" y="7931"/>
                  </a:lnTo>
                  <a:lnTo>
                    <a:pt x="26112" y="8262"/>
                  </a:lnTo>
                  <a:lnTo>
                    <a:pt x="26386" y="8559"/>
                  </a:lnTo>
                  <a:lnTo>
                    <a:pt x="26020" y="8844"/>
                  </a:lnTo>
                  <a:lnTo>
                    <a:pt x="25758" y="9324"/>
                  </a:lnTo>
                  <a:lnTo>
                    <a:pt x="25050" y="9632"/>
                  </a:lnTo>
                  <a:lnTo>
                    <a:pt x="23989" y="9666"/>
                  </a:lnTo>
                  <a:lnTo>
                    <a:pt x="22951" y="9974"/>
                  </a:lnTo>
                  <a:lnTo>
                    <a:pt x="22323" y="10442"/>
                  </a:lnTo>
                  <a:lnTo>
                    <a:pt x="21866" y="10157"/>
                  </a:lnTo>
                  <a:lnTo>
                    <a:pt x="20988" y="10180"/>
                  </a:lnTo>
                  <a:lnTo>
                    <a:pt x="19664" y="9632"/>
                  </a:lnTo>
                  <a:lnTo>
                    <a:pt x="18876" y="9506"/>
                  </a:lnTo>
                  <a:lnTo>
                    <a:pt x="17963" y="9620"/>
                  </a:lnTo>
                  <a:lnTo>
                    <a:pt x="16366" y="9438"/>
                  </a:lnTo>
                  <a:lnTo>
                    <a:pt x="15578" y="9449"/>
                  </a:lnTo>
                  <a:lnTo>
                    <a:pt x="14905" y="8936"/>
                  </a:lnTo>
                  <a:lnTo>
                    <a:pt x="14209" y="8125"/>
                  </a:lnTo>
                  <a:lnTo>
                    <a:pt x="13730" y="8023"/>
                  </a:lnTo>
                  <a:lnTo>
                    <a:pt x="12600" y="7475"/>
                  </a:lnTo>
                  <a:lnTo>
                    <a:pt x="11573" y="7349"/>
                  </a:lnTo>
                  <a:lnTo>
                    <a:pt x="10660" y="7213"/>
                  </a:lnTo>
                  <a:lnTo>
                    <a:pt x="10226" y="6825"/>
                  </a:lnTo>
                  <a:lnTo>
                    <a:pt x="10043" y="5786"/>
                  </a:lnTo>
                  <a:lnTo>
                    <a:pt x="9222" y="5067"/>
                  </a:lnTo>
                  <a:lnTo>
                    <a:pt x="8058" y="4736"/>
                  </a:lnTo>
                  <a:lnTo>
                    <a:pt x="7247" y="4268"/>
                  </a:lnTo>
                  <a:lnTo>
                    <a:pt x="6779" y="3641"/>
                  </a:lnTo>
                  <a:lnTo>
                    <a:pt x="6540" y="3709"/>
                  </a:lnTo>
                  <a:lnTo>
                    <a:pt x="6277" y="4314"/>
                  </a:lnTo>
                  <a:lnTo>
                    <a:pt x="5741" y="4394"/>
                  </a:lnTo>
                  <a:lnTo>
                    <a:pt x="6095" y="5284"/>
                  </a:lnTo>
                  <a:lnTo>
                    <a:pt x="5867" y="5683"/>
                  </a:lnTo>
                  <a:lnTo>
                    <a:pt x="4337" y="5398"/>
                  </a:lnTo>
                  <a:lnTo>
                    <a:pt x="4486" y="6984"/>
                  </a:lnTo>
                  <a:lnTo>
                    <a:pt x="4200" y="7178"/>
                  </a:lnTo>
                  <a:lnTo>
                    <a:pt x="2911" y="7521"/>
                  </a:lnTo>
                  <a:lnTo>
                    <a:pt x="4155" y="9050"/>
                  </a:lnTo>
                  <a:lnTo>
                    <a:pt x="3744" y="9278"/>
                  </a:lnTo>
                  <a:lnTo>
                    <a:pt x="3984" y="9780"/>
                  </a:lnTo>
                  <a:lnTo>
                    <a:pt x="3949" y="9974"/>
                  </a:lnTo>
                  <a:lnTo>
                    <a:pt x="2979" y="10465"/>
                  </a:lnTo>
                  <a:lnTo>
                    <a:pt x="2842" y="10807"/>
                  </a:lnTo>
                  <a:lnTo>
                    <a:pt x="1929" y="10921"/>
                  </a:lnTo>
                  <a:lnTo>
                    <a:pt x="1838" y="11492"/>
                  </a:lnTo>
                  <a:lnTo>
                    <a:pt x="1028" y="11355"/>
                  </a:lnTo>
                  <a:lnTo>
                    <a:pt x="571" y="11526"/>
                  </a:lnTo>
                  <a:lnTo>
                    <a:pt x="1" y="11960"/>
                  </a:lnTo>
                  <a:lnTo>
                    <a:pt x="160" y="12177"/>
                  </a:lnTo>
                  <a:lnTo>
                    <a:pt x="12" y="12382"/>
                  </a:lnTo>
                  <a:lnTo>
                    <a:pt x="446" y="13227"/>
                  </a:lnTo>
                  <a:lnTo>
                    <a:pt x="674" y="13147"/>
                  </a:lnTo>
                  <a:lnTo>
                    <a:pt x="1176" y="13341"/>
                  </a:lnTo>
                  <a:lnTo>
                    <a:pt x="1256" y="13695"/>
                  </a:lnTo>
                  <a:lnTo>
                    <a:pt x="1518" y="14231"/>
                  </a:lnTo>
                  <a:lnTo>
                    <a:pt x="1712" y="14493"/>
                  </a:lnTo>
                  <a:lnTo>
                    <a:pt x="2386" y="14927"/>
                  </a:lnTo>
                  <a:lnTo>
                    <a:pt x="2797" y="15635"/>
                  </a:lnTo>
                  <a:lnTo>
                    <a:pt x="4143" y="16011"/>
                  </a:lnTo>
                  <a:lnTo>
                    <a:pt x="5227" y="17084"/>
                  </a:lnTo>
                  <a:lnTo>
                    <a:pt x="5342" y="17826"/>
                  </a:lnTo>
                  <a:lnTo>
                    <a:pt x="5764" y="18294"/>
                  </a:lnTo>
                  <a:lnTo>
                    <a:pt x="5855" y="18762"/>
                  </a:lnTo>
                  <a:lnTo>
                    <a:pt x="5262" y="18636"/>
                  </a:lnTo>
                  <a:lnTo>
                    <a:pt x="5718" y="19629"/>
                  </a:lnTo>
                  <a:lnTo>
                    <a:pt x="6608" y="20200"/>
                  </a:lnTo>
                  <a:lnTo>
                    <a:pt x="7818" y="20827"/>
                  </a:lnTo>
                  <a:lnTo>
                    <a:pt x="8092" y="20622"/>
                  </a:lnTo>
                  <a:lnTo>
                    <a:pt x="8765" y="20907"/>
                  </a:lnTo>
                  <a:lnTo>
                    <a:pt x="9678" y="21489"/>
                  </a:lnTo>
                  <a:lnTo>
                    <a:pt x="10135" y="21615"/>
                  </a:lnTo>
                  <a:lnTo>
                    <a:pt x="10488" y="22060"/>
                  </a:lnTo>
                  <a:lnTo>
                    <a:pt x="11128" y="22231"/>
                  </a:lnTo>
                  <a:lnTo>
                    <a:pt x="11847" y="22630"/>
                  </a:lnTo>
                  <a:lnTo>
                    <a:pt x="12759" y="22847"/>
                  </a:lnTo>
                  <a:lnTo>
                    <a:pt x="13684" y="22927"/>
                  </a:lnTo>
                  <a:lnTo>
                    <a:pt x="14106" y="22733"/>
                  </a:lnTo>
                  <a:lnTo>
                    <a:pt x="14323" y="23452"/>
                  </a:lnTo>
                  <a:lnTo>
                    <a:pt x="14700" y="22767"/>
                  </a:lnTo>
                  <a:lnTo>
                    <a:pt x="15065" y="22539"/>
                  </a:lnTo>
                  <a:lnTo>
                    <a:pt x="15670" y="22756"/>
                  </a:lnTo>
                  <a:lnTo>
                    <a:pt x="16080" y="22767"/>
                  </a:lnTo>
                  <a:lnTo>
                    <a:pt x="16468" y="23030"/>
                  </a:lnTo>
                  <a:lnTo>
                    <a:pt x="17062" y="22916"/>
                  </a:lnTo>
                  <a:lnTo>
                    <a:pt x="17621" y="22231"/>
                  </a:lnTo>
                  <a:lnTo>
                    <a:pt x="18374" y="21660"/>
                  </a:lnTo>
                  <a:lnTo>
                    <a:pt x="19070" y="21877"/>
                  </a:lnTo>
                  <a:lnTo>
                    <a:pt x="19527" y="21501"/>
                  </a:lnTo>
                  <a:lnTo>
                    <a:pt x="20029" y="22060"/>
                  </a:lnTo>
                  <a:lnTo>
                    <a:pt x="19858" y="22448"/>
                  </a:lnTo>
                  <a:lnTo>
                    <a:pt x="20725" y="22573"/>
                  </a:lnTo>
                  <a:lnTo>
                    <a:pt x="21159" y="22516"/>
                  </a:lnTo>
                  <a:lnTo>
                    <a:pt x="21547" y="23041"/>
                  </a:lnTo>
                  <a:lnTo>
                    <a:pt x="21923" y="23258"/>
                  </a:lnTo>
                  <a:lnTo>
                    <a:pt x="22117" y="23954"/>
                  </a:lnTo>
                  <a:lnTo>
                    <a:pt x="22232" y="24707"/>
                  </a:lnTo>
                  <a:lnTo>
                    <a:pt x="21638" y="25472"/>
                  </a:lnTo>
                  <a:lnTo>
                    <a:pt x="21741" y="26533"/>
                  </a:lnTo>
                  <a:lnTo>
                    <a:pt x="22540" y="26396"/>
                  </a:lnTo>
                  <a:lnTo>
                    <a:pt x="22871" y="27218"/>
                  </a:lnTo>
                  <a:lnTo>
                    <a:pt x="23396" y="27412"/>
                  </a:lnTo>
                  <a:lnTo>
                    <a:pt x="23282" y="28154"/>
                  </a:lnTo>
                  <a:lnTo>
                    <a:pt x="23921" y="28496"/>
                  </a:lnTo>
                  <a:lnTo>
                    <a:pt x="24286" y="28667"/>
                  </a:lnTo>
                  <a:lnTo>
                    <a:pt x="24822" y="28405"/>
                  </a:lnTo>
                  <a:lnTo>
                    <a:pt x="24913" y="28782"/>
                  </a:lnTo>
                  <a:lnTo>
                    <a:pt x="25005" y="28987"/>
                  </a:lnTo>
                  <a:lnTo>
                    <a:pt x="25427" y="29010"/>
                  </a:lnTo>
                  <a:lnTo>
                    <a:pt x="25153" y="27983"/>
                  </a:lnTo>
                  <a:lnTo>
                    <a:pt x="25541" y="27834"/>
                  </a:lnTo>
                  <a:lnTo>
                    <a:pt x="25918" y="27617"/>
                  </a:lnTo>
                  <a:lnTo>
                    <a:pt x="26534" y="27617"/>
                  </a:lnTo>
                  <a:lnTo>
                    <a:pt x="27287" y="27526"/>
                  </a:lnTo>
                  <a:lnTo>
                    <a:pt x="27881" y="27035"/>
                  </a:lnTo>
                  <a:lnTo>
                    <a:pt x="28303" y="27378"/>
                  </a:lnTo>
                  <a:lnTo>
                    <a:pt x="29045" y="27538"/>
                  </a:lnTo>
                  <a:lnTo>
                    <a:pt x="29022" y="28063"/>
                  </a:lnTo>
                  <a:lnTo>
                    <a:pt x="29444" y="28439"/>
                  </a:lnTo>
                  <a:lnTo>
                    <a:pt x="30289" y="28667"/>
                  </a:lnTo>
                  <a:lnTo>
                    <a:pt x="30631" y="28519"/>
                  </a:lnTo>
                  <a:lnTo>
                    <a:pt x="31727" y="28804"/>
                  </a:lnTo>
                  <a:lnTo>
                    <a:pt x="31601" y="29158"/>
                  </a:lnTo>
                  <a:lnTo>
                    <a:pt x="31909" y="29820"/>
                  </a:lnTo>
                  <a:lnTo>
                    <a:pt x="32343" y="29763"/>
                  </a:lnTo>
                  <a:lnTo>
                    <a:pt x="32457" y="28804"/>
                  </a:lnTo>
                  <a:lnTo>
                    <a:pt x="33256" y="28679"/>
                  </a:lnTo>
                  <a:lnTo>
                    <a:pt x="34283" y="28222"/>
                  </a:lnTo>
                  <a:lnTo>
                    <a:pt x="34637" y="27766"/>
                  </a:lnTo>
                  <a:lnTo>
                    <a:pt x="34968" y="28063"/>
                  </a:lnTo>
                  <a:lnTo>
                    <a:pt x="35367" y="27652"/>
                  </a:lnTo>
                  <a:lnTo>
                    <a:pt x="36234" y="27549"/>
                  </a:lnTo>
                  <a:lnTo>
                    <a:pt x="37182" y="26796"/>
                  </a:lnTo>
                  <a:lnTo>
                    <a:pt x="38072" y="25951"/>
                  </a:lnTo>
                  <a:lnTo>
                    <a:pt x="38551" y="24867"/>
                  </a:lnTo>
                  <a:lnTo>
                    <a:pt x="38871" y="23669"/>
                  </a:lnTo>
                  <a:lnTo>
                    <a:pt x="39179" y="22687"/>
                  </a:lnTo>
                  <a:lnTo>
                    <a:pt x="39578" y="22619"/>
                  </a:lnTo>
                  <a:lnTo>
                    <a:pt x="39555" y="21889"/>
                  </a:lnTo>
                  <a:lnTo>
                    <a:pt x="39441" y="21158"/>
                  </a:lnTo>
                  <a:lnTo>
                    <a:pt x="38905" y="20873"/>
                  </a:lnTo>
                  <a:lnTo>
                    <a:pt x="38551" y="20394"/>
                  </a:lnTo>
                  <a:lnTo>
                    <a:pt x="38950" y="20143"/>
                  </a:lnTo>
                  <a:lnTo>
                    <a:pt x="38722" y="19481"/>
                  </a:lnTo>
                  <a:lnTo>
                    <a:pt x="37946" y="18773"/>
                  </a:lnTo>
                  <a:lnTo>
                    <a:pt x="37182" y="17951"/>
                  </a:lnTo>
                  <a:lnTo>
                    <a:pt x="36520" y="17050"/>
                  </a:lnTo>
                  <a:lnTo>
                    <a:pt x="35504" y="16548"/>
                  </a:lnTo>
                  <a:lnTo>
                    <a:pt x="35641" y="15897"/>
                  </a:lnTo>
                  <a:lnTo>
                    <a:pt x="36177" y="15441"/>
                  </a:lnTo>
                  <a:lnTo>
                    <a:pt x="36326" y="14939"/>
                  </a:lnTo>
                  <a:lnTo>
                    <a:pt x="37273" y="14687"/>
                  </a:lnTo>
                  <a:lnTo>
                    <a:pt x="36931" y="14197"/>
                  </a:lnTo>
                  <a:lnTo>
                    <a:pt x="36451" y="14174"/>
                  </a:lnTo>
                  <a:lnTo>
                    <a:pt x="35618" y="13809"/>
                  </a:lnTo>
                  <a:lnTo>
                    <a:pt x="35070" y="14471"/>
                  </a:lnTo>
                  <a:lnTo>
                    <a:pt x="34363" y="14197"/>
                  </a:lnTo>
                  <a:lnTo>
                    <a:pt x="34157" y="13786"/>
                  </a:lnTo>
                  <a:lnTo>
                    <a:pt x="33484" y="13638"/>
                  </a:lnTo>
                  <a:lnTo>
                    <a:pt x="32811" y="13010"/>
                  </a:lnTo>
                  <a:lnTo>
                    <a:pt x="32982" y="12588"/>
                  </a:lnTo>
                  <a:lnTo>
                    <a:pt x="33701" y="12542"/>
                  </a:lnTo>
                  <a:lnTo>
                    <a:pt x="33872" y="11960"/>
                  </a:lnTo>
                  <a:lnTo>
                    <a:pt x="34386" y="11332"/>
                  </a:lnTo>
                  <a:lnTo>
                    <a:pt x="34865" y="11013"/>
                  </a:lnTo>
                  <a:lnTo>
                    <a:pt x="35493" y="11492"/>
                  </a:lnTo>
                  <a:lnTo>
                    <a:pt x="35219" y="12086"/>
                  </a:lnTo>
                  <a:lnTo>
                    <a:pt x="35550" y="12439"/>
                  </a:lnTo>
                  <a:lnTo>
                    <a:pt x="35356" y="12873"/>
                  </a:lnTo>
                  <a:lnTo>
                    <a:pt x="36040" y="12610"/>
                  </a:lnTo>
                  <a:lnTo>
                    <a:pt x="36383" y="12200"/>
                  </a:lnTo>
                  <a:lnTo>
                    <a:pt x="37273" y="11926"/>
                  </a:lnTo>
                  <a:lnTo>
                    <a:pt x="37581" y="11355"/>
                  </a:lnTo>
                  <a:lnTo>
                    <a:pt x="38117" y="10876"/>
                  </a:lnTo>
                  <a:lnTo>
                    <a:pt x="38266" y="10248"/>
                  </a:lnTo>
                  <a:lnTo>
                    <a:pt x="38779" y="10533"/>
                  </a:lnTo>
                  <a:lnTo>
                    <a:pt x="39430" y="10556"/>
                  </a:lnTo>
                  <a:lnTo>
                    <a:pt x="39042" y="10088"/>
                  </a:lnTo>
                  <a:lnTo>
                    <a:pt x="39943" y="9723"/>
                  </a:lnTo>
                  <a:lnTo>
                    <a:pt x="39932" y="9221"/>
                  </a:lnTo>
                  <a:lnTo>
                    <a:pt x="40719" y="9735"/>
                  </a:lnTo>
                  <a:lnTo>
                    <a:pt x="40719" y="9735"/>
                  </a:lnTo>
                  <a:lnTo>
                    <a:pt x="40445" y="9290"/>
                  </a:lnTo>
                  <a:lnTo>
                    <a:pt x="40799" y="9278"/>
                  </a:lnTo>
                  <a:lnTo>
                    <a:pt x="40263" y="8240"/>
                  </a:lnTo>
                  <a:lnTo>
                    <a:pt x="39590" y="7475"/>
                  </a:lnTo>
                  <a:lnTo>
                    <a:pt x="40000" y="7167"/>
                  </a:lnTo>
                  <a:lnTo>
                    <a:pt x="40970" y="7327"/>
                  </a:lnTo>
                  <a:lnTo>
                    <a:pt x="40891" y="6471"/>
                  </a:lnTo>
                  <a:lnTo>
                    <a:pt x="40491" y="5501"/>
                  </a:lnTo>
                  <a:lnTo>
                    <a:pt x="40548" y="5170"/>
                  </a:lnTo>
                  <a:lnTo>
                    <a:pt x="40354" y="4371"/>
                  </a:lnTo>
                  <a:lnTo>
                    <a:pt x="39373" y="4622"/>
                  </a:lnTo>
                  <a:lnTo>
                    <a:pt x="39008" y="4987"/>
                  </a:lnTo>
                  <a:lnTo>
                    <a:pt x="37935" y="4987"/>
                  </a:lnTo>
                  <a:lnTo>
                    <a:pt x="37079" y="4154"/>
                  </a:lnTo>
                  <a:lnTo>
                    <a:pt x="35812" y="3515"/>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994" name="Google Shape;1994;p65"/>
            <p:cNvSpPr/>
            <p:nvPr/>
          </p:nvSpPr>
          <p:spPr>
            <a:xfrm>
              <a:off x="3549350" y="2873300"/>
              <a:ext cx="120725" cy="140400"/>
            </a:xfrm>
            <a:custGeom>
              <a:rect b="b" l="l" r="r" t="t"/>
              <a:pathLst>
                <a:path extrusionOk="0" h="5616" w="4829">
                  <a:moveTo>
                    <a:pt x="2569" y="149"/>
                  </a:moveTo>
                  <a:lnTo>
                    <a:pt x="2249" y="275"/>
                  </a:lnTo>
                  <a:lnTo>
                    <a:pt x="2055" y="389"/>
                  </a:lnTo>
                  <a:lnTo>
                    <a:pt x="1930" y="1"/>
                  </a:lnTo>
                  <a:lnTo>
                    <a:pt x="1701" y="104"/>
                  </a:lnTo>
                  <a:lnTo>
                    <a:pt x="1564" y="81"/>
                  </a:lnTo>
                  <a:lnTo>
                    <a:pt x="1416" y="355"/>
                  </a:lnTo>
                  <a:lnTo>
                    <a:pt x="800" y="343"/>
                  </a:lnTo>
                  <a:lnTo>
                    <a:pt x="572" y="195"/>
                  </a:lnTo>
                  <a:lnTo>
                    <a:pt x="480" y="286"/>
                  </a:lnTo>
                  <a:lnTo>
                    <a:pt x="321" y="355"/>
                  </a:lnTo>
                  <a:lnTo>
                    <a:pt x="252" y="674"/>
                  </a:lnTo>
                  <a:lnTo>
                    <a:pt x="435" y="1039"/>
                  </a:lnTo>
                  <a:lnTo>
                    <a:pt x="617" y="1770"/>
                  </a:lnTo>
                  <a:lnTo>
                    <a:pt x="332" y="1884"/>
                  </a:lnTo>
                  <a:lnTo>
                    <a:pt x="252" y="2009"/>
                  </a:lnTo>
                  <a:lnTo>
                    <a:pt x="298" y="2181"/>
                  </a:lnTo>
                  <a:lnTo>
                    <a:pt x="263" y="2580"/>
                  </a:lnTo>
                  <a:lnTo>
                    <a:pt x="138" y="2580"/>
                  </a:lnTo>
                  <a:lnTo>
                    <a:pt x="92" y="2843"/>
                  </a:lnTo>
                  <a:lnTo>
                    <a:pt x="172" y="3276"/>
                  </a:lnTo>
                  <a:lnTo>
                    <a:pt x="1" y="3676"/>
                  </a:lnTo>
                  <a:lnTo>
                    <a:pt x="229" y="3938"/>
                  </a:lnTo>
                  <a:lnTo>
                    <a:pt x="492" y="3995"/>
                  </a:lnTo>
                  <a:lnTo>
                    <a:pt x="823" y="4383"/>
                  </a:lnTo>
                  <a:lnTo>
                    <a:pt x="845" y="4737"/>
                  </a:lnTo>
                  <a:lnTo>
                    <a:pt x="777" y="4851"/>
                  </a:lnTo>
                  <a:lnTo>
                    <a:pt x="709" y="5593"/>
                  </a:lnTo>
                  <a:lnTo>
                    <a:pt x="857" y="5616"/>
                  </a:lnTo>
                  <a:lnTo>
                    <a:pt x="1656" y="5273"/>
                  </a:lnTo>
                  <a:lnTo>
                    <a:pt x="2215" y="5022"/>
                  </a:lnTo>
                  <a:lnTo>
                    <a:pt x="3162" y="4862"/>
                  </a:lnTo>
                  <a:lnTo>
                    <a:pt x="3676" y="4851"/>
                  </a:lnTo>
                  <a:lnTo>
                    <a:pt x="4223" y="5034"/>
                  </a:lnTo>
                  <a:lnTo>
                    <a:pt x="4600" y="5022"/>
                  </a:lnTo>
                  <a:lnTo>
                    <a:pt x="4623" y="4668"/>
                  </a:lnTo>
                  <a:lnTo>
                    <a:pt x="4281" y="3881"/>
                  </a:lnTo>
                  <a:lnTo>
                    <a:pt x="4497" y="2854"/>
                  </a:lnTo>
                  <a:lnTo>
                    <a:pt x="4828" y="2101"/>
                  </a:lnTo>
                  <a:lnTo>
                    <a:pt x="4623" y="800"/>
                  </a:lnTo>
                  <a:lnTo>
                    <a:pt x="4087" y="571"/>
                  </a:lnTo>
                  <a:lnTo>
                    <a:pt x="3699" y="594"/>
                  </a:lnTo>
                  <a:lnTo>
                    <a:pt x="3425" y="823"/>
                  </a:lnTo>
                  <a:lnTo>
                    <a:pt x="3071" y="640"/>
                  </a:lnTo>
                  <a:lnTo>
                    <a:pt x="2934" y="343"/>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995" name="Google Shape;1995;p65"/>
            <p:cNvSpPr/>
            <p:nvPr/>
          </p:nvSpPr>
          <p:spPr>
            <a:xfrm>
              <a:off x="3891450" y="2820250"/>
              <a:ext cx="150950" cy="252800"/>
            </a:xfrm>
            <a:custGeom>
              <a:rect b="b" l="l" r="r" t="t"/>
              <a:pathLst>
                <a:path extrusionOk="0" h="10112" w="6038">
                  <a:moveTo>
                    <a:pt x="5090" y="1792"/>
                  </a:moveTo>
                  <a:lnTo>
                    <a:pt x="5124" y="1187"/>
                  </a:lnTo>
                  <a:lnTo>
                    <a:pt x="5056" y="582"/>
                  </a:lnTo>
                  <a:lnTo>
                    <a:pt x="4736" y="0"/>
                  </a:lnTo>
                  <a:lnTo>
                    <a:pt x="4508" y="57"/>
                  </a:lnTo>
                  <a:lnTo>
                    <a:pt x="4485" y="343"/>
                  </a:lnTo>
                  <a:lnTo>
                    <a:pt x="4805" y="708"/>
                  </a:lnTo>
                  <a:lnTo>
                    <a:pt x="4725" y="868"/>
                  </a:lnTo>
                  <a:lnTo>
                    <a:pt x="4679" y="1164"/>
                  </a:lnTo>
                  <a:lnTo>
                    <a:pt x="4029" y="1883"/>
                  </a:lnTo>
                  <a:lnTo>
                    <a:pt x="3812" y="2454"/>
                  </a:lnTo>
                  <a:lnTo>
                    <a:pt x="3709" y="2922"/>
                  </a:lnTo>
                  <a:lnTo>
                    <a:pt x="3538" y="3127"/>
                  </a:lnTo>
                  <a:lnTo>
                    <a:pt x="3378" y="3766"/>
                  </a:lnTo>
                  <a:lnTo>
                    <a:pt x="2956" y="4131"/>
                  </a:lnTo>
                  <a:lnTo>
                    <a:pt x="2842" y="4588"/>
                  </a:lnTo>
                  <a:lnTo>
                    <a:pt x="2671" y="4965"/>
                  </a:lnTo>
                  <a:lnTo>
                    <a:pt x="2602" y="5330"/>
                  </a:lnTo>
                  <a:lnTo>
                    <a:pt x="2043" y="5649"/>
                  </a:lnTo>
                  <a:lnTo>
                    <a:pt x="1586" y="5273"/>
                  </a:lnTo>
                  <a:lnTo>
                    <a:pt x="1290" y="5295"/>
                  </a:lnTo>
                  <a:lnTo>
                    <a:pt x="810" y="5820"/>
                  </a:lnTo>
                  <a:lnTo>
                    <a:pt x="582" y="5832"/>
                  </a:lnTo>
                  <a:lnTo>
                    <a:pt x="206" y="6699"/>
                  </a:lnTo>
                  <a:lnTo>
                    <a:pt x="0" y="7350"/>
                  </a:lnTo>
                  <a:lnTo>
                    <a:pt x="0" y="7601"/>
                  </a:lnTo>
                  <a:lnTo>
                    <a:pt x="206" y="7726"/>
                  </a:lnTo>
                  <a:lnTo>
                    <a:pt x="354" y="8126"/>
                  </a:lnTo>
                  <a:lnTo>
                    <a:pt x="731" y="8285"/>
                  </a:lnTo>
                  <a:lnTo>
                    <a:pt x="1039" y="8890"/>
                  </a:lnTo>
                  <a:lnTo>
                    <a:pt x="925" y="9598"/>
                  </a:lnTo>
                  <a:lnTo>
                    <a:pt x="2237" y="9632"/>
                  </a:lnTo>
                  <a:lnTo>
                    <a:pt x="2614" y="9575"/>
                  </a:lnTo>
                  <a:lnTo>
                    <a:pt x="3093" y="9689"/>
                  </a:lnTo>
                  <a:lnTo>
                    <a:pt x="3584" y="9575"/>
                  </a:lnTo>
                  <a:lnTo>
                    <a:pt x="3686" y="9609"/>
                  </a:lnTo>
                  <a:lnTo>
                    <a:pt x="4691" y="9655"/>
                  </a:lnTo>
                  <a:lnTo>
                    <a:pt x="5341" y="9895"/>
                  </a:lnTo>
                  <a:lnTo>
                    <a:pt x="5980" y="10111"/>
                  </a:lnTo>
                  <a:lnTo>
                    <a:pt x="6037" y="9609"/>
                  </a:lnTo>
                  <a:lnTo>
                    <a:pt x="5946" y="9358"/>
                  </a:lnTo>
                  <a:lnTo>
                    <a:pt x="5912" y="8947"/>
                  </a:lnTo>
                  <a:lnTo>
                    <a:pt x="5535" y="8639"/>
                  </a:lnTo>
                  <a:lnTo>
                    <a:pt x="5238" y="8183"/>
                  </a:lnTo>
                  <a:lnTo>
                    <a:pt x="5170" y="7863"/>
                  </a:lnTo>
                  <a:lnTo>
                    <a:pt x="4793" y="7384"/>
                  </a:lnTo>
                  <a:lnTo>
                    <a:pt x="4850" y="7121"/>
                  </a:lnTo>
                  <a:lnTo>
                    <a:pt x="4770" y="6733"/>
                  </a:lnTo>
                  <a:lnTo>
                    <a:pt x="4828" y="6014"/>
                  </a:lnTo>
                  <a:lnTo>
                    <a:pt x="5022" y="5866"/>
                  </a:lnTo>
                  <a:lnTo>
                    <a:pt x="5410" y="4930"/>
                  </a:lnTo>
                  <a:lnTo>
                    <a:pt x="5535" y="4691"/>
                  </a:lnTo>
                  <a:lnTo>
                    <a:pt x="5284" y="4063"/>
                  </a:lnTo>
                  <a:lnTo>
                    <a:pt x="5170" y="3698"/>
                  </a:lnTo>
                  <a:lnTo>
                    <a:pt x="4805" y="3538"/>
                  </a:lnTo>
                  <a:lnTo>
                    <a:pt x="4337" y="3013"/>
                  </a:lnTo>
                  <a:lnTo>
                    <a:pt x="4508" y="2579"/>
                  </a:lnTo>
                  <a:lnTo>
                    <a:pt x="4862" y="2671"/>
                  </a:lnTo>
                  <a:lnTo>
                    <a:pt x="5090" y="2614"/>
                  </a:lnTo>
                  <a:lnTo>
                    <a:pt x="5535" y="2625"/>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996" name="Google Shape;1996;p65"/>
            <p:cNvSpPr/>
            <p:nvPr/>
          </p:nvSpPr>
          <p:spPr>
            <a:xfrm>
              <a:off x="3965050" y="2992850"/>
              <a:ext cx="381200" cy="420000"/>
            </a:xfrm>
            <a:custGeom>
              <a:rect b="b" l="l" r="r" t="t"/>
              <a:pathLst>
                <a:path extrusionOk="0" h="16800" w="15248">
                  <a:moveTo>
                    <a:pt x="11390" y="103"/>
                  </a:moveTo>
                  <a:lnTo>
                    <a:pt x="10785" y="1"/>
                  </a:lnTo>
                  <a:lnTo>
                    <a:pt x="10500" y="80"/>
                  </a:lnTo>
                  <a:lnTo>
                    <a:pt x="10363" y="297"/>
                  </a:lnTo>
                  <a:lnTo>
                    <a:pt x="10112" y="332"/>
                  </a:lnTo>
                  <a:lnTo>
                    <a:pt x="9792" y="138"/>
                  </a:lnTo>
                  <a:lnTo>
                    <a:pt x="8913" y="583"/>
                  </a:lnTo>
                  <a:lnTo>
                    <a:pt x="8537" y="503"/>
                  </a:lnTo>
                  <a:lnTo>
                    <a:pt x="8423" y="571"/>
                  </a:lnTo>
                  <a:lnTo>
                    <a:pt x="8194" y="1108"/>
                  </a:lnTo>
                  <a:lnTo>
                    <a:pt x="7601" y="936"/>
                  </a:lnTo>
                  <a:lnTo>
                    <a:pt x="7019" y="856"/>
                  </a:lnTo>
                  <a:lnTo>
                    <a:pt x="6505" y="514"/>
                  </a:lnTo>
                  <a:lnTo>
                    <a:pt x="5844" y="206"/>
                  </a:lnTo>
                  <a:lnTo>
                    <a:pt x="5421" y="491"/>
                  </a:lnTo>
                  <a:lnTo>
                    <a:pt x="5102" y="959"/>
                  </a:lnTo>
                  <a:lnTo>
                    <a:pt x="5033" y="1598"/>
                  </a:lnTo>
                  <a:lnTo>
                    <a:pt x="4988" y="2135"/>
                  </a:lnTo>
                  <a:lnTo>
                    <a:pt x="4759" y="2625"/>
                  </a:lnTo>
                  <a:lnTo>
                    <a:pt x="4600" y="3196"/>
                  </a:lnTo>
                  <a:lnTo>
                    <a:pt x="4508" y="3995"/>
                  </a:lnTo>
                  <a:lnTo>
                    <a:pt x="4543" y="4508"/>
                  </a:lnTo>
                  <a:lnTo>
                    <a:pt x="4417" y="4817"/>
                  </a:lnTo>
                  <a:lnTo>
                    <a:pt x="4394" y="5159"/>
                  </a:lnTo>
                  <a:lnTo>
                    <a:pt x="4303" y="5444"/>
                  </a:lnTo>
                  <a:lnTo>
                    <a:pt x="3778" y="5889"/>
                  </a:lnTo>
                  <a:lnTo>
                    <a:pt x="3401" y="6346"/>
                  </a:lnTo>
                  <a:lnTo>
                    <a:pt x="3048" y="7236"/>
                  </a:lnTo>
                  <a:lnTo>
                    <a:pt x="3082" y="7989"/>
                  </a:lnTo>
                  <a:lnTo>
                    <a:pt x="2876" y="8274"/>
                  </a:lnTo>
                  <a:lnTo>
                    <a:pt x="2409" y="8719"/>
                  </a:lnTo>
                  <a:lnTo>
                    <a:pt x="1918" y="9290"/>
                  </a:lnTo>
                  <a:lnTo>
                    <a:pt x="1632" y="9130"/>
                  </a:lnTo>
                  <a:lnTo>
                    <a:pt x="1575" y="8868"/>
                  </a:lnTo>
                  <a:lnTo>
                    <a:pt x="1142" y="8856"/>
                  </a:lnTo>
                  <a:lnTo>
                    <a:pt x="868" y="9199"/>
                  </a:lnTo>
                  <a:lnTo>
                    <a:pt x="651" y="9119"/>
                  </a:lnTo>
                  <a:lnTo>
                    <a:pt x="366" y="9302"/>
                  </a:lnTo>
                  <a:lnTo>
                    <a:pt x="240" y="9541"/>
                  </a:lnTo>
                  <a:lnTo>
                    <a:pt x="206" y="9929"/>
                  </a:lnTo>
                  <a:lnTo>
                    <a:pt x="1" y="10032"/>
                  </a:lnTo>
                  <a:lnTo>
                    <a:pt x="115" y="10317"/>
                  </a:lnTo>
                  <a:lnTo>
                    <a:pt x="434" y="10180"/>
                  </a:lnTo>
                  <a:lnTo>
                    <a:pt x="685" y="10203"/>
                  </a:lnTo>
                  <a:lnTo>
                    <a:pt x="948" y="10100"/>
                  </a:lnTo>
                  <a:lnTo>
                    <a:pt x="3321" y="10112"/>
                  </a:lnTo>
                  <a:lnTo>
                    <a:pt x="3504" y="10785"/>
                  </a:lnTo>
                  <a:lnTo>
                    <a:pt x="3732" y="11321"/>
                  </a:lnTo>
                  <a:lnTo>
                    <a:pt x="3915" y="11630"/>
                  </a:lnTo>
                  <a:lnTo>
                    <a:pt x="4212" y="12097"/>
                  </a:lnTo>
                  <a:lnTo>
                    <a:pt x="4748" y="12029"/>
                  </a:lnTo>
                  <a:lnTo>
                    <a:pt x="5022" y="11892"/>
                  </a:lnTo>
                  <a:lnTo>
                    <a:pt x="5444" y="12029"/>
                  </a:lnTo>
                  <a:lnTo>
                    <a:pt x="5570" y="11801"/>
                  </a:lnTo>
                  <a:lnTo>
                    <a:pt x="5787" y="11264"/>
                  </a:lnTo>
                  <a:lnTo>
                    <a:pt x="6277" y="11230"/>
                  </a:lnTo>
                  <a:lnTo>
                    <a:pt x="6311" y="11070"/>
                  </a:lnTo>
                  <a:lnTo>
                    <a:pt x="6734" y="11070"/>
                  </a:lnTo>
                  <a:lnTo>
                    <a:pt x="6654" y="11401"/>
                  </a:lnTo>
                  <a:lnTo>
                    <a:pt x="7624" y="11401"/>
                  </a:lnTo>
                  <a:lnTo>
                    <a:pt x="7624" y="11972"/>
                  </a:lnTo>
                  <a:lnTo>
                    <a:pt x="7795" y="12314"/>
                  </a:lnTo>
                  <a:lnTo>
                    <a:pt x="7670" y="12851"/>
                  </a:lnTo>
                  <a:lnTo>
                    <a:pt x="7715" y="13421"/>
                  </a:lnTo>
                  <a:lnTo>
                    <a:pt x="7989" y="13752"/>
                  </a:lnTo>
                  <a:lnTo>
                    <a:pt x="7909" y="14836"/>
                  </a:lnTo>
                  <a:lnTo>
                    <a:pt x="8115" y="14745"/>
                  </a:lnTo>
                  <a:lnTo>
                    <a:pt x="8457" y="14779"/>
                  </a:lnTo>
                  <a:lnTo>
                    <a:pt x="8959" y="14631"/>
                  </a:lnTo>
                  <a:lnTo>
                    <a:pt x="9324" y="14688"/>
                  </a:lnTo>
                  <a:lnTo>
                    <a:pt x="9598" y="14699"/>
                  </a:lnTo>
                  <a:lnTo>
                    <a:pt x="9644" y="14985"/>
                  </a:lnTo>
                  <a:lnTo>
                    <a:pt x="10009" y="14973"/>
                  </a:lnTo>
                  <a:lnTo>
                    <a:pt x="10511" y="15065"/>
                  </a:lnTo>
                  <a:lnTo>
                    <a:pt x="10762" y="15464"/>
                  </a:lnTo>
                  <a:lnTo>
                    <a:pt x="11413" y="15590"/>
                  </a:lnTo>
                  <a:lnTo>
                    <a:pt x="11892" y="15304"/>
                  </a:lnTo>
                  <a:lnTo>
                    <a:pt x="12063" y="15784"/>
                  </a:lnTo>
                  <a:lnTo>
                    <a:pt x="12679" y="15898"/>
                  </a:lnTo>
                  <a:lnTo>
                    <a:pt x="12965" y="16297"/>
                  </a:lnTo>
                  <a:lnTo>
                    <a:pt x="13262" y="16799"/>
                  </a:lnTo>
                  <a:lnTo>
                    <a:pt x="13878" y="16799"/>
                  </a:lnTo>
                  <a:lnTo>
                    <a:pt x="13832" y="15818"/>
                  </a:lnTo>
                  <a:lnTo>
                    <a:pt x="13615" y="15989"/>
                  </a:lnTo>
                  <a:lnTo>
                    <a:pt x="13068" y="15635"/>
                  </a:lnTo>
                  <a:lnTo>
                    <a:pt x="12862" y="15475"/>
                  </a:lnTo>
                  <a:lnTo>
                    <a:pt x="12976" y="14563"/>
                  </a:lnTo>
                  <a:lnTo>
                    <a:pt x="13147" y="13490"/>
                  </a:lnTo>
                  <a:lnTo>
                    <a:pt x="12976" y="13090"/>
                  </a:lnTo>
                  <a:lnTo>
                    <a:pt x="13204" y="12508"/>
                  </a:lnTo>
                  <a:lnTo>
                    <a:pt x="13433" y="12406"/>
                  </a:lnTo>
                  <a:lnTo>
                    <a:pt x="14505" y="12246"/>
                  </a:lnTo>
                  <a:lnTo>
                    <a:pt x="14642" y="12291"/>
                  </a:lnTo>
                  <a:lnTo>
                    <a:pt x="14677" y="12132"/>
                  </a:lnTo>
                  <a:lnTo>
                    <a:pt x="14460" y="11892"/>
                  </a:lnTo>
                  <a:lnTo>
                    <a:pt x="14357" y="11390"/>
                  </a:lnTo>
                  <a:lnTo>
                    <a:pt x="13878" y="10899"/>
                  </a:lnTo>
                  <a:lnTo>
                    <a:pt x="13615" y="10249"/>
                  </a:lnTo>
                  <a:lnTo>
                    <a:pt x="13764" y="9872"/>
                  </a:lnTo>
                  <a:lnTo>
                    <a:pt x="13547" y="9359"/>
                  </a:lnTo>
                  <a:lnTo>
                    <a:pt x="13707" y="7898"/>
                  </a:lnTo>
                  <a:lnTo>
                    <a:pt x="13718" y="7909"/>
                  </a:lnTo>
                  <a:lnTo>
                    <a:pt x="13707" y="7761"/>
                  </a:lnTo>
                  <a:lnTo>
                    <a:pt x="13501" y="7339"/>
                  </a:lnTo>
                  <a:lnTo>
                    <a:pt x="13592" y="6848"/>
                  </a:lnTo>
                  <a:lnTo>
                    <a:pt x="13707" y="6791"/>
                  </a:lnTo>
                  <a:lnTo>
                    <a:pt x="13729" y="6243"/>
                  </a:lnTo>
                  <a:lnTo>
                    <a:pt x="13958" y="5992"/>
                  </a:lnTo>
                  <a:lnTo>
                    <a:pt x="13969" y="5307"/>
                  </a:lnTo>
                  <a:lnTo>
                    <a:pt x="14163" y="4965"/>
                  </a:lnTo>
                  <a:lnTo>
                    <a:pt x="14197" y="4234"/>
                  </a:lnTo>
                  <a:lnTo>
                    <a:pt x="14368" y="3801"/>
                  </a:lnTo>
                  <a:lnTo>
                    <a:pt x="14677" y="3333"/>
                  </a:lnTo>
                  <a:lnTo>
                    <a:pt x="14985" y="3093"/>
                  </a:lnTo>
                  <a:lnTo>
                    <a:pt x="15247" y="2762"/>
                  </a:lnTo>
                  <a:lnTo>
                    <a:pt x="14916" y="2648"/>
                  </a:lnTo>
                  <a:lnTo>
                    <a:pt x="14962" y="1575"/>
                  </a:lnTo>
                  <a:lnTo>
                    <a:pt x="14962" y="1575"/>
                  </a:lnTo>
                  <a:lnTo>
                    <a:pt x="14243" y="982"/>
                  </a:lnTo>
                  <a:lnTo>
                    <a:pt x="14049" y="594"/>
                  </a:lnTo>
                  <a:lnTo>
                    <a:pt x="13604" y="777"/>
                  </a:lnTo>
                  <a:lnTo>
                    <a:pt x="13227" y="720"/>
                  </a:lnTo>
                  <a:lnTo>
                    <a:pt x="13022" y="879"/>
                  </a:lnTo>
                  <a:lnTo>
                    <a:pt x="12657" y="765"/>
                  </a:lnTo>
                  <a:lnTo>
                    <a:pt x="12166" y="23"/>
                  </a:lnTo>
                  <a:lnTo>
                    <a:pt x="11903" y="115"/>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997" name="Google Shape;1997;p65"/>
            <p:cNvSpPr/>
            <p:nvPr/>
          </p:nvSpPr>
          <p:spPr>
            <a:xfrm>
              <a:off x="3943375" y="3027375"/>
              <a:ext cx="147525" cy="198875"/>
            </a:xfrm>
            <a:custGeom>
              <a:rect b="b" l="l" r="r" t="t"/>
              <a:pathLst>
                <a:path extrusionOk="0" h="7955" w="5901">
                  <a:moveTo>
                    <a:pt x="5900" y="217"/>
                  </a:moveTo>
                  <a:lnTo>
                    <a:pt x="5387" y="160"/>
                  </a:lnTo>
                  <a:lnTo>
                    <a:pt x="4839" y="0"/>
                  </a:lnTo>
                  <a:lnTo>
                    <a:pt x="4371" y="480"/>
                  </a:lnTo>
                  <a:lnTo>
                    <a:pt x="3960" y="1324"/>
                  </a:lnTo>
                  <a:lnTo>
                    <a:pt x="3903" y="1826"/>
                  </a:lnTo>
                  <a:lnTo>
                    <a:pt x="3264" y="1610"/>
                  </a:lnTo>
                  <a:lnTo>
                    <a:pt x="2614" y="1370"/>
                  </a:lnTo>
                  <a:lnTo>
                    <a:pt x="1609" y="1324"/>
                  </a:lnTo>
                  <a:lnTo>
                    <a:pt x="1552" y="1724"/>
                  </a:lnTo>
                  <a:lnTo>
                    <a:pt x="1758" y="2192"/>
                  </a:lnTo>
                  <a:lnTo>
                    <a:pt x="2363" y="2123"/>
                  </a:lnTo>
                  <a:lnTo>
                    <a:pt x="2557" y="2294"/>
                  </a:lnTo>
                  <a:lnTo>
                    <a:pt x="2214" y="3356"/>
                  </a:lnTo>
                  <a:lnTo>
                    <a:pt x="2602" y="3892"/>
                  </a:lnTo>
                  <a:lnTo>
                    <a:pt x="2693" y="4588"/>
                  </a:lnTo>
                  <a:lnTo>
                    <a:pt x="2579" y="5204"/>
                  </a:lnTo>
                  <a:lnTo>
                    <a:pt x="2328" y="5638"/>
                  </a:lnTo>
                  <a:lnTo>
                    <a:pt x="1632" y="5592"/>
                  </a:lnTo>
                  <a:lnTo>
                    <a:pt x="1198" y="5159"/>
                  </a:lnTo>
                  <a:lnTo>
                    <a:pt x="1130" y="5558"/>
                  </a:lnTo>
                  <a:lnTo>
                    <a:pt x="594" y="5672"/>
                  </a:lnTo>
                  <a:lnTo>
                    <a:pt x="320" y="5901"/>
                  </a:lnTo>
                  <a:lnTo>
                    <a:pt x="616" y="6505"/>
                  </a:lnTo>
                  <a:lnTo>
                    <a:pt x="0" y="7008"/>
                  </a:lnTo>
                  <a:lnTo>
                    <a:pt x="662" y="7955"/>
                  </a:lnTo>
                  <a:lnTo>
                    <a:pt x="970" y="7578"/>
                  </a:lnTo>
                  <a:lnTo>
                    <a:pt x="1233" y="7418"/>
                  </a:lnTo>
                  <a:lnTo>
                    <a:pt x="1518" y="7726"/>
                  </a:lnTo>
                  <a:lnTo>
                    <a:pt x="1735" y="7818"/>
                  </a:lnTo>
                  <a:lnTo>
                    <a:pt x="1997" y="7475"/>
                  </a:lnTo>
                  <a:lnTo>
                    <a:pt x="2442" y="7487"/>
                  </a:lnTo>
                  <a:lnTo>
                    <a:pt x="2499" y="7749"/>
                  </a:lnTo>
                  <a:lnTo>
                    <a:pt x="2785" y="7898"/>
                  </a:lnTo>
                  <a:lnTo>
                    <a:pt x="3276" y="7327"/>
                  </a:lnTo>
                  <a:lnTo>
                    <a:pt x="3743" y="6893"/>
                  </a:lnTo>
                  <a:lnTo>
                    <a:pt x="3937" y="6608"/>
                  </a:lnTo>
                  <a:lnTo>
                    <a:pt x="3915" y="5843"/>
                  </a:lnTo>
                  <a:lnTo>
                    <a:pt x="4268" y="4965"/>
                  </a:lnTo>
                  <a:lnTo>
                    <a:pt x="4645" y="4508"/>
                  </a:lnTo>
                  <a:lnTo>
                    <a:pt x="5170" y="4063"/>
                  </a:lnTo>
                  <a:lnTo>
                    <a:pt x="5250" y="3778"/>
                  </a:lnTo>
                  <a:lnTo>
                    <a:pt x="5284" y="3436"/>
                  </a:lnTo>
                  <a:lnTo>
                    <a:pt x="5410" y="3127"/>
                  </a:lnTo>
                  <a:lnTo>
                    <a:pt x="5364" y="2614"/>
                  </a:lnTo>
                  <a:lnTo>
                    <a:pt x="5467" y="1815"/>
                  </a:lnTo>
                  <a:lnTo>
                    <a:pt x="5626" y="1244"/>
                  </a:lnTo>
                  <a:lnTo>
                    <a:pt x="5855" y="754"/>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998" name="Google Shape;1998;p65"/>
            <p:cNvSpPr/>
            <p:nvPr/>
          </p:nvSpPr>
          <p:spPr>
            <a:xfrm>
              <a:off x="2138250" y="2829950"/>
              <a:ext cx="242825" cy="379750"/>
            </a:xfrm>
            <a:custGeom>
              <a:rect b="b" l="l" r="r" t="t"/>
              <a:pathLst>
                <a:path extrusionOk="0" h="15190" w="9713">
                  <a:moveTo>
                    <a:pt x="6494" y="594"/>
                  </a:moveTo>
                  <a:lnTo>
                    <a:pt x="6665" y="297"/>
                  </a:lnTo>
                  <a:lnTo>
                    <a:pt x="6482" y="57"/>
                  </a:lnTo>
                  <a:lnTo>
                    <a:pt x="6197" y="0"/>
                  </a:lnTo>
                  <a:lnTo>
                    <a:pt x="5775" y="434"/>
                  </a:lnTo>
                  <a:lnTo>
                    <a:pt x="5455" y="639"/>
                  </a:lnTo>
                  <a:lnTo>
                    <a:pt x="4793" y="1096"/>
                  </a:lnTo>
                  <a:lnTo>
                    <a:pt x="4177" y="1027"/>
                  </a:lnTo>
                  <a:lnTo>
                    <a:pt x="4109" y="1210"/>
                  </a:lnTo>
                  <a:lnTo>
                    <a:pt x="3595" y="1221"/>
                  </a:lnTo>
                  <a:lnTo>
                    <a:pt x="3127" y="1655"/>
                  </a:lnTo>
                  <a:lnTo>
                    <a:pt x="2922" y="2420"/>
                  </a:lnTo>
                  <a:lnTo>
                    <a:pt x="2910" y="2716"/>
                  </a:lnTo>
                  <a:lnTo>
                    <a:pt x="2568" y="2819"/>
                  </a:lnTo>
                  <a:lnTo>
                    <a:pt x="1940" y="3447"/>
                  </a:lnTo>
                  <a:lnTo>
                    <a:pt x="1529" y="3424"/>
                  </a:lnTo>
                  <a:lnTo>
                    <a:pt x="1427" y="3549"/>
                  </a:lnTo>
                  <a:lnTo>
                    <a:pt x="1587" y="4086"/>
                  </a:lnTo>
                  <a:lnTo>
                    <a:pt x="1427" y="4360"/>
                  </a:lnTo>
                  <a:lnTo>
                    <a:pt x="1176" y="4291"/>
                  </a:lnTo>
                  <a:lnTo>
                    <a:pt x="1039" y="4725"/>
                  </a:lnTo>
                  <a:lnTo>
                    <a:pt x="1358" y="5216"/>
                  </a:lnTo>
                  <a:lnTo>
                    <a:pt x="1438" y="5980"/>
                  </a:lnTo>
                  <a:lnTo>
                    <a:pt x="1267" y="6208"/>
                  </a:lnTo>
                  <a:lnTo>
                    <a:pt x="1427" y="7053"/>
                  </a:lnTo>
                  <a:lnTo>
                    <a:pt x="1256" y="7578"/>
                  </a:lnTo>
                  <a:lnTo>
                    <a:pt x="1541" y="7795"/>
                  </a:lnTo>
                  <a:lnTo>
                    <a:pt x="1233" y="8263"/>
                  </a:lnTo>
                  <a:lnTo>
                    <a:pt x="868" y="8833"/>
                  </a:lnTo>
                  <a:lnTo>
                    <a:pt x="468" y="8890"/>
                  </a:lnTo>
                  <a:lnTo>
                    <a:pt x="274" y="9221"/>
                  </a:lnTo>
                  <a:lnTo>
                    <a:pt x="297" y="9678"/>
                  </a:lnTo>
                  <a:lnTo>
                    <a:pt x="0" y="9746"/>
                  </a:lnTo>
                  <a:lnTo>
                    <a:pt x="114" y="10032"/>
                  </a:lnTo>
                  <a:lnTo>
                    <a:pt x="913" y="10545"/>
                  </a:lnTo>
                  <a:lnTo>
                    <a:pt x="1062" y="10534"/>
                  </a:lnTo>
                  <a:lnTo>
                    <a:pt x="1256" y="10922"/>
                  </a:lnTo>
                  <a:lnTo>
                    <a:pt x="1929" y="11047"/>
                  </a:lnTo>
                  <a:lnTo>
                    <a:pt x="2157" y="10910"/>
                  </a:lnTo>
                  <a:lnTo>
                    <a:pt x="2557" y="11207"/>
                  </a:lnTo>
                  <a:lnTo>
                    <a:pt x="2899" y="11424"/>
                  </a:lnTo>
                  <a:lnTo>
                    <a:pt x="3116" y="11333"/>
                  </a:lnTo>
                  <a:lnTo>
                    <a:pt x="3641" y="11766"/>
                  </a:lnTo>
                  <a:lnTo>
                    <a:pt x="3892" y="12188"/>
                  </a:lnTo>
                  <a:lnTo>
                    <a:pt x="4280" y="12428"/>
                  </a:lnTo>
                  <a:lnTo>
                    <a:pt x="4771" y="13387"/>
                  </a:lnTo>
                  <a:lnTo>
                    <a:pt x="5364" y="13501"/>
                  </a:lnTo>
                  <a:lnTo>
                    <a:pt x="5798" y="13261"/>
                  </a:lnTo>
                  <a:lnTo>
                    <a:pt x="6094" y="13421"/>
                  </a:lnTo>
                  <a:lnTo>
                    <a:pt x="6562" y="13330"/>
                  </a:lnTo>
                  <a:lnTo>
                    <a:pt x="7190" y="13763"/>
                  </a:lnTo>
                  <a:lnTo>
                    <a:pt x="6688" y="14688"/>
                  </a:lnTo>
                  <a:lnTo>
                    <a:pt x="6939" y="14699"/>
                  </a:lnTo>
                  <a:lnTo>
                    <a:pt x="7350" y="15190"/>
                  </a:lnTo>
                  <a:lnTo>
                    <a:pt x="7658" y="12702"/>
                  </a:lnTo>
                  <a:lnTo>
                    <a:pt x="7681" y="12303"/>
                  </a:lnTo>
                  <a:lnTo>
                    <a:pt x="7544" y="11789"/>
                  </a:lnTo>
                  <a:lnTo>
                    <a:pt x="7190" y="11447"/>
                  </a:lnTo>
                  <a:lnTo>
                    <a:pt x="7190" y="10796"/>
                  </a:lnTo>
                  <a:lnTo>
                    <a:pt x="7646" y="10648"/>
                  </a:lnTo>
                  <a:lnTo>
                    <a:pt x="7806" y="10739"/>
                  </a:lnTo>
                  <a:lnTo>
                    <a:pt x="7829" y="10397"/>
                  </a:lnTo>
                  <a:lnTo>
                    <a:pt x="7361" y="10294"/>
                  </a:lnTo>
                  <a:lnTo>
                    <a:pt x="7361" y="9735"/>
                  </a:lnTo>
                  <a:lnTo>
                    <a:pt x="8913" y="9758"/>
                  </a:lnTo>
                  <a:lnTo>
                    <a:pt x="9187" y="9438"/>
                  </a:lnTo>
                  <a:lnTo>
                    <a:pt x="9415" y="9723"/>
                  </a:lnTo>
                  <a:lnTo>
                    <a:pt x="9564" y="10260"/>
                  </a:lnTo>
                  <a:lnTo>
                    <a:pt x="9712" y="10146"/>
                  </a:lnTo>
                  <a:lnTo>
                    <a:pt x="9472" y="9233"/>
                  </a:lnTo>
                  <a:lnTo>
                    <a:pt x="9278" y="8925"/>
                  </a:lnTo>
                  <a:lnTo>
                    <a:pt x="8993" y="8719"/>
                  </a:lnTo>
                  <a:lnTo>
                    <a:pt x="9404" y="8285"/>
                  </a:lnTo>
                  <a:lnTo>
                    <a:pt x="9370" y="8069"/>
                  </a:lnTo>
                  <a:lnTo>
                    <a:pt x="9164" y="7795"/>
                  </a:lnTo>
                  <a:lnTo>
                    <a:pt x="9016" y="7201"/>
                  </a:lnTo>
                  <a:lnTo>
                    <a:pt x="9084" y="6539"/>
                  </a:lnTo>
                  <a:lnTo>
                    <a:pt x="9278" y="6243"/>
                  </a:lnTo>
                  <a:lnTo>
                    <a:pt x="9450" y="5752"/>
                  </a:lnTo>
                  <a:lnTo>
                    <a:pt x="9164" y="5604"/>
                  </a:lnTo>
                  <a:lnTo>
                    <a:pt x="8708" y="5695"/>
                  </a:lnTo>
                  <a:lnTo>
                    <a:pt x="8137" y="5661"/>
                  </a:lnTo>
                  <a:lnTo>
                    <a:pt x="7806" y="5763"/>
                  </a:lnTo>
                  <a:lnTo>
                    <a:pt x="7258" y="4976"/>
                  </a:lnTo>
                  <a:lnTo>
                    <a:pt x="6802" y="4862"/>
                  </a:lnTo>
                  <a:lnTo>
                    <a:pt x="5775" y="4942"/>
                  </a:lnTo>
                  <a:lnTo>
                    <a:pt x="5592" y="4634"/>
                  </a:lnTo>
                  <a:lnTo>
                    <a:pt x="5410" y="4542"/>
                  </a:lnTo>
                  <a:lnTo>
                    <a:pt x="5375" y="4360"/>
                  </a:lnTo>
                  <a:lnTo>
                    <a:pt x="5490" y="4017"/>
                  </a:lnTo>
                  <a:lnTo>
                    <a:pt x="5432" y="3664"/>
                  </a:lnTo>
                  <a:lnTo>
                    <a:pt x="5284" y="3458"/>
                  </a:lnTo>
                  <a:lnTo>
                    <a:pt x="5193" y="3047"/>
                  </a:lnTo>
                  <a:lnTo>
                    <a:pt x="4782" y="2979"/>
                  </a:lnTo>
                  <a:lnTo>
                    <a:pt x="5033" y="2454"/>
                  </a:lnTo>
                  <a:lnTo>
                    <a:pt x="5170" y="1803"/>
                  </a:lnTo>
                  <a:lnTo>
                    <a:pt x="5421" y="1461"/>
                  </a:lnTo>
                  <a:lnTo>
                    <a:pt x="5741" y="1210"/>
                  </a:lnTo>
                  <a:lnTo>
                    <a:pt x="5969" y="753"/>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999" name="Google Shape;1999;p65"/>
            <p:cNvSpPr/>
            <p:nvPr/>
          </p:nvSpPr>
          <p:spPr>
            <a:xfrm>
              <a:off x="2008150" y="2857625"/>
              <a:ext cx="65650" cy="67625"/>
            </a:xfrm>
            <a:custGeom>
              <a:rect b="b" l="l" r="r" t="t"/>
              <a:pathLst>
                <a:path extrusionOk="0" h="2705" w="2626">
                  <a:moveTo>
                    <a:pt x="1826" y="263"/>
                  </a:moveTo>
                  <a:lnTo>
                    <a:pt x="1621" y="445"/>
                  </a:lnTo>
                  <a:lnTo>
                    <a:pt x="1381" y="388"/>
                  </a:lnTo>
                  <a:lnTo>
                    <a:pt x="1267" y="206"/>
                  </a:lnTo>
                  <a:lnTo>
                    <a:pt x="1027" y="126"/>
                  </a:lnTo>
                  <a:lnTo>
                    <a:pt x="822" y="240"/>
                  </a:lnTo>
                  <a:lnTo>
                    <a:pt x="331" y="0"/>
                  </a:lnTo>
                  <a:lnTo>
                    <a:pt x="194" y="114"/>
                  </a:lnTo>
                  <a:lnTo>
                    <a:pt x="0" y="286"/>
                  </a:lnTo>
                  <a:lnTo>
                    <a:pt x="217" y="411"/>
                  </a:lnTo>
                  <a:lnTo>
                    <a:pt x="80" y="696"/>
                  </a:lnTo>
                  <a:lnTo>
                    <a:pt x="69" y="982"/>
                  </a:lnTo>
                  <a:lnTo>
                    <a:pt x="171" y="1176"/>
                  </a:lnTo>
                  <a:lnTo>
                    <a:pt x="411" y="1256"/>
                  </a:lnTo>
                  <a:lnTo>
                    <a:pt x="582" y="1518"/>
                  </a:lnTo>
                  <a:lnTo>
                    <a:pt x="753" y="1290"/>
                  </a:lnTo>
                  <a:lnTo>
                    <a:pt x="708" y="1027"/>
                  </a:lnTo>
                  <a:lnTo>
                    <a:pt x="913" y="1187"/>
                  </a:lnTo>
                  <a:lnTo>
                    <a:pt x="959" y="1461"/>
                  </a:lnTo>
                  <a:lnTo>
                    <a:pt x="1221" y="1575"/>
                  </a:lnTo>
                  <a:lnTo>
                    <a:pt x="1530" y="1758"/>
                  </a:lnTo>
                  <a:lnTo>
                    <a:pt x="1735" y="1975"/>
                  </a:lnTo>
                  <a:lnTo>
                    <a:pt x="1758" y="2169"/>
                  </a:lnTo>
                  <a:lnTo>
                    <a:pt x="1655" y="2328"/>
                  </a:lnTo>
                  <a:lnTo>
                    <a:pt x="1815" y="2511"/>
                  </a:lnTo>
                  <a:lnTo>
                    <a:pt x="2226" y="2705"/>
                  </a:lnTo>
                  <a:lnTo>
                    <a:pt x="2283" y="2534"/>
                  </a:lnTo>
                  <a:lnTo>
                    <a:pt x="2351" y="2351"/>
                  </a:lnTo>
                  <a:lnTo>
                    <a:pt x="2340" y="2180"/>
                  </a:lnTo>
                  <a:lnTo>
                    <a:pt x="2454" y="2077"/>
                  </a:lnTo>
                  <a:lnTo>
                    <a:pt x="2294" y="1940"/>
                  </a:lnTo>
                  <a:lnTo>
                    <a:pt x="2306" y="1587"/>
                  </a:lnTo>
                  <a:lnTo>
                    <a:pt x="2625" y="1495"/>
                  </a:lnTo>
                  <a:lnTo>
                    <a:pt x="2283" y="1107"/>
                  </a:lnTo>
                  <a:lnTo>
                    <a:pt x="1997" y="742"/>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00" name="Google Shape;2000;p65"/>
            <p:cNvSpPr/>
            <p:nvPr/>
          </p:nvSpPr>
          <p:spPr>
            <a:xfrm>
              <a:off x="2054075" y="2586000"/>
              <a:ext cx="207450" cy="75650"/>
            </a:xfrm>
            <a:custGeom>
              <a:rect b="b" l="l" r="r" t="t"/>
              <a:pathLst>
                <a:path extrusionOk="0" h="3026" w="8298">
                  <a:moveTo>
                    <a:pt x="4257" y="377"/>
                  </a:moveTo>
                  <a:lnTo>
                    <a:pt x="3550" y="81"/>
                  </a:lnTo>
                  <a:lnTo>
                    <a:pt x="2945" y="69"/>
                  </a:lnTo>
                  <a:lnTo>
                    <a:pt x="2272" y="1"/>
                  </a:lnTo>
                  <a:lnTo>
                    <a:pt x="2066" y="92"/>
                  </a:lnTo>
                  <a:lnTo>
                    <a:pt x="1473" y="183"/>
                  </a:lnTo>
                  <a:lnTo>
                    <a:pt x="1039" y="366"/>
                  </a:lnTo>
                  <a:lnTo>
                    <a:pt x="651" y="571"/>
                  </a:lnTo>
                  <a:lnTo>
                    <a:pt x="446" y="891"/>
                  </a:lnTo>
                  <a:lnTo>
                    <a:pt x="1" y="1176"/>
                  </a:lnTo>
                  <a:lnTo>
                    <a:pt x="309" y="1268"/>
                  </a:lnTo>
                  <a:lnTo>
                    <a:pt x="731" y="1165"/>
                  </a:lnTo>
                  <a:lnTo>
                    <a:pt x="857" y="937"/>
                  </a:lnTo>
                  <a:lnTo>
                    <a:pt x="1188" y="925"/>
                  </a:lnTo>
                  <a:lnTo>
                    <a:pt x="1815" y="446"/>
                  </a:lnTo>
                  <a:lnTo>
                    <a:pt x="2580" y="492"/>
                  </a:lnTo>
                  <a:lnTo>
                    <a:pt x="2249" y="720"/>
                  </a:lnTo>
                  <a:lnTo>
                    <a:pt x="2511" y="914"/>
                  </a:lnTo>
                  <a:lnTo>
                    <a:pt x="3504" y="1051"/>
                  </a:lnTo>
                  <a:lnTo>
                    <a:pt x="3721" y="1233"/>
                  </a:lnTo>
                  <a:lnTo>
                    <a:pt x="4417" y="1484"/>
                  </a:lnTo>
                  <a:lnTo>
                    <a:pt x="4874" y="1450"/>
                  </a:lnTo>
                  <a:lnTo>
                    <a:pt x="4988" y="1964"/>
                  </a:lnTo>
                  <a:lnTo>
                    <a:pt x="5239" y="2226"/>
                  </a:lnTo>
                  <a:lnTo>
                    <a:pt x="5730" y="2283"/>
                  </a:lnTo>
                  <a:lnTo>
                    <a:pt x="6038" y="2523"/>
                  </a:lnTo>
                  <a:lnTo>
                    <a:pt x="5444" y="3025"/>
                  </a:lnTo>
                  <a:lnTo>
                    <a:pt x="6574" y="2934"/>
                  </a:lnTo>
                  <a:lnTo>
                    <a:pt x="7122" y="3002"/>
                  </a:lnTo>
                  <a:lnTo>
                    <a:pt x="7647" y="2968"/>
                  </a:lnTo>
                  <a:lnTo>
                    <a:pt x="8183" y="2854"/>
                  </a:lnTo>
                  <a:lnTo>
                    <a:pt x="8297" y="2637"/>
                  </a:lnTo>
                  <a:lnTo>
                    <a:pt x="7750" y="2260"/>
                  </a:lnTo>
                  <a:lnTo>
                    <a:pt x="7179" y="2215"/>
                  </a:lnTo>
                  <a:lnTo>
                    <a:pt x="7259" y="1975"/>
                  </a:lnTo>
                  <a:lnTo>
                    <a:pt x="6814" y="1793"/>
                  </a:lnTo>
                  <a:lnTo>
                    <a:pt x="6551" y="1793"/>
                  </a:lnTo>
                  <a:lnTo>
                    <a:pt x="6118" y="1393"/>
                  </a:lnTo>
                  <a:lnTo>
                    <a:pt x="5524" y="822"/>
                  </a:lnTo>
                  <a:lnTo>
                    <a:pt x="5262" y="606"/>
                  </a:lnTo>
                  <a:lnTo>
                    <a:pt x="4520" y="720"/>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01" name="Google Shape;2001;p65"/>
            <p:cNvSpPr/>
            <p:nvPr/>
          </p:nvSpPr>
          <p:spPr>
            <a:xfrm>
              <a:off x="3933950" y="1957475"/>
              <a:ext cx="116425" cy="56525"/>
            </a:xfrm>
            <a:custGeom>
              <a:rect b="b" l="l" r="r" t="t"/>
              <a:pathLst>
                <a:path extrusionOk="0" h="2261" w="4657">
                  <a:moveTo>
                    <a:pt x="1872" y="12"/>
                  </a:moveTo>
                  <a:lnTo>
                    <a:pt x="1564" y="104"/>
                  </a:lnTo>
                  <a:lnTo>
                    <a:pt x="1370" y="1"/>
                  </a:lnTo>
                  <a:lnTo>
                    <a:pt x="1210" y="172"/>
                  </a:lnTo>
                  <a:lnTo>
                    <a:pt x="731" y="343"/>
                  </a:lnTo>
                  <a:lnTo>
                    <a:pt x="480" y="560"/>
                  </a:lnTo>
                  <a:lnTo>
                    <a:pt x="1" y="743"/>
                  </a:lnTo>
                  <a:lnTo>
                    <a:pt x="138" y="1016"/>
                  </a:lnTo>
                  <a:lnTo>
                    <a:pt x="240" y="1382"/>
                  </a:lnTo>
                  <a:lnTo>
                    <a:pt x="605" y="1599"/>
                  </a:lnTo>
                  <a:lnTo>
                    <a:pt x="1028" y="1975"/>
                  </a:lnTo>
                  <a:lnTo>
                    <a:pt x="1564" y="2260"/>
                  </a:lnTo>
                  <a:lnTo>
                    <a:pt x="1941" y="1895"/>
                  </a:lnTo>
                  <a:lnTo>
                    <a:pt x="2180" y="1827"/>
                  </a:lnTo>
                  <a:lnTo>
                    <a:pt x="2751" y="2101"/>
                  </a:lnTo>
                  <a:lnTo>
                    <a:pt x="3082" y="2055"/>
                  </a:lnTo>
                  <a:lnTo>
                    <a:pt x="3401" y="2226"/>
                  </a:lnTo>
                  <a:lnTo>
                    <a:pt x="3493" y="2032"/>
                  </a:lnTo>
                  <a:lnTo>
                    <a:pt x="3801" y="2044"/>
                  </a:lnTo>
                  <a:lnTo>
                    <a:pt x="4029" y="1952"/>
                  </a:lnTo>
                  <a:lnTo>
                    <a:pt x="4052" y="1872"/>
                  </a:lnTo>
                  <a:lnTo>
                    <a:pt x="4177" y="1827"/>
                  </a:lnTo>
                  <a:lnTo>
                    <a:pt x="4200" y="1633"/>
                  </a:lnTo>
                  <a:lnTo>
                    <a:pt x="4360" y="1587"/>
                  </a:lnTo>
                  <a:lnTo>
                    <a:pt x="4451" y="1427"/>
                  </a:lnTo>
                  <a:lnTo>
                    <a:pt x="4657" y="1427"/>
                  </a:lnTo>
                  <a:lnTo>
                    <a:pt x="4292" y="982"/>
                  </a:lnTo>
                  <a:lnTo>
                    <a:pt x="3778" y="937"/>
                  </a:lnTo>
                  <a:lnTo>
                    <a:pt x="3675" y="651"/>
                  </a:lnTo>
                  <a:lnTo>
                    <a:pt x="3196" y="571"/>
                  </a:lnTo>
                  <a:lnTo>
                    <a:pt x="3105" y="788"/>
                  </a:lnTo>
                  <a:lnTo>
                    <a:pt x="2717" y="617"/>
                  </a:lnTo>
                  <a:lnTo>
                    <a:pt x="2740" y="377"/>
                  </a:lnTo>
                  <a:lnTo>
                    <a:pt x="2203" y="286"/>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02" name="Google Shape;2002;p65"/>
            <p:cNvSpPr/>
            <p:nvPr/>
          </p:nvSpPr>
          <p:spPr>
            <a:xfrm>
              <a:off x="3824100" y="1873900"/>
              <a:ext cx="156675" cy="167775"/>
            </a:xfrm>
            <a:custGeom>
              <a:rect b="b" l="l" r="r" t="t"/>
              <a:pathLst>
                <a:path extrusionOk="0" h="6711" w="6267">
                  <a:moveTo>
                    <a:pt x="5433" y="1050"/>
                  </a:moveTo>
                  <a:lnTo>
                    <a:pt x="5091" y="776"/>
                  </a:lnTo>
                  <a:lnTo>
                    <a:pt x="4303" y="434"/>
                  </a:lnTo>
                  <a:lnTo>
                    <a:pt x="3950" y="673"/>
                  </a:lnTo>
                  <a:lnTo>
                    <a:pt x="3276" y="833"/>
                  </a:lnTo>
                  <a:lnTo>
                    <a:pt x="3265" y="536"/>
                  </a:lnTo>
                  <a:lnTo>
                    <a:pt x="2569" y="331"/>
                  </a:lnTo>
                  <a:lnTo>
                    <a:pt x="2534" y="0"/>
                  </a:lnTo>
                  <a:lnTo>
                    <a:pt x="2112" y="137"/>
                  </a:lnTo>
                  <a:lnTo>
                    <a:pt x="1599" y="23"/>
                  </a:lnTo>
                  <a:lnTo>
                    <a:pt x="1656" y="502"/>
                  </a:lnTo>
                  <a:lnTo>
                    <a:pt x="1827" y="822"/>
                  </a:lnTo>
                  <a:lnTo>
                    <a:pt x="1393" y="1244"/>
                  </a:lnTo>
                  <a:lnTo>
                    <a:pt x="1256" y="1061"/>
                  </a:lnTo>
                  <a:lnTo>
                    <a:pt x="697" y="1107"/>
                  </a:lnTo>
                  <a:lnTo>
                    <a:pt x="572" y="1290"/>
                  </a:lnTo>
                  <a:lnTo>
                    <a:pt x="708" y="1575"/>
                  </a:lnTo>
                  <a:lnTo>
                    <a:pt x="572" y="2374"/>
                  </a:lnTo>
                  <a:lnTo>
                    <a:pt x="412" y="2705"/>
                  </a:lnTo>
                  <a:lnTo>
                    <a:pt x="1" y="2705"/>
                  </a:lnTo>
                  <a:lnTo>
                    <a:pt x="149" y="3618"/>
                  </a:lnTo>
                  <a:lnTo>
                    <a:pt x="104" y="4211"/>
                  </a:lnTo>
                  <a:lnTo>
                    <a:pt x="241" y="4417"/>
                  </a:lnTo>
                  <a:lnTo>
                    <a:pt x="206" y="4793"/>
                  </a:lnTo>
                  <a:lnTo>
                    <a:pt x="549" y="5033"/>
                  </a:lnTo>
                  <a:lnTo>
                    <a:pt x="1564" y="5193"/>
                  </a:lnTo>
                  <a:lnTo>
                    <a:pt x="1245" y="5797"/>
                  </a:lnTo>
                  <a:lnTo>
                    <a:pt x="1165" y="6437"/>
                  </a:lnTo>
                  <a:lnTo>
                    <a:pt x="1770" y="6437"/>
                  </a:lnTo>
                  <a:lnTo>
                    <a:pt x="1907" y="6242"/>
                  </a:lnTo>
                  <a:lnTo>
                    <a:pt x="2683" y="6505"/>
                  </a:lnTo>
                  <a:lnTo>
                    <a:pt x="2900" y="6471"/>
                  </a:lnTo>
                  <a:lnTo>
                    <a:pt x="3265" y="6710"/>
                  </a:lnTo>
                  <a:lnTo>
                    <a:pt x="3345" y="6482"/>
                  </a:lnTo>
                  <a:lnTo>
                    <a:pt x="3972" y="6528"/>
                  </a:lnTo>
                  <a:lnTo>
                    <a:pt x="4463" y="6357"/>
                  </a:lnTo>
                  <a:lnTo>
                    <a:pt x="4805" y="6379"/>
                  </a:lnTo>
                  <a:lnTo>
                    <a:pt x="5045" y="6562"/>
                  </a:lnTo>
                  <a:lnTo>
                    <a:pt x="5102" y="6414"/>
                  </a:lnTo>
                  <a:lnTo>
                    <a:pt x="4965" y="5843"/>
                  </a:lnTo>
                  <a:lnTo>
                    <a:pt x="5205" y="5729"/>
                  </a:lnTo>
                  <a:lnTo>
                    <a:pt x="5422" y="5307"/>
                  </a:lnTo>
                  <a:lnTo>
                    <a:pt x="5011" y="4942"/>
                  </a:lnTo>
                  <a:lnTo>
                    <a:pt x="4634" y="4725"/>
                  </a:lnTo>
                  <a:lnTo>
                    <a:pt x="4532" y="4359"/>
                  </a:lnTo>
                  <a:lnTo>
                    <a:pt x="4395" y="4086"/>
                  </a:lnTo>
                  <a:lnTo>
                    <a:pt x="4874" y="3903"/>
                  </a:lnTo>
                  <a:lnTo>
                    <a:pt x="5125" y="3686"/>
                  </a:lnTo>
                  <a:lnTo>
                    <a:pt x="5604" y="3515"/>
                  </a:lnTo>
                  <a:lnTo>
                    <a:pt x="5764" y="3344"/>
                  </a:lnTo>
                  <a:lnTo>
                    <a:pt x="5958" y="3447"/>
                  </a:lnTo>
                  <a:lnTo>
                    <a:pt x="6266" y="3355"/>
                  </a:lnTo>
                  <a:lnTo>
                    <a:pt x="5935" y="2796"/>
                  </a:lnTo>
                  <a:lnTo>
                    <a:pt x="5947" y="2499"/>
                  </a:lnTo>
                  <a:lnTo>
                    <a:pt x="5753" y="2031"/>
                  </a:lnTo>
                  <a:lnTo>
                    <a:pt x="5467" y="1712"/>
                  </a:lnTo>
                  <a:lnTo>
                    <a:pt x="5639" y="1484"/>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03" name="Google Shape;2003;p65"/>
            <p:cNvSpPr/>
            <p:nvPr/>
          </p:nvSpPr>
          <p:spPr>
            <a:xfrm>
              <a:off x="4551075" y="2824225"/>
              <a:ext cx="32550" cy="39975"/>
            </a:xfrm>
            <a:custGeom>
              <a:rect b="b" l="l" r="r" t="t"/>
              <a:pathLst>
                <a:path extrusionOk="0" h="1599" w="1302">
                  <a:moveTo>
                    <a:pt x="1210" y="1108"/>
                  </a:moveTo>
                  <a:lnTo>
                    <a:pt x="845" y="868"/>
                  </a:lnTo>
                  <a:lnTo>
                    <a:pt x="1290" y="651"/>
                  </a:lnTo>
                  <a:lnTo>
                    <a:pt x="1301" y="263"/>
                  </a:lnTo>
                  <a:lnTo>
                    <a:pt x="1107" y="1"/>
                  </a:lnTo>
                  <a:lnTo>
                    <a:pt x="879" y="206"/>
                  </a:lnTo>
                  <a:lnTo>
                    <a:pt x="537" y="138"/>
                  </a:lnTo>
                  <a:lnTo>
                    <a:pt x="263" y="537"/>
                  </a:lnTo>
                  <a:lnTo>
                    <a:pt x="0" y="971"/>
                  </a:lnTo>
                  <a:lnTo>
                    <a:pt x="80" y="1211"/>
                  </a:lnTo>
                  <a:lnTo>
                    <a:pt x="103" y="1496"/>
                  </a:lnTo>
                  <a:lnTo>
                    <a:pt x="548" y="1507"/>
                  </a:lnTo>
                  <a:lnTo>
                    <a:pt x="731" y="1439"/>
                  </a:lnTo>
                  <a:lnTo>
                    <a:pt x="913" y="1599"/>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04" name="Google Shape;2004;p65"/>
            <p:cNvSpPr/>
            <p:nvPr/>
          </p:nvSpPr>
          <p:spPr>
            <a:xfrm>
              <a:off x="3855200" y="1815675"/>
              <a:ext cx="77350" cy="62225"/>
            </a:xfrm>
            <a:custGeom>
              <a:rect b="b" l="l" r="r" t="t"/>
              <a:pathLst>
                <a:path extrusionOk="0" h="2489" w="3094">
                  <a:moveTo>
                    <a:pt x="3094" y="1793"/>
                  </a:moveTo>
                  <a:lnTo>
                    <a:pt x="2854" y="1370"/>
                  </a:lnTo>
                  <a:lnTo>
                    <a:pt x="1895" y="1656"/>
                  </a:lnTo>
                  <a:lnTo>
                    <a:pt x="2021" y="2009"/>
                  </a:lnTo>
                  <a:lnTo>
                    <a:pt x="2751" y="2489"/>
                  </a:lnTo>
                  <a:close/>
                  <a:moveTo>
                    <a:pt x="1861" y="1062"/>
                  </a:moveTo>
                  <a:lnTo>
                    <a:pt x="1496" y="937"/>
                  </a:lnTo>
                  <a:lnTo>
                    <a:pt x="1393" y="709"/>
                  </a:lnTo>
                  <a:lnTo>
                    <a:pt x="1576" y="423"/>
                  </a:lnTo>
                  <a:lnTo>
                    <a:pt x="1564" y="1"/>
                  </a:lnTo>
                  <a:lnTo>
                    <a:pt x="1051" y="229"/>
                  </a:lnTo>
                  <a:lnTo>
                    <a:pt x="834" y="469"/>
                  </a:lnTo>
                  <a:lnTo>
                    <a:pt x="263" y="526"/>
                  </a:lnTo>
                  <a:lnTo>
                    <a:pt x="92" y="766"/>
                  </a:lnTo>
                  <a:lnTo>
                    <a:pt x="1" y="994"/>
                  </a:lnTo>
                  <a:lnTo>
                    <a:pt x="58" y="1861"/>
                  </a:lnTo>
                  <a:lnTo>
                    <a:pt x="355" y="2352"/>
                  </a:lnTo>
                  <a:lnTo>
                    <a:pt x="868" y="2466"/>
                  </a:lnTo>
                  <a:lnTo>
                    <a:pt x="1290" y="2329"/>
                  </a:lnTo>
                  <a:lnTo>
                    <a:pt x="1085" y="1907"/>
                  </a:lnTo>
                  <a:lnTo>
                    <a:pt x="1519" y="1291"/>
                  </a:lnTo>
                  <a:lnTo>
                    <a:pt x="1724" y="1393"/>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05" name="Google Shape;2005;p65"/>
            <p:cNvSpPr/>
            <p:nvPr/>
          </p:nvSpPr>
          <p:spPr>
            <a:xfrm>
              <a:off x="2301725" y="2660750"/>
              <a:ext cx="71625" cy="52250"/>
            </a:xfrm>
            <a:custGeom>
              <a:rect b="b" l="l" r="r" t="t"/>
              <a:pathLst>
                <a:path extrusionOk="0" h="2090" w="2865">
                  <a:moveTo>
                    <a:pt x="137" y="1690"/>
                  </a:moveTo>
                  <a:lnTo>
                    <a:pt x="137" y="1941"/>
                  </a:lnTo>
                  <a:lnTo>
                    <a:pt x="343" y="2089"/>
                  </a:lnTo>
                  <a:lnTo>
                    <a:pt x="708" y="1462"/>
                  </a:lnTo>
                  <a:lnTo>
                    <a:pt x="993" y="1325"/>
                  </a:lnTo>
                  <a:lnTo>
                    <a:pt x="1085" y="1553"/>
                  </a:lnTo>
                  <a:lnTo>
                    <a:pt x="1393" y="1496"/>
                  </a:lnTo>
                  <a:lnTo>
                    <a:pt x="1552" y="1325"/>
                  </a:lnTo>
                  <a:lnTo>
                    <a:pt x="1804" y="1370"/>
                  </a:lnTo>
                  <a:lnTo>
                    <a:pt x="2180" y="1347"/>
                  </a:lnTo>
                  <a:lnTo>
                    <a:pt x="2534" y="1530"/>
                  </a:lnTo>
                  <a:lnTo>
                    <a:pt x="2865" y="1153"/>
                  </a:lnTo>
                  <a:lnTo>
                    <a:pt x="2511" y="834"/>
                  </a:lnTo>
                  <a:lnTo>
                    <a:pt x="2169" y="800"/>
                  </a:lnTo>
                  <a:lnTo>
                    <a:pt x="2203" y="526"/>
                  </a:lnTo>
                  <a:lnTo>
                    <a:pt x="1781" y="549"/>
                  </a:lnTo>
                  <a:lnTo>
                    <a:pt x="1667" y="229"/>
                  </a:lnTo>
                  <a:lnTo>
                    <a:pt x="1461" y="240"/>
                  </a:lnTo>
                  <a:lnTo>
                    <a:pt x="1028" y="12"/>
                  </a:lnTo>
                  <a:lnTo>
                    <a:pt x="400" y="1"/>
                  </a:lnTo>
                  <a:lnTo>
                    <a:pt x="286" y="161"/>
                  </a:lnTo>
                  <a:lnTo>
                    <a:pt x="309" y="663"/>
                  </a:lnTo>
                  <a:lnTo>
                    <a:pt x="206" y="1005"/>
                  </a:lnTo>
                  <a:lnTo>
                    <a:pt x="0" y="1153"/>
                  </a:lnTo>
                  <a:lnTo>
                    <a:pt x="172" y="1427"/>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06" name="Google Shape;2006;p65"/>
            <p:cNvSpPr/>
            <p:nvPr/>
          </p:nvSpPr>
          <p:spPr>
            <a:xfrm>
              <a:off x="3553075" y="2269025"/>
              <a:ext cx="402875" cy="410600"/>
            </a:xfrm>
            <a:custGeom>
              <a:rect b="b" l="l" r="r" t="t"/>
              <a:pathLst>
                <a:path extrusionOk="0" h="16424" w="16115">
                  <a:moveTo>
                    <a:pt x="13056" y="161"/>
                  </a:moveTo>
                  <a:lnTo>
                    <a:pt x="12542" y="218"/>
                  </a:lnTo>
                  <a:lnTo>
                    <a:pt x="12223" y="1"/>
                  </a:lnTo>
                  <a:lnTo>
                    <a:pt x="11424" y="1"/>
                  </a:lnTo>
                  <a:lnTo>
                    <a:pt x="10728" y="377"/>
                  </a:lnTo>
                  <a:lnTo>
                    <a:pt x="10340" y="241"/>
                  </a:lnTo>
                  <a:lnTo>
                    <a:pt x="9096" y="309"/>
                  </a:lnTo>
                  <a:lnTo>
                    <a:pt x="7829" y="480"/>
                  </a:lnTo>
                  <a:lnTo>
                    <a:pt x="7110" y="766"/>
                  </a:lnTo>
                  <a:lnTo>
                    <a:pt x="6631" y="1131"/>
                  </a:lnTo>
                  <a:lnTo>
                    <a:pt x="5821" y="1302"/>
                  </a:lnTo>
                  <a:lnTo>
                    <a:pt x="5090" y="1804"/>
                  </a:lnTo>
                  <a:lnTo>
                    <a:pt x="5375" y="2386"/>
                  </a:lnTo>
                  <a:lnTo>
                    <a:pt x="5421" y="2945"/>
                  </a:lnTo>
                  <a:lnTo>
                    <a:pt x="5672" y="3904"/>
                  </a:lnTo>
                  <a:lnTo>
                    <a:pt x="5878" y="4098"/>
                  </a:lnTo>
                  <a:lnTo>
                    <a:pt x="5729" y="4452"/>
                  </a:lnTo>
                  <a:lnTo>
                    <a:pt x="4736" y="4600"/>
                  </a:lnTo>
                  <a:lnTo>
                    <a:pt x="4371" y="4942"/>
                  </a:lnTo>
                  <a:lnTo>
                    <a:pt x="3938" y="5011"/>
                  </a:lnTo>
                  <a:lnTo>
                    <a:pt x="3892" y="5684"/>
                  </a:lnTo>
                  <a:lnTo>
                    <a:pt x="2990" y="6038"/>
                  </a:lnTo>
                  <a:lnTo>
                    <a:pt x="2694" y="6494"/>
                  </a:lnTo>
                  <a:lnTo>
                    <a:pt x="2066" y="6734"/>
                  </a:lnTo>
                  <a:lnTo>
                    <a:pt x="1290" y="6882"/>
                  </a:lnTo>
                  <a:lnTo>
                    <a:pt x="23" y="7556"/>
                  </a:lnTo>
                  <a:lnTo>
                    <a:pt x="12" y="8617"/>
                  </a:lnTo>
                  <a:lnTo>
                    <a:pt x="12" y="8674"/>
                  </a:lnTo>
                  <a:lnTo>
                    <a:pt x="0" y="8845"/>
                  </a:lnTo>
                  <a:lnTo>
                    <a:pt x="2888" y="11059"/>
                  </a:lnTo>
                  <a:lnTo>
                    <a:pt x="5512" y="13045"/>
                  </a:lnTo>
                  <a:lnTo>
                    <a:pt x="8171" y="15008"/>
                  </a:lnTo>
                  <a:lnTo>
                    <a:pt x="8354" y="15442"/>
                  </a:lnTo>
                  <a:lnTo>
                    <a:pt x="8845" y="15693"/>
                  </a:lnTo>
                  <a:lnTo>
                    <a:pt x="9210" y="15852"/>
                  </a:lnTo>
                  <a:lnTo>
                    <a:pt x="9221" y="16423"/>
                  </a:lnTo>
                  <a:lnTo>
                    <a:pt x="10100" y="16343"/>
                  </a:lnTo>
                  <a:lnTo>
                    <a:pt x="11207" y="15944"/>
                  </a:lnTo>
                  <a:lnTo>
                    <a:pt x="13467" y="14152"/>
                  </a:lnTo>
                  <a:lnTo>
                    <a:pt x="16114" y="12417"/>
                  </a:lnTo>
                  <a:lnTo>
                    <a:pt x="15761" y="11847"/>
                  </a:lnTo>
                  <a:lnTo>
                    <a:pt x="15144" y="11436"/>
                  </a:lnTo>
                  <a:lnTo>
                    <a:pt x="14779" y="11607"/>
                  </a:lnTo>
                  <a:lnTo>
                    <a:pt x="14494" y="11094"/>
                  </a:lnTo>
                  <a:lnTo>
                    <a:pt x="14460" y="10706"/>
                  </a:lnTo>
                  <a:lnTo>
                    <a:pt x="13980" y="10032"/>
                  </a:lnTo>
                  <a:lnTo>
                    <a:pt x="14277" y="9667"/>
                  </a:lnTo>
                  <a:lnTo>
                    <a:pt x="14209" y="9096"/>
                  </a:lnTo>
                  <a:lnTo>
                    <a:pt x="14288" y="8594"/>
                  </a:lnTo>
                  <a:lnTo>
                    <a:pt x="14220" y="8183"/>
                  </a:lnTo>
                  <a:lnTo>
                    <a:pt x="14345" y="7442"/>
                  </a:lnTo>
                  <a:lnTo>
                    <a:pt x="14288" y="7008"/>
                  </a:lnTo>
                  <a:lnTo>
                    <a:pt x="14015" y="6209"/>
                  </a:lnTo>
                  <a:lnTo>
                    <a:pt x="13649" y="4600"/>
                  </a:lnTo>
                  <a:lnTo>
                    <a:pt x="13159" y="4223"/>
                  </a:lnTo>
                  <a:lnTo>
                    <a:pt x="13159" y="4018"/>
                  </a:lnTo>
                  <a:lnTo>
                    <a:pt x="12520" y="3470"/>
                  </a:lnTo>
                  <a:lnTo>
                    <a:pt x="12440" y="2785"/>
                  </a:lnTo>
                  <a:lnTo>
                    <a:pt x="12896" y="2272"/>
                  </a:lnTo>
                  <a:lnTo>
                    <a:pt x="13044" y="1519"/>
                  </a:lnTo>
                  <a:lnTo>
                    <a:pt x="12908" y="629"/>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07" name="Google Shape;2007;p65"/>
            <p:cNvSpPr/>
            <p:nvPr/>
          </p:nvSpPr>
          <p:spPr>
            <a:xfrm>
              <a:off x="2098875" y="3081000"/>
              <a:ext cx="114725" cy="143550"/>
            </a:xfrm>
            <a:custGeom>
              <a:rect b="b" l="l" r="r" t="t"/>
              <a:pathLst>
                <a:path extrusionOk="0" h="5742" w="4589">
                  <a:moveTo>
                    <a:pt x="4474" y="1382"/>
                  </a:moveTo>
                  <a:lnTo>
                    <a:pt x="4132" y="1165"/>
                  </a:lnTo>
                  <a:lnTo>
                    <a:pt x="3732" y="868"/>
                  </a:lnTo>
                  <a:lnTo>
                    <a:pt x="3504" y="1005"/>
                  </a:lnTo>
                  <a:lnTo>
                    <a:pt x="2831" y="880"/>
                  </a:lnTo>
                  <a:lnTo>
                    <a:pt x="2637" y="492"/>
                  </a:lnTo>
                  <a:lnTo>
                    <a:pt x="2488" y="514"/>
                  </a:lnTo>
                  <a:lnTo>
                    <a:pt x="1689" y="1"/>
                  </a:lnTo>
                  <a:lnTo>
                    <a:pt x="1130" y="355"/>
                  </a:lnTo>
                  <a:lnTo>
                    <a:pt x="696" y="549"/>
                  </a:lnTo>
                  <a:lnTo>
                    <a:pt x="754" y="925"/>
                  </a:lnTo>
                  <a:lnTo>
                    <a:pt x="434" y="1507"/>
                  </a:lnTo>
                  <a:lnTo>
                    <a:pt x="286" y="2067"/>
                  </a:lnTo>
                  <a:lnTo>
                    <a:pt x="23" y="2203"/>
                  </a:lnTo>
                  <a:lnTo>
                    <a:pt x="160" y="3037"/>
                  </a:lnTo>
                  <a:lnTo>
                    <a:pt x="0" y="3288"/>
                  </a:lnTo>
                  <a:lnTo>
                    <a:pt x="491" y="3676"/>
                  </a:lnTo>
                  <a:lnTo>
                    <a:pt x="788" y="3265"/>
                  </a:lnTo>
                  <a:lnTo>
                    <a:pt x="970" y="3664"/>
                  </a:lnTo>
                  <a:lnTo>
                    <a:pt x="560" y="4326"/>
                  </a:lnTo>
                  <a:lnTo>
                    <a:pt x="662" y="4714"/>
                  </a:lnTo>
                  <a:lnTo>
                    <a:pt x="445" y="4931"/>
                  </a:lnTo>
                  <a:lnTo>
                    <a:pt x="480" y="5262"/>
                  </a:lnTo>
                  <a:lnTo>
                    <a:pt x="811" y="5182"/>
                  </a:lnTo>
                  <a:lnTo>
                    <a:pt x="1130" y="5285"/>
                  </a:lnTo>
                  <a:lnTo>
                    <a:pt x="1484" y="5741"/>
                  </a:lnTo>
                  <a:lnTo>
                    <a:pt x="1929" y="5376"/>
                  </a:lnTo>
                  <a:lnTo>
                    <a:pt x="2055" y="4760"/>
                  </a:lnTo>
                  <a:lnTo>
                    <a:pt x="2534" y="3972"/>
                  </a:lnTo>
                  <a:lnTo>
                    <a:pt x="3481" y="3619"/>
                  </a:lnTo>
                  <a:lnTo>
                    <a:pt x="4337" y="2660"/>
                  </a:lnTo>
                  <a:lnTo>
                    <a:pt x="4588" y="2078"/>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08" name="Google Shape;2008;p65"/>
            <p:cNvSpPr/>
            <p:nvPr/>
          </p:nvSpPr>
          <p:spPr>
            <a:xfrm>
              <a:off x="4196425" y="2395425"/>
              <a:ext cx="248250" cy="217700"/>
            </a:xfrm>
            <a:custGeom>
              <a:rect b="b" l="l" r="r" t="t"/>
              <a:pathLst>
                <a:path extrusionOk="0" h="8708" w="9930">
                  <a:moveTo>
                    <a:pt x="2820" y="514"/>
                  </a:moveTo>
                  <a:lnTo>
                    <a:pt x="2044" y="240"/>
                  </a:lnTo>
                  <a:lnTo>
                    <a:pt x="1279" y="0"/>
                  </a:lnTo>
                  <a:lnTo>
                    <a:pt x="275" y="35"/>
                  </a:lnTo>
                  <a:lnTo>
                    <a:pt x="12" y="457"/>
                  </a:lnTo>
                  <a:lnTo>
                    <a:pt x="172" y="845"/>
                  </a:lnTo>
                  <a:lnTo>
                    <a:pt x="1" y="1404"/>
                  </a:lnTo>
                  <a:lnTo>
                    <a:pt x="286" y="2123"/>
                  </a:lnTo>
                  <a:lnTo>
                    <a:pt x="469" y="5364"/>
                  </a:lnTo>
                  <a:lnTo>
                    <a:pt x="617" y="8708"/>
                  </a:lnTo>
                  <a:lnTo>
                    <a:pt x="3767" y="8708"/>
                  </a:lnTo>
                  <a:lnTo>
                    <a:pt x="6814" y="8708"/>
                  </a:lnTo>
                  <a:lnTo>
                    <a:pt x="9929" y="8708"/>
                  </a:lnTo>
                  <a:lnTo>
                    <a:pt x="9781" y="8514"/>
                  </a:lnTo>
                  <a:lnTo>
                    <a:pt x="8811" y="7704"/>
                  </a:lnTo>
                  <a:lnTo>
                    <a:pt x="8754" y="7110"/>
                  </a:lnTo>
                  <a:lnTo>
                    <a:pt x="8902" y="6951"/>
                  </a:lnTo>
                  <a:lnTo>
                    <a:pt x="8149" y="5946"/>
                  </a:lnTo>
                  <a:lnTo>
                    <a:pt x="7864" y="5433"/>
                  </a:lnTo>
                  <a:lnTo>
                    <a:pt x="7533" y="4931"/>
                  </a:lnTo>
                  <a:lnTo>
                    <a:pt x="6848" y="3527"/>
                  </a:lnTo>
                  <a:lnTo>
                    <a:pt x="6289" y="2614"/>
                  </a:lnTo>
                  <a:lnTo>
                    <a:pt x="5890" y="1655"/>
                  </a:lnTo>
                  <a:lnTo>
                    <a:pt x="5958" y="1575"/>
                  </a:lnTo>
                  <a:lnTo>
                    <a:pt x="6620" y="2865"/>
                  </a:lnTo>
                  <a:lnTo>
                    <a:pt x="7008" y="3287"/>
                  </a:lnTo>
                  <a:lnTo>
                    <a:pt x="7293" y="3572"/>
                  </a:lnTo>
                  <a:lnTo>
                    <a:pt x="7464" y="3413"/>
                  </a:lnTo>
                  <a:lnTo>
                    <a:pt x="7636" y="2933"/>
                  </a:lnTo>
                  <a:lnTo>
                    <a:pt x="7727" y="2249"/>
                  </a:lnTo>
                  <a:lnTo>
                    <a:pt x="7921" y="1895"/>
                  </a:lnTo>
                  <a:lnTo>
                    <a:pt x="7818" y="1655"/>
                  </a:lnTo>
                  <a:lnTo>
                    <a:pt x="7259" y="343"/>
                  </a:lnTo>
                  <a:lnTo>
                    <a:pt x="7259" y="343"/>
                  </a:lnTo>
                  <a:lnTo>
                    <a:pt x="6905" y="571"/>
                  </a:lnTo>
                  <a:lnTo>
                    <a:pt x="6300" y="514"/>
                  </a:lnTo>
                  <a:lnTo>
                    <a:pt x="5673" y="297"/>
                  </a:lnTo>
                  <a:lnTo>
                    <a:pt x="5513" y="605"/>
                  </a:lnTo>
                  <a:lnTo>
                    <a:pt x="5273" y="149"/>
                  </a:lnTo>
                  <a:lnTo>
                    <a:pt x="4714" y="35"/>
                  </a:lnTo>
                  <a:lnTo>
                    <a:pt x="4052" y="115"/>
                  </a:lnTo>
                  <a:lnTo>
                    <a:pt x="3744" y="377"/>
                  </a:lnTo>
                  <a:lnTo>
                    <a:pt x="3196" y="662"/>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09" name="Google Shape;2009;p65"/>
            <p:cNvSpPr/>
            <p:nvPr/>
          </p:nvSpPr>
          <p:spPr>
            <a:xfrm>
              <a:off x="4442375" y="2703850"/>
              <a:ext cx="136400" cy="125550"/>
            </a:xfrm>
            <a:custGeom>
              <a:rect b="b" l="l" r="r" t="t"/>
              <a:pathLst>
                <a:path extrusionOk="0" h="5022" w="5456">
                  <a:moveTo>
                    <a:pt x="2739" y="2328"/>
                  </a:moveTo>
                  <a:lnTo>
                    <a:pt x="2283" y="1883"/>
                  </a:lnTo>
                  <a:lnTo>
                    <a:pt x="2032" y="1050"/>
                  </a:lnTo>
                  <a:lnTo>
                    <a:pt x="1495" y="0"/>
                  </a:lnTo>
                  <a:lnTo>
                    <a:pt x="1130" y="514"/>
                  </a:lnTo>
                  <a:lnTo>
                    <a:pt x="559" y="662"/>
                  </a:lnTo>
                  <a:lnTo>
                    <a:pt x="331" y="947"/>
                  </a:lnTo>
                  <a:lnTo>
                    <a:pt x="274" y="1541"/>
                  </a:lnTo>
                  <a:lnTo>
                    <a:pt x="0" y="2887"/>
                  </a:lnTo>
                  <a:lnTo>
                    <a:pt x="103" y="3241"/>
                  </a:lnTo>
                  <a:lnTo>
                    <a:pt x="1027" y="3424"/>
                  </a:lnTo>
                  <a:lnTo>
                    <a:pt x="1244" y="2762"/>
                  </a:lnTo>
                  <a:lnTo>
                    <a:pt x="1746" y="3173"/>
                  </a:lnTo>
                  <a:lnTo>
                    <a:pt x="2203" y="2956"/>
                  </a:lnTo>
                  <a:lnTo>
                    <a:pt x="2397" y="3138"/>
                  </a:lnTo>
                  <a:lnTo>
                    <a:pt x="2956" y="3161"/>
                  </a:lnTo>
                  <a:lnTo>
                    <a:pt x="3652" y="3515"/>
                  </a:lnTo>
                  <a:lnTo>
                    <a:pt x="3880" y="3823"/>
                  </a:lnTo>
                  <a:lnTo>
                    <a:pt x="4245" y="4131"/>
                  </a:lnTo>
                  <a:lnTo>
                    <a:pt x="4599" y="4656"/>
                  </a:lnTo>
                  <a:lnTo>
                    <a:pt x="4885" y="4953"/>
                  </a:lnTo>
                  <a:lnTo>
                    <a:pt x="5227" y="5021"/>
                  </a:lnTo>
                  <a:lnTo>
                    <a:pt x="5455" y="4816"/>
                  </a:lnTo>
                  <a:lnTo>
                    <a:pt x="5056" y="4542"/>
                  </a:lnTo>
                  <a:lnTo>
                    <a:pt x="4782" y="4223"/>
                  </a:lnTo>
                  <a:lnTo>
                    <a:pt x="4325" y="3698"/>
                  </a:lnTo>
                  <a:lnTo>
                    <a:pt x="3869" y="3184"/>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10" name="Google Shape;2010;p65"/>
            <p:cNvSpPr/>
            <p:nvPr/>
          </p:nvSpPr>
          <p:spPr>
            <a:xfrm>
              <a:off x="4098000" y="1776025"/>
              <a:ext cx="76500" cy="44825"/>
            </a:xfrm>
            <a:custGeom>
              <a:rect b="b" l="l" r="r" t="t"/>
              <a:pathLst>
                <a:path extrusionOk="0" h="1793" w="3060">
                  <a:moveTo>
                    <a:pt x="1553" y="1"/>
                  </a:moveTo>
                  <a:lnTo>
                    <a:pt x="765" y="126"/>
                  </a:lnTo>
                  <a:lnTo>
                    <a:pt x="1" y="354"/>
                  </a:lnTo>
                  <a:lnTo>
                    <a:pt x="126" y="845"/>
                  </a:lnTo>
                  <a:lnTo>
                    <a:pt x="594" y="1142"/>
                  </a:lnTo>
                  <a:lnTo>
                    <a:pt x="811" y="1028"/>
                  </a:lnTo>
                  <a:lnTo>
                    <a:pt x="822" y="1530"/>
                  </a:lnTo>
                  <a:lnTo>
                    <a:pt x="1359" y="1382"/>
                  </a:lnTo>
                  <a:lnTo>
                    <a:pt x="1655" y="1484"/>
                  </a:lnTo>
                  <a:lnTo>
                    <a:pt x="2283" y="1792"/>
                  </a:lnTo>
                  <a:lnTo>
                    <a:pt x="2819" y="1792"/>
                  </a:lnTo>
                  <a:lnTo>
                    <a:pt x="3048" y="1518"/>
                  </a:lnTo>
                  <a:lnTo>
                    <a:pt x="2694" y="742"/>
                  </a:lnTo>
                  <a:lnTo>
                    <a:pt x="3059" y="252"/>
                  </a:lnTo>
                  <a:lnTo>
                    <a:pt x="2934" y="115"/>
                  </a:lnTo>
                  <a:lnTo>
                    <a:pt x="2934" y="115"/>
                  </a:lnTo>
                  <a:lnTo>
                    <a:pt x="2283" y="138"/>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11" name="Google Shape;2011;p65"/>
            <p:cNvSpPr/>
            <p:nvPr/>
          </p:nvSpPr>
          <p:spPr>
            <a:xfrm>
              <a:off x="4380175" y="2772875"/>
              <a:ext cx="296175" cy="261650"/>
            </a:xfrm>
            <a:custGeom>
              <a:rect b="b" l="l" r="r" t="t"/>
              <a:pathLst>
                <a:path extrusionOk="0" h="10466" w="11847">
                  <a:moveTo>
                    <a:pt x="3732" y="1"/>
                  </a:moveTo>
                  <a:lnTo>
                    <a:pt x="3515" y="663"/>
                  </a:lnTo>
                  <a:lnTo>
                    <a:pt x="2591" y="480"/>
                  </a:lnTo>
                  <a:lnTo>
                    <a:pt x="2488" y="1268"/>
                  </a:lnTo>
                  <a:lnTo>
                    <a:pt x="2191" y="2146"/>
                  </a:lnTo>
                  <a:lnTo>
                    <a:pt x="1735" y="2603"/>
                  </a:lnTo>
                  <a:lnTo>
                    <a:pt x="1404" y="3288"/>
                  </a:lnTo>
                  <a:lnTo>
                    <a:pt x="1336" y="3664"/>
                  </a:lnTo>
                  <a:lnTo>
                    <a:pt x="970" y="3915"/>
                  </a:lnTo>
                  <a:lnTo>
                    <a:pt x="765" y="4874"/>
                  </a:lnTo>
                  <a:lnTo>
                    <a:pt x="765" y="4977"/>
                  </a:lnTo>
                  <a:lnTo>
                    <a:pt x="799" y="5684"/>
                  </a:lnTo>
                  <a:lnTo>
                    <a:pt x="685" y="5969"/>
                  </a:lnTo>
                  <a:lnTo>
                    <a:pt x="251" y="5992"/>
                  </a:lnTo>
                  <a:lnTo>
                    <a:pt x="0" y="6506"/>
                  </a:lnTo>
                  <a:lnTo>
                    <a:pt x="480" y="6574"/>
                  </a:lnTo>
                  <a:lnTo>
                    <a:pt x="890" y="7019"/>
                  </a:lnTo>
                  <a:lnTo>
                    <a:pt x="1039" y="7373"/>
                  </a:lnTo>
                  <a:lnTo>
                    <a:pt x="1404" y="7590"/>
                  </a:lnTo>
                  <a:lnTo>
                    <a:pt x="1906" y="8571"/>
                  </a:lnTo>
                  <a:lnTo>
                    <a:pt x="2317" y="8731"/>
                  </a:lnTo>
                  <a:lnTo>
                    <a:pt x="2317" y="9245"/>
                  </a:lnTo>
                  <a:lnTo>
                    <a:pt x="2602" y="9541"/>
                  </a:lnTo>
                  <a:lnTo>
                    <a:pt x="3161" y="9541"/>
                  </a:lnTo>
                  <a:lnTo>
                    <a:pt x="4189" y="10306"/>
                  </a:lnTo>
                  <a:lnTo>
                    <a:pt x="4451" y="10306"/>
                  </a:lnTo>
                  <a:lnTo>
                    <a:pt x="4634" y="10295"/>
                  </a:lnTo>
                  <a:lnTo>
                    <a:pt x="4805" y="10397"/>
                  </a:lnTo>
                  <a:lnTo>
                    <a:pt x="5341" y="10466"/>
                  </a:lnTo>
                  <a:lnTo>
                    <a:pt x="5569" y="10078"/>
                  </a:lnTo>
                  <a:lnTo>
                    <a:pt x="6300" y="9713"/>
                  </a:lnTo>
                  <a:lnTo>
                    <a:pt x="6631" y="10009"/>
                  </a:lnTo>
                  <a:lnTo>
                    <a:pt x="7167" y="10009"/>
                  </a:lnTo>
                  <a:lnTo>
                    <a:pt x="7384" y="9724"/>
                  </a:lnTo>
                  <a:lnTo>
                    <a:pt x="7898" y="9713"/>
                  </a:lnTo>
                  <a:lnTo>
                    <a:pt x="8594" y="9073"/>
                  </a:lnTo>
                  <a:lnTo>
                    <a:pt x="9655" y="9028"/>
                  </a:lnTo>
                  <a:lnTo>
                    <a:pt x="11846" y="6300"/>
                  </a:lnTo>
                  <a:lnTo>
                    <a:pt x="11161" y="6312"/>
                  </a:lnTo>
                  <a:lnTo>
                    <a:pt x="8525" y="5228"/>
                  </a:lnTo>
                  <a:lnTo>
                    <a:pt x="8217" y="4919"/>
                  </a:lnTo>
                  <a:lnTo>
                    <a:pt x="7909" y="4474"/>
                  </a:lnTo>
                  <a:lnTo>
                    <a:pt x="7601" y="3972"/>
                  </a:lnTo>
                  <a:lnTo>
                    <a:pt x="7761" y="3653"/>
                  </a:lnTo>
                  <a:lnTo>
                    <a:pt x="7567" y="3493"/>
                  </a:lnTo>
                  <a:lnTo>
                    <a:pt x="7384" y="3561"/>
                  </a:lnTo>
                  <a:lnTo>
                    <a:pt x="6939" y="3550"/>
                  </a:lnTo>
                  <a:lnTo>
                    <a:pt x="6916" y="3265"/>
                  </a:lnTo>
                  <a:lnTo>
                    <a:pt x="6848" y="3025"/>
                  </a:lnTo>
                  <a:lnTo>
                    <a:pt x="7099" y="2591"/>
                  </a:lnTo>
                  <a:lnTo>
                    <a:pt x="7373" y="2192"/>
                  </a:lnTo>
                  <a:lnTo>
                    <a:pt x="7087" y="1895"/>
                  </a:lnTo>
                  <a:lnTo>
                    <a:pt x="6733" y="1370"/>
                  </a:lnTo>
                  <a:lnTo>
                    <a:pt x="6368" y="1062"/>
                  </a:lnTo>
                  <a:lnTo>
                    <a:pt x="6140" y="754"/>
                  </a:lnTo>
                  <a:lnTo>
                    <a:pt x="5444" y="389"/>
                  </a:lnTo>
                  <a:lnTo>
                    <a:pt x="4885" y="377"/>
                  </a:lnTo>
                  <a:lnTo>
                    <a:pt x="4691" y="195"/>
                  </a:lnTo>
                  <a:lnTo>
                    <a:pt x="4234" y="412"/>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12" name="Google Shape;2012;p65"/>
            <p:cNvSpPr/>
            <p:nvPr/>
          </p:nvSpPr>
          <p:spPr>
            <a:xfrm>
              <a:off x="4022100" y="1565475"/>
              <a:ext cx="189775" cy="205450"/>
            </a:xfrm>
            <a:custGeom>
              <a:rect b="b" l="l" r="r" t="t"/>
              <a:pathLst>
                <a:path extrusionOk="0" h="8218" w="7591">
                  <a:moveTo>
                    <a:pt x="4623" y="845"/>
                  </a:moveTo>
                  <a:lnTo>
                    <a:pt x="4737" y="309"/>
                  </a:lnTo>
                  <a:lnTo>
                    <a:pt x="3915" y="0"/>
                  </a:lnTo>
                  <a:lnTo>
                    <a:pt x="3094" y="263"/>
                  </a:lnTo>
                  <a:lnTo>
                    <a:pt x="2934" y="822"/>
                  </a:lnTo>
                  <a:lnTo>
                    <a:pt x="2455" y="1165"/>
                  </a:lnTo>
                  <a:lnTo>
                    <a:pt x="1781" y="971"/>
                  </a:lnTo>
                  <a:lnTo>
                    <a:pt x="1028" y="1016"/>
                  </a:lnTo>
                  <a:lnTo>
                    <a:pt x="298" y="605"/>
                  </a:lnTo>
                  <a:lnTo>
                    <a:pt x="1" y="799"/>
                  </a:lnTo>
                  <a:lnTo>
                    <a:pt x="834" y="1187"/>
                  </a:lnTo>
                  <a:lnTo>
                    <a:pt x="1861" y="1712"/>
                  </a:lnTo>
                  <a:lnTo>
                    <a:pt x="2112" y="2911"/>
                  </a:lnTo>
                  <a:lnTo>
                    <a:pt x="2375" y="3230"/>
                  </a:lnTo>
                  <a:lnTo>
                    <a:pt x="3288" y="3595"/>
                  </a:lnTo>
                  <a:lnTo>
                    <a:pt x="3425" y="3926"/>
                  </a:lnTo>
                  <a:lnTo>
                    <a:pt x="3048" y="4097"/>
                  </a:lnTo>
                  <a:lnTo>
                    <a:pt x="1804" y="4965"/>
                  </a:lnTo>
                  <a:lnTo>
                    <a:pt x="1336" y="5478"/>
                  </a:lnTo>
                  <a:lnTo>
                    <a:pt x="1119" y="5958"/>
                  </a:lnTo>
                  <a:lnTo>
                    <a:pt x="1542" y="6688"/>
                  </a:lnTo>
                  <a:lnTo>
                    <a:pt x="1519" y="7510"/>
                  </a:lnTo>
                  <a:lnTo>
                    <a:pt x="2192" y="7772"/>
                  </a:lnTo>
                  <a:lnTo>
                    <a:pt x="2637" y="8217"/>
                  </a:lnTo>
                  <a:lnTo>
                    <a:pt x="3653" y="8046"/>
                  </a:lnTo>
                  <a:lnTo>
                    <a:pt x="4714" y="7749"/>
                  </a:lnTo>
                  <a:lnTo>
                    <a:pt x="5855" y="7681"/>
                  </a:lnTo>
                  <a:lnTo>
                    <a:pt x="5855" y="7681"/>
                  </a:lnTo>
                  <a:lnTo>
                    <a:pt x="6985" y="6620"/>
                  </a:lnTo>
                  <a:lnTo>
                    <a:pt x="7453" y="6152"/>
                  </a:lnTo>
                  <a:lnTo>
                    <a:pt x="7590" y="5741"/>
                  </a:lnTo>
                  <a:lnTo>
                    <a:pt x="6540" y="5182"/>
                  </a:lnTo>
                  <a:lnTo>
                    <a:pt x="6677" y="4657"/>
                  </a:lnTo>
                  <a:lnTo>
                    <a:pt x="5970" y="4063"/>
                  </a:lnTo>
                  <a:lnTo>
                    <a:pt x="6221" y="3378"/>
                  </a:lnTo>
                  <a:lnTo>
                    <a:pt x="5308" y="2488"/>
                  </a:lnTo>
                  <a:lnTo>
                    <a:pt x="5707" y="1895"/>
                  </a:lnTo>
                  <a:lnTo>
                    <a:pt x="4680" y="1370"/>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13" name="Google Shape;2013;p65"/>
            <p:cNvSpPr/>
            <p:nvPr/>
          </p:nvSpPr>
          <p:spPr>
            <a:xfrm>
              <a:off x="7224100" y="3476725"/>
              <a:ext cx="63625" cy="50250"/>
            </a:xfrm>
            <a:custGeom>
              <a:rect b="b" l="l" r="r" t="t"/>
              <a:pathLst>
                <a:path extrusionOk="0" h="2010" w="2545">
                  <a:moveTo>
                    <a:pt x="2545" y="1"/>
                  </a:moveTo>
                  <a:lnTo>
                    <a:pt x="2020" y="286"/>
                  </a:lnTo>
                  <a:lnTo>
                    <a:pt x="1746" y="332"/>
                  </a:lnTo>
                  <a:lnTo>
                    <a:pt x="1301" y="514"/>
                  </a:lnTo>
                  <a:lnTo>
                    <a:pt x="1335" y="857"/>
                  </a:lnTo>
                  <a:lnTo>
                    <a:pt x="1883" y="674"/>
                  </a:lnTo>
                  <a:lnTo>
                    <a:pt x="2442" y="446"/>
                  </a:lnTo>
                  <a:close/>
                  <a:moveTo>
                    <a:pt x="970" y="1153"/>
                  </a:moveTo>
                  <a:lnTo>
                    <a:pt x="742" y="1302"/>
                  </a:lnTo>
                  <a:lnTo>
                    <a:pt x="422" y="1187"/>
                  </a:lnTo>
                  <a:lnTo>
                    <a:pt x="34" y="1496"/>
                  </a:lnTo>
                  <a:lnTo>
                    <a:pt x="0" y="1895"/>
                  </a:lnTo>
                  <a:lnTo>
                    <a:pt x="422" y="2009"/>
                  </a:lnTo>
                  <a:lnTo>
                    <a:pt x="936" y="1884"/>
                  </a:lnTo>
                  <a:lnTo>
                    <a:pt x="1187" y="1416"/>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14" name="Google Shape;2014;p65"/>
            <p:cNvSpPr/>
            <p:nvPr/>
          </p:nvSpPr>
          <p:spPr>
            <a:xfrm>
              <a:off x="3897425" y="3059625"/>
              <a:ext cx="113300" cy="142950"/>
            </a:xfrm>
            <a:custGeom>
              <a:rect b="b" l="l" r="r" t="t"/>
              <a:pathLst>
                <a:path extrusionOk="0" h="5718" w="4532">
                  <a:moveTo>
                    <a:pt x="3447" y="34"/>
                  </a:moveTo>
                  <a:lnTo>
                    <a:pt x="3345" y="0"/>
                  </a:lnTo>
                  <a:lnTo>
                    <a:pt x="2854" y="114"/>
                  </a:lnTo>
                  <a:lnTo>
                    <a:pt x="2375" y="0"/>
                  </a:lnTo>
                  <a:lnTo>
                    <a:pt x="1998" y="57"/>
                  </a:lnTo>
                  <a:lnTo>
                    <a:pt x="1998" y="1141"/>
                  </a:lnTo>
                  <a:lnTo>
                    <a:pt x="834" y="1141"/>
                  </a:lnTo>
                  <a:lnTo>
                    <a:pt x="560" y="1175"/>
                  </a:lnTo>
                  <a:lnTo>
                    <a:pt x="400" y="1860"/>
                  </a:lnTo>
                  <a:lnTo>
                    <a:pt x="218" y="2522"/>
                  </a:lnTo>
                  <a:lnTo>
                    <a:pt x="35" y="2807"/>
                  </a:lnTo>
                  <a:lnTo>
                    <a:pt x="1" y="3104"/>
                  </a:lnTo>
                  <a:lnTo>
                    <a:pt x="492" y="4051"/>
                  </a:lnTo>
                  <a:lnTo>
                    <a:pt x="1017" y="4805"/>
                  </a:lnTo>
                  <a:lnTo>
                    <a:pt x="1850" y="5718"/>
                  </a:lnTo>
                  <a:lnTo>
                    <a:pt x="2454" y="5215"/>
                  </a:lnTo>
                  <a:lnTo>
                    <a:pt x="2158" y="4611"/>
                  </a:lnTo>
                  <a:lnTo>
                    <a:pt x="2432" y="4382"/>
                  </a:lnTo>
                  <a:lnTo>
                    <a:pt x="2968" y="4280"/>
                  </a:lnTo>
                  <a:lnTo>
                    <a:pt x="3048" y="3880"/>
                  </a:lnTo>
                  <a:lnTo>
                    <a:pt x="3470" y="4302"/>
                  </a:lnTo>
                  <a:lnTo>
                    <a:pt x="4166" y="4348"/>
                  </a:lnTo>
                  <a:lnTo>
                    <a:pt x="4417" y="3914"/>
                  </a:lnTo>
                  <a:lnTo>
                    <a:pt x="4531" y="3310"/>
                  </a:lnTo>
                  <a:lnTo>
                    <a:pt x="4440" y="2602"/>
                  </a:lnTo>
                  <a:lnTo>
                    <a:pt x="4052" y="2066"/>
                  </a:lnTo>
                  <a:lnTo>
                    <a:pt x="4395" y="1004"/>
                  </a:lnTo>
                  <a:lnTo>
                    <a:pt x="4201" y="833"/>
                  </a:lnTo>
                  <a:lnTo>
                    <a:pt x="3596" y="913"/>
                  </a:lnTo>
                  <a:lnTo>
                    <a:pt x="3390" y="434"/>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15" name="Google Shape;2015;p65"/>
            <p:cNvSpPr/>
            <p:nvPr/>
          </p:nvSpPr>
          <p:spPr>
            <a:xfrm>
              <a:off x="3593575" y="1796275"/>
              <a:ext cx="156375" cy="186625"/>
            </a:xfrm>
            <a:custGeom>
              <a:rect b="b" l="l" r="r" t="t"/>
              <a:pathLst>
                <a:path extrusionOk="0" h="7465" w="6255">
                  <a:moveTo>
                    <a:pt x="1302" y="3470"/>
                  </a:moveTo>
                  <a:lnTo>
                    <a:pt x="606" y="2945"/>
                  </a:lnTo>
                  <a:lnTo>
                    <a:pt x="47" y="2980"/>
                  </a:lnTo>
                  <a:lnTo>
                    <a:pt x="161" y="3436"/>
                  </a:lnTo>
                  <a:lnTo>
                    <a:pt x="1" y="3892"/>
                  </a:lnTo>
                  <a:lnTo>
                    <a:pt x="423" y="3881"/>
                  </a:lnTo>
                  <a:lnTo>
                    <a:pt x="914" y="4064"/>
                  </a:lnTo>
                  <a:close/>
                  <a:moveTo>
                    <a:pt x="3162" y="1"/>
                  </a:moveTo>
                  <a:lnTo>
                    <a:pt x="2375" y="69"/>
                  </a:lnTo>
                  <a:lnTo>
                    <a:pt x="1861" y="12"/>
                  </a:lnTo>
                  <a:lnTo>
                    <a:pt x="1336" y="697"/>
                  </a:lnTo>
                  <a:lnTo>
                    <a:pt x="1062" y="1576"/>
                  </a:lnTo>
                  <a:lnTo>
                    <a:pt x="1370" y="1998"/>
                  </a:lnTo>
                  <a:lnTo>
                    <a:pt x="1393" y="2831"/>
                  </a:lnTo>
                  <a:lnTo>
                    <a:pt x="1758" y="2432"/>
                  </a:lnTo>
                  <a:lnTo>
                    <a:pt x="1964" y="2660"/>
                  </a:lnTo>
                  <a:lnTo>
                    <a:pt x="1713" y="3037"/>
                  </a:lnTo>
                  <a:lnTo>
                    <a:pt x="1861" y="3265"/>
                  </a:lnTo>
                  <a:lnTo>
                    <a:pt x="2671" y="3425"/>
                  </a:lnTo>
                  <a:lnTo>
                    <a:pt x="2683" y="3425"/>
                  </a:lnTo>
                  <a:lnTo>
                    <a:pt x="3128" y="3961"/>
                  </a:lnTo>
                  <a:lnTo>
                    <a:pt x="3014" y="4463"/>
                  </a:lnTo>
                  <a:lnTo>
                    <a:pt x="3014" y="4463"/>
                  </a:lnTo>
                  <a:lnTo>
                    <a:pt x="1998" y="4383"/>
                  </a:lnTo>
                  <a:lnTo>
                    <a:pt x="1861" y="4954"/>
                  </a:lnTo>
                  <a:lnTo>
                    <a:pt x="2226" y="5422"/>
                  </a:lnTo>
                  <a:lnTo>
                    <a:pt x="1507" y="5696"/>
                  </a:lnTo>
                  <a:lnTo>
                    <a:pt x="1690" y="6038"/>
                  </a:lnTo>
                  <a:lnTo>
                    <a:pt x="2763" y="6175"/>
                  </a:lnTo>
                  <a:lnTo>
                    <a:pt x="2763" y="6175"/>
                  </a:lnTo>
                  <a:lnTo>
                    <a:pt x="2146" y="6369"/>
                  </a:lnTo>
                  <a:lnTo>
                    <a:pt x="1108" y="7293"/>
                  </a:lnTo>
                  <a:lnTo>
                    <a:pt x="1462" y="7464"/>
                  </a:lnTo>
                  <a:lnTo>
                    <a:pt x="1964" y="7134"/>
                  </a:lnTo>
                  <a:lnTo>
                    <a:pt x="2603" y="7236"/>
                  </a:lnTo>
                  <a:lnTo>
                    <a:pt x="3071" y="6814"/>
                  </a:lnTo>
                  <a:lnTo>
                    <a:pt x="3390" y="6985"/>
                  </a:lnTo>
                  <a:lnTo>
                    <a:pt x="4566" y="6746"/>
                  </a:lnTo>
                  <a:lnTo>
                    <a:pt x="5502" y="6757"/>
                  </a:lnTo>
                  <a:lnTo>
                    <a:pt x="6106" y="6289"/>
                  </a:lnTo>
                  <a:lnTo>
                    <a:pt x="5844" y="5844"/>
                  </a:lnTo>
                  <a:lnTo>
                    <a:pt x="6186" y="5593"/>
                  </a:lnTo>
                  <a:lnTo>
                    <a:pt x="6255" y="5034"/>
                  </a:lnTo>
                  <a:lnTo>
                    <a:pt x="5422" y="4863"/>
                  </a:lnTo>
                  <a:lnTo>
                    <a:pt x="5239" y="4532"/>
                  </a:lnTo>
                  <a:lnTo>
                    <a:pt x="4828" y="3550"/>
                  </a:lnTo>
                  <a:lnTo>
                    <a:pt x="4372" y="3413"/>
                  </a:lnTo>
                  <a:lnTo>
                    <a:pt x="3790" y="2397"/>
                  </a:lnTo>
                  <a:lnTo>
                    <a:pt x="3733" y="2306"/>
                  </a:lnTo>
                  <a:lnTo>
                    <a:pt x="3048" y="2249"/>
                  </a:lnTo>
                  <a:lnTo>
                    <a:pt x="3641" y="1496"/>
                  </a:lnTo>
                  <a:lnTo>
                    <a:pt x="3824" y="800"/>
                  </a:lnTo>
                  <a:lnTo>
                    <a:pt x="3116" y="800"/>
                  </a:lnTo>
                  <a:lnTo>
                    <a:pt x="2443" y="914"/>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16" name="Google Shape;2016;p65"/>
            <p:cNvSpPr/>
            <p:nvPr/>
          </p:nvSpPr>
          <p:spPr>
            <a:xfrm>
              <a:off x="4445800" y="2124375"/>
              <a:ext cx="131825" cy="54825"/>
            </a:xfrm>
            <a:custGeom>
              <a:rect b="b" l="l" r="r" t="t"/>
              <a:pathLst>
                <a:path extrusionOk="0" h="2193" w="5273">
                  <a:moveTo>
                    <a:pt x="2876" y="720"/>
                  </a:moveTo>
                  <a:lnTo>
                    <a:pt x="1803" y="298"/>
                  </a:lnTo>
                  <a:lnTo>
                    <a:pt x="708" y="161"/>
                  </a:lnTo>
                  <a:lnTo>
                    <a:pt x="69" y="1"/>
                  </a:lnTo>
                  <a:lnTo>
                    <a:pt x="0" y="104"/>
                  </a:lnTo>
                  <a:lnTo>
                    <a:pt x="308" y="366"/>
                  </a:lnTo>
                  <a:lnTo>
                    <a:pt x="742" y="469"/>
                  </a:lnTo>
                  <a:lnTo>
                    <a:pt x="1221" y="800"/>
                  </a:lnTo>
                  <a:lnTo>
                    <a:pt x="1518" y="1393"/>
                  </a:lnTo>
                  <a:lnTo>
                    <a:pt x="1484" y="1781"/>
                  </a:lnTo>
                  <a:lnTo>
                    <a:pt x="2248" y="1736"/>
                  </a:lnTo>
                  <a:lnTo>
                    <a:pt x="3047" y="2169"/>
                  </a:lnTo>
                  <a:lnTo>
                    <a:pt x="4029" y="2021"/>
                  </a:lnTo>
                  <a:lnTo>
                    <a:pt x="4188" y="1884"/>
                  </a:lnTo>
                  <a:lnTo>
                    <a:pt x="4793" y="2135"/>
                  </a:lnTo>
                  <a:lnTo>
                    <a:pt x="5193" y="2192"/>
                  </a:lnTo>
                  <a:lnTo>
                    <a:pt x="5273" y="2101"/>
                  </a:lnTo>
                  <a:lnTo>
                    <a:pt x="4816" y="1610"/>
                  </a:lnTo>
                  <a:lnTo>
                    <a:pt x="4976" y="1485"/>
                  </a:lnTo>
                  <a:lnTo>
                    <a:pt x="4474" y="1290"/>
                  </a:lnTo>
                  <a:lnTo>
                    <a:pt x="4177" y="925"/>
                  </a:lnTo>
                  <a:lnTo>
                    <a:pt x="3447" y="743"/>
                  </a:lnTo>
                  <a:lnTo>
                    <a:pt x="3036" y="880"/>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17" name="Google Shape;2017;p65"/>
            <p:cNvSpPr/>
            <p:nvPr/>
          </p:nvSpPr>
          <p:spPr>
            <a:xfrm>
              <a:off x="3656350" y="2860475"/>
              <a:ext cx="85900" cy="144950"/>
            </a:xfrm>
            <a:custGeom>
              <a:rect b="b" l="l" r="r" t="t"/>
              <a:pathLst>
                <a:path extrusionOk="0" h="5798" w="3436">
                  <a:moveTo>
                    <a:pt x="2614" y="69"/>
                  </a:moveTo>
                  <a:lnTo>
                    <a:pt x="2249" y="0"/>
                  </a:lnTo>
                  <a:lnTo>
                    <a:pt x="1986" y="149"/>
                  </a:lnTo>
                  <a:lnTo>
                    <a:pt x="1644" y="69"/>
                  </a:lnTo>
                  <a:lnTo>
                    <a:pt x="263" y="114"/>
                  </a:lnTo>
                  <a:lnTo>
                    <a:pt x="229" y="628"/>
                  </a:lnTo>
                  <a:lnTo>
                    <a:pt x="343" y="1313"/>
                  </a:lnTo>
                  <a:lnTo>
                    <a:pt x="548" y="2614"/>
                  </a:lnTo>
                  <a:lnTo>
                    <a:pt x="217" y="3367"/>
                  </a:lnTo>
                  <a:lnTo>
                    <a:pt x="1" y="4394"/>
                  </a:lnTo>
                  <a:lnTo>
                    <a:pt x="343" y="5181"/>
                  </a:lnTo>
                  <a:lnTo>
                    <a:pt x="320" y="5535"/>
                  </a:lnTo>
                  <a:lnTo>
                    <a:pt x="1028" y="5798"/>
                  </a:lnTo>
                  <a:lnTo>
                    <a:pt x="1747" y="5524"/>
                  </a:lnTo>
                  <a:lnTo>
                    <a:pt x="2203" y="5227"/>
                  </a:lnTo>
                  <a:lnTo>
                    <a:pt x="3436" y="4679"/>
                  </a:lnTo>
                  <a:lnTo>
                    <a:pt x="3264" y="4371"/>
                  </a:lnTo>
                  <a:lnTo>
                    <a:pt x="3059" y="3801"/>
                  </a:lnTo>
                  <a:lnTo>
                    <a:pt x="3002" y="3344"/>
                  </a:lnTo>
                  <a:lnTo>
                    <a:pt x="3173" y="2522"/>
                  </a:lnTo>
                  <a:lnTo>
                    <a:pt x="2968" y="2203"/>
                  </a:lnTo>
                  <a:lnTo>
                    <a:pt x="2888" y="1473"/>
                  </a:lnTo>
                  <a:lnTo>
                    <a:pt x="2899" y="811"/>
                  </a:lnTo>
                  <a:lnTo>
                    <a:pt x="2557" y="343"/>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18" name="Google Shape;2018;p65"/>
            <p:cNvSpPr/>
            <p:nvPr/>
          </p:nvSpPr>
          <p:spPr>
            <a:xfrm>
              <a:off x="3419550" y="2826525"/>
              <a:ext cx="145250" cy="119850"/>
            </a:xfrm>
            <a:custGeom>
              <a:rect b="b" l="l" r="r" t="t"/>
              <a:pathLst>
                <a:path extrusionOk="0" h="4794" w="5810">
                  <a:moveTo>
                    <a:pt x="2899" y="137"/>
                  </a:moveTo>
                  <a:lnTo>
                    <a:pt x="2785" y="194"/>
                  </a:lnTo>
                  <a:lnTo>
                    <a:pt x="2363" y="114"/>
                  </a:lnTo>
                  <a:lnTo>
                    <a:pt x="2306" y="217"/>
                  </a:lnTo>
                  <a:lnTo>
                    <a:pt x="2112" y="229"/>
                  </a:lnTo>
                  <a:lnTo>
                    <a:pt x="1541" y="23"/>
                  </a:lnTo>
                  <a:lnTo>
                    <a:pt x="1164" y="0"/>
                  </a:lnTo>
                  <a:lnTo>
                    <a:pt x="1142" y="308"/>
                  </a:lnTo>
                  <a:lnTo>
                    <a:pt x="1062" y="400"/>
                  </a:lnTo>
                  <a:lnTo>
                    <a:pt x="1119" y="708"/>
                  </a:lnTo>
                  <a:lnTo>
                    <a:pt x="1005" y="833"/>
                  </a:lnTo>
                  <a:lnTo>
                    <a:pt x="822" y="833"/>
                  </a:lnTo>
                  <a:lnTo>
                    <a:pt x="617" y="970"/>
                  </a:lnTo>
                  <a:lnTo>
                    <a:pt x="377" y="959"/>
                  </a:lnTo>
                  <a:lnTo>
                    <a:pt x="0" y="1404"/>
                  </a:lnTo>
                  <a:lnTo>
                    <a:pt x="229" y="1564"/>
                  </a:lnTo>
                  <a:lnTo>
                    <a:pt x="343" y="1758"/>
                  </a:lnTo>
                  <a:lnTo>
                    <a:pt x="445" y="2157"/>
                  </a:lnTo>
                  <a:lnTo>
                    <a:pt x="628" y="2328"/>
                  </a:lnTo>
                  <a:lnTo>
                    <a:pt x="845" y="2454"/>
                  </a:lnTo>
                  <a:lnTo>
                    <a:pt x="1142" y="2808"/>
                  </a:lnTo>
                  <a:lnTo>
                    <a:pt x="1484" y="3344"/>
                  </a:lnTo>
                  <a:lnTo>
                    <a:pt x="1918" y="2945"/>
                  </a:lnTo>
                  <a:lnTo>
                    <a:pt x="2020" y="2705"/>
                  </a:lnTo>
                  <a:lnTo>
                    <a:pt x="2157" y="2500"/>
                  </a:lnTo>
                  <a:lnTo>
                    <a:pt x="2374" y="2477"/>
                  </a:lnTo>
                  <a:lnTo>
                    <a:pt x="2557" y="2306"/>
                  </a:lnTo>
                  <a:lnTo>
                    <a:pt x="3196" y="2306"/>
                  </a:lnTo>
                  <a:lnTo>
                    <a:pt x="3413" y="2625"/>
                  </a:lnTo>
                  <a:lnTo>
                    <a:pt x="3584" y="3013"/>
                  </a:lnTo>
                  <a:lnTo>
                    <a:pt x="3561" y="3276"/>
                  </a:lnTo>
                  <a:lnTo>
                    <a:pt x="3687" y="3515"/>
                  </a:lnTo>
                  <a:lnTo>
                    <a:pt x="3687" y="3846"/>
                  </a:lnTo>
                  <a:lnTo>
                    <a:pt x="3903" y="3801"/>
                  </a:lnTo>
                  <a:lnTo>
                    <a:pt x="4075" y="3766"/>
                  </a:lnTo>
                  <a:lnTo>
                    <a:pt x="4280" y="3675"/>
                  </a:lnTo>
                  <a:lnTo>
                    <a:pt x="4611" y="4223"/>
                  </a:lnTo>
                  <a:lnTo>
                    <a:pt x="4554" y="4599"/>
                  </a:lnTo>
                  <a:lnTo>
                    <a:pt x="4714" y="4782"/>
                  </a:lnTo>
                  <a:lnTo>
                    <a:pt x="4942" y="4793"/>
                  </a:lnTo>
                  <a:lnTo>
                    <a:pt x="5102" y="4428"/>
                  </a:lnTo>
                  <a:lnTo>
                    <a:pt x="5330" y="4451"/>
                  </a:lnTo>
                  <a:lnTo>
                    <a:pt x="5455" y="4451"/>
                  </a:lnTo>
                  <a:lnTo>
                    <a:pt x="5501" y="4052"/>
                  </a:lnTo>
                  <a:lnTo>
                    <a:pt x="5444" y="3880"/>
                  </a:lnTo>
                  <a:lnTo>
                    <a:pt x="5524" y="3755"/>
                  </a:lnTo>
                  <a:lnTo>
                    <a:pt x="5809" y="3641"/>
                  </a:lnTo>
                  <a:lnTo>
                    <a:pt x="5627" y="2910"/>
                  </a:lnTo>
                  <a:lnTo>
                    <a:pt x="5444" y="2545"/>
                  </a:lnTo>
                  <a:lnTo>
                    <a:pt x="5513" y="2226"/>
                  </a:lnTo>
                  <a:lnTo>
                    <a:pt x="5672" y="2157"/>
                  </a:lnTo>
                  <a:lnTo>
                    <a:pt x="5421" y="1906"/>
                  </a:lnTo>
                  <a:lnTo>
                    <a:pt x="5467" y="1632"/>
                  </a:lnTo>
                  <a:lnTo>
                    <a:pt x="5364" y="1530"/>
                  </a:lnTo>
                  <a:lnTo>
                    <a:pt x="5193" y="1621"/>
                  </a:lnTo>
                  <a:lnTo>
                    <a:pt x="5227" y="1313"/>
                  </a:lnTo>
                  <a:lnTo>
                    <a:pt x="5398" y="1084"/>
                  </a:lnTo>
                  <a:lnTo>
                    <a:pt x="5067" y="708"/>
                  </a:lnTo>
                  <a:lnTo>
                    <a:pt x="4988" y="457"/>
                  </a:lnTo>
                  <a:lnTo>
                    <a:pt x="4794" y="263"/>
                  </a:lnTo>
                  <a:lnTo>
                    <a:pt x="4645" y="229"/>
                  </a:lnTo>
                  <a:lnTo>
                    <a:pt x="4451" y="365"/>
                  </a:lnTo>
                  <a:lnTo>
                    <a:pt x="4200" y="480"/>
                  </a:lnTo>
                  <a:lnTo>
                    <a:pt x="3972" y="674"/>
                  </a:lnTo>
                  <a:lnTo>
                    <a:pt x="3629" y="605"/>
                  </a:lnTo>
                  <a:lnTo>
                    <a:pt x="3413" y="377"/>
                  </a:lnTo>
                  <a:lnTo>
                    <a:pt x="3287" y="343"/>
                  </a:lnTo>
                  <a:lnTo>
                    <a:pt x="3070" y="457"/>
                  </a:lnTo>
                  <a:lnTo>
                    <a:pt x="2945" y="457"/>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19" name="Google Shape;2019;p65"/>
            <p:cNvSpPr/>
            <p:nvPr/>
          </p:nvSpPr>
          <p:spPr>
            <a:xfrm>
              <a:off x="3386450" y="2797425"/>
              <a:ext cx="59650" cy="16850"/>
            </a:xfrm>
            <a:custGeom>
              <a:rect b="b" l="l" r="r" t="t"/>
              <a:pathLst>
                <a:path extrusionOk="0" h="674" w="2386">
                  <a:moveTo>
                    <a:pt x="1" y="651"/>
                  </a:moveTo>
                  <a:lnTo>
                    <a:pt x="720" y="674"/>
                  </a:lnTo>
                  <a:lnTo>
                    <a:pt x="914" y="537"/>
                  </a:lnTo>
                  <a:lnTo>
                    <a:pt x="1062" y="537"/>
                  </a:lnTo>
                  <a:lnTo>
                    <a:pt x="1359" y="331"/>
                  </a:lnTo>
                  <a:lnTo>
                    <a:pt x="1701" y="525"/>
                  </a:lnTo>
                  <a:lnTo>
                    <a:pt x="2043" y="537"/>
                  </a:lnTo>
                  <a:lnTo>
                    <a:pt x="2386" y="331"/>
                  </a:lnTo>
                  <a:lnTo>
                    <a:pt x="2226" y="69"/>
                  </a:lnTo>
                  <a:lnTo>
                    <a:pt x="1963" y="228"/>
                  </a:lnTo>
                  <a:lnTo>
                    <a:pt x="1712" y="217"/>
                  </a:lnTo>
                  <a:lnTo>
                    <a:pt x="1416" y="0"/>
                  </a:lnTo>
                  <a:lnTo>
                    <a:pt x="1153" y="12"/>
                  </a:lnTo>
                  <a:lnTo>
                    <a:pt x="971" y="228"/>
                  </a:lnTo>
                  <a:lnTo>
                    <a:pt x="103" y="251"/>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20" name="Google Shape;2020;p65"/>
            <p:cNvSpPr/>
            <p:nvPr/>
          </p:nvSpPr>
          <p:spPr>
            <a:xfrm>
              <a:off x="3389300" y="2825675"/>
              <a:ext cx="59375" cy="35950"/>
            </a:xfrm>
            <a:custGeom>
              <a:rect b="b" l="l" r="r" t="t"/>
              <a:pathLst>
                <a:path extrusionOk="0" h="1438" w="2375">
                  <a:moveTo>
                    <a:pt x="2374" y="34"/>
                  </a:moveTo>
                  <a:lnTo>
                    <a:pt x="902" y="0"/>
                  </a:lnTo>
                  <a:lnTo>
                    <a:pt x="685" y="91"/>
                  </a:lnTo>
                  <a:lnTo>
                    <a:pt x="434" y="69"/>
                  </a:lnTo>
                  <a:lnTo>
                    <a:pt x="1" y="228"/>
                  </a:lnTo>
                  <a:lnTo>
                    <a:pt x="46" y="411"/>
                  </a:lnTo>
                  <a:lnTo>
                    <a:pt x="286" y="605"/>
                  </a:lnTo>
                  <a:lnTo>
                    <a:pt x="286" y="742"/>
                  </a:lnTo>
                  <a:lnTo>
                    <a:pt x="457" y="993"/>
                  </a:lnTo>
                  <a:lnTo>
                    <a:pt x="800" y="1061"/>
                  </a:lnTo>
                  <a:lnTo>
                    <a:pt x="1210" y="1438"/>
                  </a:lnTo>
                  <a:lnTo>
                    <a:pt x="1587" y="993"/>
                  </a:lnTo>
                  <a:lnTo>
                    <a:pt x="1827" y="1004"/>
                  </a:lnTo>
                  <a:lnTo>
                    <a:pt x="2032" y="867"/>
                  </a:lnTo>
                  <a:lnTo>
                    <a:pt x="2215" y="867"/>
                  </a:lnTo>
                  <a:lnTo>
                    <a:pt x="2329" y="742"/>
                  </a:lnTo>
                  <a:lnTo>
                    <a:pt x="2272" y="434"/>
                  </a:lnTo>
                  <a:lnTo>
                    <a:pt x="2352" y="342"/>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21" name="Google Shape;2021;p65"/>
            <p:cNvSpPr/>
            <p:nvPr/>
          </p:nvSpPr>
          <p:spPr>
            <a:xfrm>
              <a:off x="3907700" y="3060175"/>
              <a:ext cx="39675" cy="28850"/>
            </a:xfrm>
            <a:custGeom>
              <a:rect b="b" l="l" r="r" t="t"/>
              <a:pathLst>
                <a:path extrusionOk="0" h="1154" w="1587">
                  <a:moveTo>
                    <a:pt x="1587" y="24"/>
                  </a:moveTo>
                  <a:lnTo>
                    <a:pt x="275" y="1"/>
                  </a:lnTo>
                  <a:lnTo>
                    <a:pt x="1" y="1028"/>
                  </a:lnTo>
                  <a:lnTo>
                    <a:pt x="149" y="1153"/>
                  </a:lnTo>
                  <a:lnTo>
                    <a:pt x="423" y="1119"/>
                  </a:lnTo>
                  <a:lnTo>
                    <a:pt x="1587" y="1119"/>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22" name="Google Shape;2022;p65"/>
            <p:cNvSpPr/>
            <p:nvPr/>
          </p:nvSpPr>
          <p:spPr>
            <a:xfrm>
              <a:off x="4094300" y="2162625"/>
              <a:ext cx="123275" cy="157225"/>
            </a:xfrm>
            <a:custGeom>
              <a:rect b="b" l="l" r="r" t="t"/>
              <a:pathLst>
                <a:path extrusionOk="0" h="6289" w="4931">
                  <a:moveTo>
                    <a:pt x="2945" y="5558"/>
                  </a:moveTo>
                  <a:lnTo>
                    <a:pt x="2830" y="5957"/>
                  </a:lnTo>
                  <a:lnTo>
                    <a:pt x="3766" y="6128"/>
                  </a:lnTo>
                  <a:lnTo>
                    <a:pt x="3766" y="6288"/>
                  </a:lnTo>
                  <a:lnTo>
                    <a:pt x="4850" y="6208"/>
                  </a:lnTo>
                  <a:lnTo>
                    <a:pt x="4930" y="5934"/>
                  </a:lnTo>
                  <a:lnTo>
                    <a:pt x="4531" y="6049"/>
                  </a:lnTo>
                  <a:lnTo>
                    <a:pt x="4531" y="5889"/>
                  </a:lnTo>
                  <a:lnTo>
                    <a:pt x="3972" y="5820"/>
                  </a:lnTo>
                  <a:lnTo>
                    <a:pt x="3390" y="5877"/>
                  </a:lnTo>
                  <a:close/>
                  <a:moveTo>
                    <a:pt x="4588" y="228"/>
                  </a:moveTo>
                  <a:lnTo>
                    <a:pt x="4200" y="0"/>
                  </a:lnTo>
                  <a:lnTo>
                    <a:pt x="4246" y="422"/>
                  </a:lnTo>
                  <a:lnTo>
                    <a:pt x="3584" y="514"/>
                  </a:lnTo>
                  <a:lnTo>
                    <a:pt x="3024" y="206"/>
                  </a:lnTo>
                  <a:lnTo>
                    <a:pt x="2465" y="457"/>
                  </a:lnTo>
                  <a:lnTo>
                    <a:pt x="1929" y="422"/>
                  </a:lnTo>
                  <a:lnTo>
                    <a:pt x="1792" y="457"/>
                  </a:lnTo>
                  <a:lnTo>
                    <a:pt x="1689" y="616"/>
                  </a:lnTo>
                  <a:lnTo>
                    <a:pt x="1290" y="594"/>
                  </a:lnTo>
                  <a:lnTo>
                    <a:pt x="1016" y="776"/>
                  </a:lnTo>
                  <a:lnTo>
                    <a:pt x="548" y="867"/>
                  </a:lnTo>
                  <a:lnTo>
                    <a:pt x="548" y="1096"/>
                  </a:lnTo>
                  <a:lnTo>
                    <a:pt x="320" y="1221"/>
                  </a:lnTo>
                  <a:lnTo>
                    <a:pt x="308" y="1529"/>
                  </a:lnTo>
                  <a:lnTo>
                    <a:pt x="0" y="1952"/>
                  </a:lnTo>
                  <a:lnTo>
                    <a:pt x="80" y="2226"/>
                  </a:lnTo>
                  <a:lnTo>
                    <a:pt x="491" y="2739"/>
                  </a:lnTo>
                  <a:lnTo>
                    <a:pt x="822" y="3161"/>
                  </a:lnTo>
                  <a:lnTo>
                    <a:pt x="1005" y="3778"/>
                  </a:lnTo>
                  <a:lnTo>
                    <a:pt x="1335" y="4508"/>
                  </a:lnTo>
                  <a:lnTo>
                    <a:pt x="1986" y="4919"/>
                  </a:lnTo>
                  <a:lnTo>
                    <a:pt x="2477" y="4907"/>
                  </a:lnTo>
                  <a:lnTo>
                    <a:pt x="2134" y="4097"/>
                  </a:lnTo>
                  <a:lnTo>
                    <a:pt x="2602" y="3994"/>
                  </a:lnTo>
                  <a:lnTo>
                    <a:pt x="2328" y="3527"/>
                  </a:lnTo>
                  <a:lnTo>
                    <a:pt x="3036" y="3766"/>
                  </a:lnTo>
                  <a:lnTo>
                    <a:pt x="2979" y="3241"/>
                  </a:lnTo>
                  <a:lnTo>
                    <a:pt x="2602" y="2979"/>
                  </a:lnTo>
                  <a:lnTo>
                    <a:pt x="2146" y="2556"/>
                  </a:lnTo>
                  <a:lnTo>
                    <a:pt x="2397" y="2351"/>
                  </a:lnTo>
                  <a:lnTo>
                    <a:pt x="1997" y="1929"/>
                  </a:lnTo>
                  <a:lnTo>
                    <a:pt x="1769" y="1381"/>
                  </a:lnTo>
                  <a:lnTo>
                    <a:pt x="1895" y="1198"/>
                  </a:lnTo>
                  <a:lnTo>
                    <a:pt x="2328" y="1655"/>
                  </a:lnTo>
                  <a:lnTo>
                    <a:pt x="2739" y="1655"/>
                  </a:lnTo>
                  <a:lnTo>
                    <a:pt x="3104" y="1507"/>
                  </a:lnTo>
                  <a:lnTo>
                    <a:pt x="2545" y="993"/>
                  </a:lnTo>
                  <a:lnTo>
                    <a:pt x="3413" y="765"/>
                  </a:lnTo>
                  <a:lnTo>
                    <a:pt x="3801" y="856"/>
                  </a:lnTo>
                  <a:lnTo>
                    <a:pt x="4257" y="879"/>
                  </a:lnTo>
                  <a:lnTo>
                    <a:pt x="4405" y="776"/>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23" name="Google Shape;2023;p65"/>
            <p:cNvSpPr/>
            <p:nvPr/>
          </p:nvSpPr>
          <p:spPr>
            <a:xfrm>
              <a:off x="2778475" y="1342375"/>
              <a:ext cx="794300" cy="424550"/>
            </a:xfrm>
            <a:custGeom>
              <a:rect b="b" l="l" r="r" t="t"/>
              <a:pathLst>
                <a:path extrusionOk="0" h="16982" w="31772">
                  <a:moveTo>
                    <a:pt x="24982" y="57"/>
                  </a:moveTo>
                  <a:lnTo>
                    <a:pt x="21273" y="0"/>
                  </a:lnTo>
                  <a:lnTo>
                    <a:pt x="19584" y="34"/>
                  </a:lnTo>
                  <a:lnTo>
                    <a:pt x="18876" y="228"/>
                  </a:lnTo>
                  <a:lnTo>
                    <a:pt x="17233" y="206"/>
                  </a:lnTo>
                  <a:lnTo>
                    <a:pt x="15418" y="514"/>
                  </a:lnTo>
                  <a:lnTo>
                    <a:pt x="15190" y="753"/>
                  </a:lnTo>
                  <a:lnTo>
                    <a:pt x="16148" y="1050"/>
                  </a:lnTo>
                  <a:lnTo>
                    <a:pt x="15258" y="867"/>
                  </a:lnTo>
                  <a:lnTo>
                    <a:pt x="14619" y="822"/>
                  </a:lnTo>
                  <a:lnTo>
                    <a:pt x="13626" y="628"/>
                  </a:lnTo>
                  <a:lnTo>
                    <a:pt x="12109" y="925"/>
                  </a:lnTo>
                  <a:lnTo>
                    <a:pt x="11721" y="753"/>
                  </a:lnTo>
                  <a:lnTo>
                    <a:pt x="10237" y="753"/>
                  </a:lnTo>
                  <a:lnTo>
                    <a:pt x="8685" y="833"/>
                  </a:lnTo>
                  <a:lnTo>
                    <a:pt x="7418" y="982"/>
                  </a:lnTo>
                  <a:lnTo>
                    <a:pt x="7384" y="1233"/>
                  </a:lnTo>
                  <a:lnTo>
                    <a:pt x="6631" y="1313"/>
                  </a:lnTo>
                  <a:lnTo>
                    <a:pt x="4554" y="1723"/>
                  </a:lnTo>
                  <a:lnTo>
                    <a:pt x="3892" y="1963"/>
                  </a:lnTo>
                  <a:lnTo>
                    <a:pt x="5044" y="2180"/>
                  </a:lnTo>
                  <a:lnTo>
                    <a:pt x="4645" y="2408"/>
                  </a:lnTo>
                  <a:lnTo>
                    <a:pt x="2522" y="2716"/>
                  </a:lnTo>
                  <a:lnTo>
                    <a:pt x="308" y="3036"/>
                  </a:lnTo>
                  <a:lnTo>
                    <a:pt x="0" y="3275"/>
                  </a:lnTo>
                  <a:lnTo>
                    <a:pt x="913" y="3561"/>
                  </a:lnTo>
                  <a:lnTo>
                    <a:pt x="2979" y="3732"/>
                  </a:lnTo>
                  <a:lnTo>
                    <a:pt x="1906" y="3766"/>
                  </a:lnTo>
                  <a:lnTo>
                    <a:pt x="354" y="3972"/>
                  </a:lnTo>
                  <a:lnTo>
                    <a:pt x="890" y="4417"/>
                  </a:lnTo>
                  <a:lnTo>
                    <a:pt x="1324" y="4633"/>
                  </a:lnTo>
                  <a:lnTo>
                    <a:pt x="2659" y="4588"/>
                  </a:lnTo>
                  <a:lnTo>
                    <a:pt x="4109" y="4565"/>
                  </a:lnTo>
                  <a:lnTo>
                    <a:pt x="5193" y="4599"/>
                  </a:lnTo>
                  <a:lnTo>
                    <a:pt x="6334" y="5022"/>
                  </a:lnTo>
                  <a:lnTo>
                    <a:pt x="6129" y="5318"/>
                  </a:lnTo>
                  <a:lnTo>
                    <a:pt x="6642" y="5592"/>
                  </a:lnTo>
                  <a:lnTo>
                    <a:pt x="6848" y="6345"/>
                  </a:lnTo>
                  <a:lnTo>
                    <a:pt x="6984" y="6859"/>
                  </a:lnTo>
                  <a:lnTo>
                    <a:pt x="7190" y="7133"/>
                  </a:lnTo>
                  <a:lnTo>
                    <a:pt x="6186" y="7817"/>
                  </a:lnTo>
                  <a:lnTo>
                    <a:pt x="6562" y="8000"/>
                  </a:lnTo>
                  <a:lnTo>
                    <a:pt x="7190" y="7886"/>
                  </a:lnTo>
                  <a:lnTo>
                    <a:pt x="7555" y="8148"/>
                  </a:lnTo>
                  <a:lnTo>
                    <a:pt x="8308" y="8628"/>
                  </a:lnTo>
                  <a:lnTo>
                    <a:pt x="7247" y="8434"/>
                  </a:lnTo>
                  <a:lnTo>
                    <a:pt x="6699" y="8434"/>
                  </a:lnTo>
                  <a:lnTo>
                    <a:pt x="6277" y="8833"/>
                  </a:lnTo>
                  <a:lnTo>
                    <a:pt x="6060" y="9347"/>
                  </a:lnTo>
                  <a:lnTo>
                    <a:pt x="6665" y="9598"/>
                  </a:lnTo>
                  <a:lnTo>
                    <a:pt x="7236" y="9484"/>
                  </a:lnTo>
                  <a:lnTo>
                    <a:pt x="7601" y="9370"/>
                  </a:lnTo>
                  <a:lnTo>
                    <a:pt x="8388" y="9096"/>
                  </a:lnTo>
                  <a:lnTo>
                    <a:pt x="7989" y="9701"/>
                  </a:lnTo>
                  <a:lnTo>
                    <a:pt x="7612" y="10020"/>
                  </a:lnTo>
                  <a:lnTo>
                    <a:pt x="6608" y="10305"/>
                  </a:lnTo>
                  <a:lnTo>
                    <a:pt x="5604" y="11207"/>
                  </a:lnTo>
                  <a:lnTo>
                    <a:pt x="5889" y="11492"/>
                  </a:lnTo>
                  <a:lnTo>
                    <a:pt x="5410" y="12063"/>
                  </a:lnTo>
                  <a:lnTo>
                    <a:pt x="5935" y="12805"/>
                  </a:lnTo>
                  <a:lnTo>
                    <a:pt x="5718" y="13524"/>
                  </a:lnTo>
                  <a:lnTo>
                    <a:pt x="5820" y="14049"/>
                  </a:lnTo>
                  <a:lnTo>
                    <a:pt x="6505" y="15064"/>
                  </a:lnTo>
                  <a:lnTo>
                    <a:pt x="6619" y="15863"/>
                  </a:lnTo>
                  <a:lnTo>
                    <a:pt x="7064" y="16320"/>
                  </a:lnTo>
                  <a:lnTo>
                    <a:pt x="8331" y="16320"/>
                  </a:lnTo>
                  <a:lnTo>
                    <a:pt x="9039" y="16981"/>
                  </a:lnTo>
                  <a:lnTo>
                    <a:pt x="9974" y="16947"/>
                  </a:lnTo>
                  <a:lnTo>
                    <a:pt x="10556" y="16126"/>
                  </a:lnTo>
                  <a:lnTo>
                    <a:pt x="11059" y="15441"/>
                  </a:lnTo>
                  <a:lnTo>
                    <a:pt x="11013" y="14813"/>
                  </a:lnTo>
                  <a:lnTo>
                    <a:pt x="12234" y="14163"/>
                  </a:lnTo>
                  <a:lnTo>
                    <a:pt x="12713" y="13638"/>
                  </a:lnTo>
                  <a:lnTo>
                    <a:pt x="12907" y="13079"/>
                  </a:lnTo>
                  <a:lnTo>
                    <a:pt x="13581" y="12576"/>
                  </a:lnTo>
                  <a:lnTo>
                    <a:pt x="14505" y="12394"/>
                  </a:lnTo>
                  <a:lnTo>
                    <a:pt x="15372" y="12188"/>
                  </a:lnTo>
                  <a:lnTo>
                    <a:pt x="15806" y="12166"/>
                  </a:lnTo>
                  <a:lnTo>
                    <a:pt x="17255" y="11606"/>
                  </a:lnTo>
                  <a:lnTo>
                    <a:pt x="18317" y="10796"/>
                  </a:lnTo>
                  <a:lnTo>
                    <a:pt x="19002" y="10499"/>
                  </a:lnTo>
                  <a:lnTo>
                    <a:pt x="19652" y="10477"/>
                  </a:lnTo>
                  <a:lnTo>
                    <a:pt x="21444" y="10225"/>
                  </a:lnTo>
                  <a:lnTo>
                    <a:pt x="23167" y="9609"/>
                  </a:lnTo>
                  <a:lnTo>
                    <a:pt x="24867" y="8959"/>
                  </a:lnTo>
                  <a:lnTo>
                    <a:pt x="24080" y="8913"/>
                  </a:lnTo>
                  <a:lnTo>
                    <a:pt x="22562" y="8879"/>
                  </a:lnTo>
                  <a:lnTo>
                    <a:pt x="23327" y="8479"/>
                  </a:lnTo>
                  <a:lnTo>
                    <a:pt x="23247" y="7966"/>
                  </a:lnTo>
                  <a:lnTo>
                    <a:pt x="23852" y="8400"/>
                  </a:lnTo>
                  <a:lnTo>
                    <a:pt x="24240" y="8696"/>
                  </a:lnTo>
                  <a:lnTo>
                    <a:pt x="25278" y="8559"/>
                  </a:lnTo>
                  <a:lnTo>
                    <a:pt x="25187" y="7943"/>
                  </a:lnTo>
                  <a:lnTo>
                    <a:pt x="24548" y="7498"/>
                  </a:lnTo>
                  <a:lnTo>
                    <a:pt x="23840" y="7315"/>
                  </a:lnTo>
                  <a:lnTo>
                    <a:pt x="24183" y="7110"/>
                  </a:lnTo>
                  <a:lnTo>
                    <a:pt x="25210" y="7418"/>
                  </a:lnTo>
                  <a:lnTo>
                    <a:pt x="25278" y="7087"/>
                  </a:lnTo>
                  <a:lnTo>
                    <a:pt x="24696" y="6596"/>
                  </a:lnTo>
                  <a:lnTo>
                    <a:pt x="25461" y="6596"/>
                  </a:lnTo>
                  <a:lnTo>
                    <a:pt x="26260" y="6482"/>
                  </a:lnTo>
                  <a:lnTo>
                    <a:pt x="26499" y="6231"/>
                  </a:lnTo>
                  <a:lnTo>
                    <a:pt x="25929" y="5934"/>
                  </a:lnTo>
                  <a:lnTo>
                    <a:pt x="27161" y="5889"/>
                  </a:lnTo>
                  <a:lnTo>
                    <a:pt x="26591" y="5273"/>
                  </a:lnTo>
                  <a:lnTo>
                    <a:pt x="27173" y="5204"/>
                  </a:lnTo>
                  <a:lnTo>
                    <a:pt x="27184" y="4599"/>
                  </a:lnTo>
                  <a:lnTo>
                    <a:pt x="26305" y="4245"/>
                  </a:lnTo>
                  <a:lnTo>
                    <a:pt x="27218" y="4017"/>
                  </a:lnTo>
                  <a:lnTo>
                    <a:pt x="28040" y="4006"/>
                  </a:lnTo>
                  <a:lnTo>
                    <a:pt x="27526" y="3549"/>
                  </a:lnTo>
                  <a:lnTo>
                    <a:pt x="27686" y="2819"/>
                  </a:lnTo>
                  <a:lnTo>
                    <a:pt x="28200" y="2408"/>
                  </a:lnTo>
                  <a:lnTo>
                    <a:pt x="28896" y="1952"/>
                  </a:lnTo>
                  <a:lnTo>
                    <a:pt x="27755" y="1917"/>
                  </a:lnTo>
                  <a:lnTo>
                    <a:pt x="29375" y="1826"/>
                  </a:lnTo>
                  <a:lnTo>
                    <a:pt x="29683" y="1678"/>
                  </a:lnTo>
                  <a:lnTo>
                    <a:pt x="31772" y="1267"/>
                  </a:lnTo>
                  <a:lnTo>
                    <a:pt x="31544" y="1027"/>
                  </a:lnTo>
                  <a:lnTo>
                    <a:pt x="30117" y="913"/>
                  </a:lnTo>
                  <a:lnTo>
                    <a:pt x="27698" y="1119"/>
                  </a:lnTo>
                  <a:lnTo>
                    <a:pt x="26385" y="1335"/>
                  </a:lnTo>
                  <a:lnTo>
                    <a:pt x="27036" y="1004"/>
                  </a:lnTo>
                  <a:lnTo>
                    <a:pt x="26705" y="810"/>
                  </a:lnTo>
                  <a:lnTo>
                    <a:pt x="25700" y="982"/>
                  </a:lnTo>
                  <a:lnTo>
                    <a:pt x="24320" y="776"/>
                  </a:lnTo>
                  <a:lnTo>
                    <a:pt x="22596" y="856"/>
                  </a:lnTo>
                  <a:lnTo>
                    <a:pt x="22391" y="753"/>
                  </a:lnTo>
                  <a:lnTo>
                    <a:pt x="25004" y="696"/>
                  </a:lnTo>
                  <a:lnTo>
                    <a:pt x="26842" y="662"/>
                  </a:lnTo>
                  <a:lnTo>
                    <a:pt x="27789" y="468"/>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24" name="Google Shape;2024;p65"/>
            <p:cNvSpPr/>
            <p:nvPr/>
          </p:nvSpPr>
          <p:spPr>
            <a:xfrm>
              <a:off x="1890025" y="2707825"/>
              <a:ext cx="82475" cy="92750"/>
            </a:xfrm>
            <a:custGeom>
              <a:rect b="b" l="l" r="r" t="t"/>
              <a:pathLst>
                <a:path extrusionOk="0" h="3710" w="3299">
                  <a:moveTo>
                    <a:pt x="2797" y="12"/>
                  </a:moveTo>
                  <a:lnTo>
                    <a:pt x="2066" y="1"/>
                  </a:lnTo>
                  <a:lnTo>
                    <a:pt x="1324" y="1"/>
                  </a:lnTo>
                  <a:lnTo>
                    <a:pt x="1267" y="514"/>
                  </a:lnTo>
                  <a:lnTo>
                    <a:pt x="902" y="514"/>
                  </a:lnTo>
                  <a:lnTo>
                    <a:pt x="1153" y="811"/>
                  </a:lnTo>
                  <a:lnTo>
                    <a:pt x="1427" y="1028"/>
                  </a:lnTo>
                  <a:lnTo>
                    <a:pt x="1496" y="1233"/>
                  </a:lnTo>
                  <a:lnTo>
                    <a:pt x="1610" y="1279"/>
                  </a:lnTo>
                  <a:lnTo>
                    <a:pt x="1553" y="1587"/>
                  </a:lnTo>
                  <a:lnTo>
                    <a:pt x="548" y="1587"/>
                  </a:lnTo>
                  <a:lnTo>
                    <a:pt x="69" y="2329"/>
                  </a:lnTo>
                  <a:lnTo>
                    <a:pt x="172" y="2500"/>
                  </a:lnTo>
                  <a:lnTo>
                    <a:pt x="58" y="2706"/>
                  </a:lnTo>
                  <a:lnTo>
                    <a:pt x="1" y="2979"/>
                  </a:lnTo>
                  <a:lnTo>
                    <a:pt x="389" y="3356"/>
                  </a:lnTo>
                  <a:lnTo>
                    <a:pt x="742" y="3539"/>
                  </a:lnTo>
                  <a:lnTo>
                    <a:pt x="1222" y="3550"/>
                  </a:lnTo>
                  <a:lnTo>
                    <a:pt x="1633" y="3710"/>
                  </a:lnTo>
                  <a:lnTo>
                    <a:pt x="1655" y="3573"/>
                  </a:lnTo>
                  <a:lnTo>
                    <a:pt x="1952" y="3345"/>
                  </a:lnTo>
                  <a:lnTo>
                    <a:pt x="2112" y="3242"/>
                  </a:lnTo>
                  <a:lnTo>
                    <a:pt x="2089" y="3139"/>
                  </a:lnTo>
                  <a:lnTo>
                    <a:pt x="2283" y="3082"/>
                  </a:lnTo>
                  <a:lnTo>
                    <a:pt x="2466" y="2854"/>
                  </a:lnTo>
                  <a:lnTo>
                    <a:pt x="2431" y="2671"/>
                  </a:lnTo>
                  <a:lnTo>
                    <a:pt x="2500" y="2500"/>
                  </a:lnTo>
                  <a:lnTo>
                    <a:pt x="2899" y="2238"/>
                  </a:lnTo>
                  <a:lnTo>
                    <a:pt x="3299" y="1895"/>
                  </a:lnTo>
                  <a:lnTo>
                    <a:pt x="3082" y="1781"/>
                  </a:lnTo>
                  <a:lnTo>
                    <a:pt x="3002" y="1918"/>
                  </a:lnTo>
                  <a:lnTo>
                    <a:pt x="2751" y="1758"/>
                  </a:lnTo>
                  <a:lnTo>
                    <a:pt x="2523" y="1758"/>
                  </a:lnTo>
                  <a:lnTo>
                    <a:pt x="2694" y="731"/>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25" name="Google Shape;2025;p65"/>
            <p:cNvSpPr/>
            <p:nvPr/>
          </p:nvSpPr>
          <p:spPr>
            <a:xfrm>
              <a:off x="2492600" y="2922100"/>
              <a:ext cx="95875" cy="161225"/>
            </a:xfrm>
            <a:custGeom>
              <a:rect b="b" l="l" r="r" t="t"/>
              <a:pathLst>
                <a:path extrusionOk="0" h="6449" w="3835">
                  <a:moveTo>
                    <a:pt x="3412" y="2191"/>
                  </a:moveTo>
                  <a:lnTo>
                    <a:pt x="3116" y="1861"/>
                  </a:lnTo>
                  <a:lnTo>
                    <a:pt x="2705" y="1415"/>
                  </a:lnTo>
                  <a:lnTo>
                    <a:pt x="2408" y="1404"/>
                  </a:lnTo>
                  <a:lnTo>
                    <a:pt x="2385" y="936"/>
                  </a:lnTo>
                  <a:lnTo>
                    <a:pt x="1917" y="343"/>
                  </a:lnTo>
                  <a:lnTo>
                    <a:pt x="1404" y="0"/>
                  </a:lnTo>
                  <a:lnTo>
                    <a:pt x="753" y="548"/>
                  </a:lnTo>
                  <a:lnTo>
                    <a:pt x="662" y="879"/>
                  </a:lnTo>
                  <a:lnTo>
                    <a:pt x="936" y="1199"/>
                  </a:lnTo>
                  <a:lnTo>
                    <a:pt x="719" y="1370"/>
                  </a:lnTo>
                  <a:lnTo>
                    <a:pt x="228" y="1530"/>
                  </a:lnTo>
                  <a:lnTo>
                    <a:pt x="228" y="1940"/>
                  </a:lnTo>
                  <a:lnTo>
                    <a:pt x="0" y="2203"/>
                  </a:lnTo>
                  <a:lnTo>
                    <a:pt x="537" y="2888"/>
                  </a:lnTo>
                  <a:lnTo>
                    <a:pt x="947" y="2842"/>
                  </a:lnTo>
                  <a:lnTo>
                    <a:pt x="1130" y="3059"/>
                  </a:lnTo>
                  <a:lnTo>
                    <a:pt x="1016" y="3458"/>
                  </a:lnTo>
                  <a:lnTo>
                    <a:pt x="1290" y="3584"/>
                  </a:lnTo>
                  <a:lnTo>
                    <a:pt x="1461" y="4006"/>
                  </a:lnTo>
                  <a:lnTo>
                    <a:pt x="1233" y="4326"/>
                  </a:lnTo>
                  <a:lnTo>
                    <a:pt x="1084" y="5090"/>
                  </a:lnTo>
                  <a:lnTo>
                    <a:pt x="1290" y="5570"/>
                  </a:lnTo>
                  <a:lnTo>
                    <a:pt x="1335" y="5980"/>
                  </a:lnTo>
                  <a:lnTo>
                    <a:pt x="1826" y="6403"/>
                  </a:lnTo>
                  <a:lnTo>
                    <a:pt x="2214" y="6448"/>
                  </a:lnTo>
                  <a:lnTo>
                    <a:pt x="2317" y="6266"/>
                  </a:lnTo>
                  <a:lnTo>
                    <a:pt x="2557" y="6231"/>
                  </a:lnTo>
                  <a:lnTo>
                    <a:pt x="2933" y="6083"/>
                  </a:lnTo>
                  <a:lnTo>
                    <a:pt x="3184" y="5832"/>
                  </a:lnTo>
                  <a:lnTo>
                    <a:pt x="3629" y="5912"/>
                  </a:lnTo>
                  <a:lnTo>
                    <a:pt x="3835" y="5878"/>
                  </a:lnTo>
                  <a:lnTo>
                    <a:pt x="3355" y="5079"/>
                  </a:lnTo>
                  <a:lnTo>
                    <a:pt x="3264" y="4577"/>
                  </a:lnTo>
                  <a:lnTo>
                    <a:pt x="3002" y="4565"/>
                  </a:lnTo>
                  <a:lnTo>
                    <a:pt x="2659" y="3915"/>
                  </a:lnTo>
                  <a:lnTo>
                    <a:pt x="2819" y="3435"/>
                  </a:lnTo>
                  <a:lnTo>
                    <a:pt x="2773" y="3230"/>
                  </a:lnTo>
                  <a:lnTo>
                    <a:pt x="3275" y="3002"/>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26" name="Google Shape;2026;p65"/>
            <p:cNvSpPr/>
            <p:nvPr/>
          </p:nvSpPr>
          <p:spPr>
            <a:xfrm>
              <a:off x="1947100" y="2748925"/>
              <a:ext cx="124400" cy="68775"/>
            </a:xfrm>
            <a:custGeom>
              <a:rect b="b" l="l" r="r" t="t"/>
              <a:pathLst>
                <a:path extrusionOk="0" h="2751" w="4976">
                  <a:moveTo>
                    <a:pt x="4976" y="925"/>
                  </a:moveTo>
                  <a:lnTo>
                    <a:pt x="4793" y="673"/>
                  </a:lnTo>
                  <a:lnTo>
                    <a:pt x="4519" y="525"/>
                  </a:lnTo>
                  <a:lnTo>
                    <a:pt x="4314" y="331"/>
                  </a:lnTo>
                  <a:lnTo>
                    <a:pt x="4086" y="160"/>
                  </a:lnTo>
                  <a:lnTo>
                    <a:pt x="3972" y="137"/>
                  </a:lnTo>
                  <a:lnTo>
                    <a:pt x="3606" y="12"/>
                  </a:lnTo>
                  <a:lnTo>
                    <a:pt x="3458" y="80"/>
                  </a:lnTo>
                  <a:lnTo>
                    <a:pt x="3241" y="114"/>
                  </a:lnTo>
                  <a:lnTo>
                    <a:pt x="3059" y="57"/>
                  </a:lnTo>
                  <a:lnTo>
                    <a:pt x="2807" y="0"/>
                  </a:lnTo>
                  <a:lnTo>
                    <a:pt x="2693" y="103"/>
                  </a:lnTo>
                  <a:lnTo>
                    <a:pt x="2442" y="194"/>
                  </a:lnTo>
                  <a:lnTo>
                    <a:pt x="2066" y="228"/>
                  </a:lnTo>
                  <a:lnTo>
                    <a:pt x="1712" y="137"/>
                  </a:lnTo>
                  <a:lnTo>
                    <a:pt x="1586" y="194"/>
                  </a:lnTo>
                  <a:lnTo>
                    <a:pt x="1518" y="114"/>
                  </a:lnTo>
                  <a:lnTo>
                    <a:pt x="1290" y="126"/>
                  </a:lnTo>
                  <a:lnTo>
                    <a:pt x="1096" y="285"/>
                  </a:lnTo>
                  <a:lnTo>
                    <a:pt x="1016" y="251"/>
                  </a:lnTo>
                  <a:lnTo>
                    <a:pt x="616" y="594"/>
                  </a:lnTo>
                  <a:lnTo>
                    <a:pt x="217" y="856"/>
                  </a:lnTo>
                  <a:lnTo>
                    <a:pt x="137" y="1027"/>
                  </a:lnTo>
                  <a:lnTo>
                    <a:pt x="183" y="1210"/>
                  </a:lnTo>
                  <a:lnTo>
                    <a:pt x="0" y="1438"/>
                  </a:lnTo>
                  <a:lnTo>
                    <a:pt x="217" y="1507"/>
                  </a:lnTo>
                  <a:lnTo>
                    <a:pt x="365" y="1701"/>
                  </a:lnTo>
                  <a:lnTo>
                    <a:pt x="605" y="1838"/>
                  </a:lnTo>
                  <a:lnTo>
                    <a:pt x="616" y="1963"/>
                  </a:lnTo>
                  <a:lnTo>
                    <a:pt x="970" y="1849"/>
                  </a:lnTo>
                  <a:lnTo>
                    <a:pt x="1130" y="1929"/>
                  </a:lnTo>
                  <a:lnTo>
                    <a:pt x="1233" y="2020"/>
                  </a:lnTo>
                  <a:lnTo>
                    <a:pt x="1141" y="2385"/>
                  </a:lnTo>
                  <a:lnTo>
                    <a:pt x="1381" y="2465"/>
                  </a:lnTo>
                  <a:lnTo>
                    <a:pt x="1484" y="2751"/>
                  </a:lnTo>
                  <a:lnTo>
                    <a:pt x="1746" y="2705"/>
                  </a:lnTo>
                  <a:lnTo>
                    <a:pt x="1860" y="2499"/>
                  </a:lnTo>
                  <a:lnTo>
                    <a:pt x="1974" y="2499"/>
                  </a:lnTo>
                  <a:lnTo>
                    <a:pt x="1997" y="2054"/>
                  </a:lnTo>
                  <a:lnTo>
                    <a:pt x="2180" y="2020"/>
                  </a:lnTo>
                  <a:lnTo>
                    <a:pt x="2351" y="2020"/>
                  </a:lnTo>
                  <a:lnTo>
                    <a:pt x="2556" y="1780"/>
                  </a:lnTo>
                  <a:lnTo>
                    <a:pt x="2773" y="1963"/>
                  </a:lnTo>
                  <a:lnTo>
                    <a:pt x="2853" y="1849"/>
                  </a:lnTo>
                  <a:lnTo>
                    <a:pt x="3013" y="1758"/>
                  </a:lnTo>
                  <a:lnTo>
                    <a:pt x="3310" y="1495"/>
                  </a:lnTo>
                  <a:lnTo>
                    <a:pt x="3355" y="1313"/>
                  </a:lnTo>
                  <a:lnTo>
                    <a:pt x="3424" y="1324"/>
                  </a:lnTo>
                  <a:lnTo>
                    <a:pt x="3538" y="1107"/>
                  </a:lnTo>
                  <a:lnTo>
                    <a:pt x="3629" y="1084"/>
                  </a:lnTo>
                  <a:lnTo>
                    <a:pt x="3755" y="1210"/>
                  </a:lnTo>
                  <a:lnTo>
                    <a:pt x="3914" y="1256"/>
                  </a:lnTo>
                  <a:lnTo>
                    <a:pt x="4097" y="1141"/>
                  </a:lnTo>
                  <a:lnTo>
                    <a:pt x="4291" y="1141"/>
                  </a:lnTo>
                  <a:lnTo>
                    <a:pt x="4576" y="1027"/>
                  </a:lnTo>
                  <a:lnTo>
                    <a:pt x="4713" y="902"/>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27" name="Google Shape;2027;p65"/>
            <p:cNvSpPr/>
            <p:nvPr/>
          </p:nvSpPr>
          <p:spPr>
            <a:xfrm>
              <a:off x="3966475" y="2059325"/>
              <a:ext cx="102725" cy="88475"/>
            </a:xfrm>
            <a:custGeom>
              <a:rect b="b" l="l" r="r" t="t"/>
              <a:pathLst>
                <a:path extrusionOk="0" h="3539" w="4109">
                  <a:moveTo>
                    <a:pt x="2797" y="492"/>
                  </a:moveTo>
                  <a:lnTo>
                    <a:pt x="2226" y="115"/>
                  </a:lnTo>
                  <a:lnTo>
                    <a:pt x="1998" y="1"/>
                  </a:lnTo>
                  <a:lnTo>
                    <a:pt x="1439" y="252"/>
                  </a:lnTo>
                  <a:lnTo>
                    <a:pt x="1393" y="606"/>
                  </a:lnTo>
                  <a:lnTo>
                    <a:pt x="1153" y="686"/>
                  </a:lnTo>
                  <a:lnTo>
                    <a:pt x="1176" y="937"/>
                  </a:lnTo>
                  <a:lnTo>
                    <a:pt x="891" y="914"/>
                  </a:lnTo>
                  <a:lnTo>
                    <a:pt x="640" y="777"/>
                  </a:lnTo>
                  <a:lnTo>
                    <a:pt x="526" y="914"/>
                  </a:lnTo>
                  <a:lnTo>
                    <a:pt x="23" y="891"/>
                  </a:lnTo>
                  <a:lnTo>
                    <a:pt x="1" y="903"/>
                  </a:lnTo>
                  <a:lnTo>
                    <a:pt x="1" y="1222"/>
                  </a:lnTo>
                  <a:lnTo>
                    <a:pt x="240" y="1507"/>
                  </a:lnTo>
                  <a:lnTo>
                    <a:pt x="423" y="1131"/>
                  </a:lnTo>
                  <a:lnTo>
                    <a:pt x="891" y="1279"/>
                  </a:lnTo>
                  <a:lnTo>
                    <a:pt x="936" y="1564"/>
                  </a:lnTo>
                  <a:lnTo>
                    <a:pt x="1290" y="1930"/>
                  </a:lnTo>
                  <a:lnTo>
                    <a:pt x="1153" y="1998"/>
                  </a:lnTo>
                  <a:lnTo>
                    <a:pt x="1804" y="2649"/>
                  </a:lnTo>
                  <a:lnTo>
                    <a:pt x="2488" y="2900"/>
                  </a:lnTo>
                  <a:lnTo>
                    <a:pt x="2934" y="3219"/>
                  </a:lnTo>
                  <a:lnTo>
                    <a:pt x="3641" y="3539"/>
                  </a:lnTo>
                  <a:lnTo>
                    <a:pt x="3641" y="3539"/>
                  </a:lnTo>
                  <a:lnTo>
                    <a:pt x="3721" y="3402"/>
                  </a:lnTo>
                  <a:lnTo>
                    <a:pt x="3048" y="3059"/>
                  </a:lnTo>
                  <a:lnTo>
                    <a:pt x="2728" y="2706"/>
                  </a:lnTo>
                  <a:lnTo>
                    <a:pt x="2443" y="2500"/>
                  </a:lnTo>
                  <a:lnTo>
                    <a:pt x="2089" y="2181"/>
                  </a:lnTo>
                  <a:lnTo>
                    <a:pt x="1906" y="1907"/>
                  </a:lnTo>
                  <a:lnTo>
                    <a:pt x="1518" y="1496"/>
                  </a:lnTo>
                  <a:lnTo>
                    <a:pt x="1644" y="1131"/>
                  </a:lnTo>
                  <a:lnTo>
                    <a:pt x="1918" y="1336"/>
                  </a:lnTo>
                  <a:lnTo>
                    <a:pt x="2066" y="1154"/>
                  </a:lnTo>
                  <a:lnTo>
                    <a:pt x="2386" y="1131"/>
                  </a:lnTo>
                  <a:lnTo>
                    <a:pt x="3013" y="1279"/>
                  </a:lnTo>
                  <a:lnTo>
                    <a:pt x="3516" y="1256"/>
                  </a:lnTo>
                  <a:lnTo>
                    <a:pt x="3858" y="1462"/>
                  </a:lnTo>
                  <a:lnTo>
                    <a:pt x="3858" y="1462"/>
                  </a:lnTo>
                  <a:lnTo>
                    <a:pt x="4109" y="1131"/>
                  </a:lnTo>
                  <a:lnTo>
                    <a:pt x="3858" y="880"/>
                  </a:lnTo>
                  <a:lnTo>
                    <a:pt x="3653" y="537"/>
                  </a:lnTo>
                  <a:lnTo>
                    <a:pt x="3653" y="537"/>
                  </a:lnTo>
                  <a:lnTo>
                    <a:pt x="3390" y="663"/>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28" name="Google Shape;2028;p65"/>
            <p:cNvSpPr/>
            <p:nvPr/>
          </p:nvSpPr>
          <p:spPr>
            <a:xfrm>
              <a:off x="2251225" y="2660475"/>
              <a:ext cx="58225" cy="42525"/>
            </a:xfrm>
            <a:custGeom>
              <a:rect b="b" l="l" r="r" t="t"/>
              <a:pathLst>
                <a:path extrusionOk="0" h="1701" w="2329">
                  <a:moveTo>
                    <a:pt x="2306" y="172"/>
                  </a:moveTo>
                  <a:lnTo>
                    <a:pt x="1644" y="23"/>
                  </a:lnTo>
                  <a:lnTo>
                    <a:pt x="1165" y="0"/>
                  </a:lnTo>
                  <a:lnTo>
                    <a:pt x="959" y="240"/>
                  </a:lnTo>
                  <a:lnTo>
                    <a:pt x="1450" y="388"/>
                  </a:lnTo>
                  <a:lnTo>
                    <a:pt x="1404" y="731"/>
                  </a:lnTo>
                  <a:lnTo>
                    <a:pt x="1712" y="1130"/>
                  </a:lnTo>
                  <a:lnTo>
                    <a:pt x="1416" y="1324"/>
                  </a:lnTo>
                  <a:lnTo>
                    <a:pt x="822" y="1256"/>
                  </a:lnTo>
                  <a:lnTo>
                    <a:pt x="103" y="1130"/>
                  </a:lnTo>
                  <a:lnTo>
                    <a:pt x="0" y="1427"/>
                  </a:lnTo>
                  <a:lnTo>
                    <a:pt x="400" y="1701"/>
                  </a:lnTo>
                  <a:lnTo>
                    <a:pt x="788" y="1541"/>
                  </a:lnTo>
                  <a:lnTo>
                    <a:pt x="1256" y="1598"/>
                  </a:lnTo>
                  <a:lnTo>
                    <a:pt x="1644" y="1541"/>
                  </a:lnTo>
                  <a:lnTo>
                    <a:pt x="2157" y="1701"/>
                  </a:lnTo>
                  <a:lnTo>
                    <a:pt x="2192" y="1438"/>
                  </a:lnTo>
                  <a:lnTo>
                    <a:pt x="2020" y="1164"/>
                  </a:lnTo>
                  <a:lnTo>
                    <a:pt x="2226" y="1016"/>
                  </a:lnTo>
                  <a:lnTo>
                    <a:pt x="2329" y="674"/>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29" name="Google Shape;2029;p65"/>
            <p:cNvSpPr/>
            <p:nvPr/>
          </p:nvSpPr>
          <p:spPr>
            <a:xfrm>
              <a:off x="4009275" y="2012550"/>
              <a:ext cx="113000" cy="63350"/>
            </a:xfrm>
            <a:custGeom>
              <a:rect b="b" l="l" r="r" t="t"/>
              <a:pathLst>
                <a:path extrusionOk="0" h="2534" w="4520">
                  <a:moveTo>
                    <a:pt x="3093" y="0"/>
                  </a:moveTo>
                  <a:lnTo>
                    <a:pt x="2865" y="57"/>
                  </a:lnTo>
                  <a:lnTo>
                    <a:pt x="2717" y="263"/>
                  </a:lnTo>
                  <a:lnTo>
                    <a:pt x="2408" y="366"/>
                  </a:lnTo>
                  <a:lnTo>
                    <a:pt x="2317" y="308"/>
                  </a:lnTo>
                  <a:lnTo>
                    <a:pt x="1998" y="457"/>
                  </a:lnTo>
                  <a:lnTo>
                    <a:pt x="1724" y="480"/>
                  </a:lnTo>
                  <a:lnTo>
                    <a:pt x="1678" y="651"/>
                  </a:lnTo>
                  <a:lnTo>
                    <a:pt x="1096" y="765"/>
                  </a:lnTo>
                  <a:lnTo>
                    <a:pt x="822" y="662"/>
                  </a:lnTo>
                  <a:lnTo>
                    <a:pt x="457" y="434"/>
                  </a:lnTo>
                  <a:lnTo>
                    <a:pt x="423" y="811"/>
                  </a:lnTo>
                  <a:lnTo>
                    <a:pt x="23" y="811"/>
                  </a:lnTo>
                  <a:lnTo>
                    <a:pt x="183" y="993"/>
                  </a:lnTo>
                  <a:lnTo>
                    <a:pt x="0" y="1564"/>
                  </a:lnTo>
                  <a:lnTo>
                    <a:pt x="115" y="1575"/>
                  </a:lnTo>
                  <a:lnTo>
                    <a:pt x="286" y="1883"/>
                  </a:lnTo>
                  <a:lnTo>
                    <a:pt x="514" y="1997"/>
                  </a:lnTo>
                  <a:lnTo>
                    <a:pt x="1085" y="2363"/>
                  </a:lnTo>
                  <a:lnTo>
                    <a:pt x="1678" y="2534"/>
                  </a:lnTo>
                  <a:lnTo>
                    <a:pt x="1941" y="2408"/>
                  </a:lnTo>
                  <a:lnTo>
                    <a:pt x="1941" y="2408"/>
                  </a:lnTo>
                  <a:lnTo>
                    <a:pt x="2465" y="2180"/>
                  </a:lnTo>
                  <a:lnTo>
                    <a:pt x="2922" y="2203"/>
                  </a:lnTo>
                  <a:lnTo>
                    <a:pt x="3458" y="2055"/>
                  </a:lnTo>
                  <a:lnTo>
                    <a:pt x="3835" y="1438"/>
                  </a:lnTo>
                  <a:lnTo>
                    <a:pt x="4109" y="833"/>
                  </a:lnTo>
                  <a:lnTo>
                    <a:pt x="4520" y="651"/>
                  </a:lnTo>
                  <a:lnTo>
                    <a:pt x="4428" y="423"/>
                  </a:lnTo>
                  <a:lnTo>
                    <a:pt x="4018" y="183"/>
                  </a:lnTo>
                  <a:lnTo>
                    <a:pt x="3881" y="263"/>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30" name="Google Shape;2030;p65"/>
            <p:cNvSpPr/>
            <p:nvPr/>
          </p:nvSpPr>
          <p:spPr>
            <a:xfrm>
              <a:off x="5628375" y="2987725"/>
              <a:ext cx="917850" cy="359500"/>
            </a:xfrm>
            <a:custGeom>
              <a:rect b="b" l="l" r="r" t="t"/>
              <a:pathLst>
                <a:path extrusionOk="0" h="14380" w="36714">
                  <a:moveTo>
                    <a:pt x="20040" y="14265"/>
                  </a:moveTo>
                  <a:lnTo>
                    <a:pt x="20109" y="14026"/>
                  </a:lnTo>
                  <a:lnTo>
                    <a:pt x="19858" y="13752"/>
                  </a:lnTo>
                  <a:lnTo>
                    <a:pt x="19458" y="13467"/>
                  </a:lnTo>
                  <a:lnTo>
                    <a:pt x="18694" y="13649"/>
                  </a:lnTo>
                  <a:lnTo>
                    <a:pt x="19698" y="14277"/>
                  </a:lnTo>
                  <a:close/>
                  <a:moveTo>
                    <a:pt x="23019" y="14185"/>
                  </a:moveTo>
                  <a:lnTo>
                    <a:pt x="23590" y="13501"/>
                  </a:lnTo>
                  <a:lnTo>
                    <a:pt x="23601" y="13227"/>
                  </a:lnTo>
                  <a:lnTo>
                    <a:pt x="23533" y="13044"/>
                  </a:lnTo>
                  <a:lnTo>
                    <a:pt x="22722" y="13409"/>
                  </a:lnTo>
                  <a:lnTo>
                    <a:pt x="22323" y="13969"/>
                  </a:lnTo>
                  <a:lnTo>
                    <a:pt x="22220" y="14265"/>
                  </a:lnTo>
                  <a:lnTo>
                    <a:pt x="22311" y="14380"/>
                  </a:lnTo>
                  <a:close/>
                  <a:moveTo>
                    <a:pt x="17941" y="12325"/>
                  </a:moveTo>
                  <a:lnTo>
                    <a:pt x="17712" y="12645"/>
                  </a:lnTo>
                  <a:lnTo>
                    <a:pt x="17267" y="12656"/>
                  </a:lnTo>
                  <a:lnTo>
                    <a:pt x="16959" y="13170"/>
                  </a:lnTo>
                  <a:lnTo>
                    <a:pt x="17381" y="13181"/>
                  </a:lnTo>
                  <a:lnTo>
                    <a:pt x="17941" y="13056"/>
                  </a:lnTo>
                  <a:lnTo>
                    <a:pt x="18888" y="12885"/>
                  </a:lnTo>
                  <a:lnTo>
                    <a:pt x="18717" y="12485"/>
                  </a:lnTo>
                  <a:lnTo>
                    <a:pt x="18215" y="12576"/>
                  </a:lnTo>
                  <a:close/>
                  <a:moveTo>
                    <a:pt x="21946" y="12325"/>
                  </a:moveTo>
                  <a:lnTo>
                    <a:pt x="21205" y="12656"/>
                  </a:lnTo>
                  <a:lnTo>
                    <a:pt x="20668" y="12725"/>
                  </a:lnTo>
                  <a:lnTo>
                    <a:pt x="20177" y="12451"/>
                  </a:lnTo>
                  <a:lnTo>
                    <a:pt x="19538" y="12645"/>
                  </a:lnTo>
                  <a:lnTo>
                    <a:pt x="19516" y="12964"/>
                  </a:lnTo>
                  <a:lnTo>
                    <a:pt x="20565" y="13079"/>
                  </a:lnTo>
                  <a:lnTo>
                    <a:pt x="21798" y="12827"/>
                  </a:lnTo>
                  <a:close/>
                  <a:moveTo>
                    <a:pt x="10614" y="11127"/>
                  </a:moveTo>
                  <a:lnTo>
                    <a:pt x="10511" y="10807"/>
                  </a:lnTo>
                  <a:lnTo>
                    <a:pt x="10180" y="10728"/>
                  </a:lnTo>
                  <a:lnTo>
                    <a:pt x="9553" y="10385"/>
                  </a:lnTo>
                  <a:lnTo>
                    <a:pt x="8583" y="10328"/>
                  </a:lnTo>
                  <a:lnTo>
                    <a:pt x="8001" y="11207"/>
                  </a:lnTo>
                  <a:lnTo>
                    <a:pt x="8731" y="11264"/>
                  </a:lnTo>
                  <a:lnTo>
                    <a:pt x="8845" y="11663"/>
                  </a:lnTo>
                  <a:lnTo>
                    <a:pt x="10272" y="12029"/>
                  </a:lnTo>
                  <a:lnTo>
                    <a:pt x="10614" y="11914"/>
                  </a:lnTo>
                  <a:lnTo>
                    <a:pt x="11196" y="12006"/>
                  </a:lnTo>
                  <a:lnTo>
                    <a:pt x="12098" y="12348"/>
                  </a:lnTo>
                  <a:lnTo>
                    <a:pt x="12839" y="12519"/>
                  </a:lnTo>
                  <a:lnTo>
                    <a:pt x="13661" y="12588"/>
                  </a:lnTo>
                  <a:lnTo>
                    <a:pt x="14391" y="12554"/>
                  </a:lnTo>
                  <a:lnTo>
                    <a:pt x="15236" y="12919"/>
                  </a:lnTo>
                  <a:lnTo>
                    <a:pt x="16172" y="12576"/>
                  </a:lnTo>
                  <a:lnTo>
                    <a:pt x="15236" y="12029"/>
                  </a:lnTo>
                  <a:lnTo>
                    <a:pt x="14049" y="11869"/>
                  </a:lnTo>
                  <a:lnTo>
                    <a:pt x="13787" y="11287"/>
                  </a:lnTo>
                  <a:lnTo>
                    <a:pt x="12326" y="10842"/>
                  </a:lnTo>
                  <a:lnTo>
                    <a:pt x="12132" y="11218"/>
                  </a:lnTo>
                  <a:close/>
                  <a:moveTo>
                    <a:pt x="31521" y="10613"/>
                  </a:moveTo>
                  <a:lnTo>
                    <a:pt x="31555" y="10191"/>
                  </a:lnTo>
                  <a:lnTo>
                    <a:pt x="31384" y="9917"/>
                  </a:lnTo>
                  <a:lnTo>
                    <a:pt x="31190" y="10237"/>
                  </a:lnTo>
                  <a:lnTo>
                    <a:pt x="31019" y="10545"/>
                  </a:lnTo>
                  <a:lnTo>
                    <a:pt x="31065" y="11230"/>
                  </a:lnTo>
                  <a:close/>
                  <a:moveTo>
                    <a:pt x="25678" y="8114"/>
                  </a:moveTo>
                  <a:lnTo>
                    <a:pt x="25473" y="7817"/>
                  </a:lnTo>
                  <a:lnTo>
                    <a:pt x="24662" y="7863"/>
                  </a:lnTo>
                  <a:lnTo>
                    <a:pt x="24799" y="8251"/>
                  </a:lnTo>
                  <a:lnTo>
                    <a:pt x="25359" y="8422"/>
                  </a:lnTo>
                  <a:close/>
                  <a:moveTo>
                    <a:pt x="28257" y="7772"/>
                  </a:moveTo>
                  <a:lnTo>
                    <a:pt x="27390" y="7521"/>
                  </a:lnTo>
                  <a:lnTo>
                    <a:pt x="26397" y="7566"/>
                  </a:lnTo>
                  <a:lnTo>
                    <a:pt x="26192" y="8057"/>
                  </a:lnTo>
                  <a:lnTo>
                    <a:pt x="26739" y="8091"/>
                  </a:lnTo>
                  <a:lnTo>
                    <a:pt x="27196" y="8034"/>
                  </a:lnTo>
                  <a:lnTo>
                    <a:pt x="27858" y="8103"/>
                  </a:lnTo>
                  <a:lnTo>
                    <a:pt x="28531" y="8479"/>
                  </a:lnTo>
                  <a:close/>
                  <a:moveTo>
                    <a:pt x="31247" y="6026"/>
                  </a:moveTo>
                  <a:lnTo>
                    <a:pt x="31133" y="5683"/>
                  </a:lnTo>
                  <a:lnTo>
                    <a:pt x="29855" y="5307"/>
                  </a:lnTo>
                  <a:lnTo>
                    <a:pt x="29444" y="5615"/>
                  </a:lnTo>
                  <a:lnTo>
                    <a:pt x="28360" y="5820"/>
                  </a:lnTo>
                  <a:lnTo>
                    <a:pt x="28679" y="6277"/>
                  </a:lnTo>
                  <a:lnTo>
                    <a:pt x="29398" y="6448"/>
                  </a:lnTo>
                  <a:lnTo>
                    <a:pt x="29695" y="6984"/>
                  </a:lnTo>
                  <a:lnTo>
                    <a:pt x="30882" y="6996"/>
                  </a:lnTo>
                  <a:lnTo>
                    <a:pt x="30939" y="7224"/>
                  </a:lnTo>
                  <a:lnTo>
                    <a:pt x="30369" y="7213"/>
                  </a:lnTo>
                  <a:lnTo>
                    <a:pt x="29478" y="7532"/>
                  </a:lnTo>
                  <a:lnTo>
                    <a:pt x="30083" y="7977"/>
                  </a:lnTo>
                  <a:lnTo>
                    <a:pt x="30072" y="8377"/>
                  </a:lnTo>
                  <a:lnTo>
                    <a:pt x="30243" y="8708"/>
                  </a:lnTo>
                  <a:lnTo>
                    <a:pt x="30540" y="8639"/>
                  </a:lnTo>
                  <a:lnTo>
                    <a:pt x="30791" y="8194"/>
                  </a:lnTo>
                  <a:lnTo>
                    <a:pt x="31966" y="9039"/>
                  </a:lnTo>
                  <a:lnTo>
                    <a:pt x="32617" y="9107"/>
                  </a:lnTo>
                  <a:lnTo>
                    <a:pt x="34135" y="9872"/>
                  </a:lnTo>
                  <a:lnTo>
                    <a:pt x="34454" y="10625"/>
                  </a:lnTo>
                  <a:lnTo>
                    <a:pt x="34602" y="11618"/>
                  </a:lnTo>
                  <a:lnTo>
                    <a:pt x="34077" y="11869"/>
                  </a:lnTo>
                  <a:lnTo>
                    <a:pt x="33678" y="12611"/>
                  </a:lnTo>
                  <a:lnTo>
                    <a:pt x="34682" y="12588"/>
                  </a:lnTo>
                  <a:lnTo>
                    <a:pt x="34911" y="12325"/>
                  </a:lnTo>
                  <a:lnTo>
                    <a:pt x="35698" y="12508"/>
                  </a:lnTo>
                  <a:lnTo>
                    <a:pt x="36360" y="13250"/>
                  </a:lnTo>
                  <a:lnTo>
                    <a:pt x="36565" y="10294"/>
                  </a:lnTo>
                  <a:lnTo>
                    <a:pt x="36714" y="7338"/>
                  </a:lnTo>
                  <a:lnTo>
                    <a:pt x="35858" y="7167"/>
                  </a:lnTo>
                  <a:lnTo>
                    <a:pt x="35276" y="6836"/>
                  </a:lnTo>
                  <a:lnTo>
                    <a:pt x="34602" y="6517"/>
                  </a:lnTo>
                  <a:lnTo>
                    <a:pt x="33883" y="6517"/>
                  </a:lnTo>
                  <a:lnTo>
                    <a:pt x="32948" y="7064"/>
                  </a:lnTo>
                  <a:lnTo>
                    <a:pt x="32252" y="8034"/>
                  </a:lnTo>
                  <a:lnTo>
                    <a:pt x="31430" y="7487"/>
                  </a:lnTo>
                  <a:close/>
                  <a:moveTo>
                    <a:pt x="24115" y="3686"/>
                  </a:moveTo>
                  <a:lnTo>
                    <a:pt x="23978" y="3481"/>
                  </a:lnTo>
                  <a:lnTo>
                    <a:pt x="23190" y="4143"/>
                  </a:lnTo>
                  <a:lnTo>
                    <a:pt x="22266" y="4188"/>
                  </a:lnTo>
                  <a:lnTo>
                    <a:pt x="21250" y="4051"/>
                  </a:lnTo>
                  <a:lnTo>
                    <a:pt x="20622" y="3789"/>
                  </a:lnTo>
                  <a:lnTo>
                    <a:pt x="19949" y="4474"/>
                  </a:lnTo>
                  <a:lnTo>
                    <a:pt x="19778" y="4839"/>
                  </a:lnTo>
                  <a:lnTo>
                    <a:pt x="19367" y="6208"/>
                  </a:lnTo>
                  <a:lnTo>
                    <a:pt x="19242" y="6927"/>
                  </a:lnTo>
                  <a:lnTo>
                    <a:pt x="18899" y="7521"/>
                  </a:lnTo>
                  <a:lnTo>
                    <a:pt x="19127" y="8137"/>
                  </a:lnTo>
                  <a:lnTo>
                    <a:pt x="19447" y="8148"/>
                  </a:lnTo>
                  <a:lnTo>
                    <a:pt x="19538" y="9016"/>
                  </a:lnTo>
                  <a:lnTo>
                    <a:pt x="19264" y="9860"/>
                  </a:lnTo>
                  <a:lnTo>
                    <a:pt x="19595" y="10134"/>
                  </a:lnTo>
                  <a:lnTo>
                    <a:pt x="20109" y="9986"/>
                  </a:lnTo>
                  <a:lnTo>
                    <a:pt x="20155" y="8696"/>
                  </a:lnTo>
                  <a:lnTo>
                    <a:pt x="20120" y="7635"/>
                  </a:lnTo>
                  <a:lnTo>
                    <a:pt x="20668" y="7361"/>
                  </a:lnTo>
                  <a:lnTo>
                    <a:pt x="20565" y="8251"/>
                  </a:lnTo>
                  <a:lnTo>
                    <a:pt x="21125" y="8776"/>
                  </a:lnTo>
                  <a:lnTo>
                    <a:pt x="21010" y="9130"/>
                  </a:lnTo>
                  <a:lnTo>
                    <a:pt x="21193" y="9381"/>
                  </a:lnTo>
                  <a:lnTo>
                    <a:pt x="21992" y="9039"/>
                  </a:lnTo>
                  <a:lnTo>
                    <a:pt x="21558" y="9780"/>
                  </a:lnTo>
                  <a:lnTo>
                    <a:pt x="21866" y="10089"/>
                  </a:lnTo>
                  <a:lnTo>
                    <a:pt x="22300" y="9815"/>
                  </a:lnTo>
                  <a:lnTo>
                    <a:pt x="22346" y="9233"/>
                  </a:lnTo>
                  <a:lnTo>
                    <a:pt x="21672" y="8183"/>
                  </a:lnTo>
                  <a:lnTo>
                    <a:pt x="21832" y="7863"/>
                  </a:lnTo>
                  <a:lnTo>
                    <a:pt x="21102" y="6711"/>
                  </a:lnTo>
                  <a:lnTo>
                    <a:pt x="21821" y="6357"/>
                  </a:lnTo>
                  <a:lnTo>
                    <a:pt x="22186" y="5820"/>
                  </a:lnTo>
                  <a:lnTo>
                    <a:pt x="22528" y="5957"/>
                  </a:lnTo>
                  <a:lnTo>
                    <a:pt x="22608" y="5535"/>
                  </a:lnTo>
                  <a:lnTo>
                    <a:pt x="21102" y="5843"/>
                  </a:lnTo>
                  <a:lnTo>
                    <a:pt x="20668" y="6254"/>
                  </a:lnTo>
                  <a:lnTo>
                    <a:pt x="19949" y="5455"/>
                  </a:lnTo>
                  <a:lnTo>
                    <a:pt x="20075" y="4770"/>
                  </a:lnTo>
                  <a:lnTo>
                    <a:pt x="20782" y="4622"/>
                  </a:lnTo>
                  <a:lnTo>
                    <a:pt x="22106" y="4588"/>
                  </a:lnTo>
                  <a:lnTo>
                    <a:pt x="22871" y="4770"/>
                  </a:lnTo>
                  <a:lnTo>
                    <a:pt x="23487" y="4588"/>
                  </a:lnTo>
                  <a:close/>
                  <a:moveTo>
                    <a:pt x="26888" y="3960"/>
                  </a:moveTo>
                  <a:lnTo>
                    <a:pt x="26796" y="3584"/>
                  </a:lnTo>
                  <a:lnTo>
                    <a:pt x="26329" y="3492"/>
                  </a:lnTo>
                  <a:lnTo>
                    <a:pt x="26260" y="3002"/>
                  </a:lnTo>
                  <a:lnTo>
                    <a:pt x="25998" y="3321"/>
                  </a:lnTo>
                  <a:lnTo>
                    <a:pt x="25861" y="4051"/>
                  </a:lnTo>
                  <a:lnTo>
                    <a:pt x="26100" y="5227"/>
                  </a:lnTo>
                  <a:lnTo>
                    <a:pt x="26420" y="5798"/>
                  </a:lnTo>
                  <a:lnTo>
                    <a:pt x="26648" y="5683"/>
                  </a:lnTo>
                  <a:lnTo>
                    <a:pt x="26317" y="5216"/>
                  </a:lnTo>
                  <a:lnTo>
                    <a:pt x="26443" y="4656"/>
                  </a:lnTo>
                  <a:lnTo>
                    <a:pt x="26854" y="4736"/>
                  </a:lnTo>
                  <a:close/>
                  <a:moveTo>
                    <a:pt x="18203" y="3310"/>
                  </a:moveTo>
                  <a:lnTo>
                    <a:pt x="18329" y="2899"/>
                  </a:lnTo>
                  <a:lnTo>
                    <a:pt x="17712" y="2043"/>
                  </a:lnTo>
                  <a:lnTo>
                    <a:pt x="18146" y="1221"/>
                  </a:lnTo>
                  <a:lnTo>
                    <a:pt x="17427" y="1073"/>
                  </a:lnTo>
                  <a:lnTo>
                    <a:pt x="16514" y="1073"/>
                  </a:lnTo>
                  <a:lnTo>
                    <a:pt x="16274" y="2100"/>
                  </a:lnTo>
                  <a:lnTo>
                    <a:pt x="15989" y="2420"/>
                  </a:lnTo>
                  <a:lnTo>
                    <a:pt x="15601" y="3686"/>
                  </a:lnTo>
                  <a:lnTo>
                    <a:pt x="14962" y="3869"/>
                  </a:lnTo>
                  <a:lnTo>
                    <a:pt x="14186" y="3618"/>
                  </a:lnTo>
                  <a:lnTo>
                    <a:pt x="13798" y="3698"/>
                  </a:lnTo>
                  <a:lnTo>
                    <a:pt x="13342" y="4154"/>
                  </a:lnTo>
                  <a:lnTo>
                    <a:pt x="12839" y="4097"/>
                  </a:lnTo>
                  <a:lnTo>
                    <a:pt x="12326" y="4268"/>
                  </a:lnTo>
                  <a:lnTo>
                    <a:pt x="11767" y="3766"/>
                  </a:lnTo>
                  <a:lnTo>
                    <a:pt x="11618" y="3161"/>
                  </a:lnTo>
                  <a:lnTo>
                    <a:pt x="11150" y="3755"/>
                  </a:lnTo>
                  <a:lnTo>
                    <a:pt x="11070" y="4599"/>
                  </a:lnTo>
                  <a:lnTo>
                    <a:pt x="11185" y="5398"/>
                  </a:lnTo>
                  <a:lnTo>
                    <a:pt x="11550" y="6163"/>
                  </a:lnTo>
                  <a:lnTo>
                    <a:pt x="11949" y="6425"/>
                  </a:lnTo>
                  <a:lnTo>
                    <a:pt x="12052" y="7635"/>
                  </a:lnTo>
                  <a:lnTo>
                    <a:pt x="12702" y="7749"/>
                  </a:lnTo>
                  <a:lnTo>
                    <a:pt x="13216" y="7692"/>
                  </a:lnTo>
                  <a:lnTo>
                    <a:pt x="13501" y="8137"/>
                  </a:lnTo>
                  <a:lnTo>
                    <a:pt x="14460" y="7806"/>
                  </a:lnTo>
                  <a:lnTo>
                    <a:pt x="14859" y="8091"/>
                  </a:lnTo>
                  <a:lnTo>
                    <a:pt x="15430" y="8148"/>
                  </a:lnTo>
                  <a:lnTo>
                    <a:pt x="15715" y="8708"/>
                  </a:lnTo>
                  <a:lnTo>
                    <a:pt x="16640" y="8297"/>
                  </a:lnTo>
                  <a:lnTo>
                    <a:pt x="16754" y="8616"/>
                  </a:lnTo>
                  <a:lnTo>
                    <a:pt x="17108" y="7235"/>
                  </a:lnTo>
                  <a:lnTo>
                    <a:pt x="17153" y="6323"/>
                  </a:lnTo>
                  <a:lnTo>
                    <a:pt x="17941" y="5706"/>
                  </a:lnTo>
                  <a:lnTo>
                    <a:pt x="17906" y="4885"/>
                  </a:lnTo>
                  <a:lnTo>
                    <a:pt x="18169" y="4268"/>
                  </a:lnTo>
                  <a:lnTo>
                    <a:pt x="19127" y="4154"/>
                  </a:lnTo>
                  <a:close/>
                  <a:moveTo>
                    <a:pt x="8400" y="10294"/>
                  </a:moveTo>
                  <a:lnTo>
                    <a:pt x="8503" y="8890"/>
                  </a:lnTo>
                  <a:lnTo>
                    <a:pt x="8742" y="7749"/>
                  </a:lnTo>
                  <a:lnTo>
                    <a:pt x="8366" y="7178"/>
                  </a:lnTo>
                  <a:lnTo>
                    <a:pt x="7784" y="7110"/>
                  </a:lnTo>
                  <a:lnTo>
                    <a:pt x="7510" y="6596"/>
                  </a:lnTo>
                  <a:lnTo>
                    <a:pt x="7384" y="5969"/>
                  </a:lnTo>
                  <a:lnTo>
                    <a:pt x="7099" y="5934"/>
                  </a:lnTo>
                  <a:lnTo>
                    <a:pt x="6643" y="5626"/>
                  </a:lnTo>
                  <a:lnTo>
                    <a:pt x="6973" y="4885"/>
                  </a:lnTo>
                  <a:lnTo>
                    <a:pt x="6357" y="4462"/>
                  </a:lnTo>
                  <a:lnTo>
                    <a:pt x="5889" y="3709"/>
                  </a:lnTo>
                  <a:lnTo>
                    <a:pt x="5205" y="3081"/>
                  </a:lnTo>
                  <a:lnTo>
                    <a:pt x="4394" y="3070"/>
                  </a:lnTo>
                  <a:lnTo>
                    <a:pt x="3607" y="2100"/>
                  </a:lnTo>
                  <a:lnTo>
                    <a:pt x="3150" y="1712"/>
                  </a:lnTo>
                  <a:lnTo>
                    <a:pt x="2511" y="1107"/>
                  </a:lnTo>
                  <a:lnTo>
                    <a:pt x="1770" y="217"/>
                  </a:lnTo>
                  <a:lnTo>
                    <a:pt x="514" y="46"/>
                  </a:lnTo>
                  <a:lnTo>
                    <a:pt x="1" y="0"/>
                  </a:lnTo>
                  <a:lnTo>
                    <a:pt x="81" y="457"/>
                  </a:lnTo>
                  <a:lnTo>
                    <a:pt x="948" y="1461"/>
                  </a:lnTo>
                  <a:lnTo>
                    <a:pt x="1576" y="1974"/>
                  </a:lnTo>
                  <a:lnTo>
                    <a:pt x="2021" y="2762"/>
                  </a:lnTo>
                  <a:lnTo>
                    <a:pt x="2751" y="3333"/>
                  </a:lnTo>
                  <a:lnTo>
                    <a:pt x="3059" y="4029"/>
                  </a:lnTo>
                  <a:lnTo>
                    <a:pt x="3310" y="4816"/>
                  </a:lnTo>
                  <a:lnTo>
                    <a:pt x="4006" y="5569"/>
                  </a:lnTo>
                  <a:lnTo>
                    <a:pt x="4588" y="6836"/>
                  </a:lnTo>
                  <a:lnTo>
                    <a:pt x="4976" y="7521"/>
                  </a:lnTo>
                  <a:lnTo>
                    <a:pt x="5558" y="8263"/>
                  </a:lnTo>
                  <a:lnTo>
                    <a:pt x="5878" y="8799"/>
                  </a:lnTo>
                  <a:lnTo>
                    <a:pt x="6871" y="9541"/>
                  </a:lnTo>
                  <a:lnTo>
                    <a:pt x="7510" y="10305"/>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31" name="Google Shape;2031;p65"/>
            <p:cNvSpPr/>
            <p:nvPr/>
          </p:nvSpPr>
          <p:spPr>
            <a:xfrm>
              <a:off x="5054350" y="2306700"/>
              <a:ext cx="552950" cy="624825"/>
            </a:xfrm>
            <a:custGeom>
              <a:rect b="b" l="l" r="r" t="t"/>
              <a:pathLst>
                <a:path extrusionOk="0" h="24993" w="22118">
                  <a:moveTo>
                    <a:pt x="9073" y="4816"/>
                  </a:moveTo>
                  <a:lnTo>
                    <a:pt x="7863" y="4189"/>
                  </a:lnTo>
                  <a:lnTo>
                    <a:pt x="6985" y="3618"/>
                  </a:lnTo>
                  <a:lnTo>
                    <a:pt x="6517" y="2625"/>
                  </a:lnTo>
                  <a:lnTo>
                    <a:pt x="7110" y="2751"/>
                  </a:lnTo>
                  <a:lnTo>
                    <a:pt x="7019" y="2283"/>
                  </a:lnTo>
                  <a:lnTo>
                    <a:pt x="6597" y="1815"/>
                  </a:lnTo>
                  <a:lnTo>
                    <a:pt x="6482" y="1073"/>
                  </a:lnTo>
                  <a:lnTo>
                    <a:pt x="5398" y="0"/>
                  </a:lnTo>
                  <a:lnTo>
                    <a:pt x="4873" y="765"/>
                  </a:lnTo>
                  <a:lnTo>
                    <a:pt x="4052" y="913"/>
                  </a:lnTo>
                  <a:lnTo>
                    <a:pt x="2842" y="685"/>
                  </a:lnTo>
                  <a:lnTo>
                    <a:pt x="2568" y="1084"/>
                  </a:lnTo>
                  <a:lnTo>
                    <a:pt x="3025" y="1883"/>
                  </a:lnTo>
                  <a:lnTo>
                    <a:pt x="3447" y="2500"/>
                  </a:lnTo>
                  <a:lnTo>
                    <a:pt x="4154" y="2933"/>
                  </a:lnTo>
                  <a:lnTo>
                    <a:pt x="3629" y="3470"/>
                  </a:lnTo>
                  <a:lnTo>
                    <a:pt x="3766" y="4109"/>
                  </a:lnTo>
                  <a:lnTo>
                    <a:pt x="3207" y="5010"/>
                  </a:lnTo>
                  <a:lnTo>
                    <a:pt x="2910" y="5935"/>
                  </a:lnTo>
                  <a:lnTo>
                    <a:pt x="2271" y="6893"/>
                  </a:lnTo>
                  <a:lnTo>
                    <a:pt x="1358" y="6813"/>
                  </a:lnTo>
                  <a:lnTo>
                    <a:pt x="662" y="7761"/>
                  </a:lnTo>
                  <a:lnTo>
                    <a:pt x="1233" y="8171"/>
                  </a:lnTo>
                  <a:lnTo>
                    <a:pt x="1415" y="8868"/>
                  </a:lnTo>
                  <a:lnTo>
                    <a:pt x="1918" y="9324"/>
                  </a:lnTo>
                  <a:lnTo>
                    <a:pt x="2169" y="10111"/>
                  </a:lnTo>
                  <a:lnTo>
                    <a:pt x="457" y="10111"/>
                  </a:lnTo>
                  <a:lnTo>
                    <a:pt x="0" y="10716"/>
                  </a:lnTo>
                  <a:lnTo>
                    <a:pt x="1016" y="11481"/>
                  </a:lnTo>
                  <a:lnTo>
                    <a:pt x="1290" y="11835"/>
                  </a:lnTo>
                  <a:lnTo>
                    <a:pt x="948" y="12166"/>
                  </a:lnTo>
                  <a:lnTo>
                    <a:pt x="2089" y="13261"/>
                  </a:lnTo>
                  <a:lnTo>
                    <a:pt x="2659" y="13375"/>
                  </a:lnTo>
                  <a:lnTo>
                    <a:pt x="3744" y="12839"/>
                  </a:lnTo>
                  <a:lnTo>
                    <a:pt x="3983" y="13672"/>
                  </a:lnTo>
                  <a:lnTo>
                    <a:pt x="4097" y="14790"/>
                  </a:lnTo>
                  <a:lnTo>
                    <a:pt x="4451" y="15943"/>
                  </a:lnTo>
                  <a:lnTo>
                    <a:pt x="4965" y="17701"/>
                  </a:lnTo>
                  <a:lnTo>
                    <a:pt x="5798" y="18956"/>
                  </a:lnTo>
                  <a:lnTo>
                    <a:pt x="5980" y="19515"/>
                  </a:lnTo>
                  <a:lnTo>
                    <a:pt x="6266" y="20656"/>
                  </a:lnTo>
                  <a:lnTo>
                    <a:pt x="6745" y="21524"/>
                  </a:lnTo>
                  <a:lnTo>
                    <a:pt x="7064" y="21957"/>
                  </a:lnTo>
                  <a:lnTo>
                    <a:pt x="7418" y="22870"/>
                  </a:lnTo>
                  <a:lnTo>
                    <a:pt x="7863" y="24137"/>
                  </a:lnTo>
                  <a:lnTo>
                    <a:pt x="8651" y="24993"/>
                  </a:lnTo>
                  <a:lnTo>
                    <a:pt x="8959" y="24730"/>
                  </a:lnTo>
                  <a:lnTo>
                    <a:pt x="9199" y="24103"/>
                  </a:lnTo>
                  <a:lnTo>
                    <a:pt x="9918" y="23852"/>
                  </a:lnTo>
                  <a:lnTo>
                    <a:pt x="9655" y="23555"/>
                  </a:lnTo>
                  <a:lnTo>
                    <a:pt x="9975" y="22870"/>
                  </a:lnTo>
                  <a:lnTo>
                    <a:pt x="10385" y="22825"/>
                  </a:lnTo>
                  <a:lnTo>
                    <a:pt x="10283" y="21284"/>
                  </a:lnTo>
                  <a:lnTo>
                    <a:pt x="10557" y="20417"/>
                  </a:lnTo>
                  <a:lnTo>
                    <a:pt x="10454" y="19652"/>
                  </a:lnTo>
                  <a:lnTo>
                    <a:pt x="10191" y="18488"/>
                  </a:lnTo>
                  <a:lnTo>
                    <a:pt x="10363" y="17792"/>
                  </a:lnTo>
                  <a:lnTo>
                    <a:pt x="10716" y="17746"/>
                  </a:lnTo>
                  <a:lnTo>
                    <a:pt x="11401" y="17415"/>
                  </a:lnTo>
                  <a:lnTo>
                    <a:pt x="11766" y="17187"/>
                  </a:lnTo>
                  <a:lnTo>
                    <a:pt x="11732" y="16776"/>
                  </a:lnTo>
                  <a:lnTo>
                    <a:pt x="12440" y="16171"/>
                  </a:lnTo>
                  <a:lnTo>
                    <a:pt x="12965" y="15601"/>
                  </a:lnTo>
                  <a:lnTo>
                    <a:pt x="13729" y="14539"/>
                  </a:lnTo>
                  <a:lnTo>
                    <a:pt x="14779" y="13935"/>
                  </a:lnTo>
                  <a:lnTo>
                    <a:pt x="15121" y="13398"/>
                  </a:lnTo>
                  <a:lnTo>
                    <a:pt x="14996" y="12713"/>
                  </a:lnTo>
                  <a:lnTo>
                    <a:pt x="15932" y="12519"/>
                  </a:lnTo>
                  <a:lnTo>
                    <a:pt x="16468" y="12542"/>
                  </a:lnTo>
                  <a:lnTo>
                    <a:pt x="16537" y="12200"/>
                  </a:lnTo>
                  <a:lnTo>
                    <a:pt x="16308" y="11458"/>
                  </a:lnTo>
                  <a:lnTo>
                    <a:pt x="15932" y="10773"/>
                  </a:lnTo>
                  <a:lnTo>
                    <a:pt x="15989" y="10226"/>
                  </a:lnTo>
                  <a:lnTo>
                    <a:pt x="15464" y="9986"/>
                  </a:lnTo>
                  <a:lnTo>
                    <a:pt x="15578" y="9655"/>
                  </a:lnTo>
                  <a:lnTo>
                    <a:pt x="16023" y="9313"/>
                  </a:lnTo>
                  <a:lnTo>
                    <a:pt x="15361" y="8833"/>
                  </a:lnTo>
                  <a:lnTo>
                    <a:pt x="15532" y="8217"/>
                  </a:lnTo>
                  <a:lnTo>
                    <a:pt x="16217" y="8605"/>
                  </a:lnTo>
                  <a:lnTo>
                    <a:pt x="16605" y="8662"/>
                  </a:lnTo>
                  <a:lnTo>
                    <a:pt x="16776" y="9290"/>
                  </a:lnTo>
                  <a:lnTo>
                    <a:pt x="17552" y="9415"/>
                  </a:lnTo>
                  <a:lnTo>
                    <a:pt x="18260" y="9404"/>
                  </a:lnTo>
                  <a:lnTo>
                    <a:pt x="18751" y="9552"/>
                  </a:lnTo>
                  <a:lnTo>
                    <a:pt x="18522" y="10317"/>
                  </a:lnTo>
                  <a:lnTo>
                    <a:pt x="18180" y="10374"/>
                  </a:lnTo>
                  <a:lnTo>
                    <a:pt x="18020" y="10888"/>
                  </a:lnTo>
                  <a:lnTo>
                    <a:pt x="18522" y="11355"/>
                  </a:lnTo>
                  <a:lnTo>
                    <a:pt x="18545" y="10785"/>
                  </a:lnTo>
                  <a:lnTo>
                    <a:pt x="18762" y="10773"/>
                  </a:lnTo>
                  <a:lnTo>
                    <a:pt x="19401" y="12211"/>
                  </a:lnTo>
                  <a:lnTo>
                    <a:pt x="19743" y="11994"/>
                  </a:lnTo>
                  <a:lnTo>
                    <a:pt x="19618" y="11606"/>
                  </a:lnTo>
                  <a:lnTo>
                    <a:pt x="19743" y="11310"/>
                  </a:lnTo>
                  <a:lnTo>
                    <a:pt x="19618" y="10374"/>
                  </a:lnTo>
                  <a:lnTo>
                    <a:pt x="20280" y="10568"/>
                  </a:lnTo>
                  <a:lnTo>
                    <a:pt x="20485" y="9826"/>
                  </a:lnTo>
                  <a:lnTo>
                    <a:pt x="20451" y="9381"/>
                  </a:lnTo>
                  <a:lnTo>
                    <a:pt x="20748" y="8616"/>
                  </a:lnTo>
                  <a:lnTo>
                    <a:pt x="20611" y="8103"/>
                  </a:lnTo>
                  <a:lnTo>
                    <a:pt x="21489" y="7475"/>
                  </a:lnTo>
                  <a:lnTo>
                    <a:pt x="22071" y="7635"/>
                  </a:lnTo>
                  <a:lnTo>
                    <a:pt x="21889" y="7076"/>
                  </a:lnTo>
                  <a:lnTo>
                    <a:pt x="22117" y="6905"/>
                  </a:lnTo>
                  <a:lnTo>
                    <a:pt x="21980" y="6562"/>
                  </a:lnTo>
                  <a:lnTo>
                    <a:pt x="21113" y="6437"/>
                  </a:lnTo>
                  <a:lnTo>
                    <a:pt x="21284" y="6049"/>
                  </a:lnTo>
                  <a:lnTo>
                    <a:pt x="20782" y="5490"/>
                  </a:lnTo>
                  <a:lnTo>
                    <a:pt x="20325" y="5866"/>
                  </a:lnTo>
                  <a:lnTo>
                    <a:pt x="19629" y="5649"/>
                  </a:lnTo>
                  <a:lnTo>
                    <a:pt x="18876" y="6220"/>
                  </a:lnTo>
                  <a:lnTo>
                    <a:pt x="18317" y="6905"/>
                  </a:lnTo>
                  <a:lnTo>
                    <a:pt x="17723" y="7019"/>
                  </a:lnTo>
                  <a:lnTo>
                    <a:pt x="18100" y="7304"/>
                  </a:lnTo>
                  <a:lnTo>
                    <a:pt x="18157" y="7863"/>
                  </a:lnTo>
                  <a:lnTo>
                    <a:pt x="17529" y="7886"/>
                  </a:lnTo>
                  <a:lnTo>
                    <a:pt x="16868" y="7829"/>
                  </a:lnTo>
                  <a:lnTo>
                    <a:pt x="16411" y="7977"/>
                  </a:lnTo>
                  <a:lnTo>
                    <a:pt x="15624" y="7612"/>
                  </a:lnTo>
                  <a:lnTo>
                    <a:pt x="15578" y="7441"/>
                  </a:lnTo>
                  <a:lnTo>
                    <a:pt x="15361" y="6722"/>
                  </a:lnTo>
                  <a:lnTo>
                    <a:pt x="14939" y="6916"/>
                  </a:lnTo>
                  <a:lnTo>
                    <a:pt x="14950" y="7304"/>
                  </a:lnTo>
                  <a:lnTo>
                    <a:pt x="15167" y="7886"/>
                  </a:lnTo>
                  <a:lnTo>
                    <a:pt x="15156" y="8240"/>
                  </a:lnTo>
                  <a:lnTo>
                    <a:pt x="14494" y="8263"/>
                  </a:lnTo>
                  <a:lnTo>
                    <a:pt x="13524" y="8046"/>
                  </a:lnTo>
                  <a:lnTo>
                    <a:pt x="12907" y="7955"/>
                  </a:lnTo>
                  <a:lnTo>
                    <a:pt x="12371" y="7498"/>
                  </a:lnTo>
                  <a:lnTo>
                    <a:pt x="11287" y="7373"/>
                  </a:lnTo>
                  <a:lnTo>
                    <a:pt x="10191" y="6870"/>
                  </a:lnTo>
                  <a:lnTo>
                    <a:pt x="9358" y="6437"/>
                  </a:lnTo>
                  <a:lnTo>
                    <a:pt x="8548" y="6072"/>
                  </a:lnTo>
                  <a:lnTo>
                    <a:pt x="8674" y="5238"/>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32" name="Google Shape;2032;p65"/>
            <p:cNvSpPr/>
            <p:nvPr/>
          </p:nvSpPr>
          <p:spPr>
            <a:xfrm>
              <a:off x="3550225" y="1870750"/>
              <a:ext cx="68775" cy="74775"/>
            </a:xfrm>
            <a:custGeom>
              <a:rect b="b" l="l" r="r" t="t"/>
              <a:pathLst>
                <a:path extrusionOk="0" h="2991" w="2751">
                  <a:moveTo>
                    <a:pt x="2648" y="1085"/>
                  </a:moveTo>
                  <a:lnTo>
                    <a:pt x="2157" y="902"/>
                  </a:lnTo>
                  <a:lnTo>
                    <a:pt x="1735" y="913"/>
                  </a:lnTo>
                  <a:lnTo>
                    <a:pt x="1895" y="457"/>
                  </a:lnTo>
                  <a:lnTo>
                    <a:pt x="1781" y="1"/>
                  </a:lnTo>
                  <a:lnTo>
                    <a:pt x="1256" y="400"/>
                  </a:lnTo>
                  <a:lnTo>
                    <a:pt x="297" y="1073"/>
                  </a:lnTo>
                  <a:lnTo>
                    <a:pt x="594" y="1941"/>
                  </a:lnTo>
                  <a:lnTo>
                    <a:pt x="0" y="2854"/>
                  </a:lnTo>
                  <a:lnTo>
                    <a:pt x="959" y="2990"/>
                  </a:lnTo>
                  <a:lnTo>
                    <a:pt x="2191" y="2477"/>
                  </a:lnTo>
                  <a:lnTo>
                    <a:pt x="2751" y="1701"/>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33" name="Google Shape;2033;p65"/>
            <p:cNvSpPr/>
            <p:nvPr/>
          </p:nvSpPr>
          <p:spPr>
            <a:xfrm>
              <a:off x="4538525" y="2209700"/>
              <a:ext cx="412575" cy="333525"/>
            </a:xfrm>
            <a:custGeom>
              <a:rect b="b" l="l" r="r" t="t"/>
              <a:pathLst>
                <a:path extrusionOk="0" h="13341" w="16503">
                  <a:moveTo>
                    <a:pt x="1096" y="753"/>
                  </a:moveTo>
                  <a:lnTo>
                    <a:pt x="639" y="343"/>
                  </a:lnTo>
                  <a:lnTo>
                    <a:pt x="468" y="0"/>
                  </a:lnTo>
                  <a:lnTo>
                    <a:pt x="0" y="251"/>
                  </a:lnTo>
                  <a:lnTo>
                    <a:pt x="411" y="1301"/>
                  </a:lnTo>
                  <a:lnTo>
                    <a:pt x="308" y="1586"/>
                  </a:lnTo>
                  <a:lnTo>
                    <a:pt x="833" y="2328"/>
                  </a:lnTo>
                  <a:lnTo>
                    <a:pt x="833" y="2328"/>
                  </a:lnTo>
                  <a:lnTo>
                    <a:pt x="1506" y="3435"/>
                  </a:lnTo>
                  <a:lnTo>
                    <a:pt x="2031" y="3709"/>
                  </a:lnTo>
                  <a:lnTo>
                    <a:pt x="2180" y="4245"/>
                  </a:lnTo>
                  <a:lnTo>
                    <a:pt x="1849" y="4565"/>
                  </a:lnTo>
                  <a:lnTo>
                    <a:pt x="1780" y="5273"/>
                  </a:lnTo>
                  <a:lnTo>
                    <a:pt x="2431" y="6151"/>
                  </a:lnTo>
                  <a:lnTo>
                    <a:pt x="3435" y="6631"/>
                  </a:lnTo>
                  <a:lnTo>
                    <a:pt x="3937" y="7327"/>
                  </a:lnTo>
                  <a:lnTo>
                    <a:pt x="3903" y="7989"/>
                  </a:lnTo>
                  <a:lnTo>
                    <a:pt x="4143" y="7989"/>
                  </a:lnTo>
                  <a:lnTo>
                    <a:pt x="4223" y="8457"/>
                  </a:lnTo>
                  <a:lnTo>
                    <a:pt x="4702" y="8947"/>
                  </a:lnTo>
                  <a:lnTo>
                    <a:pt x="4942" y="8582"/>
                  </a:lnTo>
                  <a:lnTo>
                    <a:pt x="5478" y="8890"/>
                  </a:lnTo>
                  <a:lnTo>
                    <a:pt x="5877" y="8742"/>
                  </a:lnTo>
                  <a:lnTo>
                    <a:pt x="6596" y="9940"/>
                  </a:lnTo>
                  <a:lnTo>
                    <a:pt x="7213" y="10807"/>
                  </a:lnTo>
                  <a:lnTo>
                    <a:pt x="8000" y="11070"/>
                  </a:lnTo>
                  <a:lnTo>
                    <a:pt x="8867" y="11766"/>
                  </a:lnTo>
                  <a:lnTo>
                    <a:pt x="9849" y="12063"/>
                  </a:lnTo>
                  <a:lnTo>
                    <a:pt x="10579" y="11629"/>
                  </a:lnTo>
                  <a:lnTo>
                    <a:pt x="11150" y="11469"/>
                  </a:lnTo>
                  <a:lnTo>
                    <a:pt x="11549" y="11629"/>
                  </a:lnTo>
                  <a:lnTo>
                    <a:pt x="12006" y="12736"/>
                  </a:lnTo>
                  <a:lnTo>
                    <a:pt x="12907" y="12850"/>
                  </a:lnTo>
                  <a:lnTo>
                    <a:pt x="13775" y="13067"/>
                  </a:lnTo>
                  <a:lnTo>
                    <a:pt x="15270" y="13341"/>
                  </a:lnTo>
                  <a:lnTo>
                    <a:pt x="15441" y="12280"/>
                  </a:lnTo>
                  <a:lnTo>
                    <a:pt x="16502" y="11812"/>
                  </a:lnTo>
                  <a:lnTo>
                    <a:pt x="16377" y="11401"/>
                  </a:lnTo>
                  <a:lnTo>
                    <a:pt x="15989" y="11253"/>
                  </a:lnTo>
                  <a:lnTo>
                    <a:pt x="15840" y="10442"/>
                  </a:lnTo>
                  <a:lnTo>
                    <a:pt x="15041" y="10054"/>
                  </a:lnTo>
                  <a:lnTo>
                    <a:pt x="14642" y="9495"/>
                  </a:lnTo>
                  <a:lnTo>
                    <a:pt x="14185" y="9027"/>
                  </a:lnTo>
                  <a:lnTo>
                    <a:pt x="14745" y="8206"/>
                  </a:lnTo>
                  <a:lnTo>
                    <a:pt x="14585" y="7635"/>
                  </a:lnTo>
                  <a:lnTo>
                    <a:pt x="13980" y="7475"/>
                  </a:lnTo>
                  <a:lnTo>
                    <a:pt x="13820" y="6905"/>
                  </a:lnTo>
                  <a:lnTo>
                    <a:pt x="13432" y="6174"/>
                  </a:lnTo>
                  <a:lnTo>
                    <a:pt x="13660" y="5672"/>
                  </a:lnTo>
                  <a:lnTo>
                    <a:pt x="13307" y="5546"/>
                  </a:lnTo>
                  <a:lnTo>
                    <a:pt x="13375" y="4873"/>
                  </a:lnTo>
                  <a:lnTo>
                    <a:pt x="13444" y="3732"/>
                  </a:lnTo>
                  <a:lnTo>
                    <a:pt x="13215" y="2956"/>
                  </a:lnTo>
                  <a:lnTo>
                    <a:pt x="12668" y="2922"/>
                  </a:lnTo>
                  <a:lnTo>
                    <a:pt x="11618" y="2111"/>
                  </a:lnTo>
                  <a:lnTo>
                    <a:pt x="11013" y="2009"/>
                  </a:lnTo>
                  <a:lnTo>
                    <a:pt x="10077" y="1541"/>
                  </a:lnTo>
                  <a:lnTo>
                    <a:pt x="9541" y="1450"/>
                  </a:lnTo>
                  <a:lnTo>
                    <a:pt x="9244" y="1621"/>
                  </a:lnTo>
                  <a:lnTo>
                    <a:pt x="8742" y="1598"/>
                  </a:lnTo>
                  <a:lnTo>
                    <a:pt x="8308" y="2123"/>
                  </a:lnTo>
                  <a:lnTo>
                    <a:pt x="7680" y="2294"/>
                  </a:lnTo>
                  <a:lnTo>
                    <a:pt x="7658" y="2522"/>
                  </a:lnTo>
                  <a:lnTo>
                    <a:pt x="6528" y="2762"/>
                  </a:lnTo>
                  <a:lnTo>
                    <a:pt x="5444" y="2614"/>
                  </a:lnTo>
                  <a:lnTo>
                    <a:pt x="4827" y="2134"/>
                  </a:lnTo>
                  <a:lnTo>
                    <a:pt x="4086" y="1952"/>
                  </a:lnTo>
                  <a:lnTo>
                    <a:pt x="3732" y="1267"/>
                  </a:lnTo>
                  <a:lnTo>
                    <a:pt x="3549" y="1313"/>
                  </a:lnTo>
                  <a:lnTo>
                    <a:pt x="3001" y="822"/>
                  </a:lnTo>
                  <a:lnTo>
                    <a:pt x="3173" y="388"/>
                  </a:lnTo>
                  <a:lnTo>
                    <a:pt x="2910" y="114"/>
                  </a:lnTo>
                  <a:lnTo>
                    <a:pt x="2636" y="183"/>
                  </a:lnTo>
                  <a:lnTo>
                    <a:pt x="1883" y="856"/>
                  </a:lnTo>
                  <a:lnTo>
                    <a:pt x="1621" y="879"/>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34" name="Google Shape;2034;p65"/>
            <p:cNvSpPr/>
            <p:nvPr/>
          </p:nvSpPr>
          <p:spPr>
            <a:xfrm>
              <a:off x="4458925" y="2262750"/>
              <a:ext cx="197150" cy="189200"/>
            </a:xfrm>
            <a:custGeom>
              <a:rect b="b" l="l" r="r" t="t"/>
              <a:pathLst>
                <a:path extrusionOk="0" h="7568" w="7886">
                  <a:moveTo>
                    <a:pt x="3389" y="126"/>
                  </a:moveTo>
                  <a:lnTo>
                    <a:pt x="2511" y="1"/>
                  </a:lnTo>
                  <a:lnTo>
                    <a:pt x="2214" y="149"/>
                  </a:lnTo>
                  <a:lnTo>
                    <a:pt x="1906" y="731"/>
                  </a:lnTo>
                  <a:lnTo>
                    <a:pt x="1529" y="959"/>
                  </a:lnTo>
                  <a:lnTo>
                    <a:pt x="1700" y="1633"/>
                  </a:lnTo>
                  <a:lnTo>
                    <a:pt x="1564" y="2740"/>
                  </a:lnTo>
                  <a:lnTo>
                    <a:pt x="0" y="3698"/>
                  </a:lnTo>
                  <a:lnTo>
                    <a:pt x="434" y="4794"/>
                  </a:lnTo>
                  <a:lnTo>
                    <a:pt x="1392" y="5034"/>
                  </a:lnTo>
                  <a:lnTo>
                    <a:pt x="2613" y="5684"/>
                  </a:lnTo>
                  <a:lnTo>
                    <a:pt x="4987" y="7487"/>
                  </a:lnTo>
                  <a:lnTo>
                    <a:pt x="6448" y="7567"/>
                  </a:lnTo>
                  <a:lnTo>
                    <a:pt x="6904" y="6688"/>
                  </a:lnTo>
                  <a:lnTo>
                    <a:pt x="7429" y="6768"/>
                  </a:lnTo>
                  <a:lnTo>
                    <a:pt x="7886" y="6814"/>
                  </a:lnTo>
                  <a:lnTo>
                    <a:pt x="7407" y="6335"/>
                  </a:lnTo>
                  <a:lnTo>
                    <a:pt x="7327" y="5867"/>
                  </a:lnTo>
                  <a:lnTo>
                    <a:pt x="7087" y="5867"/>
                  </a:lnTo>
                  <a:lnTo>
                    <a:pt x="7121" y="5205"/>
                  </a:lnTo>
                  <a:lnTo>
                    <a:pt x="6619" y="4509"/>
                  </a:lnTo>
                  <a:lnTo>
                    <a:pt x="5615" y="4029"/>
                  </a:lnTo>
                  <a:lnTo>
                    <a:pt x="4964" y="3151"/>
                  </a:lnTo>
                  <a:lnTo>
                    <a:pt x="5033" y="2443"/>
                  </a:lnTo>
                  <a:lnTo>
                    <a:pt x="5364" y="2123"/>
                  </a:lnTo>
                  <a:lnTo>
                    <a:pt x="5215" y="1587"/>
                  </a:lnTo>
                  <a:lnTo>
                    <a:pt x="4690" y="1313"/>
                  </a:lnTo>
                  <a:lnTo>
                    <a:pt x="4017" y="206"/>
                  </a:lnTo>
                  <a:lnTo>
                    <a:pt x="4017" y="206"/>
                  </a:lnTo>
                  <a:lnTo>
                    <a:pt x="3698" y="355"/>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35" name="Google Shape;2035;p65"/>
            <p:cNvSpPr/>
            <p:nvPr/>
          </p:nvSpPr>
          <p:spPr>
            <a:xfrm>
              <a:off x="3353350" y="1635650"/>
              <a:ext cx="161225" cy="60525"/>
            </a:xfrm>
            <a:custGeom>
              <a:rect b="b" l="l" r="r" t="t"/>
              <a:pathLst>
                <a:path extrusionOk="0" h="2421" w="6449">
                  <a:moveTo>
                    <a:pt x="6015" y="69"/>
                  </a:moveTo>
                  <a:lnTo>
                    <a:pt x="5034" y="1"/>
                  </a:lnTo>
                  <a:lnTo>
                    <a:pt x="3995" y="423"/>
                  </a:lnTo>
                  <a:lnTo>
                    <a:pt x="3265" y="206"/>
                  </a:lnTo>
                  <a:lnTo>
                    <a:pt x="2283" y="640"/>
                  </a:lnTo>
                  <a:lnTo>
                    <a:pt x="1439" y="92"/>
                  </a:lnTo>
                  <a:lnTo>
                    <a:pt x="514" y="206"/>
                  </a:lnTo>
                  <a:lnTo>
                    <a:pt x="1" y="731"/>
                  </a:lnTo>
                  <a:lnTo>
                    <a:pt x="1245" y="925"/>
                  </a:lnTo>
                  <a:lnTo>
                    <a:pt x="1222" y="1154"/>
                  </a:lnTo>
                  <a:lnTo>
                    <a:pt x="115" y="1302"/>
                  </a:lnTo>
                  <a:lnTo>
                    <a:pt x="1370" y="1690"/>
                  </a:lnTo>
                  <a:lnTo>
                    <a:pt x="708" y="2044"/>
                  </a:lnTo>
                  <a:lnTo>
                    <a:pt x="2386" y="2306"/>
                  </a:lnTo>
                  <a:lnTo>
                    <a:pt x="3185" y="2420"/>
                  </a:lnTo>
                  <a:lnTo>
                    <a:pt x="3733" y="2272"/>
                  </a:lnTo>
                  <a:lnTo>
                    <a:pt x="5581" y="1724"/>
                  </a:lnTo>
                  <a:lnTo>
                    <a:pt x="6449" y="1119"/>
                  </a:lnTo>
                  <a:lnTo>
                    <a:pt x="5821" y="571"/>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36" name="Google Shape;2036;p65"/>
            <p:cNvSpPr/>
            <p:nvPr/>
          </p:nvSpPr>
          <p:spPr>
            <a:xfrm>
              <a:off x="4377875" y="2357200"/>
              <a:ext cx="26000" cy="85600"/>
            </a:xfrm>
            <a:custGeom>
              <a:rect b="b" l="l" r="r" t="t"/>
              <a:pathLst>
                <a:path extrusionOk="0" h="3424" w="1040">
                  <a:moveTo>
                    <a:pt x="1005" y="0"/>
                  </a:moveTo>
                  <a:lnTo>
                    <a:pt x="800" y="23"/>
                  </a:lnTo>
                  <a:lnTo>
                    <a:pt x="743" y="171"/>
                  </a:lnTo>
                  <a:lnTo>
                    <a:pt x="480" y="171"/>
                  </a:lnTo>
                  <a:lnTo>
                    <a:pt x="469" y="194"/>
                  </a:lnTo>
                  <a:lnTo>
                    <a:pt x="389" y="423"/>
                  </a:lnTo>
                  <a:lnTo>
                    <a:pt x="298" y="1107"/>
                  </a:lnTo>
                  <a:lnTo>
                    <a:pt x="149" y="1518"/>
                  </a:lnTo>
                  <a:lnTo>
                    <a:pt x="206" y="1575"/>
                  </a:lnTo>
                  <a:lnTo>
                    <a:pt x="1" y="1872"/>
                  </a:lnTo>
                  <a:lnTo>
                    <a:pt x="1" y="1872"/>
                  </a:lnTo>
                  <a:lnTo>
                    <a:pt x="560" y="3184"/>
                  </a:lnTo>
                  <a:lnTo>
                    <a:pt x="663" y="3424"/>
                  </a:lnTo>
                  <a:lnTo>
                    <a:pt x="903" y="1975"/>
                  </a:lnTo>
                  <a:lnTo>
                    <a:pt x="845" y="1632"/>
                  </a:lnTo>
                  <a:lnTo>
                    <a:pt x="503" y="1746"/>
                  </a:lnTo>
                  <a:lnTo>
                    <a:pt x="515" y="1507"/>
                  </a:lnTo>
                  <a:lnTo>
                    <a:pt x="686" y="1393"/>
                  </a:lnTo>
                  <a:lnTo>
                    <a:pt x="492" y="1290"/>
                  </a:lnTo>
                  <a:lnTo>
                    <a:pt x="583" y="674"/>
                  </a:lnTo>
                  <a:lnTo>
                    <a:pt x="868" y="799"/>
                  </a:lnTo>
                  <a:lnTo>
                    <a:pt x="971" y="514"/>
                  </a:lnTo>
                  <a:lnTo>
                    <a:pt x="960" y="514"/>
                  </a:lnTo>
                  <a:lnTo>
                    <a:pt x="1039" y="377"/>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37" name="Google Shape;2037;p65"/>
            <p:cNvSpPr/>
            <p:nvPr/>
          </p:nvSpPr>
          <p:spPr>
            <a:xfrm>
              <a:off x="3842650" y="2045925"/>
              <a:ext cx="219725" cy="234550"/>
            </a:xfrm>
            <a:custGeom>
              <a:rect b="b" l="l" r="r" t="t"/>
              <a:pathLst>
                <a:path extrusionOk="0" h="9382" w="8789">
                  <a:moveTo>
                    <a:pt x="6722" y="7909"/>
                  </a:moveTo>
                  <a:lnTo>
                    <a:pt x="6152" y="7978"/>
                  </a:lnTo>
                  <a:lnTo>
                    <a:pt x="5399" y="8080"/>
                  </a:lnTo>
                  <a:lnTo>
                    <a:pt x="4520" y="7989"/>
                  </a:lnTo>
                  <a:lnTo>
                    <a:pt x="4440" y="8480"/>
                  </a:lnTo>
                  <a:lnTo>
                    <a:pt x="5501" y="8948"/>
                  </a:lnTo>
                  <a:lnTo>
                    <a:pt x="5889" y="9050"/>
                  </a:lnTo>
                  <a:lnTo>
                    <a:pt x="6494" y="9381"/>
                  </a:lnTo>
                  <a:lnTo>
                    <a:pt x="6620" y="8913"/>
                  </a:lnTo>
                  <a:lnTo>
                    <a:pt x="6494" y="8628"/>
                  </a:lnTo>
                  <a:close/>
                  <a:moveTo>
                    <a:pt x="1907" y="5205"/>
                  </a:moveTo>
                  <a:lnTo>
                    <a:pt x="1553" y="5478"/>
                  </a:lnTo>
                  <a:lnTo>
                    <a:pt x="1153" y="5433"/>
                  </a:lnTo>
                  <a:lnTo>
                    <a:pt x="1336" y="5946"/>
                  </a:lnTo>
                  <a:lnTo>
                    <a:pt x="1393" y="7030"/>
                  </a:lnTo>
                  <a:lnTo>
                    <a:pt x="1690" y="7282"/>
                  </a:lnTo>
                  <a:lnTo>
                    <a:pt x="1975" y="6973"/>
                  </a:lnTo>
                  <a:lnTo>
                    <a:pt x="2329" y="7030"/>
                  </a:lnTo>
                  <a:lnTo>
                    <a:pt x="2386" y="5832"/>
                  </a:lnTo>
                  <a:close/>
                  <a:moveTo>
                    <a:pt x="3949" y="320"/>
                  </a:moveTo>
                  <a:lnTo>
                    <a:pt x="3767" y="1"/>
                  </a:lnTo>
                  <a:lnTo>
                    <a:pt x="3082" y="160"/>
                  </a:lnTo>
                  <a:lnTo>
                    <a:pt x="3014" y="332"/>
                  </a:lnTo>
                  <a:lnTo>
                    <a:pt x="2568" y="206"/>
                  </a:lnTo>
                  <a:lnTo>
                    <a:pt x="2523" y="560"/>
                  </a:lnTo>
                  <a:lnTo>
                    <a:pt x="2226" y="720"/>
                  </a:lnTo>
                  <a:lnTo>
                    <a:pt x="1678" y="605"/>
                  </a:lnTo>
                  <a:lnTo>
                    <a:pt x="1553" y="959"/>
                  </a:lnTo>
                  <a:lnTo>
                    <a:pt x="1210" y="982"/>
                  </a:lnTo>
                  <a:lnTo>
                    <a:pt x="1085" y="845"/>
                  </a:lnTo>
                  <a:lnTo>
                    <a:pt x="697" y="1142"/>
                  </a:lnTo>
                  <a:lnTo>
                    <a:pt x="354" y="1187"/>
                  </a:lnTo>
                  <a:lnTo>
                    <a:pt x="46" y="1005"/>
                  </a:lnTo>
                  <a:lnTo>
                    <a:pt x="12" y="1245"/>
                  </a:lnTo>
                  <a:lnTo>
                    <a:pt x="240" y="1587"/>
                  </a:lnTo>
                  <a:lnTo>
                    <a:pt x="1" y="1838"/>
                  </a:lnTo>
                  <a:lnTo>
                    <a:pt x="218" y="2523"/>
                  </a:lnTo>
                  <a:lnTo>
                    <a:pt x="594" y="2637"/>
                  </a:lnTo>
                  <a:lnTo>
                    <a:pt x="526" y="3025"/>
                  </a:lnTo>
                  <a:lnTo>
                    <a:pt x="822" y="2956"/>
                  </a:lnTo>
                  <a:lnTo>
                    <a:pt x="1222" y="2557"/>
                  </a:lnTo>
                  <a:lnTo>
                    <a:pt x="1553" y="2431"/>
                  </a:lnTo>
                  <a:lnTo>
                    <a:pt x="2158" y="2728"/>
                  </a:lnTo>
                  <a:lnTo>
                    <a:pt x="2523" y="2831"/>
                  </a:lnTo>
                  <a:lnTo>
                    <a:pt x="2797" y="3687"/>
                  </a:lnTo>
                  <a:lnTo>
                    <a:pt x="3310" y="4200"/>
                  </a:lnTo>
                  <a:lnTo>
                    <a:pt x="4006" y="4771"/>
                  </a:lnTo>
                  <a:lnTo>
                    <a:pt x="4611" y="5170"/>
                  </a:lnTo>
                  <a:lnTo>
                    <a:pt x="5159" y="5227"/>
                  </a:lnTo>
                  <a:lnTo>
                    <a:pt x="5490" y="5581"/>
                  </a:lnTo>
                  <a:lnTo>
                    <a:pt x="5981" y="5752"/>
                  </a:lnTo>
                  <a:lnTo>
                    <a:pt x="6220" y="6140"/>
                  </a:lnTo>
                  <a:lnTo>
                    <a:pt x="6528" y="6254"/>
                  </a:lnTo>
                  <a:lnTo>
                    <a:pt x="6791" y="6711"/>
                  </a:lnTo>
                  <a:lnTo>
                    <a:pt x="7122" y="7236"/>
                  </a:lnTo>
                  <a:lnTo>
                    <a:pt x="6962" y="7418"/>
                  </a:lnTo>
                  <a:lnTo>
                    <a:pt x="6848" y="7921"/>
                  </a:lnTo>
                  <a:lnTo>
                    <a:pt x="6859" y="8206"/>
                  </a:lnTo>
                  <a:lnTo>
                    <a:pt x="7156" y="8137"/>
                  </a:lnTo>
                  <a:lnTo>
                    <a:pt x="7521" y="7339"/>
                  </a:lnTo>
                  <a:lnTo>
                    <a:pt x="7818" y="7282"/>
                  </a:lnTo>
                  <a:lnTo>
                    <a:pt x="7875" y="6802"/>
                  </a:lnTo>
                  <a:lnTo>
                    <a:pt x="7316" y="6483"/>
                  </a:lnTo>
                  <a:lnTo>
                    <a:pt x="7590" y="5889"/>
                  </a:lnTo>
                  <a:lnTo>
                    <a:pt x="8229" y="6038"/>
                  </a:lnTo>
                  <a:lnTo>
                    <a:pt x="8674" y="6460"/>
                  </a:lnTo>
                  <a:lnTo>
                    <a:pt x="8788" y="6140"/>
                  </a:lnTo>
                  <a:lnTo>
                    <a:pt x="8697" y="5969"/>
                  </a:lnTo>
                  <a:lnTo>
                    <a:pt x="8035" y="5513"/>
                  </a:lnTo>
                  <a:lnTo>
                    <a:pt x="7476" y="5239"/>
                  </a:lnTo>
                  <a:lnTo>
                    <a:pt x="6791" y="4908"/>
                  </a:lnTo>
                  <a:lnTo>
                    <a:pt x="6985" y="4737"/>
                  </a:lnTo>
                  <a:lnTo>
                    <a:pt x="6791" y="4543"/>
                  </a:lnTo>
                  <a:lnTo>
                    <a:pt x="6220" y="4554"/>
                  </a:lnTo>
                  <a:lnTo>
                    <a:pt x="5364" y="3835"/>
                  </a:lnTo>
                  <a:lnTo>
                    <a:pt x="4954" y="3116"/>
                  </a:lnTo>
                  <a:lnTo>
                    <a:pt x="4246" y="2671"/>
                  </a:lnTo>
                  <a:lnTo>
                    <a:pt x="3972" y="2226"/>
                  </a:lnTo>
                  <a:lnTo>
                    <a:pt x="4052" y="1975"/>
                  </a:lnTo>
                  <a:lnTo>
                    <a:pt x="3995" y="1541"/>
                  </a:lnTo>
                  <a:lnTo>
                    <a:pt x="4543" y="1233"/>
                  </a:lnTo>
                  <a:lnTo>
                    <a:pt x="5136" y="1359"/>
                  </a:lnTo>
                  <a:lnTo>
                    <a:pt x="4931" y="971"/>
                  </a:lnTo>
                  <a:lnTo>
                    <a:pt x="4976" y="548"/>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38" name="Google Shape;2038;p65"/>
            <p:cNvSpPr/>
            <p:nvPr/>
          </p:nvSpPr>
          <p:spPr>
            <a:xfrm>
              <a:off x="2174750" y="2691850"/>
              <a:ext cx="41400" cy="18575"/>
            </a:xfrm>
            <a:custGeom>
              <a:rect b="b" l="l" r="r" t="t"/>
              <a:pathLst>
                <a:path extrusionOk="0" h="743" w="1656">
                  <a:moveTo>
                    <a:pt x="1097" y="594"/>
                  </a:moveTo>
                  <a:lnTo>
                    <a:pt x="1656" y="583"/>
                  </a:lnTo>
                  <a:lnTo>
                    <a:pt x="1542" y="332"/>
                  </a:lnTo>
                  <a:lnTo>
                    <a:pt x="1154" y="115"/>
                  </a:lnTo>
                  <a:lnTo>
                    <a:pt x="629" y="24"/>
                  </a:lnTo>
                  <a:lnTo>
                    <a:pt x="446" y="1"/>
                  </a:lnTo>
                  <a:lnTo>
                    <a:pt x="104" y="58"/>
                  </a:lnTo>
                  <a:lnTo>
                    <a:pt x="1" y="263"/>
                  </a:lnTo>
                  <a:lnTo>
                    <a:pt x="412" y="594"/>
                  </a:lnTo>
                  <a:lnTo>
                    <a:pt x="834" y="743"/>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39" name="Google Shape;2039;p65"/>
            <p:cNvSpPr/>
            <p:nvPr/>
          </p:nvSpPr>
          <p:spPr>
            <a:xfrm>
              <a:off x="4394425" y="2355200"/>
              <a:ext cx="75350" cy="94450"/>
            </a:xfrm>
            <a:custGeom>
              <a:rect b="b" l="l" r="r" t="t"/>
              <a:pathLst>
                <a:path extrusionOk="0" h="3778" w="3014">
                  <a:moveTo>
                    <a:pt x="3014" y="1096"/>
                  </a:moveTo>
                  <a:lnTo>
                    <a:pt x="2580" y="0"/>
                  </a:lnTo>
                  <a:lnTo>
                    <a:pt x="1211" y="959"/>
                  </a:lnTo>
                  <a:lnTo>
                    <a:pt x="309" y="594"/>
                  </a:lnTo>
                  <a:lnTo>
                    <a:pt x="206" y="879"/>
                  </a:lnTo>
                  <a:lnTo>
                    <a:pt x="263" y="1438"/>
                  </a:lnTo>
                  <a:lnTo>
                    <a:pt x="183" y="1712"/>
                  </a:lnTo>
                  <a:lnTo>
                    <a:pt x="241" y="2055"/>
                  </a:lnTo>
                  <a:lnTo>
                    <a:pt x="1" y="3504"/>
                  </a:lnTo>
                  <a:lnTo>
                    <a:pt x="35" y="3629"/>
                  </a:lnTo>
                  <a:lnTo>
                    <a:pt x="914" y="3778"/>
                  </a:lnTo>
                  <a:lnTo>
                    <a:pt x="1211" y="3492"/>
                  </a:lnTo>
                  <a:lnTo>
                    <a:pt x="1370" y="3162"/>
                  </a:lnTo>
                  <a:lnTo>
                    <a:pt x="1941" y="3047"/>
                  </a:lnTo>
                  <a:lnTo>
                    <a:pt x="2032" y="2739"/>
                  </a:lnTo>
                  <a:lnTo>
                    <a:pt x="2283" y="2591"/>
                  </a:lnTo>
                  <a:lnTo>
                    <a:pt x="1405" y="1678"/>
                  </a:lnTo>
                  <a:lnTo>
                    <a:pt x="2888" y="1233"/>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40" name="Google Shape;2040;p65"/>
            <p:cNvSpPr/>
            <p:nvPr/>
          </p:nvSpPr>
          <p:spPr>
            <a:xfrm>
              <a:off x="6182725" y="2080450"/>
              <a:ext cx="189475" cy="327850"/>
            </a:xfrm>
            <a:custGeom>
              <a:rect b="b" l="l" r="r" t="t"/>
              <a:pathLst>
                <a:path extrusionOk="0" h="13114" w="7579">
                  <a:moveTo>
                    <a:pt x="3652" y="10271"/>
                  </a:moveTo>
                  <a:lnTo>
                    <a:pt x="3013" y="10089"/>
                  </a:lnTo>
                  <a:lnTo>
                    <a:pt x="2854" y="10477"/>
                  </a:lnTo>
                  <a:lnTo>
                    <a:pt x="2386" y="10363"/>
                  </a:lnTo>
                  <a:lnTo>
                    <a:pt x="2203" y="10899"/>
                  </a:lnTo>
                  <a:lnTo>
                    <a:pt x="2374" y="11333"/>
                  </a:lnTo>
                  <a:lnTo>
                    <a:pt x="2968" y="11584"/>
                  </a:lnTo>
                  <a:lnTo>
                    <a:pt x="2956" y="11059"/>
                  </a:lnTo>
                  <a:lnTo>
                    <a:pt x="3253" y="10842"/>
                  </a:lnTo>
                  <a:lnTo>
                    <a:pt x="3698" y="11150"/>
                  </a:lnTo>
                  <a:lnTo>
                    <a:pt x="3881" y="10591"/>
                  </a:lnTo>
                  <a:close/>
                  <a:moveTo>
                    <a:pt x="7133" y="7521"/>
                  </a:moveTo>
                  <a:lnTo>
                    <a:pt x="6620" y="6562"/>
                  </a:lnTo>
                  <a:lnTo>
                    <a:pt x="6814" y="5649"/>
                  </a:lnTo>
                  <a:lnTo>
                    <a:pt x="6414" y="4908"/>
                  </a:lnTo>
                  <a:lnTo>
                    <a:pt x="5250" y="3675"/>
                  </a:lnTo>
                  <a:lnTo>
                    <a:pt x="4565" y="3846"/>
                  </a:lnTo>
                  <a:lnTo>
                    <a:pt x="4600" y="4394"/>
                  </a:lnTo>
                  <a:lnTo>
                    <a:pt x="5330" y="5410"/>
                  </a:lnTo>
                  <a:lnTo>
                    <a:pt x="5467" y="6540"/>
                  </a:lnTo>
                  <a:lnTo>
                    <a:pt x="5227" y="6893"/>
                  </a:lnTo>
                  <a:lnTo>
                    <a:pt x="4588" y="7818"/>
                  </a:lnTo>
                  <a:lnTo>
                    <a:pt x="3869" y="7384"/>
                  </a:lnTo>
                  <a:lnTo>
                    <a:pt x="3869" y="9016"/>
                  </a:lnTo>
                  <a:lnTo>
                    <a:pt x="2968" y="8833"/>
                  </a:lnTo>
                  <a:lnTo>
                    <a:pt x="1598" y="9107"/>
                  </a:lnTo>
                  <a:lnTo>
                    <a:pt x="1336" y="9735"/>
                  </a:lnTo>
                  <a:lnTo>
                    <a:pt x="777" y="10203"/>
                  </a:lnTo>
                  <a:lnTo>
                    <a:pt x="617" y="10774"/>
                  </a:lnTo>
                  <a:lnTo>
                    <a:pt x="1" y="11059"/>
                  </a:lnTo>
                  <a:lnTo>
                    <a:pt x="571" y="11675"/>
                  </a:lnTo>
                  <a:lnTo>
                    <a:pt x="1165" y="11938"/>
                  </a:lnTo>
                  <a:lnTo>
                    <a:pt x="1290" y="12759"/>
                  </a:lnTo>
                  <a:lnTo>
                    <a:pt x="1792" y="13113"/>
                  </a:lnTo>
                  <a:lnTo>
                    <a:pt x="2146" y="12725"/>
                  </a:lnTo>
                  <a:lnTo>
                    <a:pt x="2032" y="11184"/>
                  </a:lnTo>
                  <a:lnTo>
                    <a:pt x="993" y="10511"/>
                  </a:lnTo>
                  <a:lnTo>
                    <a:pt x="1861" y="10500"/>
                  </a:lnTo>
                  <a:lnTo>
                    <a:pt x="2568" y="10077"/>
                  </a:lnTo>
                  <a:lnTo>
                    <a:pt x="3801" y="9872"/>
                  </a:lnTo>
                  <a:lnTo>
                    <a:pt x="4143" y="10557"/>
                  </a:lnTo>
                  <a:lnTo>
                    <a:pt x="4794" y="10899"/>
                  </a:lnTo>
                  <a:lnTo>
                    <a:pt x="5421" y="9861"/>
                  </a:lnTo>
                  <a:lnTo>
                    <a:pt x="6722" y="9804"/>
                  </a:lnTo>
                  <a:lnTo>
                    <a:pt x="7498" y="9370"/>
                  </a:lnTo>
                  <a:lnTo>
                    <a:pt x="7578" y="8719"/>
                  </a:lnTo>
                  <a:lnTo>
                    <a:pt x="7224" y="8263"/>
                  </a:lnTo>
                  <a:close/>
                  <a:moveTo>
                    <a:pt x="5456" y="1210"/>
                  </a:moveTo>
                  <a:lnTo>
                    <a:pt x="4702" y="913"/>
                  </a:lnTo>
                  <a:lnTo>
                    <a:pt x="3219" y="0"/>
                  </a:lnTo>
                  <a:lnTo>
                    <a:pt x="3481" y="685"/>
                  </a:lnTo>
                  <a:lnTo>
                    <a:pt x="4098" y="1906"/>
                  </a:lnTo>
                  <a:lnTo>
                    <a:pt x="3356" y="1952"/>
                  </a:lnTo>
                  <a:lnTo>
                    <a:pt x="3447" y="2625"/>
                  </a:lnTo>
                  <a:lnTo>
                    <a:pt x="4098" y="3493"/>
                  </a:lnTo>
                  <a:lnTo>
                    <a:pt x="4908" y="3493"/>
                  </a:lnTo>
                  <a:lnTo>
                    <a:pt x="4680" y="2523"/>
                  </a:lnTo>
                  <a:lnTo>
                    <a:pt x="6220" y="3127"/>
                  </a:lnTo>
                  <a:lnTo>
                    <a:pt x="6277" y="2260"/>
                  </a:lnTo>
                  <a:lnTo>
                    <a:pt x="7190" y="2009"/>
                  </a:lnTo>
                  <a:lnTo>
                    <a:pt x="6334" y="1028"/>
                  </a:lnTo>
                  <a:lnTo>
                    <a:pt x="6095" y="1404"/>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41" name="Google Shape;2041;p65"/>
            <p:cNvSpPr/>
            <p:nvPr/>
          </p:nvSpPr>
          <p:spPr>
            <a:xfrm>
              <a:off x="4538525" y="1865050"/>
              <a:ext cx="710700" cy="323275"/>
            </a:xfrm>
            <a:custGeom>
              <a:rect b="b" l="l" r="r" t="t"/>
              <a:pathLst>
                <a:path extrusionOk="0" h="12931" w="28428">
                  <a:moveTo>
                    <a:pt x="14688" y="194"/>
                  </a:moveTo>
                  <a:lnTo>
                    <a:pt x="13409" y="0"/>
                  </a:lnTo>
                  <a:lnTo>
                    <a:pt x="12964" y="365"/>
                  </a:lnTo>
                  <a:lnTo>
                    <a:pt x="11424" y="674"/>
                  </a:lnTo>
                  <a:lnTo>
                    <a:pt x="11184" y="890"/>
                  </a:lnTo>
                  <a:lnTo>
                    <a:pt x="8787" y="1187"/>
                  </a:lnTo>
                  <a:lnTo>
                    <a:pt x="8582" y="1484"/>
                  </a:lnTo>
                  <a:lnTo>
                    <a:pt x="9301" y="2066"/>
                  </a:lnTo>
                  <a:lnTo>
                    <a:pt x="8742" y="2294"/>
                  </a:lnTo>
                  <a:lnTo>
                    <a:pt x="8947" y="2545"/>
                  </a:lnTo>
                  <a:lnTo>
                    <a:pt x="8445" y="2956"/>
                  </a:lnTo>
                  <a:lnTo>
                    <a:pt x="9780" y="3549"/>
                  </a:lnTo>
                  <a:lnTo>
                    <a:pt x="9757" y="3983"/>
                  </a:lnTo>
                  <a:lnTo>
                    <a:pt x="8765" y="3937"/>
                  </a:lnTo>
                  <a:lnTo>
                    <a:pt x="8650" y="4200"/>
                  </a:lnTo>
                  <a:lnTo>
                    <a:pt x="7612" y="3743"/>
                  </a:lnTo>
                  <a:lnTo>
                    <a:pt x="6528" y="3766"/>
                  </a:lnTo>
                  <a:lnTo>
                    <a:pt x="5912" y="4120"/>
                  </a:lnTo>
                  <a:lnTo>
                    <a:pt x="4976" y="3778"/>
                  </a:lnTo>
                  <a:lnTo>
                    <a:pt x="3275" y="3173"/>
                  </a:lnTo>
                  <a:lnTo>
                    <a:pt x="2203" y="3196"/>
                  </a:lnTo>
                  <a:lnTo>
                    <a:pt x="1050" y="4143"/>
                  </a:lnTo>
                  <a:lnTo>
                    <a:pt x="1153" y="4793"/>
                  </a:lnTo>
                  <a:lnTo>
                    <a:pt x="297" y="4280"/>
                  </a:lnTo>
                  <a:lnTo>
                    <a:pt x="0" y="5250"/>
                  </a:lnTo>
                  <a:lnTo>
                    <a:pt x="240" y="5421"/>
                  </a:lnTo>
                  <a:lnTo>
                    <a:pt x="0" y="6094"/>
                  </a:lnTo>
                  <a:lnTo>
                    <a:pt x="753" y="6711"/>
                  </a:lnTo>
                  <a:lnTo>
                    <a:pt x="1267" y="6676"/>
                  </a:lnTo>
                  <a:lnTo>
                    <a:pt x="1860" y="7258"/>
                  </a:lnTo>
                  <a:lnTo>
                    <a:pt x="1894" y="7715"/>
                  </a:lnTo>
                  <a:lnTo>
                    <a:pt x="2294" y="7863"/>
                  </a:lnTo>
                  <a:lnTo>
                    <a:pt x="2922" y="7681"/>
                  </a:lnTo>
                  <a:lnTo>
                    <a:pt x="3629" y="7293"/>
                  </a:lnTo>
                  <a:lnTo>
                    <a:pt x="4302" y="7509"/>
                  </a:lnTo>
                  <a:lnTo>
                    <a:pt x="4999" y="7464"/>
                  </a:lnTo>
                  <a:lnTo>
                    <a:pt x="5272" y="8023"/>
                  </a:lnTo>
                  <a:lnTo>
                    <a:pt x="5364" y="8879"/>
                  </a:lnTo>
                  <a:lnTo>
                    <a:pt x="4702" y="8742"/>
                  </a:lnTo>
                  <a:lnTo>
                    <a:pt x="4131" y="8890"/>
                  </a:lnTo>
                  <a:lnTo>
                    <a:pt x="4257" y="9529"/>
                  </a:lnTo>
                  <a:lnTo>
                    <a:pt x="3549" y="9450"/>
                  </a:lnTo>
                  <a:lnTo>
                    <a:pt x="3629" y="9735"/>
                  </a:lnTo>
                  <a:lnTo>
                    <a:pt x="4086" y="9963"/>
                  </a:lnTo>
                  <a:lnTo>
                    <a:pt x="4622" y="10739"/>
                  </a:lnTo>
                  <a:lnTo>
                    <a:pt x="5535" y="11047"/>
                  </a:lnTo>
                  <a:lnTo>
                    <a:pt x="5740" y="11344"/>
                  </a:lnTo>
                  <a:lnTo>
                    <a:pt x="5649" y="11709"/>
                  </a:lnTo>
                  <a:lnTo>
                    <a:pt x="5740" y="11926"/>
                  </a:lnTo>
                  <a:lnTo>
                    <a:pt x="6003" y="11641"/>
                  </a:lnTo>
                  <a:lnTo>
                    <a:pt x="6790" y="11458"/>
                  </a:lnTo>
                  <a:lnTo>
                    <a:pt x="7327" y="11698"/>
                  </a:lnTo>
                  <a:lnTo>
                    <a:pt x="8023" y="12394"/>
                  </a:lnTo>
                  <a:lnTo>
                    <a:pt x="8388" y="12360"/>
                  </a:lnTo>
                  <a:lnTo>
                    <a:pt x="7498" y="9107"/>
                  </a:lnTo>
                  <a:lnTo>
                    <a:pt x="9198" y="8594"/>
                  </a:lnTo>
                  <a:lnTo>
                    <a:pt x="9358" y="8662"/>
                  </a:lnTo>
                  <a:lnTo>
                    <a:pt x="10648" y="9301"/>
                  </a:lnTo>
                  <a:lnTo>
                    <a:pt x="11332" y="9632"/>
                  </a:lnTo>
                  <a:lnTo>
                    <a:pt x="12268" y="10420"/>
                  </a:lnTo>
                  <a:lnTo>
                    <a:pt x="13078" y="10283"/>
                  </a:lnTo>
                  <a:lnTo>
                    <a:pt x="14300" y="10214"/>
                  </a:lnTo>
                  <a:lnTo>
                    <a:pt x="15372" y="10853"/>
                  </a:lnTo>
                  <a:lnTo>
                    <a:pt x="15589" y="11743"/>
                  </a:lnTo>
                  <a:lnTo>
                    <a:pt x="15943" y="11755"/>
                  </a:lnTo>
                  <a:lnTo>
                    <a:pt x="16319" y="12474"/>
                  </a:lnTo>
                  <a:lnTo>
                    <a:pt x="17255" y="12497"/>
                  </a:lnTo>
                  <a:lnTo>
                    <a:pt x="17586" y="12930"/>
                  </a:lnTo>
                  <a:lnTo>
                    <a:pt x="17860" y="12930"/>
                  </a:lnTo>
                  <a:lnTo>
                    <a:pt x="17986" y="12280"/>
                  </a:lnTo>
                  <a:lnTo>
                    <a:pt x="18750" y="11675"/>
                  </a:lnTo>
                  <a:lnTo>
                    <a:pt x="19115" y="11504"/>
                  </a:lnTo>
                  <a:lnTo>
                    <a:pt x="19150" y="11116"/>
                  </a:lnTo>
                  <a:lnTo>
                    <a:pt x="19595" y="11002"/>
                  </a:lnTo>
                  <a:lnTo>
                    <a:pt x="20896" y="11298"/>
                  </a:lnTo>
                  <a:lnTo>
                    <a:pt x="20827" y="10785"/>
                  </a:lnTo>
                  <a:lnTo>
                    <a:pt x="21181" y="10602"/>
                  </a:lnTo>
                  <a:lnTo>
                    <a:pt x="22334" y="10967"/>
                  </a:lnTo>
                  <a:lnTo>
                    <a:pt x="22562" y="10876"/>
                  </a:lnTo>
                  <a:lnTo>
                    <a:pt x="23794" y="10899"/>
                  </a:lnTo>
                  <a:lnTo>
                    <a:pt x="24901" y="10990"/>
                  </a:lnTo>
                  <a:lnTo>
                    <a:pt x="25369" y="11298"/>
                  </a:lnTo>
                  <a:lnTo>
                    <a:pt x="25872" y="11424"/>
                  </a:lnTo>
                  <a:lnTo>
                    <a:pt x="25632" y="10933"/>
                  </a:lnTo>
                  <a:lnTo>
                    <a:pt x="26043" y="10705"/>
                  </a:lnTo>
                  <a:lnTo>
                    <a:pt x="24799" y="9176"/>
                  </a:lnTo>
                  <a:lnTo>
                    <a:pt x="26088" y="8833"/>
                  </a:lnTo>
                  <a:lnTo>
                    <a:pt x="26374" y="8628"/>
                  </a:lnTo>
                  <a:lnTo>
                    <a:pt x="26225" y="7053"/>
                  </a:lnTo>
                  <a:lnTo>
                    <a:pt x="27755" y="7338"/>
                  </a:lnTo>
                  <a:lnTo>
                    <a:pt x="27983" y="6939"/>
                  </a:lnTo>
                  <a:lnTo>
                    <a:pt x="27629" y="6049"/>
                  </a:lnTo>
                  <a:lnTo>
                    <a:pt x="28165" y="5969"/>
                  </a:lnTo>
                  <a:lnTo>
                    <a:pt x="28428" y="5364"/>
                  </a:lnTo>
                  <a:lnTo>
                    <a:pt x="27812" y="4828"/>
                  </a:lnTo>
                  <a:lnTo>
                    <a:pt x="26956" y="4953"/>
                  </a:lnTo>
                  <a:lnTo>
                    <a:pt x="26488" y="4577"/>
                  </a:lnTo>
                  <a:lnTo>
                    <a:pt x="25929" y="4405"/>
                  </a:lnTo>
                  <a:lnTo>
                    <a:pt x="25347" y="3892"/>
                  </a:lnTo>
                  <a:lnTo>
                    <a:pt x="24890" y="3743"/>
                  </a:lnTo>
                  <a:lnTo>
                    <a:pt x="24000" y="3972"/>
                  </a:lnTo>
                  <a:lnTo>
                    <a:pt x="22824" y="3458"/>
                  </a:lnTo>
                  <a:lnTo>
                    <a:pt x="22665" y="3926"/>
                  </a:lnTo>
                  <a:lnTo>
                    <a:pt x="20086" y="1712"/>
                  </a:lnTo>
                  <a:lnTo>
                    <a:pt x="18899" y="1039"/>
                  </a:lnTo>
                  <a:lnTo>
                    <a:pt x="19013" y="776"/>
                  </a:lnTo>
                  <a:lnTo>
                    <a:pt x="17712" y="1587"/>
                  </a:lnTo>
                  <a:lnTo>
                    <a:pt x="17084" y="1644"/>
                  </a:lnTo>
                  <a:lnTo>
                    <a:pt x="16913" y="1176"/>
                  </a:lnTo>
                  <a:lnTo>
                    <a:pt x="15920" y="868"/>
                  </a:lnTo>
                  <a:lnTo>
                    <a:pt x="15304" y="1084"/>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42" name="Google Shape;2042;p65"/>
            <p:cNvSpPr/>
            <p:nvPr/>
          </p:nvSpPr>
          <p:spPr>
            <a:xfrm>
              <a:off x="4400700" y="2987150"/>
              <a:ext cx="158675" cy="231125"/>
            </a:xfrm>
            <a:custGeom>
              <a:rect b="b" l="l" r="r" t="t"/>
              <a:pathLst>
                <a:path extrusionOk="0" h="9245" w="6347">
                  <a:moveTo>
                    <a:pt x="6346" y="1438"/>
                  </a:moveTo>
                  <a:lnTo>
                    <a:pt x="5810" y="1438"/>
                  </a:lnTo>
                  <a:lnTo>
                    <a:pt x="5479" y="1142"/>
                  </a:lnTo>
                  <a:lnTo>
                    <a:pt x="4748" y="1507"/>
                  </a:lnTo>
                  <a:lnTo>
                    <a:pt x="4520" y="1895"/>
                  </a:lnTo>
                  <a:lnTo>
                    <a:pt x="3984" y="1826"/>
                  </a:lnTo>
                  <a:lnTo>
                    <a:pt x="3813" y="1724"/>
                  </a:lnTo>
                  <a:lnTo>
                    <a:pt x="3630" y="1735"/>
                  </a:lnTo>
                  <a:lnTo>
                    <a:pt x="3368" y="1735"/>
                  </a:lnTo>
                  <a:lnTo>
                    <a:pt x="2340" y="970"/>
                  </a:lnTo>
                  <a:lnTo>
                    <a:pt x="1781" y="970"/>
                  </a:lnTo>
                  <a:lnTo>
                    <a:pt x="1496" y="674"/>
                  </a:lnTo>
                  <a:lnTo>
                    <a:pt x="1496" y="160"/>
                  </a:lnTo>
                  <a:lnTo>
                    <a:pt x="1085" y="0"/>
                  </a:lnTo>
                  <a:lnTo>
                    <a:pt x="549" y="594"/>
                  </a:lnTo>
                  <a:lnTo>
                    <a:pt x="58" y="1142"/>
                  </a:lnTo>
                  <a:lnTo>
                    <a:pt x="446" y="1769"/>
                  </a:lnTo>
                  <a:lnTo>
                    <a:pt x="549" y="2226"/>
                  </a:lnTo>
                  <a:lnTo>
                    <a:pt x="914" y="3264"/>
                  </a:lnTo>
                  <a:lnTo>
                    <a:pt x="617" y="3938"/>
                  </a:lnTo>
                  <a:lnTo>
                    <a:pt x="229" y="4531"/>
                  </a:lnTo>
                  <a:lnTo>
                    <a:pt x="1" y="4908"/>
                  </a:lnTo>
                  <a:lnTo>
                    <a:pt x="1" y="4953"/>
                  </a:lnTo>
                  <a:lnTo>
                    <a:pt x="206" y="5296"/>
                  </a:lnTo>
                  <a:lnTo>
                    <a:pt x="149" y="5957"/>
                  </a:lnTo>
                  <a:lnTo>
                    <a:pt x="3025" y="7818"/>
                  </a:lnTo>
                  <a:lnTo>
                    <a:pt x="3082" y="8343"/>
                  </a:lnTo>
                  <a:lnTo>
                    <a:pt x="4223" y="9244"/>
                  </a:lnTo>
                  <a:lnTo>
                    <a:pt x="4543" y="8947"/>
                  </a:lnTo>
                  <a:lnTo>
                    <a:pt x="4714" y="8343"/>
                  </a:lnTo>
                  <a:lnTo>
                    <a:pt x="4965" y="7977"/>
                  </a:lnTo>
                  <a:lnTo>
                    <a:pt x="5091" y="7327"/>
                  </a:lnTo>
                  <a:lnTo>
                    <a:pt x="5399" y="7270"/>
                  </a:lnTo>
                  <a:lnTo>
                    <a:pt x="5593" y="6893"/>
                  </a:lnTo>
                  <a:lnTo>
                    <a:pt x="6164" y="6528"/>
                  </a:lnTo>
                  <a:lnTo>
                    <a:pt x="5696" y="5775"/>
                  </a:lnTo>
                  <a:lnTo>
                    <a:pt x="5661" y="2465"/>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43" name="Google Shape;2043;p65"/>
            <p:cNvSpPr/>
            <p:nvPr/>
          </p:nvSpPr>
          <p:spPr>
            <a:xfrm>
              <a:off x="5005550" y="2130100"/>
              <a:ext cx="179775" cy="89325"/>
            </a:xfrm>
            <a:custGeom>
              <a:rect b="b" l="l" r="r" t="t"/>
              <a:pathLst>
                <a:path extrusionOk="0" h="3573" w="7191">
                  <a:moveTo>
                    <a:pt x="7191" y="833"/>
                  </a:moveTo>
                  <a:lnTo>
                    <a:pt x="6688" y="696"/>
                  </a:lnTo>
                  <a:lnTo>
                    <a:pt x="6220" y="388"/>
                  </a:lnTo>
                  <a:lnTo>
                    <a:pt x="5113" y="297"/>
                  </a:lnTo>
                  <a:lnTo>
                    <a:pt x="3881" y="274"/>
                  </a:lnTo>
                  <a:lnTo>
                    <a:pt x="3653" y="377"/>
                  </a:lnTo>
                  <a:lnTo>
                    <a:pt x="2500" y="0"/>
                  </a:lnTo>
                  <a:lnTo>
                    <a:pt x="2146" y="183"/>
                  </a:lnTo>
                  <a:lnTo>
                    <a:pt x="2215" y="696"/>
                  </a:lnTo>
                  <a:lnTo>
                    <a:pt x="914" y="400"/>
                  </a:lnTo>
                  <a:lnTo>
                    <a:pt x="469" y="514"/>
                  </a:lnTo>
                  <a:lnTo>
                    <a:pt x="434" y="902"/>
                  </a:lnTo>
                  <a:lnTo>
                    <a:pt x="686" y="982"/>
                  </a:lnTo>
                  <a:lnTo>
                    <a:pt x="240" y="1575"/>
                  </a:lnTo>
                  <a:lnTo>
                    <a:pt x="902" y="1895"/>
                  </a:lnTo>
                  <a:lnTo>
                    <a:pt x="1359" y="1666"/>
                  </a:lnTo>
                  <a:lnTo>
                    <a:pt x="2375" y="2146"/>
                  </a:lnTo>
                  <a:lnTo>
                    <a:pt x="1633" y="2785"/>
                  </a:lnTo>
                  <a:lnTo>
                    <a:pt x="1039" y="2693"/>
                  </a:lnTo>
                  <a:lnTo>
                    <a:pt x="845" y="2979"/>
                  </a:lnTo>
                  <a:lnTo>
                    <a:pt x="1" y="2830"/>
                  </a:lnTo>
                  <a:lnTo>
                    <a:pt x="92" y="3355"/>
                  </a:lnTo>
                  <a:lnTo>
                    <a:pt x="857" y="3287"/>
                  </a:lnTo>
                  <a:lnTo>
                    <a:pt x="1872" y="3572"/>
                  </a:lnTo>
                  <a:lnTo>
                    <a:pt x="3230" y="3435"/>
                  </a:lnTo>
                  <a:lnTo>
                    <a:pt x="3367" y="3230"/>
                  </a:lnTo>
                  <a:lnTo>
                    <a:pt x="3208" y="3013"/>
                  </a:lnTo>
                  <a:lnTo>
                    <a:pt x="3778" y="2579"/>
                  </a:lnTo>
                  <a:lnTo>
                    <a:pt x="4235" y="2408"/>
                  </a:lnTo>
                  <a:lnTo>
                    <a:pt x="5056" y="2545"/>
                  </a:lnTo>
                  <a:lnTo>
                    <a:pt x="5136" y="1974"/>
                  </a:lnTo>
                  <a:lnTo>
                    <a:pt x="6049" y="1860"/>
                  </a:lnTo>
                  <a:lnTo>
                    <a:pt x="6198" y="1518"/>
                  </a:lnTo>
                  <a:lnTo>
                    <a:pt x="7168" y="1027"/>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44" name="Google Shape;2044;p65"/>
            <p:cNvSpPr/>
            <p:nvPr/>
          </p:nvSpPr>
          <p:spPr>
            <a:xfrm>
              <a:off x="5756200" y="2781725"/>
              <a:ext cx="105000" cy="92475"/>
            </a:xfrm>
            <a:custGeom>
              <a:rect b="b" l="l" r="r" t="t"/>
              <a:pathLst>
                <a:path extrusionOk="0" h="3699" w="4200">
                  <a:moveTo>
                    <a:pt x="3926" y="332"/>
                  </a:moveTo>
                  <a:lnTo>
                    <a:pt x="3184" y="1"/>
                  </a:lnTo>
                  <a:lnTo>
                    <a:pt x="2899" y="617"/>
                  </a:lnTo>
                  <a:lnTo>
                    <a:pt x="2203" y="274"/>
                  </a:lnTo>
                  <a:lnTo>
                    <a:pt x="1450" y="126"/>
                  </a:lnTo>
                  <a:lnTo>
                    <a:pt x="434" y="309"/>
                  </a:lnTo>
                  <a:lnTo>
                    <a:pt x="0" y="1050"/>
                  </a:lnTo>
                  <a:lnTo>
                    <a:pt x="308" y="2157"/>
                  </a:lnTo>
                  <a:lnTo>
                    <a:pt x="788" y="3093"/>
                  </a:lnTo>
                  <a:lnTo>
                    <a:pt x="1164" y="3561"/>
                  </a:lnTo>
                  <a:lnTo>
                    <a:pt x="1826" y="3698"/>
                  </a:lnTo>
                  <a:lnTo>
                    <a:pt x="2500" y="3333"/>
                  </a:lnTo>
                  <a:lnTo>
                    <a:pt x="3333" y="3264"/>
                  </a:lnTo>
                  <a:lnTo>
                    <a:pt x="2933" y="2728"/>
                  </a:lnTo>
                  <a:lnTo>
                    <a:pt x="4200" y="2021"/>
                  </a:lnTo>
                  <a:lnTo>
                    <a:pt x="4189" y="925"/>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45" name="Google Shape;2045;p65"/>
            <p:cNvSpPr/>
            <p:nvPr/>
          </p:nvSpPr>
          <p:spPr>
            <a:xfrm>
              <a:off x="6077175" y="2234525"/>
              <a:ext cx="84175" cy="97575"/>
            </a:xfrm>
            <a:custGeom>
              <a:rect b="b" l="l" r="r" t="t"/>
              <a:pathLst>
                <a:path extrusionOk="0" h="3903" w="3367">
                  <a:moveTo>
                    <a:pt x="0" y="799"/>
                  </a:moveTo>
                  <a:lnTo>
                    <a:pt x="890" y="1586"/>
                  </a:lnTo>
                  <a:lnTo>
                    <a:pt x="399" y="1746"/>
                  </a:lnTo>
                  <a:lnTo>
                    <a:pt x="1141" y="2716"/>
                  </a:lnTo>
                  <a:lnTo>
                    <a:pt x="1301" y="3401"/>
                  </a:lnTo>
                  <a:lnTo>
                    <a:pt x="1598" y="3903"/>
                  </a:lnTo>
                  <a:lnTo>
                    <a:pt x="2237" y="3823"/>
                  </a:lnTo>
                  <a:lnTo>
                    <a:pt x="2693" y="3446"/>
                  </a:lnTo>
                  <a:lnTo>
                    <a:pt x="3298" y="3275"/>
                  </a:lnTo>
                  <a:lnTo>
                    <a:pt x="3367" y="2762"/>
                  </a:lnTo>
                  <a:lnTo>
                    <a:pt x="2887" y="1689"/>
                  </a:lnTo>
                  <a:lnTo>
                    <a:pt x="2408" y="1084"/>
                  </a:lnTo>
                  <a:lnTo>
                    <a:pt x="1244" y="0"/>
                  </a:lnTo>
                  <a:lnTo>
                    <a:pt x="1255" y="228"/>
                  </a:lnTo>
                  <a:lnTo>
                    <a:pt x="959" y="285"/>
                  </a:lnTo>
                  <a:lnTo>
                    <a:pt x="457" y="331"/>
                  </a:lnTo>
                  <a:lnTo>
                    <a:pt x="354" y="742"/>
                  </a:lnTo>
                  <a:lnTo>
                    <a:pt x="11" y="719"/>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46" name="Google Shape;2046;p65"/>
            <p:cNvSpPr/>
            <p:nvPr/>
          </p:nvSpPr>
          <p:spPr>
            <a:xfrm>
              <a:off x="4620100" y="2429950"/>
              <a:ext cx="37125" cy="35125"/>
            </a:xfrm>
            <a:custGeom>
              <a:rect b="b" l="l" r="r" t="t"/>
              <a:pathLst>
                <a:path extrusionOk="0" h="1405" w="1485">
                  <a:moveTo>
                    <a:pt x="982" y="80"/>
                  </a:moveTo>
                  <a:lnTo>
                    <a:pt x="457" y="0"/>
                  </a:lnTo>
                  <a:lnTo>
                    <a:pt x="1" y="879"/>
                  </a:lnTo>
                  <a:lnTo>
                    <a:pt x="697" y="959"/>
                  </a:lnTo>
                  <a:lnTo>
                    <a:pt x="937" y="1404"/>
                  </a:lnTo>
                  <a:lnTo>
                    <a:pt x="1485" y="1370"/>
                  </a:lnTo>
                  <a:lnTo>
                    <a:pt x="1142" y="685"/>
                  </a:lnTo>
                  <a:lnTo>
                    <a:pt x="1176" y="480"/>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47" name="Google Shape;2047;p65"/>
            <p:cNvSpPr/>
            <p:nvPr/>
          </p:nvSpPr>
          <p:spPr>
            <a:xfrm>
              <a:off x="5691150" y="2602275"/>
              <a:ext cx="164075" cy="194600"/>
            </a:xfrm>
            <a:custGeom>
              <a:rect b="b" l="l" r="r" t="t"/>
              <a:pathLst>
                <a:path extrusionOk="0" h="7784" w="6563">
                  <a:moveTo>
                    <a:pt x="6528" y="7510"/>
                  </a:moveTo>
                  <a:lnTo>
                    <a:pt x="6562" y="6597"/>
                  </a:lnTo>
                  <a:lnTo>
                    <a:pt x="6277" y="5946"/>
                  </a:lnTo>
                  <a:lnTo>
                    <a:pt x="5592" y="5318"/>
                  </a:lnTo>
                  <a:lnTo>
                    <a:pt x="4976" y="4520"/>
                  </a:lnTo>
                  <a:lnTo>
                    <a:pt x="4166" y="3458"/>
                  </a:lnTo>
                  <a:lnTo>
                    <a:pt x="3116" y="2910"/>
                  </a:lnTo>
                  <a:lnTo>
                    <a:pt x="3310" y="2579"/>
                  </a:lnTo>
                  <a:lnTo>
                    <a:pt x="3778" y="2340"/>
                  </a:lnTo>
                  <a:lnTo>
                    <a:pt x="3344" y="1552"/>
                  </a:lnTo>
                  <a:lnTo>
                    <a:pt x="2374" y="1541"/>
                  </a:lnTo>
                  <a:lnTo>
                    <a:pt x="1895" y="731"/>
                  </a:lnTo>
                  <a:lnTo>
                    <a:pt x="1324" y="0"/>
                  </a:lnTo>
                  <a:lnTo>
                    <a:pt x="936" y="149"/>
                  </a:lnTo>
                  <a:lnTo>
                    <a:pt x="1210" y="1176"/>
                  </a:lnTo>
                  <a:lnTo>
                    <a:pt x="799" y="1153"/>
                  </a:lnTo>
                  <a:lnTo>
                    <a:pt x="696" y="936"/>
                  </a:lnTo>
                  <a:lnTo>
                    <a:pt x="114" y="1530"/>
                  </a:lnTo>
                  <a:lnTo>
                    <a:pt x="0" y="1872"/>
                  </a:lnTo>
                  <a:lnTo>
                    <a:pt x="366" y="2134"/>
                  </a:lnTo>
                  <a:lnTo>
                    <a:pt x="491" y="2682"/>
                  </a:lnTo>
                  <a:lnTo>
                    <a:pt x="1039" y="2728"/>
                  </a:lnTo>
                  <a:lnTo>
                    <a:pt x="982" y="3675"/>
                  </a:lnTo>
                  <a:lnTo>
                    <a:pt x="1119" y="4497"/>
                  </a:lnTo>
                  <a:lnTo>
                    <a:pt x="1872" y="3949"/>
                  </a:lnTo>
                  <a:lnTo>
                    <a:pt x="2134" y="4120"/>
                  </a:lnTo>
                  <a:lnTo>
                    <a:pt x="2591" y="4097"/>
                  </a:lnTo>
                  <a:lnTo>
                    <a:pt x="2705" y="3778"/>
                  </a:lnTo>
                  <a:lnTo>
                    <a:pt x="3321" y="3835"/>
                  </a:lnTo>
                  <a:lnTo>
                    <a:pt x="4017" y="4577"/>
                  </a:lnTo>
                  <a:lnTo>
                    <a:pt x="4200" y="5478"/>
                  </a:lnTo>
                  <a:lnTo>
                    <a:pt x="4942" y="6266"/>
                  </a:lnTo>
                  <a:lnTo>
                    <a:pt x="5010" y="7030"/>
                  </a:lnTo>
                  <a:lnTo>
                    <a:pt x="4805" y="7441"/>
                  </a:lnTo>
                  <a:lnTo>
                    <a:pt x="5501" y="7783"/>
                  </a:lnTo>
                  <a:lnTo>
                    <a:pt x="5786" y="7179"/>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48" name="Google Shape;2048;p65"/>
            <p:cNvSpPr/>
            <p:nvPr/>
          </p:nvSpPr>
          <p:spPr>
            <a:xfrm>
              <a:off x="4390150" y="2326375"/>
              <a:ext cx="25125" cy="35125"/>
            </a:xfrm>
            <a:custGeom>
              <a:rect b="b" l="l" r="r" t="t"/>
              <a:pathLst>
                <a:path extrusionOk="0" h="1405" w="1005">
                  <a:moveTo>
                    <a:pt x="514" y="1233"/>
                  </a:moveTo>
                  <a:lnTo>
                    <a:pt x="640" y="743"/>
                  </a:lnTo>
                  <a:lnTo>
                    <a:pt x="1005" y="400"/>
                  </a:lnTo>
                  <a:lnTo>
                    <a:pt x="834" y="35"/>
                  </a:lnTo>
                  <a:lnTo>
                    <a:pt x="491" y="1"/>
                  </a:lnTo>
                  <a:lnTo>
                    <a:pt x="480" y="24"/>
                  </a:lnTo>
                  <a:lnTo>
                    <a:pt x="183" y="663"/>
                  </a:lnTo>
                  <a:lnTo>
                    <a:pt x="1" y="1404"/>
                  </a:lnTo>
                  <a:lnTo>
                    <a:pt x="252" y="1404"/>
                  </a:lnTo>
                  <a:lnTo>
                    <a:pt x="309" y="1256"/>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49" name="Google Shape;2049;p65"/>
            <p:cNvSpPr/>
            <p:nvPr/>
          </p:nvSpPr>
          <p:spPr>
            <a:xfrm>
              <a:off x="3492575" y="2918100"/>
              <a:ext cx="77925" cy="95325"/>
            </a:xfrm>
            <a:custGeom>
              <a:rect b="b" l="l" r="r" t="t"/>
              <a:pathLst>
                <a:path extrusionOk="0" h="3813" w="3117">
                  <a:moveTo>
                    <a:pt x="2409" y="788"/>
                  </a:moveTo>
                  <a:lnTo>
                    <a:pt x="2181" y="765"/>
                  </a:lnTo>
                  <a:lnTo>
                    <a:pt x="2021" y="1130"/>
                  </a:lnTo>
                  <a:lnTo>
                    <a:pt x="1793" y="1119"/>
                  </a:lnTo>
                  <a:lnTo>
                    <a:pt x="1633" y="936"/>
                  </a:lnTo>
                  <a:lnTo>
                    <a:pt x="1690" y="560"/>
                  </a:lnTo>
                  <a:lnTo>
                    <a:pt x="1359" y="1"/>
                  </a:lnTo>
                  <a:lnTo>
                    <a:pt x="1142" y="103"/>
                  </a:lnTo>
                  <a:lnTo>
                    <a:pt x="971" y="138"/>
                  </a:lnTo>
                  <a:lnTo>
                    <a:pt x="606" y="560"/>
                  </a:lnTo>
                  <a:lnTo>
                    <a:pt x="229" y="1051"/>
                  </a:lnTo>
                  <a:lnTo>
                    <a:pt x="195" y="1324"/>
                  </a:lnTo>
                  <a:lnTo>
                    <a:pt x="1" y="1610"/>
                  </a:lnTo>
                  <a:lnTo>
                    <a:pt x="537" y="2192"/>
                  </a:lnTo>
                  <a:lnTo>
                    <a:pt x="1222" y="2694"/>
                  </a:lnTo>
                  <a:lnTo>
                    <a:pt x="1952" y="3379"/>
                  </a:lnTo>
                  <a:lnTo>
                    <a:pt x="2763" y="3812"/>
                  </a:lnTo>
                  <a:lnTo>
                    <a:pt x="2980" y="3801"/>
                  </a:lnTo>
                  <a:lnTo>
                    <a:pt x="3048" y="3059"/>
                  </a:lnTo>
                  <a:lnTo>
                    <a:pt x="3116" y="2945"/>
                  </a:lnTo>
                  <a:lnTo>
                    <a:pt x="3094" y="2591"/>
                  </a:lnTo>
                  <a:lnTo>
                    <a:pt x="2763" y="2203"/>
                  </a:lnTo>
                  <a:lnTo>
                    <a:pt x="2500" y="2146"/>
                  </a:lnTo>
                  <a:lnTo>
                    <a:pt x="2272" y="1895"/>
                  </a:lnTo>
                  <a:lnTo>
                    <a:pt x="2443" y="1496"/>
                  </a:lnTo>
                  <a:lnTo>
                    <a:pt x="2363" y="1051"/>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50" name="Google Shape;2050;p65"/>
            <p:cNvSpPr/>
            <p:nvPr/>
          </p:nvSpPr>
          <p:spPr>
            <a:xfrm>
              <a:off x="3902575" y="2360625"/>
              <a:ext cx="311000" cy="307300"/>
            </a:xfrm>
            <a:custGeom>
              <a:rect b="b" l="l" r="r" t="t"/>
              <a:pathLst>
                <a:path extrusionOk="0" h="12292" w="12440">
                  <a:moveTo>
                    <a:pt x="12029" y="1427"/>
                  </a:moveTo>
                  <a:lnTo>
                    <a:pt x="11812" y="1119"/>
                  </a:lnTo>
                  <a:lnTo>
                    <a:pt x="11036" y="1004"/>
                  </a:lnTo>
                  <a:lnTo>
                    <a:pt x="10785" y="845"/>
                  </a:lnTo>
                  <a:lnTo>
                    <a:pt x="10499" y="845"/>
                  </a:lnTo>
                  <a:lnTo>
                    <a:pt x="10214" y="445"/>
                  </a:lnTo>
                  <a:lnTo>
                    <a:pt x="9176" y="263"/>
                  </a:lnTo>
                  <a:lnTo>
                    <a:pt x="8662" y="377"/>
                  </a:lnTo>
                  <a:lnTo>
                    <a:pt x="8126" y="810"/>
                  </a:lnTo>
                  <a:lnTo>
                    <a:pt x="7920" y="1244"/>
                  </a:lnTo>
                  <a:lnTo>
                    <a:pt x="8126" y="1929"/>
                  </a:lnTo>
                  <a:lnTo>
                    <a:pt x="7783" y="2363"/>
                  </a:lnTo>
                  <a:lnTo>
                    <a:pt x="7430" y="2591"/>
                  </a:lnTo>
                  <a:lnTo>
                    <a:pt x="6585" y="2146"/>
                  </a:lnTo>
                  <a:lnTo>
                    <a:pt x="5490" y="1758"/>
                  </a:lnTo>
                  <a:lnTo>
                    <a:pt x="4793" y="1598"/>
                  </a:lnTo>
                  <a:lnTo>
                    <a:pt x="4394" y="776"/>
                  </a:lnTo>
                  <a:lnTo>
                    <a:pt x="3367" y="377"/>
                  </a:lnTo>
                  <a:lnTo>
                    <a:pt x="2716" y="217"/>
                  </a:lnTo>
                  <a:lnTo>
                    <a:pt x="2408" y="308"/>
                  </a:lnTo>
                  <a:lnTo>
                    <a:pt x="1495" y="0"/>
                  </a:lnTo>
                  <a:lnTo>
                    <a:pt x="1484" y="696"/>
                  </a:lnTo>
                  <a:lnTo>
                    <a:pt x="1107" y="947"/>
                  </a:lnTo>
                  <a:lnTo>
                    <a:pt x="890" y="1233"/>
                  </a:lnTo>
                  <a:lnTo>
                    <a:pt x="365" y="1598"/>
                  </a:lnTo>
                  <a:lnTo>
                    <a:pt x="468" y="1963"/>
                  </a:lnTo>
                  <a:lnTo>
                    <a:pt x="411" y="2351"/>
                  </a:lnTo>
                  <a:lnTo>
                    <a:pt x="35" y="2545"/>
                  </a:lnTo>
                  <a:lnTo>
                    <a:pt x="308" y="3344"/>
                  </a:lnTo>
                  <a:lnTo>
                    <a:pt x="365" y="3778"/>
                  </a:lnTo>
                  <a:lnTo>
                    <a:pt x="240" y="4519"/>
                  </a:lnTo>
                  <a:lnTo>
                    <a:pt x="308" y="4930"/>
                  </a:lnTo>
                  <a:lnTo>
                    <a:pt x="229" y="5432"/>
                  </a:lnTo>
                  <a:lnTo>
                    <a:pt x="297" y="6003"/>
                  </a:lnTo>
                  <a:lnTo>
                    <a:pt x="0" y="6368"/>
                  </a:lnTo>
                  <a:lnTo>
                    <a:pt x="480" y="7042"/>
                  </a:lnTo>
                  <a:lnTo>
                    <a:pt x="514" y="7430"/>
                  </a:lnTo>
                  <a:lnTo>
                    <a:pt x="799" y="7943"/>
                  </a:lnTo>
                  <a:lnTo>
                    <a:pt x="1164" y="7772"/>
                  </a:lnTo>
                  <a:lnTo>
                    <a:pt x="1781" y="8183"/>
                  </a:lnTo>
                  <a:lnTo>
                    <a:pt x="2134" y="8753"/>
                  </a:lnTo>
                  <a:lnTo>
                    <a:pt x="3390" y="9153"/>
                  </a:lnTo>
                  <a:lnTo>
                    <a:pt x="3835" y="9655"/>
                  </a:lnTo>
                  <a:lnTo>
                    <a:pt x="4394" y="9313"/>
                  </a:lnTo>
                  <a:lnTo>
                    <a:pt x="5159" y="8810"/>
                  </a:lnTo>
                  <a:lnTo>
                    <a:pt x="8343" y="10556"/>
                  </a:lnTo>
                  <a:lnTo>
                    <a:pt x="11538" y="12291"/>
                  </a:lnTo>
                  <a:lnTo>
                    <a:pt x="11538" y="11903"/>
                  </a:lnTo>
                  <a:lnTo>
                    <a:pt x="12440" y="11903"/>
                  </a:lnTo>
                  <a:lnTo>
                    <a:pt x="12371" y="10100"/>
                  </a:lnTo>
                  <a:lnTo>
                    <a:pt x="12223" y="6756"/>
                  </a:lnTo>
                  <a:lnTo>
                    <a:pt x="12040" y="3515"/>
                  </a:lnTo>
                  <a:lnTo>
                    <a:pt x="11755" y="2796"/>
                  </a:lnTo>
                  <a:lnTo>
                    <a:pt x="11926" y="2237"/>
                  </a:lnTo>
                  <a:lnTo>
                    <a:pt x="11766" y="1849"/>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51" name="Google Shape;2051;p65"/>
            <p:cNvSpPr/>
            <p:nvPr/>
          </p:nvSpPr>
          <p:spPr>
            <a:xfrm>
              <a:off x="5313675" y="2889275"/>
              <a:ext cx="42550" cy="87625"/>
            </a:xfrm>
            <a:custGeom>
              <a:rect b="b" l="l" r="r" t="t"/>
              <a:pathLst>
                <a:path extrusionOk="0" h="3505" w="1702">
                  <a:moveTo>
                    <a:pt x="1291" y="3288"/>
                  </a:moveTo>
                  <a:lnTo>
                    <a:pt x="1610" y="3025"/>
                  </a:lnTo>
                  <a:lnTo>
                    <a:pt x="1701" y="2089"/>
                  </a:lnTo>
                  <a:lnTo>
                    <a:pt x="1268" y="1142"/>
                  </a:lnTo>
                  <a:lnTo>
                    <a:pt x="857" y="503"/>
                  </a:lnTo>
                  <a:lnTo>
                    <a:pt x="275" y="1"/>
                  </a:lnTo>
                  <a:lnTo>
                    <a:pt x="1" y="1473"/>
                  </a:lnTo>
                  <a:lnTo>
                    <a:pt x="206" y="2774"/>
                  </a:lnTo>
                  <a:lnTo>
                    <a:pt x="606" y="3504"/>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52" name="Google Shape;2052;p65"/>
            <p:cNvSpPr/>
            <p:nvPr/>
          </p:nvSpPr>
          <p:spPr>
            <a:xfrm>
              <a:off x="4240950" y="3762025"/>
              <a:ext cx="45950" cy="45400"/>
            </a:xfrm>
            <a:custGeom>
              <a:rect b="b" l="l" r="r" t="t"/>
              <a:pathLst>
                <a:path extrusionOk="0" h="1816" w="1838">
                  <a:moveTo>
                    <a:pt x="810" y="1724"/>
                  </a:moveTo>
                  <a:lnTo>
                    <a:pt x="970" y="1439"/>
                  </a:lnTo>
                  <a:lnTo>
                    <a:pt x="1415" y="1302"/>
                  </a:lnTo>
                  <a:lnTo>
                    <a:pt x="1564" y="1005"/>
                  </a:lnTo>
                  <a:lnTo>
                    <a:pt x="1837" y="560"/>
                  </a:lnTo>
                  <a:lnTo>
                    <a:pt x="1598" y="286"/>
                  </a:lnTo>
                  <a:lnTo>
                    <a:pt x="1267" y="1"/>
                  </a:lnTo>
                  <a:lnTo>
                    <a:pt x="902" y="183"/>
                  </a:lnTo>
                  <a:lnTo>
                    <a:pt x="457" y="549"/>
                  </a:lnTo>
                  <a:lnTo>
                    <a:pt x="0" y="1119"/>
                  </a:lnTo>
                  <a:lnTo>
                    <a:pt x="525" y="1815"/>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53" name="Google Shape;2053;p65"/>
            <p:cNvSpPr/>
            <p:nvPr/>
          </p:nvSpPr>
          <p:spPr>
            <a:xfrm>
              <a:off x="4070900" y="1843925"/>
              <a:ext cx="94750" cy="52825"/>
            </a:xfrm>
            <a:custGeom>
              <a:rect b="b" l="l" r="r" t="t"/>
              <a:pathLst>
                <a:path extrusionOk="0" h="2113" w="3790">
                  <a:moveTo>
                    <a:pt x="3664" y="663"/>
                  </a:moveTo>
                  <a:lnTo>
                    <a:pt x="2956" y="252"/>
                  </a:lnTo>
                  <a:lnTo>
                    <a:pt x="2591" y="195"/>
                  </a:lnTo>
                  <a:lnTo>
                    <a:pt x="2465" y="1"/>
                  </a:lnTo>
                  <a:lnTo>
                    <a:pt x="1838" y="92"/>
                  </a:lnTo>
                  <a:lnTo>
                    <a:pt x="708" y="35"/>
                  </a:lnTo>
                  <a:lnTo>
                    <a:pt x="0" y="309"/>
                  </a:lnTo>
                  <a:lnTo>
                    <a:pt x="240" y="1016"/>
                  </a:lnTo>
                  <a:lnTo>
                    <a:pt x="948" y="1176"/>
                  </a:lnTo>
                  <a:lnTo>
                    <a:pt x="1267" y="1302"/>
                  </a:lnTo>
                  <a:lnTo>
                    <a:pt x="1233" y="1541"/>
                  </a:lnTo>
                  <a:lnTo>
                    <a:pt x="1324" y="1758"/>
                  </a:lnTo>
                  <a:lnTo>
                    <a:pt x="1678" y="1850"/>
                  </a:lnTo>
                  <a:lnTo>
                    <a:pt x="1883" y="2112"/>
                  </a:lnTo>
                  <a:lnTo>
                    <a:pt x="2534" y="2112"/>
                  </a:lnTo>
                  <a:lnTo>
                    <a:pt x="3219" y="1804"/>
                  </a:lnTo>
                  <a:lnTo>
                    <a:pt x="3287" y="1313"/>
                  </a:lnTo>
                  <a:lnTo>
                    <a:pt x="3789" y="1028"/>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54" name="Google Shape;2054;p65"/>
            <p:cNvSpPr/>
            <p:nvPr/>
          </p:nvSpPr>
          <p:spPr>
            <a:xfrm>
              <a:off x="3820400" y="1979175"/>
              <a:ext cx="9725" cy="15125"/>
            </a:xfrm>
            <a:custGeom>
              <a:rect b="b" l="l" r="r" t="t"/>
              <a:pathLst>
                <a:path extrusionOk="0" h="605" w="389">
                  <a:moveTo>
                    <a:pt x="366" y="594"/>
                  </a:moveTo>
                  <a:lnTo>
                    <a:pt x="389" y="206"/>
                  </a:lnTo>
                  <a:lnTo>
                    <a:pt x="252" y="0"/>
                  </a:lnTo>
                  <a:lnTo>
                    <a:pt x="58" y="34"/>
                  </a:lnTo>
                  <a:lnTo>
                    <a:pt x="1" y="536"/>
                  </a:lnTo>
                  <a:lnTo>
                    <a:pt x="160" y="605"/>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55" name="Google Shape;2055;p65"/>
            <p:cNvSpPr/>
            <p:nvPr/>
          </p:nvSpPr>
          <p:spPr>
            <a:xfrm>
              <a:off x="4068900" y="1810550"/>
              <a:ext cx="119275" cy="49950"/>
            </a:xfrm>
            <a:custGeom>
              <a:rect b="b" l="l" r="r" t="t"/>
              <a:pathLst>
                <a:path extrusionOk="0" h="1998" w="4771">
                  <a:moveTo>
                    <a:pt x="3983" y="411"/>
                  </a:moveTo>
                  <a:lnTo>
                    <a:pt x="3447" y="411"/>
                  </a:lnTo>
                  <a:lnTo>
                    <a:pt x="2819" y="103"/>
                  </a:lnTo>
                  <a:lnTo>
                    <a:pt x="2523" y="1"/>
                  </a:lnTo>
                  <a:lnTo>
                    <a:pt x="1986" y="149"/>
                  </a:lnTo>
                  <a:lnTo>
                    <a:pt x="1963" y="799"/>
                  </a:lnTo>
                  <a:lnTo>
                    <a:pt x="1450" y="811"/>
                  </a:lnTo>
                  <a:lnTo>
                    <a:pt x="822" y="172"/>
                  </a:lnTo>
                  <a:lnTo>
                    <a:pt x="252" y="468"/>
                  </a:lnTo>
                  <a:lnTo>
                    <a:pt x="1" y="1005"/>
                  </a:lnTo>
                  <a:lnTo>
                    <a:pt x="80" y="1644"/>
                  </a:lnTo>
                  <a:lnTo>
                    <a:pt x="788" y="1370"/>
                  </a:lnTo>
                  <a:lnTo>
                    <a:pt x="1918" y="1427"/>
                  </a:lnTo>
                  <a:lnTo>
                    <a:pt x="2545" y="1347"/>
                  </a:lnTo>
                  <a:lnTo>
                    <a:pt x="2671" y="1530"/>
                  </a:lnTo>
                  <a:lnTo>
                    <a:pt x="3036" y="1587"/>
                  </a:lnTo>
                  <a:lnTo>
                    <a:pt x="3744" y="1998"/>
                  </a:lnTo>
                  <a:lnTo>
                    <a:pt x="4120" y="1861"/>
                  </a:lnTo>
                  <a:lnTo>
                    <a:pt x="4771" y="1530"/>
                  </a:lnTo>
                  <a:lnTo>
                    <a:pt x="4474" y="1016"/>
                  </a:lnTo>
                  <a:lnTo>
                    <a:pt x="4326" y="617"/>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56" name="Google Shape;2056;p65"/>
            <p:cNvSpPr/>
            <p:nvPr/>
          </p:nvSpPr>
          <p:spPr>
            <a:xfrm>
              <a:off x="3387025" y="2300700"/>
              <a:ext cx="313000" cy="325550"/>
            </a:xfrm>
            <a:custGeom>
              <a:rect b="b" l="l" r="r" t="t"/>
              <a:pathLst>
                <a:path extrusionOk="0" h="13022" w="12520">
                  <a:moveTo>
                    <a:pt x="11732" y="537"/>
                  </a:moveTo>
                  <a:lnTo>
                    <a:pt x="11401" y="526"/>
                  </a:lnTo>
                  <a:lnTo>
                    <a:pt x="10625" y="320"/>
                  </a:lnTo>
                  <a:lnTo>
                    <a:pt x="9906" y="377"/>
                  </a:lnTo>
                  <a:lnTo>
                    <a:pt x="9461" y="1"/>
                  </a:lnTo>
                  <a:lnTo>
                    <a:pt x="8913" y="1"/>
                  </a:lnTo>
                  <a:lnTo>
                    <a:pt x="8651" y="548"/>
                  </a:lnTo>
                  <a:lnTo>
                    <a:pt x="8126" y="1507"/>
                  </a:lnTo>
                  <a:lnTo>
                    <a:pt x="7555" y="1872"/>
                  </a:lnTo>
                  <a:lnTo>
                    <a:pt x="6779" y="2294"/>
                  </a:lnTo>
                  <a:lnTo>
                    <a:pt x="6289" y="2899"/>
                  </a:lnTo>
                  <a:lnTo>
                    <a:pt x="6152" y="3390"/>
                  </a:lnTo>
                  <a:lnTo>
                    <a:pt x="5855" y="4155"/>
                  </a:lnTo>
                  <a:lnTo>
                    <a:pt x="6015" y="5284"/>
                  </a:lnTo>
                  <a:lnTo>
                    <a:pt x="5341" y="6038"/>
                  </a:lnTo>
                  <a:lnTo>
                    <a:pt x="4953" y="6289"/>
                  </a:lnTo>
                  <a:lnTo>
                    <a:pt x="4326" y="6916"/>
                  </a:lnTo>
                  <a:lnTo>
                    <a:pt x="3607" y="7008"/>
                  </a:lnTo>
                  <a:lnTo>
                    <a:pt x="3207" y="7350"/>
                  </a:lnTo>
                  <a:lnTo>
                    <a:pt x="3184" y="7373"/>
                  </a:lnTo>
                  <a:lnTo>
                    <a:pt x="2671" y="8297"/>
                  </a:lnTo>
                  <a:lnTo>
                    <a:pt x="2146" y="8628"/>
                  </a:lnTo>
                  <a:lnTo>
                    <a:pt x="1849" y="9199"/>
                  </a:lnTo>
                  <a:lnTo>
                    <a:pt x="1815" y="9667"/>
                  </a:lnTo>
                  <a:lnTo>
                    <a:pt x="1587" y="10203"/>
                  </a:lnTo>
                  <a:lnTo>
                    <a:pt x="1324" y="10351"/>
                  </a:lnTo>
                  <a:lnTo>
                    <a:pt x="879" y="10922"/>
                  </a:lnTo>
                  <a:lnTo>
                    <a:pt x="594" y="11561"/>
                  </a:lnTo>
                  <a:lnTo>
                    <a:pt x="628" y="11881"/>
                  </a:lnTo>
                  <a:lnTo>
                    <a:pt x="366" y="12349"/>
                  </a:lnTo>
                  <a:lnTo>
                    <a:pt x="46" y="12588"/>
                  </a:lnTo>
                  <a:lnTo>
                    <a:pt x="0" y="13022"/>
                  </a:lnTo>
                  <a:lnTo>
                    <a:pt x="23" y="13022"/>
                  </a:lnTo>
                  <a:lnTo>
                    <a:pt x="1792" y="12942"/>
                  </a:lnTo>
                  <a:lnTo>
                    <a:pt x="1895" y="12623"/>
                  </a:lnTo>
                  <a:lnTo>
                    <a:pt x="2214" y="12200"/>
                  </a:lnTo>
                  <a:lnTo>
                    <a:pt x="2500" y="10945"/>
                  </a:lnTo>
                  <a:lnTo>
                    <a:pt x="3618" y="9975"/>
                  </a:lnTo>
                  <a:lnTo>
                    <a:pt x="4018" y="8822"/>
                  </a:lnTo>
                  <a:lnTo>
                    <a:pt x="4257" y="8765"/>
                  </a:lnTo>
                  <a:lnTo>
                    <a:pt x="4531" y="8058"/>
                  </a:lnTo>
                  <a:lnTo>
                    <a:pt x="5182" y="7955"/>
                  </a:lnTo>
                  <a:lnTo>
                    <a:pt x="5455" y="8080"/>
                  </a:lnTo>
                  <a:lnTo>
                    <a:pt x="5809" y="8080"/>
                  </a:lnTo>
                  <a:lnTo>
                    <a:pt x="6072" y="7864"/>
                  </a:lnTo>
                  <a:lnTo>
                    <a:pt x="6551" y="7841"/>
                  </a:lnTo>
                  <a:lnTo>
                    <a:pt x="6540" y="7350"/>
                  </a:lnTo>
                  <a:lnTo>
                    <a:pt x="6540" y="7350"/>
                  </a:lnTo>
                  <a:lnTo>
                    <a:pt x="6654" y="7350"/>
                  </a:lnTo>
                  <a:lnTo>
                    <a:pt x="6665" y="6289"/>
                  </a:lnTo>
                  <a:lnTo>
                    <a:pt x="7932" y="5615"/>
                  </a:lnTo>
                  <a:lnTo>
                    <a:pt x="8708" y="5467"/>
                  </a:lnTo>
                  <a:lnTo>
                    <a:pt x="9336" y="5227"/>
                  </a:lnTo>
                  <a:lnTo>
                    <a:pt x="9632" y="4771"/>
                  </a:lnTo>
                  <a:lnTo>
                    <a:pt x="10534" y="4417"/>
                  </a:lnTo>
                  <a:lnTo>
                    <a:pt x="10580" y="3744"/>
                  </a:lnTo>
                  <a:lnTo>
                    <a:pt x="11013" y="3675"/>
                  </a:lnTo>
                  <a:lnTo>
                    <a:pt x="11378" y="3333"/>
                  </a:lnTo>
                  <a:lnTo>
                    <a:pt x="12371" y="3185"/>
                  </a:lnTo>
                  <a:lnTo>
                    <a:pt x="12520" y="2831"/>
                  </a:lnTo>
                  <a:lnTo>
                    <a:pt x="12314" y="2637"/>
                  </a:lnTo>
                  <a:lnTo>
                    <a:pt x="12063" y="1678"/>
                  </a:lnTo>
                  <a:lnTo>
                    <a:pt x="12017" y="1119"/>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57" name="Google Shape;2057;p65"/>
            <p:cNvSpPr/>
            <p:nvPr/>
          </p:nvSpPr>
          <p:spPr>
            <a:xfrm>
              <a:off x="4189875" y="2015975"/>
              <a:ext cx="65925" cy="65925"/>
            </a:xfrm>
            <a:custGeom>
              <a:rect b="b" l="l" r="r" t="t"/>
              <a:pathLst>
                <a:path extrusionOk="0" h="2637" w="2637">
                  <a:moveTo>
                    <a:pt x="1484" y="2637"/>
                  </a:moveTo>
                  <a:lnTo>
                    <a:pt x="1655" y="2545"/>
                  </a:lnTo>
                  <a:lnTo>
                    <a:pt x="1735" y="2237"/>
                  </a:lnTo>
                  <a:lnTo>
                    <a:pt x="1883" y="1952"/>
                  </a:lnTo>
                  <a:lnTo>
                    <a:pt x="1815" y="1792"/>
                  </a:lnTo>
                  <a:lnTo>
                    <a:pt x="1963" y="1724"/>
                  </a:lnTo>
                  <a:lnTo>
                    <a:pt x="2043" y="1849"/>
                  </a:lnTo>
                  <a:lnTo>
                    <a:pt x="2465" y="1883"/>
                  </a:lnTo>
                  <a:lnTo>
                    <a:pt x="2637" y="1815"/>
                  </a:lnTo>
                  <a:lnTo>
                    <a:pt x="2500" y="1724"/>
                  </a:lnTo>
                  <a:lnTo>
                    <a:pt x="2534" y="1587"/>
                  </a:lnTo>
                  <a:lnTo>
                    <a:pt x="2249" y="1370"/>
                  </a:lnTo>
                  <a:lnTo>
                    <a:pt x="2089" y="993"/>
                  </a:lnTo>
                  <a:lnTo>
                    <a:pt x="1815" y="845"/>
                  </a:lnTo>
                  <a:lnTo>
                    <a:pt x="1815" y="537"/>
                  </a:lnTo>
                  <a:lnTo>
                    <a:pt x="1461" y="308"/>
                  </a:lnTo>
                  <a:lnTo>
                    <a:pt x="1176" y="274"/>
                  </a:lnTo>
                  <a:lnTo>
                    <a:pt x="617" y="0"/>
                  </a:lnTo>
                  <a:lnTo>
                    <a:pt x="160" y="80"/>
                  </a:lnTo>
                  <a:lnTo>
                    <a:pt x="0" y="217"/>
                  </a:lnTo>
                  <a:lnTo>
                    <a:pt x="229" y="297"/>
                  </a:lnTo>
                  <a:lnTo>
                    <a:pt x="491" y="571"/>
                  </a:lnTo>
                  <a:lnTo>
                    <a:pt x="754" y="936"/>
                  </a:lnTo>
                  <a:lnTo>
                    <a:pt x="1244" y="1472"/>
                  </a:lnTo>
                  <a:lnTo>
                    <a:pt x="1324" y="1849"/>
                  </a:lnTo>
                  <a:lnTo>
                    <a:pt x="1301" y="2237"/>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58" name="Google Shape;2058;p65"/>
            <p:cNvSpPr/>
            <p:nvPr/>
          </p:nvSpPr>
          <p:spPr>
            <a:xfrm>
              <a:off x="4569600" y="3385425"/>
              <a:ext cx="153250" cy="307875"/>
            </a:xfrm>
            <a:custGeom>
              <a:rect b="b" l="l" r="r" t="t"/>
              <a:pathLst>
                <a:path extrusionOk="0" h="12315" w="6130">
                  <a:moveTo>
                    <a:pt x="5867" y="1370"/>
                  </a:moveTo>
                  <a:lnTo>
                    <a:pt x="5718" y="765"/>
                  </a:lnTo>
                  <a:lnTo>
                    <a:pt x="5513" y="389"/>
                  </a:lnTo>
                  <a:lnTo>
                    <a:pt x="5262" y="1"/>
                  </a:lnTo>
                  <a:lnTo>
                    <a:pt x="4977" y="400"/>
                  </a:lnTo>
                  <a:lnTo>
                    <a:pt x="4931" y="937"/>
                  </a:lnTo>
                  <a:lnTo>
                    <a:pt x="4463" y="1587"/>
                  </a:lnTo>
                  <a:lnTo>
                    <a:pt x="4132" y="1473"/>
                  </a:lnTo>
                  <a:lnTo>
                    <a:pt x="4212" y="1850"/>
                  </a:lnTo>
                  <a:lnTo>
                    <a:pt x="3961" y="2306"/>
                  </a:lnTo>
                  <a:lnTo>
                    <a:pt x="3276" y="2865"/>
                  </a:lnTo>
                  <a:lnTo>
                    <a:pt x="2786" y="3390"/>
                  </a:lnTo>
                  <a:lnTo>
                    <a:pt x="2443" y="3390"/>
                  </a:lnTo>
                  <a:lnTo>
                    <a:pt x="2135" y="3573"/>
                  </a:lnTo>
                  <a:lnTo>
                    <a:pt x="1690" y="3755"/>
                  </a:lnTo>
                  <a:lnTo>
                    <a:pt x="1291" y="3778"/>
                  </a:lnTo>
                  <a:lnTo>
                    <a:pt x="1154" y="4372"/>
                  </a:lnTo>
                  <a:lnTo>
                    <a:pt x="834" y="4862"/>
                  </a:lnTo>
                  <a:lnTo>
                    <a:pt x="845" y="5707"/>
                  </a:lnTo>
                  <a:lnTo>
                    <a:pt x="960" y="6277"/>
                  </a:lnTo>
                  <a:lnTo>
                    <a:pt x="1119" y="6711"/>
                  </a:lnTo>
                  <a:lnTo>
                    <a:pt x="1005" y="7293"/>
                  </a:lnTo>
                  <a:lnTo>
                    <a:pt x="594" y="7978"/>
                  </a:lnTo>
                  <a:lnTo>
                    <a:pt x="560" y="8275"/>
                  </a:lnTo>
                  <a:lnTo>
                    <a:pt x="195" y="8434"/>
                  </a:lnTo>
                  <a:lnTo>
                    <a:pt x="1" y="9085"/>
                  </a:lnTo>
                  <a:lnTo>
                    <a:pt x="35" y="9747"/>
                  </a:lnTo>
                  <a:lnTo>
                    <a:pt x="263" y="10454"/>
                  </a:lnTo>
                  <a:lnTo>
                    <a:pt x="252" y="11276"/>
                  </a:lnTo>
                  <a:lnTo>
                    <a:pt x="423" y="11744"/>
                  </a:lnTo>
                  <a:lnTo>
                    <a:pt x="1017" y="12075"/>
                  </a:lnTo>
                  <a:lnTo>
                    <a:pt x="1450" y="12314"/>
                  </a:lnTo>
                  <a:lnTo>
                    <a:pt x="2158" y="11926"/>
                  </a:lnTo>
                  <a:lnTo>
                    <a:pt x="2820" y="11710"/>
                  </a:lnTo>
                  <a:lnTo>
                    <a:pt x="3253" y="10660"/>
                  </a:lnTo>
                  <a:lnTo>
                    <a:pt x="3653" y="9393"/>
                  </a:lnTo>
                  <a:lnTo>
                    <a:pt x="4269" y="7681"/>
                  </a:lnTo>
                  <a:lnTo>
                    <a:pt x="4737" y="6426"/>
                  </a:lnTo>
                  <a:lnTo>
                    <a:pt x="5125" y="5364"/>
                  </a:lnTo>
                  <a:lnTo>
                    <a:pt x="5239" y="4600"/>
                  </a:lnTo>
                  <a:lnTo>
                    <a:pt x="5467" y="4383"/>
                  </a:lnTo>
                  <a:lnTo>
                    <a:pt x="5570" y="3995"/>
                  </a:lnTo>
                  <a:lnTo>
                    <a:pt x="5456" y="3322"/>
                  </a:lnTo>
                  <a:lnTo>
                    <a:pt x="5627" y="3059"/>
                  </a:lnTo>
                  <a:lnTo>
                    <a:pt x="5855" y="3596"/>
                  </a:lnTo>
                  <a:lnTo>
                    <a:pt x="6015" y="3322"/>
                  </a:lnTo>
                  <a:lnTo>
                    <a:pt x="6129" y="2888"/>
                  </a:lnTo>
                  <a:lnTo>
                    <a:pt x="5935" y="2466"/>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59" name="Google Shape;2059;p65"/>
            <p:cNvSpPr/>
            <p:nvPr/>
          </p:nvSpPr>
          <p:spPr>
            <a:xfrm>
              <a:off x="1486900" y="2369750"/>
              <a:ext cx="529250" cy="412575"/>
            </a:xfrm>
            <a:custGeom>
              <a:rect b="b" l="l" r="r" t="t"/>
              <a:pathLst>
                <a:path extrusionOk="0" h="16503" w="21170">
                  <a:moveTo>
                    <a:pt x="13444" y="6254"/>
                  </a:moveTo>
                  <a:lnTo>
                    <a:pt x="12930" y="6049"/>
                  </a:lnTo>
                  <a:lnTo>
                    <a:pt x="12371" y="5764"/>
                  </a:lnTo>
                  <a:lnTo>
                    <a:pt x="12257" y="5341"/>
                  </a:lnTo>
                  <a:lnTo>
                    <a:pt x="12234" y="4691"/>
                  </a:lnTo>
                  <a:lnTo>
                    <a:pt x="11892" y="4177"/>
                  </a:lnTo>
                  <a:lnTo>
                    <a:pt x="11743" y="3652"/>
                  </a:lnTo>
                  <a:lnTo>
                    <a:pt x="11515" y="3025"/>
                  </a:lnTo>
                  <a:lnTo>
                    <a:pt x="11070" y="2671"/>
                  </a:lnTo>
                  <a:lnTo>
                    <a:pt x="10454" y="2682"/>
                  </a:lnTo>
                  <a:lnTo>
                    <a:pt x="9769" y="3401"/>
                  </a:lnTo>
                  <a:lnTo>
                    <a:pt x="9198" y="3127"/>
                  </a:lnTo>
                  <a:lnTo>
                    <a:pt x="8879" y="2853"/>
                  </a:lnTo>
                  <a:lnTo>
                    <a:pt x="8822" y="2351"/>
                  </a:lnTo>
                  <a:lnTo>
                    <a:pt x="8708" y="1883"/>
                  </a:lnTo>
                  <a:lnTo>
                    <a:pt x="8365" y="1484"/>
                  </a:lnTo>
                  <a:lnTo>
                    <a:pt x="8069" y="1199"/>
                  </a:lnTo>
                  <a:lnTo>
                    <a:pt x="7886" y="891"/>
                  </a:lnTo>
                  <a:lnTo>
                    <a:pt x="6551" y="891"/>
                  </a:lnTo>
                  <a:lnTo>
                    <a:pt x="6437" y="1256"/>
                  </a:lnTo>
                  <a:lnTo>
                    <a:pt x="5820" y="1256"/>
                  </a:lnTo>
                  <a:lnTo>
                    <a:pt x="4303" y="1256"/>
                  </a:lnTo>
                  <a:lnTo>
                    <a:pt x="2773" y="628"/>
                  </a:lnTo>
                  <a:lnTo>
                    <a:pt x="1758" y="183"/>
                  </a:lnTo>
                  <a:lnTo>
                    <a:pt x="1906" y="0"/>
                  </a:lnTo>
                  <a:lnTo>
                    <a:pt x="902" y="103"/>
                  </a:lnTo>
                  <a:lnTo>
                    <a:pt x="0" y="172"/>
                  </a:lnTo>
                  <a:lnTo>
                    <a:pt x="34" y="982"/>
                  </a:lnTo>
                  <a:lnTo>
                    <a:pt x="137" y="1712"/>
                  </a:lnTo>
                  <a:lnTo>
                    <a:pt x="228" y="2294"/>
                  </a:lnTo>
                  <a:lnTo>
                    <a:pt x="343" y="2865"/>
                  </a:lnTo>
                  <a:lnTo>
                    <a:pt x="719" y="3127"/>
                  </a:lnTo>
                  <a:lnTo>
                    <a:pt x="1130" y="3766"/>
                  </a:lnTo>
                  <a:lnTo>
                    <a:pt x="993" y="4177"/>
                  </a:lnTo>
                  <a:lnTo>
                    <a:pt x="605" y="4508"/>
                  </a:lnTo>
                  <a:lnTo>
                    <a:pt x="308" y="4463"/>
                  </a:lnTo>
                  <a:lnTo>
                    <a:pt x="217" y="4542"/>
                  </a:lnTo>
                  <a:lnTo>
                    <a:pt x="548" y="5067"/>
                  </a:lnTo>
                  <a:lnTo>
                    <a:pt x="959" y="5284"/>
                  </a:lnTo>
                  <a:lnTo>
                    <a:pt x="1107" y="5524"/>
                  </a:lnTo>
                  <a:lnTo>
                    <a:pt x="1233" y="5398"/>
                  </a:lnTo>
                  <a:lnTo>
                    <a:pt x="1678" y="5809"/>
                  </a:lnTo>
                  <a:lnTo>
                    <a:pt x="1974" y="6094"/>
                  </a:lnTo>
                  <a:lnTo>
                    <a:pt x="1986" y="6574"/>
                  </a:lnTo>
                  <a:lnTo>
                    <a:pt x="1815" y="7247"/>
                  </a:lnTo>
                  <a:lnTo>
                    <a:pt x="2169" y="7475"/>
                  </a:lnTo>
                  <a:lnTo>
                    <a:pt x="2648" y="7920"/>
                  </a:lnTo>
                  <a:lnTo>
                    <a:pt x="3059" y="8434"/>
                  </a:lnTo>
                  <a:lnTo>
                    <a:pt x="3161" y="8993"/>
                  </a:lnTo>
                  <a:lnTo>
                    <a:pt x="3298" y="8993"/>
                  </a:lnTo>
                  <a:lnTo>
                    <a:pt x="3686" y="8662"/>
                  </a:lnTo>
                  <a:lnTo>
                    <a:pt x="3743" y="8491"/>
                  </a:lnTo>
                  <a:lnTo>
                    <a:pt x="3527" y="8092"/>
                  </a:lnTo>
                  <a:lnTo>
                    <a:pt x="3298" y="7681"/>
                  </a:lnTo>
                  <a:lnTo>
                    <a:pt x="2933" y="7647"/>
                  </a:lnTo>
                  <a:lnTo>
                    <a:pt x="2990" y="7167"/>
                  </a:lnTo>
                  <a:lnTo>
                    <a:pt x="2853" y="6734"/>
                  </a:lnTo>
                  <a:lnTo>
                    <a:pt x="2716" y="6334"/>
                  </a:lnTo>
                  <a:lnTo>
                    <a:pt x="2648" y="5490"/>
                  </a:lnTo>
                  <a:lnTo>
                    <a:pt x="2271" y="5033"/>
                  </a:lnTo>
                  <a:lnTo>
                    <a:pt x="2191" y="4714"/>
                  </a:lnTo>
                  <a:lnTo>
                    <a:pt x="2020" y="4485"/>
                  </a:lnTo>
                  <a:lnTo>
                    <a:pt x="2020" y="3892"/>
                  </a:lnTo>
                  <a:lnTo>
                    <a:pt x="1872" y="3915"/>
                  </a:lnTo>
                  <a:lnTo>
                    <a:pt x="1860" y="3595"/>
                  </a:lnTo>
                  <a:lnTo>
                    <a:pt x="1758" y="3527"/>
                  </a:lnTo>
                  <a:lnTo>
                    <a:pt x="1701" y="3321"/>
                  </a:lnTo>
                  <a:lnTo>
                    <a:pt x="1313" y="2694"/>
                  </a:lnTo>
                  <a:lnTo>
                    <a:pt x="1164" y="2328"/>
                  </a:lnTo>
                  <a:lnTo>
                    <a:pt x="1301" y="1644"/>
                  </a:lnTo>
                  <a:lnTo>
                    <a:pt x="1313" y="1210"/>
                  </a:lnTo>
                  <a:lnTo>
                    <a:pt x="1575" y="845"/>
                  </a:lnTo>
                  <a:lnTo>
                    <a:pt x="1917" y="1085"/>
                  </a:lnTo>
                  <a:lnTo>
                    <a:pt x="2191" y="1062"/>
                  </a:lnTo>
                  <a:lnTo>
                    <a:pt x="2625" y="1416"/>
                  </a:lnTo>
                  <a:lnTo>
                    <a:pt x="2499" y="1758"/>
                  </a:lnTo>
                  <a:lnTo>
                    <a:pt x="2557" y="2454"/>
                  </a:lnTo>
                  <a:lnTo>
                    <a:pt x="2773" y="3127"/>
                  </a:lnTo>
                  <a:lnTo>
                    <a:pt x="2716" y="3413"/>
                  </a:lnTo>
                  <a:lnTo>
                    <a:pt x="2956" y="3858"/>
                  </a:lnTo>
                  <a:lnTo>
                    <a:pt x="3287" y="4337"/>
                  </a:lnTo>
                  <a:lnTo>
                    <a:pt x="3675" y="4405"/>
                  </a:lnTo>
                  <a:lnTo>
                    <a:pt x="3709" y="5033"/>
                  </a:lnTo>
                  <a:lnTo>
                    <a:pt x="4052" y="5478"/>
                  </a:lnTo>
                  <a:lnTo>
                    <a:pt x="4417" y="5695"/>
                  </a:lnTo>
                  <a:lnTo>
                    <a:pt x="4154" y="6266"/>
                  </a:lnTo>
                  <a:lnTo>
                    <a:pt x="4257" y="6483"/>
                  </a:lnTo>
                  <a:lnTo>
                    <a:pt x="4839" y="6848"/>
                  </a:lnTo>
                  <a:lnTo>
                    <a:pt x="5113" y="7418"/>
                  </a:lnTo>
                  <a:lnTo>
                    <a:pt x="5752" y="8114"/>
                  </a:lnTo>
                  <a:lnTo>
                    <a:pt x="6300" y="9027"/>
                  </a:lnTo>
                  <a:lnTo>
                    <a:pt x="6482" y="9484"/>
                  </a:lnTo>
                  <a:lnTo>
                    <a:pt x="6482" y="9849"/>
                  </a:lnTo>
                  <a:lnTo>
                    <a:pt x="6676" y="10260"/>
                  </a:lnTo>
                  <a:lnTo>
                    <a:pt x="6642" y="10568"/>
                  </a:lnTo>
                  <a:lnTo>
                    <a:pt x="6414" y="10796"/>
                  </a:lnTo>
                  <a:lnTo>
                    <a:pt x="6448" y="11059"/>
                  </a:lnTo>
                  <a:lnTo>
                    <a:pt x="6186" y="11161"/>
                  </a:lnTo>
                  <a:lnTo>
                    <a:pt x="6300" y="11595"/>
                  </a:lnTo>
                  <a:lnTo>
                    <a:pt x="6608" y="12166"/>
                  </a:lnTo>
                  <a:lnTo>
                    <a:pt x="7361" y="12679"/>
                  </a:lnTo>
                  <a:lnTo>
                    <a:pt x="7635" y="13102"/>
                  </a:lnTo>
                  <a:lnTo>
                    <a:pt x="8411" y="13387"/>
                  </a:lnTo>
                  <a:lnTo>
                    <a:pt x="8833" y="13444"/>
                  </a:lnTo>
                  <a:lnTo>
                    <a:pt x="9004" y="13684"/>
                  </a:lnTo>
                  <a:lnTo>
                    <a:pt x="9609" y="14106"/>
                  </a:lnTo>
                  <a:lnTo>
                    <a:pt x="10442" y="14540"/>
                  </a:lnTo>
                  <a:lnTo>
                    <a:pt x="11013" y="14665"/>
                  </a:lnTo>
                  <a:lnTo>
                    <a:pt x="11698" y="15076"/>
                  </a:lnTo>
                  <a:lnTo>
                    <a:pt x="12268" y="15247"/>
                  </a:lnTo>
                  <a:lnTo>
                    <a:pt x="12805" y="15498"/>
                  </a:lnTo>
                  <a:lnTo>
                    <a:pt x="13216" y="15395"/>
                  </a:lnTo>
                  <a:lnTo>
                    <a:pt x="13900" y="15053"/>
                  </a:lnTo>
                  <a:lnTo>
                    <a:pt x="14345" y="14996"/>
                  </a:lnTo>
                  <a:lnTo>
                    <a:pt x="14973" y="15224"/>
                  </a:lnTo>
                  <a:lnTo>
                    <a:pt x="15338" y="15521"/>
                  </a:lnTo>
                  <a:lnTo>
                    <a:pt x="16126" y="16502"/>
                  </a:lnTo>
                  <a:lnTo>
                    <a:pt x="16183" y="16240"/>
                  </a:lnTo>
                  <a:lnTo>
                    <a:pt x="16297" y="16023"/>
                  </a:lnTo>
                  <a:lnTo>
                    <a:pt x="16194" y="15852"/>
                  </a:lnTo>
                  <a:lnTo>
                    <a:pt x="16662" y="15110"/>
                  </a:lnTo>
                  <a:lnTo>
                    <a:pt x="17678" y="15110"/>
                  </a:lnTo>
                  <a:lnTo>
                    <a:pt x="17735" y="14813"/>
                  </a:lnTo>
                  <a:lnTo>
                    <a:pt x="17621" y="14756"/>
                  </a:lnTo>
                  <a:lnTo>
                    <a:pt x="17552" y="14551"/>
                  </a:lnTo>
                  <a:lnTo>
                    <a:pt x="17278" y="14334"/>
                  </a:lnTo>
                  <a:lnTo>
                    <a:pt x="17027" y="14037"/>
                  </a:lnTo>
                  <a:lnTo>
                    <a:pt x="17392" y="14037"/>
                  </a:lnTo>
                  <a:lnTo>
                    <a:pt x="17449" y="13524"/>
                  </a:lnTo>
                  <a:lnTo>
                    <a:pt x="18191" y="13524"/>
                  </a:lnTo>
                  <a:lnTo>
                    <a:pt x="18922" y="13535"/>
                  </a:lnTo>
                  <a:lnTo>
                    <a:pt x="18933" y="13398"/>
                  </a:lnTo>
                  <a:lnTo>
                    <a:pt x="19036" y="13353"/>
                  </a:lnTo>
                  <a:lnTo>
                    <a:pt x="19161" y="13467"/>
                  </a:lnTo>
                  <a:lnTo>
                    <a:pt x="19515" y="12908"/>
                  </a:lnTo>
                  <a:lnTo>
                    <a:pt x="19663" y="12908"/>
                  </a:lnTo>
                  <a:lnTo>
                    <a:pt x="19835" y="12896"/>
                  </a:lnTo>
                  <a:lnTo>
                    <a:pt x="20006" y="13124"/>
                  </a:lnTo>
                  <a:lnTo>
                    <a:pt x="20291" y="12417"/>
                  </a:lnTo>
                  <a:lnTo>
                    <a:pt x="20462" y="12029"/>
                  </a:lnTo>
                  <a:lnTo>
                    <a:pt x="20337" y="11869"/>
                  </a:lnTo>
                  <a:lnTo>
                    <a:pt x="20588" y="11310"/>
                  </a:lnTo>
                  <a:lnTo>
                    <a:pt x="21090" y="10773"/>
                  </a:lnTo>
                  <a:lnTo>
                    <a:pt x="21170" y="10328"/>
                  </a:lnTo>
                  <a:lnTo>
                    <a:pt x="20999" y="10146"/>
                  </a:lnTo>
                  <a:lnTo>
                    <a:pt x="20519" y="10214"/>
                  </a:lnTo>
                  <a:lnTo>
                    <a:pt x="19835" y="10191"/>
                  </a:lnTo>
                  <a:lnTo>
                    <a:pt x="18979" y="10397"/>
                  </a:lnTo>
                  <a:lnTo>
                    <a:pt x="18408" y="10648"/>
                  </a:lnTo>
                  <a:lnTo>
                    <a:pt x="18237" y="10899"/>
                  </a:lnTo>
                  <a:lnTo>
                    <a:pt x="18066" y="11675"/>
                  </a:lnTo>
                  <a:lnTo>
                    <a:pt x="17803" y="12200"/>
                  </a:lnTo>
                  <a:lnTo>
                    <a:pt x="17255" y="12565"/>
                  </a:lnTo>
                  <a:lnTo>
                    <a:pt x="16742" y="12725"/>
                  </a:lnTo>
                  <a:lnTo>
                    <a:pt x="16126" y="12885"/>
                  </a:lnTo>
                  <a:lnTo>
                    <a:pt x="15509" y="12965"/>
                  </a:lnTo>
                  <a:lnTo>
                    <a:pt x="14779" y="13227"/>
                  </a:lnTo>
                  <a:lnTo>
                    <a:pt x="14517" y="12851"/>
                  </a:lnTo>
                  <a:lnTo>
                    <a:pt x="13718" y="12611"/>
                  </a:lnTo>
                  <a:lnTo>
                    <a:pt x="13455" y="12154"/>
                  </a:lnTo>
                  <a:lnTo>
                    <a:pt x="13352" y="11641"/>
                  </a:lnTo>
                  <a:lnTo>
                    <a:pt x="12930" y="10967"/>
                  </a:lnTo>
                  <a:lnTo>
                    <a:pt x="12873" y="10260"/>
                  </a:lnTo>
                  <a:lnTo>
                    <a:pt x="12702" y="9815"/>
                  </a:lnTo>
                  <a:lnTo>
                    <a:pt x="12633" y="9336"/>
                  </a:lnTo>
                  <a:lnTo>
                    <a:pt x="12782" y="8890"/>
                  </a:lnTo>
                  <a:lnTo>
                    <a:pt x="13044" y="7658"/>
                  </a:lnTo>
                  <a:lnTo>
                    <a:pt x="13295" y="7019"/>
                  </a:lnTo>
                  <a:lnTo>
                    <a:pt x="13740" y="6220"/>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60" name="Google Shape;2060;p65"/>
            <p:cNvSpPr/>
            <p:nvPr/>
          </p:nvSpPr>
          <p:spPr>
            <a:xfrm>
              <a:off x="4096575" y="2151500"/>
              <a:ext cx="45950" cy="32825"/>
            </a:xfrm>
            <a:custGeom>
              <a:rect b="b" l="l" r="r" t="t"/>
              <a:pathLst>
                <a:path extrusionOk="0" h="1313" w="1838">
                  <a:moveTo>
                    <a:pt x="1724" y="285"/>
                  </a:moveTo>
                  <a:lnTo>
                    <a:pt x="1324" y="0"/>
                  </a:lnTo>
                  <a:lnTo>
                    <a:pt x="982" y="11"/>
                  </a:lnTo>
                  <a:lnTo>
                    <a:pt x="742" y="69"/>
                  </a:lnTo>
                  <a:lnTo>
                    <a:pt x="583" y="103"/>
                  </a:lnTo>
                  <a:lnTo>
                    <a:pt x="172" y="240"/>
                  </a:lnTo>
                  <a:lnTo>
                    <a:pt x="160" y="411"/>
                  </a:lnTo>
                  <a:lnTo>
                    <a:pt x="58" y="411"/>
                  </a:lnTo>
                  <a:lnTo>
                    <a:pt x="58" y="411"/>
                  </a:lnTo>
                  <a:lnTo>
                    <a:pt x="1" y="719"/>
                  </a:lnTo>
                  <a:lnTo>
                    <a:pt x="126" y="1084"/>
                  </a:lnTo>
                  <a:lnTo>
                    <a:pt x="457" y="1312"/>
                  </a:lnTo>
                  <a:lnTo>
                    <a:pt x="925" y="1233"/>
                  </a:lnTo>
                  <a:lnTo>
                    <a:pt x="1199" y="1039"/>
                  </a:lnTo>
                  <a:lnTo>
                    <a:pt x="1598" y="1061"/>
                  </a:lnTo>
                  <a:lnTo>
                    <a:pt x="1701" y="902"/>
                  </a:lnTo>
                  <a:lnTo>
                    <a:pt x="1838" y="867"/>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61" name="Google Shape;2061;p65"/>
            <p:cNvSpPr/>
            <p:nvPr/>
          </p:nvSpPr>
          <p:spPr>
            <a:xfrm>
              <a:off x="3479450" y="2545500"/>
              <a:ext cx="326425" cy="337525"/>
            </a:xfrm>
            <a:custGeom>
              <a:rect b="b" l="l" r="r" t="t"/>
              <a:pathLst>
                <a:path extrusionOk="0" h="13501" w="13057">
                  <a:moveTo>
                    <a:pt x="13045" y="5284"/>
                  </a:moveTo>
                  <a:lnTo>
                    <a:pt x="12178" y="5364"/>
                  </a:lnTo>
                  <a:lnTo>
                    <a:pt x="12155" y="4793"/>
                  </a:lnTo>
                  <a:lnTo>
                    <a:pt x="11790" y="4645"/>
                  </a:lnTo>
                  <a:lnTo>
                    <a:pt x="11299" y="4383"/>
                  </a:lnTo>
                  <a:lnTo>
                    <a:pt x="11116" y="3960"/>
                  </a:lnTo>
                  <a:lnTo>
                    <a:pt x="8469" y="1986"/>
                  </a:lnTo>
                  <a:lnTo>
                    <a:pt x="5844" y="0"/>
                  </a:lnTo>
                  <a:lnTo>
                    <a:pt x="4646" y="23"/>
                  </a:lnTo>
                  <a:lnTo>
                    <a:pt x="4988" y="3926"/>
                  </a:lnTo>
                  <a:lnTo>
                    <a:pt x="5330" y="7852"/>
                  </a:lnTo>
                  <a:lnTo>
                    <a:pt x="5467" y="7966"/>
                  </a:lnTo>
                  <a:lnTo>
                    <a:pt x="5285" y="8594"/>
                  </a:lnTo>
                  <a:lnTo>
                    <a:pt x="2101" y="8605"/>
                  </a:lnTo>
                  <a:lnTo>
                    <a:pt x="1975" y="8810"/>
                  </a:lnTo>
                  <a:lnTo>
                    <a:pt x="1679" y="8753"/>
                  </a:lnTo>
                  <a:lnTo>
                    <a:pt x="1222" y="8936"/>
                  </a:lnTo>
                  <a:lnTo>
                    <a:pt x="674" y="8674"/>
                  </a:lnTo>
                  <a:lnTo>
                    <a:pt x="423" y="8708"/>
                  </a:lnTo>
                  <a:lnTo>
                    <a:pt x="275" y="9233"/>
                  </a:lnTo>
                  <a:lnTo>
                    <a:pt x="1" y="9404"/>
                  </a:lnTo>
                  <a:lnTo>
                    <a:pt x="35" y="9963"/>
                  </a:lnTo>
                  <a:lnTo>
                    <a:pt x="195" y="10488"/>
                  </a:lnTo>
                  <a:lnTo>
                    <a:pt x="492" y="10751"/>
                  </a:lnTo>
                  <a:lnTo>
                    <a:pt x="549" y="11082"/>
                  </a:lnTo>
                  <a:lnTo>
                    <a:pt x="503" y="11367"/>
                  </a:lnTo>
                  <a:lnTo>
                    <a:pt x="549" y="11698"/>
                  </a:lnTo>
                  <a:lnTo>
                    <a:pt x="674" y="11698"/>
                  </a:lnTo>
                  <a:lnTo>
                    <a:pt x="891" y="11584"/>
                  </a:lnTo>
                  <a:lnTo>
                    <a:pt x="1017" y="11618"/>
                  </a:lnTo>
                  <a:lnTo>
                    <a:pt x="1233" y="11846"/>
                  </a:lnTo>
                  <a:lnTo>
                    <a:pt x="1576" y="11915"/>
                  </a:lnTo>
                  <a:lnTo>
                    <a:pt x="1804" y="11721"/>
                  </a:lnTo>
                  <a:lnTo>
                    <a:pt x="2055" y="11606"/>
                  </a:lnTo>
                  <a:lnTo>
                    <a:pt x="2249" y="11470"/>
                  </a:lnTo>
                  <a:lnTo>
                    <a:pt x="2398" y="11504"/>
                  </a:lnTo>
                  <a:lnTo>
                    <a:pt x="2592" y="11698"/>
                  </a:lnTo>
                  <a:lnTo>
                    <a:pt x="2671" y="11937"/>
                  </a:lnTo>
                  <a:lnTo>
                    <a:pt x="3002" y="12325"/>
                  </a:lnTo>
                  <a:lnTo>
                    <a:pt x="2831" y="12554"/>
                  </a:lnTo>
                  <a:lnTo>
                    <a:pt x="2797" y="12862"/>
                  </a:lnTo>
                  <a:lnTo>
                    <a:pt x="2968" y="12771"/>
                  </a:lnTo>
                  <a:lnTo>
                    <a:pt x="3071" y="12873"/>
                  </a:lnTo>
                  <a:lnTo>
                    <a:pt x="3025" y="13136"/>
                  </a:lnTo>
                  <a:lnTo>
                    <a:pt x="3276" y="13398"/>
                  </a:lnTo>
                  <a:lnTo>
                    <a:pt x="3368" y="13307"/>
                  </a:lnTo>
                  <a:lnTo>
                    <a:pt x="3596" y="13455"/>
                  </a:lnTo>
                  <a:lnTo>
                    <a:pt x="4212" y="13467"/>
                  </a:lnTo>
                  <a:lnTo>
                    <a:pt x="4360" y="13193"/>
                  </a:lnTo>
                  <a:lnTo>
                    <a:pt x="4497" y="13216"/>
                  </a:lnTo>
                  <a:lnTo>
                    <a:pt x="4726" y="13113"/>
                  </a:lnTo>
                  <a:lnTo>
                    <a:pt x="4851" y="13501"/>
                  </a:lnTo>
                  <a:lnTo>
                    <a:pt x="5045" y="13387"/>
                  </a:lnTo>
                  <a:lnTo>
                    <a:pt x="5365" y="13261"/>
                  </a:lnTo>
                  <a:lnTo>
                    <a:pt x="5308" y="12725"/>
                  </a:lnTo>
                  <a:lnTo>
                    <a:pt x="5536" y="12348"/>
                  </a:lnTo>
                  <a:lnTo>
                    <a:pt x="5513" y="12029"/>
                  </a:lnTo>
                  <a:lnTo>
                    <a:pt x="6152" y="11287"/>
                  </a:lnTo>
                  <a:lnTo>
                    <a:pt x="6266" y="10659"/>
                  </a:lnTo>
                  <a:lnTo>
                    <a:pt x="6495" y="10431"/>
                  </a:lnTo>
                  <a:lnTo>
                    <a:pt x="6883" y="10557"/>
                  </a:lnTo>
                  <a:lnTo>
                    <a:pt x="7213" y="10374"/>
                  </a:lnTo>
                  <a:lnTo>
                    <a:pt x="7328" y="10146"/>
                  </a:lnTo>
                  <a:lnTo>
                    <a:pt x="7932" y="9735"/>
                  </a:lnTo>
                  <a:lnTo>
                    <a:pt x="8092" y="9450"/>
                  </a:lnTo>
                  <a:lnTo>
                    <a:pt x="8834" y="9073"/>
                  </a:lnTo>
                  <a:lnTo>
                    <a:pt x="9268" y="8947"/>
                  </a:lnTo>
                  <a:lnTo>
                    <a:pt x="9462" y="9119"/>
                  </a:lnTo>
                  <a:lnTo>
                    <a:pt x="9975" y="9119"/>
                  </a:lnTo>
                  <a:lnTo>
                    <a:pt x="10489" y="9073"/>
                  </a:lnTo>
                  <a:lnTo>
                    <a:pt x="10774" y="8765"/>
                  </a:lnTo>
                  <a:lnTo>
                    <a:pt x="11858" y="8674"/>
                  </a:lnTo>
                  <a:lnTo>
                    <a:pt x="12554" y="8537"/>
                  </a:lnTo>
                  <a:lnTo>
                    <a:pt x="12634" y="7977"/>
                  </a:lnTo>
                  <a:lnTo>
                    <a:pt x="13057" y="7361"/>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62" name="Google Shape;2062;p65"/>
            <p:cNvSpPr/>
            <p:nvPr/>
          </p:nvSpPr>
          <p:spPr>
            <a:xfrm>
              <a:off x="5533650" y="2469325"/>
              <a:ext cx="174925" cy="417425"/>
            </a:xfrm>
            <a:custGeom>
              <a:rect b="b" l="l" r="r" t="t"/>
              <a:pathLst>
                <a:path extrusionOk="0" h="16697" w="6997">
                  <a:moveTo>
                    <a:pt x="6996" y="6266"/>
                  </a:moveTo>
                  <a:lnTo>
                    <a:pt x="6905" y="5889"/>
                  </a:lnTo>
                  <a:lnTo>
                    <a:pt x="6369" y="6151"/>
                  </a:lnTo>
                  <a:lnTo>
                    <a:pt x="6015" y="5980"/>
                  </a:lnTo>
                  <a:lnTo>
                    <a:pt x="5365" y="5638"/>
                  </a:lnTo>
                  <a:lnTo>
                    <a:pt x="5479" y="4896"/>
                  </a:lnTo>
                  <a:lnTo>
                    <a:pt x="4954" y="4702"/>
                  </a:lnTo>
                  <a:lnTo>
                    <a:pt x="4623" y="3880"/>
                  </a:lnTo>
                  <a:lnTo>
                    <a:pt x="3824" y="4017"/>
                  </a:lnTo>
                  <a:lnTo>
                    <a:pt x="3733" y="2956"/>
                  </a:lnTo>
                  <a:lnTo>
                    <a:pt x="4315" y="2191"/>
                  </a:lnTo>
                  <a:lnTo>
                    <a:pt x="4200" y="1438"/>
                  </a:lnTo>
                  <a:lnTo>
                    <a:pt x="4018" y="742"/>
                  </a:lnTo>
                  <a:lnTo>
                    <a:pt x="3630" y="525"/>
                  </a:lnTo>
                  <a:lnTo>
                    <a:pt x="3242" y="0"/>
                  </a:lnTo>
                  <a:lnTo>
                    <a:pt x="2820" y="57"/>
                  </a:lnTo>
                  <a:lnTo>
                    <a:pt x="2945" y="400"/>
                  </a:lnTo>
                  <a:lnTo>
                    <a:pt x="2717" y="571"/>
                  </a:lnTo>
                  <a:lnTo>
                    <a:pt x="2899" y="1119"/>
                  </a:lnTo>
                  <a:lnTo>
                    <a:pt x="2317" y="970"/>
                  </a:lnTo>
                  <a:lnTo>
                    <a:pt x="1450" y="1598"/>
                  </a:lnTo>
                  <a:lnTo>
                    <a:pt x="1576" y="2111"/>
                  </a:lnTo>
                  <a:lnTo>
                    <a:pt x="1279" y="2876"/>
                  </a:lnTo>
                  <a:lnTo>
                    <a:pt x="1313" y="3321"/>
                  </a:lnTo>
                  <a:lnTo>
                    <a:pt x="1108" y="4063"/>
                  </a:lnTo>
                  <a:lnTo>
                    <a:pt x="446" y="3858"/>
                  </a:lnTo>
                  <a:lnTo>
                    <a:pt x="571" y="4805"/>
                  </a:lnTo>
                  <a:lnTo>
                    <a:pt x="446" y="5101"/>
                  </a:lnTo>
                  <a:lnTo>
                    <a:pt x="571" y="5489"/>
                  </a:lnTo>
                  <a:lnTo>
                    <a:pt x="229" y="5706"/>
                  </a:lnTo>
                  <a:lnTo>
                    <a:pt x="309" y="6357"/>
                  </a:lnTo>
                  <a:lnTo>
                    <a:pt x="1" y="6220"/>
                  </a:lnTo>
                  <a:lnTo>
                    <a:pt x="161" y="6950"/>
                  </a:lnTo>
                  <a:lnTo>
                    <a:pt x="822" y="7692"/>
                  </a:lnTo>
                  <a:lnTo>
                    <a:pt x="1302" y="7818"/>
                  </a:lnTo>
                  <a:lnTo>
                    <a:pt x="1245" y="8126"/>
                  </a:lnTo>
                  <a:lnTo>
                    <a:pt x="2021" y="9187"/>
                  </a:lnTo>
                  <a:lnTo>
                    <a:pt x="2283" y="10020"/>
                  </a:lnTo>
                  <a:lnTo>
                    <a:pt x="2158" y="11150"/>
                  </a:lnTo>
                  <a:lnTo>
                    <a:pt x="2671" y="11367"/>
                  </a:lnTo>
                  <a:lnTo>
                    <a:pt x="3128" y="11447"/>
                  </a:lnTo>
                  <a:lnTo>
                    <a:pt x="3961" y="10796"/>
                  </a:lnTo>
                  <a:lnTo>
                    <a:pt x="4417" y="10351"/>
                  </a:lnTo>
                  <a:lnTo>
                    <a:pt x="4851" y="11093"/>
                  </a:lnTo>
                  <a:lnTo>
                    <a:pt x="5136" y="12246"/>
                  </a:lnTo>
                  <a:lnTo>
                    <a:pt x="5513" y="13330"/>
                  </a:lnTo>
                  <a:lnTo>
                    <a:pt x="5878" y="13809"/>
                  </a:lnTo>
                  <a:lnTo>
                    <a:pt x="5912" y="14790"/>
                  </a:lnTo>
                  <a:lnTo>
                    <a:pt x="6220" y="15327"/>
                  </a:lnTo>
                  <a:lnTo>
                    <a:pt x="6038" y="16012"/>
                  </a:lnTo>
                  <a:lnTo>
                    <a:pt x="6163" y="16696"/>
                  </a:lnTo>
                  <a:lnTo>
                    <a:pt x="6483" y="15760"/>
                  </a:lnTo>
                  <a:lnTo>
                    <a:pt x="6848" y="14916"/>
                  </a:lnTo>
                  <a:lnTo>
                    <a:pt x="6449" y="14094"/>
                  </a:lnTo>
                  <a:lnTo>
                    <a:pt x="6426" y="13661"/>
                  </a:lnTo>
                  <a:lnTo>
                    <a:pt x="6278" y="13158"/>
                  </a:lnTo>
                  <a:lnTo>
                    <a:pt x="5684" y="12440"/>
                  </a:lnTo>
                  <a:lnTo>
                    <a:pt x="5444" y="11983"/>
                  </a:lnTo>
                  <a:lnTo>
                    <a:pt x="5684" y="11823"/>
                  </a:lnTo>
                  <a:lnTo>
                    <a:pt x="5878" y="11024"/>
                  </a:lnTo>
                  <a:lnTo>
                    <a:pt x="5467" y="10420"/>
                  </a:lnTo>
                  <a:lnTo>
                    <a:pt x="4885" y="9769"/>
                  </a:lnTo>
                  <a:lnTo>
                    <a:pt x="4383" y="8970"/>
                  </a:lnTo>
                  <a:lnTo>
                    <a:pt x="4703" y="8810"/>
                  </a:lnTo>
                  <a:lnTo>
                    <a:pt x="4908" y="7829"/>
                  </a:lnTo>
                  <a:lnTo>
                    <a:pt x="5467" y="7783"/>
                  </a:lnTo>
                  <a:lnTo>
                    <a:pt x="5867" y="7384"/>
                  </a:lnTo>
                  <a:lnTo>
                    <a:pt x="6300" y="7190"/>
                  </a:lnTo>
                  <a:lnTo>
                    <a:pt x="6414" y="6848"/>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63" name="Google Shape;2063;p65"/>
            <p:cNvSpPr/>
            <p:nvPr/>
          </p:nvSpPr>
          <p:spPr>
            <a:xfrm>
              <a:off x="4057775" y="2124950"/>
              <a:ext cx="33400" cy="36275"/>
            </a:xfrm>
            <a:custGeom>
              <a:rect b="b" l="l" r="r" t="t"/>
              <a:pathLst>
                <a:path extrusionOk="0" h="1451" w="1336">
                  <a:moveTo>
                    <a:pt x="1279" y="640"/>
                  </a:moveTo>
                  <a:lnTo>
                    <a:pt x="1336" y="549"/>
                  </a:lnTo>
                  <a:lnTo>
                    <a:pt x="1050" y="377"/>
                  </a:lnTo>
                  <a:lnTo>
                    <a:pt x="799" y="275"/>
                  </a:lnTo>
                  <a:lnTo>
                    <a:pt x="685" y="161"/>
                  </a:lnTo>
                  <a:lnTo>
                    <a:pt x="468" y="1"/>
                  </a:lnTo>
                  <a:lnTo>
                    <a:pt x="343" y="92"/>
                  </a:lnTo>
                  <a:lnTo>
                    <a:pt x="126" y="286"/>
                  </a:lnTo>
                  <a:lnTo>
                    <a:pt x="69" y="777"/>
                  </a:lnTo>
                  <a:lnTo>
                    <a:pt x="1" y="914"/>
                  </a:lnTo>
                  <a:lnTo>
                    <a:pt x="1" y="914"/>
                  </a:lnTo>
                  <a:lnTo>
                    <a:pt x="320" y="1085"/>
                  </a:lnTo>
                  <a:lnTo>
                    <a:pt x="548" y="1393"/>
                  </a:lnTo>
                  <a:lnTo>
                    <a:pt x="708" y="1450"/>
                  </a:lnTo>
                  <a:lnTo>
                    <a:pt x="708" y="1450"/>
                  </a:lnTo>
                  <a:lnTo>
                    <a:pt x="640" y="1176"/>
                  </a:lnTo>
                  <a:lnTo>
                    <a:pt x="925" y="731"/>
                  </a:lnTo>
                  <a:lnTo>
                    <a:pt x="982" y="902"/>
                  </a:lnTo>
                  <a:lnTo>
                    <a:pt x="1165" y="834"/>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64" name="Google Shape;2064;p65"/>
            <p:cNvSpPr/>
            <p:nvPr/>
          </p:nvSpPr>
          <p:spPr>
            <a:xfrm>
              <a:off x="5255200" y="1937225"/>
              <a:ext cx="593450" cy="230275"/>
            </a:xfrm>
            <a:custGeom>
              <a:rect b="b" l="l" r="r" t="t"/>
              <a:pathLst>
                <a:path extrusionOk="0" h="9211" w="23738">
                  <a:moveTo>
                    <a:pt x="9541" y="1336"/>
                  </a:moveTo>
                  <a:lnTo>
                    <a:pt x="9016" y="685"/>
                  </a:lnTo>
                  <a:lnTo>
                    <a:pt x="8080" y="468"/>
                  </a:lnTo>
                  <a:lnTo>
                    <a:pt x="7396" y="354"/>
                  </a:lnTo>
                  <a:lnTo>
                    <a:pt x="6403" y="1"/>
                  </a:lnTo>
                  <a:lnTo>
                    <a:pt x="6220" y="914"/>
                  </a:lnTo>
                  <a:lnTo>
                    <a:pt x="6791" y="1427"/>
                  </a:lnTo>
                  <a:lnTo>
                    <a:pt x="6448" y="2043"/>
                  </a:lnTo>
                  <a:lnTo>
                    <a:pt x="5319" y="1815"/>
                  </a:lnTo>
                  <a:lnTo>
                    <a:pt x="4611" y="1781"/>
                  </a:lnTo>
                  <a:lnTo>
                    <a:pt x="3938" y="1370"/>
                  </a:lnTo>
                  <a:lnTo>
                    <a:pt x="3207" y="1359"/>
                  </a:lnTo>
                  <a:lnTo>
                    <a:pt x="2454" y="1085"/>
                  </a:lnTo>
                  <a:lnTo>
                    <a:pt x="1610" y="1496"/>
                  </a:lnTo>
                  <a:lnTo>
                    <a:pt x="674" y="2272"/>
                  </a:lnTo>
                  <a:lnTo>
                    <a:pt x="0" y="2409"/>
                  </a:lnTo>
                  <a:lnTo>
                    <a:pt x="468" y="3036"/>
                  </a:lnTo>
                  <a:lnTo>
                    <a:pt x="1290" y="3504"/>
                  </a:lnTo>
                  <a:lnTo>
                    <a:pt x="2443" y="3835"/>
                  </a:lnTo>
                  <a:lnTo>
                    <a:pt x="3264" y="4554"/>
                  </a:lnTo>
                  <a:lnTo>
                    <a:pt x="3447" y="5593"/>
                  </a:lnTo>
                  <a:lnTo>
                    <a:pt x="3881" y="5981"/>
                  </a:lnTo>
                  <a:lnTo>
                    <a:pt x="4794" y="6117"/>
                  </a:lnTo>
                  <a:lnTo>
                    <a:pt x="5821" y="6243"/>
                  </a:lnTo>
                  <a:lnTo>
                    <a:pt x="6951" y="6791"/>
                  </a:lnTo>
                  <a:lnTo>
                    <a:pt x="7430" y="6893"/>
                  </a:lnTo>
                  <a:lnTo>
                    <a:pt x="8137" y="7704"/>
                  </a:lnTo>
                  <a:lnTo>
                    <a:pt x="8799" y="8217"/>
                  </a:lnTo>
                  <a:lnTo>
                    <a:pt x="9587" y="8206"/>
                  </a:lnTo>
                  <a:lnTo>
                    <a:pt x="11184" y="8388"/>
                  </a:lnTo>
                  <a:lnTo>
                    <a:pt x="12097" y="8274"/>
                  </a:lnTo>
                  <a:lnTo>
                    <a:pt x="12885" y="8400"/>
                  </a:lnTo>
                  <a:lnTo>
                    <a:pt x="14209" y="8936"/>
                  </a:lnTo>
                  <a:lnTo>
                    <a:pt x="15099" y="8925"/>
                  </a:lnTo>
                  <a:lnTo>
                    <a:pt x="15555" y="9210"/>
                  </a:lnTo>
                  <a:lnTo>
                    <a:pt x="16183" y="8742"/>
                  </a:lnTo>
                  <a:lnTo>
                    <a:pt x="17210" y="8423"/>
                  </a:lnTo>
                  <a:lnTo>
                    <a:pt x="18271" y="8400"/>
                  </a:lnTo>
                  <a:lnTo>
                    <a:pt x="18979" y="8080"/>
                  </a:lnTo>
                  <a:lnTo>
                    <a:pt x="19241" y="7612"/>
                  </a:lnTo>
                  <a:lnTo>
                    <a:pt x="19607" y="7327"/>
                  </a:lnTo>
                  <a:lnTo>
                    <a:pt x="19333" y="7030"/>
                  </a:lnTo>
                  <a:lnTo>
                    <a:pt x="18922" y="6699"/>
                  </a:lnTo>
                  <a:lnTo>
                    <a:pt x="18979" y="6129"/>
                  </a:lnTo>
                  <a:lnTo>
                    <a:pt x="19435" y="6197"/>
                  </a:lnTo>
                  <a:lnTo>
                    <a:pt x="20269" y="6391"/>
                  </a:lnTo>
                  <a:lnTo>
                    <a:pt x="20714" y="5912"/>
                  </a:lnTo>
                  <a:lnTo>
                    <a:pt x="21615" y="5570"/>
                  </a:lnTo>
                  <a:lnTo>
                    <a:pt x="21809" y="4988"/>
                  </a:lnTo>
                  <a:lnTo>
                    <a:pt x="22152" y="4737"/>
                  </a:lnTo>
                  <a:lnTo>
                    <a:pt x="23122" y="4622"/>
                  </a:lnTo>
                  <a:lnTo>
                    <a:pt x="23738" y="4714"/>
                  </a:lnTo>
                  <a:lnTo>
                    <a:pt x="23635" y="4406"/>
                  </a:lnTo>
                  <a:lnTo>
                    <a:pt x="22608" y="3789"/>
                  </a:lnTo>
                  <a:lnTo>
                    <a:pt x="21889" y="3504"/>
                  </a:lnTo>
                  <a:lnTo>
                    <a:pt x="21524" y="3835"/>
                  </a:lnTo>
                  <a:lnTo>
                    <a:pt x="20759" y="3687"/>
                  </a:lnTo>
                  <a:lnTo>
                    <a:pt x="20417" y="3801"/>
                  </a:lnTo>
                  <a:lnTo>
                    <a:pt x="20029" y="3436"/>
                  </a:lnTo>
                  <a:lnTo>
                    <a:pt x="19983" y="2545"/>
                  </a:lnTo>
                  <a:lnTo>
                    <a:pt x="19903" y="1895"/>
                  </a:lnTo>
                  <a:lnTo>
                    <a:pt x="19116" y="1963"/>
                  </a:lnTo>
                  <a:lnTo>
                    <a:pt x="18557" y="1667"/>
                  </a:lnTo>
                  <a:lnTo>
                    <a:pt x="18089" y="1564"/>
                  </a:lnTo>
                  <a:lnTo>
                    <a:pt x="17450" y="2192"/>
                  </a:lnTo>
                  <a:lnTo>
                    <a:pt x="16617" y="2340"/>
                  </a:lnTo>
                  <a:lnTo>
                    <a:pt x="16103" y="2568"/>
                  </a:lnTo>
                  <a:lnTo>
                    <a:pt x="15156" y="2420"/>
                  </a:lnTo>
                  <a:lnTo>
                    <a:pt x="14505" y="2420"/>
                  </a:lnTo>
                  <a:lnTo>
                    <a:pt x="13809" y="1975"/>
                  </a:lnTo>
                  <a:lnTo>
                    <a:pt x="12885" y="1553"/>
                  </a:lnTo>
                  <a:lnTo>
                    <a:pt x="12109" y="1438"/>
                  </a:lnTo>
                  <a:lnTo>
                    <a:pt x="11299" y="1553"/>
                  </a:lnTo>
                  <a:lnTo>
                    <a:pt x="10739" y="1712"/>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65" name="Google Shape;2065;p65"/>
            <p:cNvSpPr/>
            <p:nvPr/>
          </p:nvSpPr>
          <p:spPr>
            <a:xfrm>
              <a:off x="4320550" y="3346350"/>
              <a:ext cx="210275" cy="372625"/>
            </a:xfrm>
            <a:custGeom>
              <a:rect b="b" l="l" r="r" t="t"/>
              <a:pathLst>
                <a:path extrusionOk="0" h="14905" w="8411">
                  <a:moveTo>
                    <a:pt x="8320" y="411"/>
                  </a:moveTo>
                  <a:lnTo>
                    <a:pt x="8206" y="0"/>
                  </a:lnTo>
                  <a:lnTo>
                    <a:pt x="8206" y="0"/>
                  </a:lnTo>
                  <a:lnTo>
                    <a:pt x="8206" y="0"/>
                  </a:lnTo>
                  <a:lnTo>
                    <a:pt x="7544" y="525"/>
                  </a:lnTo>
                  <a:lnTo>
                    <a:pt x="6665" y="879"/>
                  </a:lnTo>
                  <a:lnTo>
                    <a:pt x="6186" y="868"/>
                  </a:lnTo>
                  <a:lnTo>
                    <a:pt x="5889" y="1141"/>
                  </a:lnTo>
                  <a:lnTo>
                    <a:pt x="5330" y="1153"/>
                  </a:lnTo>
                  <a:lnTo>
                    <a:pt x="5136" y="1267"/>
                  </a:lnTo>
                  <a:lnTo>
                    <a:pt x="4177" y="1005"/>
                  </a:lnTo>
                  <a:lnTo>
                    <a:pt x="3880" y="1050"/>
                  </a:lnTo>
                  <a:lnTo>
                    <a:pt x="3652" y="1906"/>
                  </a:lnTo>
                  <a:lnTo>
                    <a:pt x="3755" y="2945"/>
                  </a:lnTo>
                  <a:lnTo>
                    <a:pt x="3789" y="2945"/>
                  </a:lnTo>
                  <a:lnTo>
                    <a:pt x="4063" y="3230"/>
                  </a:lnTo>
                  <a:lnTo>
                    <a:pt x="4382" y="3892"/>
                  </a:lnTo>
                  <a:lnTo>
                    <a:pt x="4394" y="5056"/>
                  </a:lnTo>
                  <a:lnTo>
                    <a:pt x="4040" y="5250"/>
                  </a:lnTo>
                  <a:lnTo>
                    <a:pt x="3766" y="5889"/>
                  </a:lnTo>
                  <a:lnTo>
                    <a:pt x="3275" y="5318"/>
                  </a:lnTo>
                  <a:lnTo>
                    <a:pt x="3253" y="4679"/>
                  </a:lnTo>
                  <a:lnTo>
                    <a:pt x="3435" y="4257"/>
                  </a:lnTo>
                  <a:lnTo>
                    <a:pt x="3390" y="3892"/>
                  </a:lnTo>
                  <a:lnTo>
                    <a:pt x="3093" y="3664"/>
                  </a:lnTo>
                  <a:lnTo>
                    <a:pt x="2865" y="3743"/>
                  </a:lnTo>
                  <a:lnTo>
                    <a:pt x="2442" y="3321"/>
                  </a:lnTo>
                  <a:lnTo>
                    <a:pt x="0" y="4063"/>
                  </a:lnTo>
                  <a:lnTo>
                    <a:pt x="46" y="4702"/>
                  </a:lnTo>
                  <a:lnTo>
                    <a:pt x="80" y="5044"/>
                  </a:lnTo>
                  <a:lnTo>
                    <a:pt x="742" y="5033"/>
                  </a:lnTo>
                  <a:lnTo>
                    <a:pt x="1107" y="5216"/>
                  </a:lnTo>
                  <a:lnTo>
                    <a:pt x="1267" y="5444"/>
                  </a:lnTo>
                  <a:lnTo>
                    <a:pt x="1632" y="5512"/>
                  </a:lnTo>
                  <a:lnTo>
                    <a:pt x="2032" y="5798"/>
                  </a:lnTo>
                  <a:lnTo>
                    <a:pt x="1997" y="6962"/>
                  </a:lnTo>
                  <a:lnTo>
                    <a:pt x="1803" y="7589"/>
                  </a:lnTo>
                  <a:lnTo>
                    <a:pt x="1735" y="8251"/>
                  </a:lnTo>
                  <a:lnTo>
                    <a:pt x="1849" y="8525"/>
                  </a:lnTo>
                  <a:lnTo>
                    <a:pt x="1735" y="9050"/>
                  </a:lnTo>
                  <a:lnTo>
                    <a:pt x="1609" y="9141"/>
                  </a:lnTo>
                  <a:lnTo>
                    <a:pt x="1381" y="9792"/>
                  </a:lnTo>
                  <a:lnTo>
                    <a:pt x="491" y="10819"/>
                  </a:lnTo>
                  <a:lnTo>
                    <a:pt x="810" y="12109"/>
                  </a:lnTo>
                  <a:lnTo>
                    <a:pt x="970" y="12748"/>
                  </a:lnTo>
                  <a:lnTo>
                    <a:pt x="765" y="13763"/>
                  </a:lnTo>
                  <a:lnTo>
                    <a:pt x="822" y="14094"/>
                  </a:lnTo>
                  <a:lnTo>
                    <a:pt x="913" y="14505"/>
                  </a:lnTo>
                  <a:lnTo>
                    <a:pt x="947" y="14905"/>
                  </a:lnTo>
                  <a:lnTo>
                    <a:pt x="1541" y="14905"/>
                  </a:lnTo>
                  <a:lnTo>
                    <a:pt x="1632" y="14437"/>
                  </a:lnTo>
                  <a:lnTo>
                    <a:pt x="1438" y="14357"/>
                  </a:lnTo>
                  <a:lnTo>
                    <a:pt x="1392" y="13992"/>
                  </a:lnTo>
                  <a:lnTo>
                    <a:pt x="1769" y="13649"/>
                  </a:lnTo>
                  <a:lnTo>
                    <a:pt x="2739" y="13159"/>
                  </a:lnTo>
                  <a:lnTo>
                    <a:pt x="3390" y="12850"/>
                  </a:lnTo>
                  <a:lnTo>
                    <a:pt x="3743" y="12519"/>
                  </a:lnTo>
                  <a:lnTo>
                    <a:pt x="3880" y="12154"/>
                  </a:lnTo>
                  <a:lnTo>
                    <a:pt x="3709" y="11994"/>
                  </a:lnTo>
                  <a:lnTo>
                    <a:pt x="3857" y="11561"/>
                  </a:lnTo>
                  <a:lnTo>
                    <a:pt x="3937" y="10682"/>
                  </a:lnTo>
                  <a:lnTo>
                    <a:pt x="3789" y="10728"/>
                  </a:lnTo>
                  <a:lnTo>
                    <a:pt x="3789" y="10454"/>
                  </a:lnTo>
                  <a:lnTo>
                    <a:pt x="3675" y="9929"/>
                  </a:lnTo>
                  <a:lnTo>
                    <a:pt x="3332" y="9244"/>
                  </a:lnTo>
                  <a:lnTo>
                    <a:pt x="3435" y="8582"/>
                  </a:lnTo>
                  <a:lnTo>
                    <a:pt x="3766" y="8388"/>
                  </a:lnTo>
                  <a:lnTo>
                    <a:pt x="4348" y="7726"/>
                  </a:lnTo>
                  <a:lnTo>
                    <a:pt x="4656" y="7567"/>
                  </a:lnTo>
                  <a:lnTo>
                    <a:pt x="5615" y="6597"/>
                  </a:lnTo>
                  <a:lnTo>
                    <a:pt x="6528" y="6163"/>
                  </a:lnTo>
                  <a:lnTo>
                    <a:pt x="7270" y="5798"/>
                  </a:lnTo>
                  <a:lnTo>
                    <a:pt x="7795" y="5250"/>
                  </a:lnTo>
                  <a:lnTo>
                    <a:pt x="8137" y="4622"/>
                  </a:lnTo>
                  <a:lnTo>
                    <a:pt x="8411" y="3960"/>
                  </a:lnTo>
                  <a:lnTo>
                    <a:pt x="8285" y="3515"/>
                  </a:lnTo>
                  <a:lnTo>
                    <a:pt x="8308" y="2112"/>
                  </a:lnTo>
                  <a:lnTo>
                    <a:pt x="8251" y="1313"/>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66" name="Google Shape;2066;p65"/>
            <p:cNvSpPr/>
            <p:nvPr/>
          </p:nvSpPr>
          <p:spPr>
            <a:xfrm>
              <a:off x="3386175" y="2490425"/>
              <a:ext cx="239400" cy="290175"/>
            </a:xfrm>
            <a:custGeom>
              <a:rect b="b" l="l" r="r" t="t"/>
              <a:pathLst>
                <a:path extrusionOk="0" h="11607" w="9576">
                  <a:moveTo>
                    <a:pt x="9575" y="2203"/>
                  </a:moveTo>
                  <a:lnTo>
                    <a:pt x="6676" y="1"/>
                  </a:lnTo>
                  <a:lnTo>
                    <a:pt x="6642" y="1382"/>
                  </a:lnTo>
                  <a:lnTo>
                    <a:pt x="4097" y="1336"/>
                  </a:lnTo>
                  <a:lnTo>
                    <a:pt x="4063" y="3664"/>
                  </a:lnTo>
                  <a:lnTo>
                    <a:pt x="3321" y="3733"/>
                  </a:lnTo>
                  <a:lnTo>
                    <a:pt x="3116" y="4200"/>
                  </a:lnTo>
                  <a:lnTo>
                    <a:pt x="3253" y="5513"/>
                  </a:lnTo>
                  <a:lnTo>
                    <a:pt x="171" y="5501"/>
                  </a:lnTo>
                  <a:lnTo>
                    <a:pt x="0" y="5821"/>
                  </a:lnTo>
                  <a:lnTo>
                    <a:pt x="400" y="6198"/>
                  </a:lnTo>
                  <a:lnTo>
                    <a:pt x="594" y="6631"/>
                  </a:lnTo>
                  <a:lnTo>
                    <a:pt x="491" y="7088"/>
                  </a:lnTo>
                  <a:lnTo>
                    <a:pt x="582" y="7544"/>
                  </a:lnTo>
                  <a:lnTo>
                    <a:pt x="651" y="8434"/>
                  </a:lnTo>
                  <a:lnTo>
                    <a:pt x="537" y="9279"/>
                  </a:lnTo>
                  <a:lnTo>
                    <a:pt x="297" y="9735"/>
                  </a:lnTo>
                  <a:lnTo>
                    <a:pt x="354" y="10226"/>
                  </a:lnTo>
                  <a:lnTo>
                    <a:pt x="639" y="9941"/>
                  </a:lnTo>
                  <a:lnTo>
                    <a:pt x="1027" y="10009"/>
                  </a:lnTo>
                  <a:lnTo>
                    <a:pt x="1427" y="9804"/>
                  </a:lnTo>
                  <a:lnTo>
                    <a:pt x="1860" y="9804"/>
                  </a:lnTo>
                  <a:lnTo>
                    <a:pt x="2237" y="10066"/>
                  </a:lnTo>
                  <a:lnTo>
                    <a:pt x="2762" y="10306"/>
                  </a:lnTo>
                  <a:lnTo>
                    <a:pt x="3218" y="10979"/>
                  </a:lnTo>
                  <a:lnTo>
                    <a:pt x="3732" y="11607"/>
                  </a:lnTo>
                  <a:lnTo>
                    <a:pt x="4006" y="11436"/>
                  </a:lnTo>
                  <a:lnTo>
                    <a:pt x="4143" y="10911"/>
                  </a:lnTo>
                  <a:lnTo>
                    <a:pt x="4405" y="10877"/>
                  </a:lnTo>
                  <a:lnTo>
                    <a:pt x="4942" y="11139"/>
                  </a:lnTo>
                  <a:lnTo>
                    <a:pt x="5398" y="10945"/>
                  </a:lnTo>
                  <a:lnTo>
                    <a:pt x="5706" y="11002"/>
                  </a:lnTo>
                  <a:lnTo>
                    <a:pt x="5832" y="10808"/>
                  </a:lnTo>
                  <a:lnTo>
                    <a:pt x="9016" y="10797"/>
                  </a:lnTo>
                  <a:lnTo>
                    <a:pt x="9198" y="10169"/>
                  </a:lnTo>
                  <a:lnTo>
                    <a:pt x="9050" y="10055"/>
                  </a:lnTo>
                  <a:lnTo>
                    <a:pt x="8708" y="6129"/>
                  </a:lnTo>
                  <a:lnTo>
                    <a:pt x="8365" y="2215"/>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67" name="Google Shape;2067;p65"/>
            <p:cNvSpPr/>
            <p:nvPr/>
          </p:nvSpPr>
          <p:spPr>
            <a:xfrm>
              <a:off x="4371050" y="3321525"/>
              <a:ext cx="59350" cy="172050"/>
            </a:xfrm>
            <a:custGeom>
              <a:rect b="b" l="l" r="r" t="t"/>
              <a:pathLst>
                <a:path extrusionOk="0" h="6882" w="2374">
                  <a:moveTo>
                    <a:pt x="1472" y="4371"/>
                  </a:moveTo>
                  <a:lnTo>
                    <a:pt x="1484" y="4040"/>
                  </a:lnTo>
                  <a:lnTo>
                    <a:pt x="1312" y="3766"/>
                  </a:lnTo>
                  <a:lnTo>
                    <a:pt x="1324" y="3367"/>
                  </a:lnTo>
                  <a:lnTo>
                    <a:pt x="1118" y="2705"/>
                  </a:lnTo>
                  <a:lnTo>
                    <a:pt x="1358" y="2203"/>
                  </a:lnTo>
                  <a:lnTo>
                    <a:pt x="1347" y="1107"/>
                  </a:lnTo>
                  <a:lnTo>
                    <a:pt x="1073" y="514"/>
                  </a:lnTo>
                  <a:lnTo>
                    <a:pt x="1096" y="411"/>
                  </a:lnTo>
                  <a:lnTo>
                    <a:pt x="1096" y="411"/>
                  </a:lnTo>
                  <a:lnTo>
                    <a:pt x="947" y="172"/>
                  </a:lnTo>
                  <a:lnTo>
                    <a:pt x="171" y="0"/>
                  </a:lnTo>
                  <a:lnTo>
                    <a:pt x="548" y="400"/>
                  </a:lnTo>
                  <a:lnTo>
                    <a:pt x="719" y="1176"/>
                  </a:lnTo>
                  <a:lnTo>
                    <a:pt x="571" y="1427"/>
                  </a:lnTo>
                  <a:lnTo>
                    <a:pt x="400" y="2157"/>
                  </a:lnTo>
                  <a:lnTo>
                    <a:pt x="525" y="2911"/>
                  </a:lnTo>
                  <a:lnTo>
                    <a:pt x="274" y="3230"/>
                  </a:lnTo>
                  <a:lnTo>
                    <a:pt x="0" y="4063"/>
                  </a:lnTo>
                  <a:lnTo>
                    <a:pt x="422" y="4314"/>
                  </a:lnTo>
                  <a:lnTo>
                    <a:pt x="845" y="4736"/>
                  </a:lnTo>
                  <a:lnTo>
                    <a:pt x="1073" y="4657"/>
                  </a:lnTo>
                  <a:lnTo>
                    <a:pt x="1370" y="4885"/>
                  </a:lnTo>
                  <a:lnTo>
                    <a:pt x="1415" y="5250"/>
                  </a:lnTo>
                  <a:lnTo>
                    <a:pt x="1233" y="5661"/>
                  </a:lnTo>
                  <a:lnTo>
                    <a:pt x="1255" y="6311"/>
                  </a:lnTo>
                  <a:lnTo>
                    <a:pt x="1746" y="6882"/>
                  </a:lnTo>
                  <a:lnTo>
                    <a:pt x="2020" y="6231"/>
                  </a:lnTo>
                  <a:lnTo>
                    <a:pt x="2374" y="6049"/>
                  </a:lnTo>
                  <a:lnTo>
                    <a:pt x="2362" y="4885"/>
                  </a:lnTo>
                  <a:lnTo>
                    <a:pt x="2043" y="4223"/>
                  </a:lnTo>
                  <a:lnTo>
                    <a:pt x="1769" y="3938"/>
                  </a:lnTo>
                  <a:lnTo>
                    <a:pt x="1735" y="3938"/>
                  </a:lnTo>
                  <a:lnTo>
                    <a:pt x="1735" y="4052"/>
                  </a:lnTo>
                  <a:lnTo>
                    <a:pt x="1883" y="4097"/>
                  </a:lnTo>
                  <a:lnTo>
                    <a:pt x="2031" y="4577"/>
                  </a:lnTo>
                  <a:lnTo>
                    <a:pt x="1997" y="4691"/>
                  </a:lnTo>
                  <a:lnTo>
                    <a:pt x="1723" y="4337"/>
                  </a:lnTo>
                  <a:lnTo>
                    <a:pt x="1586" y="4565"/>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68" name="Google Shape;2068;p65"/>
            <p:cNvSpPr/>
            <p:nvPr/>
          </p:nvSpPr>
          <p:spPr>
            <a:xfrm>
              <a:off x="5723100" y="2954900"/>
              <a:ext cx="383475" cy="139550"/>
            </a:xfrm>
            <a:custGeom>
              <a:rect b="b" l="l" r="r" t="t"/>
              <a:pathLst>
                <a:path extrusionOk="0" h="5582" w="15339">
                  <a:moveTo>
                    <a:pt x="799" y="663"/>
                  </a:moveTo>
                  <a:lnTo>
                    <a:pt x="126" y="263"/>
                  </a:lnTo>
                  <a:lnTo>
                    <a:pt x="0" y="423"/>
                  </a:lnTo>
                  <a:lnTo>
                    <a:pt x="206" y="800"/>
                  </a:lnTo>
                  <a:lnTo>
                    <a:pt x="137" y="1473"/>
                  </a:lnTo>
                  <a:lnTo>
                    <a:pt x="446" y="1964"/>
                  </a:lnTo>
                  <a:lnTo>
                    <a:pt x="583" y="2717"/>
                  </a:lnTo>
                  <a:lnTo>
                    <a:pt x="1073" y="3333"/>
                  </a:lnTo>
                  <a:lnTo>
                    <a:pt x="1187" y="3790"/>
                  </a:lnTo>
                  <a:lnTo>
                    <a:pt x="2135" y="4497"/>
                  </a:lnTo>
                  <a:lnTo>
                    <a:pt x="2911" y="5182"/>
                  </a:lnTo>
                  <a:lnTo>
                    <a:pt x="3481" y="5113"/>
                  </a:lnTo>
                  <a:lnTo>
                    <a:pt x="3493" y="4817"/>
                  </a:lnTo>
                  <a:lnTo>
                    <a:pt x="3162" y="4018"/>
                  </a:lnTo>
                  <a:lnTo>
                    <a:pt x="2865" y="3755"/>
                  </a:lnTo>
                  <a:lnTo>
                    <a:pt x="2796" y="3219"/>
                  </a:lnTo>
                  <a:lnTo>
                    <a:pt x="2717" y="2911"/>
                  </a:lnTo>
                  <a:lnTo>
                    <a:pt x="2785" y="2500"/>
                  </a:lnTo>
                  <a:lnTo>
                    <a:pt x="2717" y="1884"/>
                  </a:lnTo>
                  <a:lnTo>
                    <a:pt x="2340" y="1279"/>
                  </a:lnTo>
                  <a:lnTo>
                    <a:pt x="1838" y="731"/>
                  </a:lnTo>
                  <a:lnTo>
                    <a:pt x="1655" y="651"/>
                  </a:lnTo>
                  <a:lnTo>
                    <a:pt x="1416" y="1016"/>
                  </a:lnTo>
                  <a:lnTo>
                    <a:pt x="891" y="1131"/>
                  </a:lnTo>
                  <a:close/>
                  <a:moveTo>
                    <a:pt x="14928" y="2226"/>
                  </a:moveTo>
                  <a:lnTo>
                    <a:pt x="14756" y="1792"/>
                  </a:lnTo>
                  <a:lnTo>
                    <a:pt x="15293" y="1735"/>
                  </a:lnTo>
                  <a:lnTo>
                    <a:pt x="15338" y="1393"/>
                  </a:lnTo>
                  <a:lnTo>
                    <a:pt x="14654" y="1108"/>
                  </a:lnTo>
                  <a:lnTo>
                    <a:pt x="14106" y="857"/>
                  </a:lnTo>
                  <a:lnTo>
                    <a:pt x="14049" y="457"/>
                  </a:lnTo>
                  <a:lnTo>
                    <a:pt x="13615" y="1"/>
                  </a:lnTo>
                  <a:lnTo>
                    <a:pt x="13284" y="1"/>
                  </a:lnTo>
                  <a:lnTo>
                    <a:pt x="12931" y="720"/>
                  </a:lnTo>
                  <a:lnTo>
                    <a:pt x="12337" y="1347"/>
                  </a:lnTo>
                  <a:lnTo>
                    <a:pt x="12326" y="1792"/>
                  </a:lnTo>
                  <a:lnTo>
                    <a:pt x="12314" y="2374"/>
                  </a:lnTo>
                  <a:lnTo>
                    <a:pt x="11926" y="2340"/>
                  </a:lnTo>
                  <a:lnTo>
                    <a:pt x="11766" y="2660"/>
                  </a:lnTo>
                  <a:lnTo>
                    <a:pt x="11390" y="2192"/>
                  </a:lnTo>
                  <a:lnTo>
                    <a:pt x="11013" y="2763"/>
                  </a:lnTo>
                  <a:lnTo>
                    <a:pt x="10477" y="3470"/>
                  </a:lnTo>
                  <a:lnTo>
                    <a:pt x="9518" y="3675"/>
                  </a:lnTo>
                  <a:lnTo>
                    <a:pt x="9176" y="3847"/>
                  </a:lnTo>
                  <a:lnTo>
                    <a:pt x="9050" y="4611"/>
                  </a:lnTo>
                  <a:lnTo>
                    <a:pt x="8423" y="4782"/>
                  </a:lnTo>
                  <a:lnTo>
                    <a:pt x="7829" y="4474"/>
                  </a:lnTo>
                  <a:lnTo>
                    <a:pt x="7978" y="5079"/>
                  </a:lnTo>
                  <a:lnTo>
                    <a:pt x="8537" y="5581"/>
                  </a:lnTo>
                  <a:lnTo>
                    <a:pt x="9050" y="5410"/>
                  </a:lnTo>
                  <a:lnTo>
                    <a:pt x="9564" y="5467"/>
                  </a:lnTo>
                  <a:lnTo>
                    <a:pt x="10020" y="5011"/>
                  </a:lnTo>
                  <a:lnTo>
                    <a:pt x="10397" y="4919"/>
                  </a:lnTo>
                  <a:lnTo>
                    <a:pt x="11173" y="5182"/>
                  </a:lnTo>
                  <a:lnTo>
                    <a:pt x="11812" y="4999"/>
                  </a:lnTo>
                  <a:lnTo>
                    <a:pt x="12200" y="3721"/>
                  </a:lnTo>
                  <a:lnTo>
                    <a:pt x="12485" y="3413"/>
                  </a:lnTo>
                  <a:lnTo>
                    <a:pt x="12725" y="2386"/>
                  </a:lnTo>
                  <a:lnTo>
                    <a:pt x="13638" y="2386"/>
                  </a:lnTo>
                  <a:lnTo>
                    <a:pt x="14357" y="2523"/>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69" name="Google Shape;2069;p65"/>
            <p:cNvSpPr/>
            <p:nvPr/>
          </p:nvSpPr>
          <p:spPr>
            <a:xfrm>
              <a:off x="3953650" y="3496700"/>
              <a:ext cx="263350" cy="274775"/>
            </a:xfrm>
            <a:custGeom>
              <a:rect b="b" l="l" r="r" t="t"/>
              <a:pathLst>
                <a:path extrusionOk="0" h="10991" w="10534">
                  <a:moveTo>
                    <a:pt x="9073" y="525"/>
                  </a:moveTo>
                  <a:lnTo>
                    <a:pt x="7601" y="891"/>
                  </a:lnTo>
                  <a:lnTo>
                    <a:pt x="5683" y="754"/>
                  </a:lnTo>
                  <a:lnTo>
                    <a:pt x="5158" y="331"/>
                  </a:lnTo>
                  <a:lnTo>
                    <a:pt x="1952" y="377"/>
                  </a:lnTo>
                  <a:lnTo>
                    <a:pt x="1815" y="434"/>
                  </a:lnTo>
                  <a:lnTo>
                    <a:pt x="1358" y="12"/>
                  </a:lnTo>
                  <a:lnTo>
                    <a:pt x="856" y="0"/>
                  </a:lnTo>
                  <a:lnTo>
                    <a:pt x="377" y="149"/>
                  </a:lnTo>
                  <a:lnTo>
                    <a:pt x="0" y="320"/>
                  </a:lnTo>
                  <a:lnTo>
                    <a:pt x="23" y="1016"/>
                  </a:lnTo>
                  <a:lnTo>
                    <a:pt x="651" y="1895"/>
                  </a:lnTo>
                  <a:lnTo>
                    <a:pt x="810" y="2466"/>
                  </a:lnTo>
                  <a:lnTo>
                    <a:pt x="1210" y="3572"/>
                  </a:lnTo>
                  <a:lnTo>
                    <a:pt x="1598" y="4314"/>
                  </a:lnTo>
                  <a:lnTo>
                    <a:pt x="1894" y="4679"/>
                  </a:lnTo>
                  <a:lnTo>
                    <a:pt x="1974" y="5182"/>
                  </a:lnTo>
                  <a:lnTo>
                    <a:pt x="1974" y="6266"/>
                  </a:lnTo>
                  <a:lnTo>
                    <a:pt x="2203" y="7658"/>
                  </a:lnTo>
                  <a:lnTo>
                    <a:pt x="2374" y="8320"/>
                  </a:lnTo>
                  <a:lnTo>
                    <a:pt x="2522" y="9199"/>
                  </a:lnTo>
                  <a:lnTo>
                    <a:pt x="2785" y="9872"/>
                  </a:lnTo>
                  <a:lnTo>
                    <a:pt x="3344" y="10557"/>
                  </a:lnTo>
                  <a:lnTo>
                    <a:pt x="3732" y="10100"/>
                  </a:lnTo>
                  <a:lnTo>
                    <a:pt x="4029" y="10363"/>
                  </a:lnTo>
                  <a:lnTo>
                    <a:pt x="4143" y="10739"/>
                  </a:lnTo>
                  <a:lnTo>
                    <a:pt x="4485" y="10819"/>
                  </a:lnTo>
                  <a:lnTo>
                    <a:pt x="4953" y="10990"/>
                  </a:lnTo>
                  <a:lnTo>
                    <a:pt x="5375" y="10911"/>
                  </a:lnTo>
                  <a:lnTo>
                    <a:pt x="6083" y="10454"/>
                  </a:lnTo>
                  <a:lnTo>
                    <a:pt x="6243" y="7087"/>
                  </a:lnTo>
                  <a:lnTo>
                    <a:pt x="6322" y="4451"/>
                  </a:lnTo>
                  <a:lnTo>
                    <a:pt x="7098" y="4428"/>
                  </a:lnTo>
                  <a:lnTo>
                    <a:pt x="7224" y="1187"/>
                  </a:lnTo>
                  <a:lnTo>
                    <a:pt x="7806" y="1153"/>
                  </a:lnTo>
                  <a:lnTo>
                    <a:pt x="9039" y="845"/>
                  </a:lnTo>
                  <a:lnTo>
                    <a:pt x="9324" y="1210"/>
                  </a:lnTo>
                  <a:lnTo>
                    <a:pt x="9849" y="856"/>
                  </a:lnTo>
                  <a:lnTo>
                    <a:pt x="10077" y="856"/>
                  </a:lnTo>
                  <a:lnTo>
                    <a:pt x="10534" y="640"/>
                  </a:lnTo>
                  <a:lnTo>
                    <a:pt x="10534" y="571"/>
                  </a:lnTo>
                  <a:lnTo>
                    <a:pt x="10237" y="377"/>
                  </a:lnTo>
                  <a:lnTo>
                    <a:pt x="9723" y="320"/>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70" name="Google Shape;2070;p65"/>
            <p:cNvSpPr/>
            <p:nvPr/>
          </p:nvSpPr>
          <p:spPr>
            <a:xfrm>
              <a:off x="3727100" y="2579450"/>
              <a:ext cx="307025" cy="268200"/>
            </a:xfrm>
            <a:custGeom>
              <a:rect b="b" l="l" r="r" t="t"/>
              <a:pathLst>
                <a:path extrusionOk="0" h="10728" w="12281">
                  <a:moveTo>
                    <a:pt x="10409" y="400"/>
                  </a:moveTo>
                  <a:lnTo>
                    <a:pt x="9153" y="0"/>
                  </a:lnTo>
                  <a:lnTo>
                    <a:pt x="6506" y="1746"/>
                  </a:lnTo>
                  <a:lnTo>
                    <a:pt x="4246" y="3527"/>
                  </a:lnTo>
                  <a:lnTo>
                    <a:pt x="3139" y="3926"/>
                  </a:lnTo>
                  <a:lnTo>
                    <a:pt x="3151" y="6003"/>
                  </a:lnTo>
                  <a:lnTo>
                    <a:pt x="2728" y="6619"/>
                  </a:lnTo>
                  <a:lnTo>
                    <a:pt x="2648" y="7179"/>
                  </a:lnTo>
                  <a:lnTo>
                    <a:pt x="1952" y="7316"/>
                  </a:lnTo>
                  <a:lnTo>
                    <a:pt x="868" y="7407"/>
                  </a:lnTo>
                  <a:lnTo>
                    <a:pt x="583" y="7715"/>
                  </a:lnTo>
                  <a:lnTo>
                    <a:pt x="69" y="7761"/>
                  </a:lnTo>
                  <a:lnTo>
                    <a:pt x="1" y="8206"/>
                  </a:lnTo>
                  <a:lnTo>
                    <a:pt x="115" y="8617"/>
                  </a:lnTo>
                  <a:lnTo>
                    <a:pt x="560" y="9199"/>
                  </a:lnTo>
                  <a:lnTo>
                    <a:pt x="583" y="9644"/>
                  </a:lnTo>
                  <a:lnTo>
                    <a:pt x="1496" y="9849"/>
                  </a:lnTo>
                  <a:lnTo>
                    <a:pt x="1484" y="10477"/>
                  </a:lnTo>
                  <a:lnTo>
                    <a:pt x="1758" y="10203"/>
                  </a:lnTo>
                  <a:lnTo>
                    <a:pt x="2044" y="10203"/>
                  </a:lnTo>
                  <a:lnTo>
                    <a:pt x="2648" y="10728"/>
                  </a:lnTo>
                  <a:lnTo>
                    <a:pt x="2694" y="9918"/>
                  </a:lnTo>
                  <a:lnTo>
                    <a:pt x="2922" y="9541"/>
                  </a:lnTo>
                  <a:lnTo>
                    <a:pt x="3036" y="9027"/>
                  </a:lnTo>
                  <a:lnTo>
                    <a:pt x="3230" y="8833"/>
                  </a:lnTo>
                  <a:lnTo>
                    <a:pt x="4086" y="8719"/>
                  </a:lnTo>
                  <a:lnTo>
                    <a:pt x="4885" y="9062"/>
                  </a:lnTo>
                  <a:lnTo>
                    <a:pt x="5193" y="9404"/>
                  </a:lnTo>
                  <a:lnTo>
                    <a:pt x="5604" y="9415"/>
                  </a:lnTo>
                  <a:lnTo>
                    <a:pt x="5981" y="9199"/>
                  </a:lnTo>
                  <a:lnTo>
                    <a:pt x="6951" y="9678"/>
                  </a:lnTo>
                  <a:lnTo>
                    <a:pt x="7350" y="9644"/>
                  </a:lnTo>
                  <a:lnTo>
                    <a:pt x="7818" y="9256"/>
                  </a:lnTo>
                  <a:lnTo>
                    <a:pt x="8286" y="9290"/>
                  </a:lnTo>
                  <a:lnTo>
                    <a:pt x="8514" y="9164"/>
                  </a:lnTo>
                  <a:lnTo>
                    <a:pt x="8937" y="9221"/>
                  </a:lnTo>
                  <a:lnTo>
                    <a:pt x="9553" y="9472"/>
                  </a:lnTo>
                  <a:lnTo>
                    <a:pt x="10169" y="8970"/>
                  </a:lnTo>
                  <a:lnTo>
                    <a:pt x="10352" y="9005"/>
                  </a:lnTo>
                  <a:lnTo>
                    <a:pt x="10911" y="9997"/>
                  </a:lnTo>
                  <a:lnTo>
                    <a:pt x="11048" y="9975"/>
                  </a:lnTo>
                  <a:lnTo>
                    <a:pt x="11082" y="9689"/>
                  </a:lnTo>
                  <a:lnTo>
                    <a:pt x="11310" y="9632"/>
                  </a:lnTo>
                  <a:lnTo>
                    <a:pt x="11379" y="9221"/>
                  </a:lnTo>
                  <a:lnTo>
                    <a:pt x="10865" y="9187"/>
                  </a:lnTo>
                  <a:lnTo>
                    <a:pt x="10865" y="8605"/>
                  </a:lnTo>
                  <a:lnTo>
                    <a:pt x="10523" y="8274"/>
                  </a:lnTo>
                  <a:lnTo>
                    <a:pt x="10854" y="7076"/>
                  </a:lnTo>
                  <a:lnTo>
                    <a:pt x="11835" y="6220"/>
                  </a:lnTo>
                  <a:lnTo>
                    <a:pt x="11869" y="5033"/>
                  </a:lnTo>
                  <a:lnTo>
                    <a:pt x="12121" y="3196"/>
                  </a:lnTo>
                  <a:lnTo>
                    <a:pt x="12280" y="2808"/>
                  </a:lnTo>
                  <a:lnTo>
                    <a:pt x="11949" y="2500"/>
                  </a:lnTo>
                  <a:lnTo>
                    <a:pt x="11927" y="2203"/>
                  </a:lnTo>
                  <a:lnTo>
                    <a:pt x="11641" y="1975"/>
                  </a:lnTo>
                  <a:lnTo>
                    <a:pt x="11413" y="560"/>
                  </a:lnTo>
                  <a:lnTo>
                    <a:pt x="10854" y="902"/>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71" name="Google Shape;2071;p65"/>
            <p:cNvSpPr/>
            <p:nvPr/>
          </p:nvSpPr>
          <p:spPr>
            <a:xfrm>
              <a:off x="3775325" y="2797425"/>
              <a:ext cx="236250" cy="218550"/>
            </a:xfrm>
            <a:custGeom>
              <a:rect b="b" l="l" r="r" t="t"/>
              <a:pathLst>
                <a:path extrusionOk="0" h="8742" w="9450">
                  <a:moveTo>
                    <a:pt x="9130" y="1256"/>
                  </a:moveTo>
                  <a:lnTo>
                    <a:pt x="8982" y="1278"/>
                  </a:lnTo>
                  <a:lnTo>
                    <a:pt x="8423" y="286"/>
                  </a:lnTo>
                  <a:lnTo>
                    <a:pt x="8240" y="251"/>
                  </a:lnTo>
                  <a:lnTo>
                    <a:pt x="7624" y="753"/>
                  </a:lnTo>
                  <a:lnTo>
                    <a:pt x="7019" y="502"/>
                  </a:lnTo>
                  <a:lnTo>
                    <a:pt x="6585" y="445"/>
                  </a:lnTo>
                  <a:lnTo>
                    <a:pt x="6357" y="571"/>
                  </a:lnTo>
                  <a:lnTo>
                    <a:pt x="5889" y="537"/>
                  </a:lnTo>
                  <a:lnTo>
                    <a:pt x="5421" y="925"/>
                  </a:lnTo>
                  <a:lnTo>
                    <a:pt x="5022" y="959"/>
                  </a:lnTo>
                  <a:lnTo>
                    <a:pt x="4052" y="480"/>
                  </a:lnTo>
                  <a:lnTo>
                    <a:pt x="3675" y="696"/>
                  </a:lnTo>
                  <a:lnTo>
                    <a:pt x="3264" y="685"/>
                  </a:lnTo>
                  <a:lnTo>
                    <a:pt x="2968" y="343"/>
                  </a:lnTo>
                  <a:lnTo>
                    <a:pt x="2169" y="0"/>
                  </a:lnTo>
                  <a:lnTo>
                    <a:pt x="1313" y="114"/>
                  </a:lnTo>
                  <a:lnTo>
                    <a:pt x="1107" y="308"/>
                  </a:lnTo>
                  <a:lnTo>
                    <a:pt x="993" y="822"/>
                  </a:lnTo>
                  <a:lnTo>
                    <a:pt x="765" y="1199"/>
                  </a:lnTo>
                  <a:lnTo>
                    <a:pt x="719" y="2009"/>
                  </a:lnTo>
                  <a:lnTo>
                    <a:pt x="697" y="2306"/>
                  </a:lnTo>
                  <a:lnTo>
                    <a:pt x="868" y="2853"/>
                  </a:lnTo>
                  <a:lnTo>
                    <a:pt x="708" y="3207"/>
                  </a:lnTo>
                  <a:lnTo>
                    <a:pt x="799" y="3447"/>
                  </a:lnTo>
                  <a:lnTo>
                    <a:pt x="411" y="4017"/>
                  </a:lnTo>
                  <a:lnTo>
                    <a:pt x="172" y="4291"/>
                  </a:lnTo>
                  <a:lnTo>
                    <a:pt x="23" y="4862"/>
                  </a:lnTo>
                  <a:lnTo>
                    <a:pt x="35" y="5444"/>
                  </a:lnTo>
                  <a:lnTo>
                    <a:pt x="0" y="6905"/>
                  </a:lnTo>
                  <a:lnTo>
                    <a:pt x="697" y="6905"/>
                  </a:lnTo>
                  <a:lnTo>
                    <a:pt x="1313" y="6905"/>
                  </a:lnTo>
                  <a:lnTo>
                    <a:pt x="1861" y="7498"/>
                  </a:lnTo>
                  <a:lnTo>
                    <a:pt x="2135" y="8160"/>
                  </a:lnTo>
                  <a:lnTo>
                    <a:pt x="2568" y="8719"/>
                  </a:lnTo>
                  <a:lnTo>
                    <a:pt x="3207" y="8742"/>
                  </a:lnTo>
                  <a:lnTo>
                    <a:pt x="3515" y="8548"/>
                  </a:lnTo>
                  <a:lnTo>
                    <a:pt x="3824" y="8582"/>
                  </a:lnTo>
                  <a:lnTo>
                    <a:pt x="4645" y="8263"/>
                  </a:lnTo>
                  <a:lnTo>
                    <a:pt x="4851" y="7612"/>
                  </a:lnTo>
                  <a:lnTo>
                    <a:pt x="5227" y="6745"/>
                  </a:lnTo>
                  <a:lnTo>
                    <a:pt x="5455" y="6733"/>
                  </a:lnTo>
                  <a:lnTo>
                    <a:pt x="5935" y="6208"/>
                  </a:lnTo>
                  <a:lnTo>
                    <a:pt x="6231" y="6186"/>
                  </a:lnTo>
                  <a:lnTo>
                    <a:pt x="6688" y="6562"/>
                  </a:lnTo>
                  <a:lnTo>
                    <a:pt x="7247" y="6243"/>
                  </a:lnTo>
                  <a:lnTo>
                    <a:pt x="7316" y="5878"/>
                  </a:lnTo>
                  <a:lnTo>
                    <a:pt x="7487" y="5501"/>
                  </a:lnTo>
                  <a:lnTo>
                    <a:pt x="7601" y="5044"/>
                  </a:lnTo>
                  <a:lnTo>
                    <a:pt x="8023" y="4679"/>
                  </a:lnTo>
                  <a:lnTo>
                    <a:pt x="8183" y="4029"/>
                  </a:lnTo>
                  <a:lnTo>
                    <a:pt x="8354" y="3835"/>
                  </a:lnTo>
                  <a:lnTo>
                    <a:pt x="8457" y="3367"/>
                  </a:lnTo>
                  <a:lnTo>
                    <a:pt x="8674" y="2796"/>
                  </a:lnTo>
                  <a:lnTo>
                    <a:pt x="9324" y="2077"/>
                  </a:lnTo>
                  <a:lnTo>
                    <a:pt x="9370" y="1781"/>
                  </a:lnTo>
                  <a:lnTo>
                    <a:pt x="9450" y="1621"/>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72" name="Google Shape;2072;p65"/>
            <p:cNvSpPr/>
            <p:nvPr/>
          </p:nvSpPr>
          <p:spPr>
            <a:xfrm>
              <a:off x="1977050" y="2771450"/>
              <a:ext cx="94450" cy="97325"/>
            </a:xfrm>
            <a:custGeom>
              <a:rect b="b" l="l" r="r" t="t"/>
              <a:pathLst>
                <a:path extrusionOk="0" h="3893" w="3778">
                  <a:moveTo>
                    <a:pt x="3778" y="24"/>
                  </a:moveTo>
                  <a:lnTo>
                    <a:pt x="3515" y="1"/>
                  </a:lnTo>
                  <a:lnTo>
                    <a:pt x="3378" y="126"/>
                  </a:lnTo>
                  <a:lnTo>
                    <a:pt x="3093" y="240"/>
                  </a:lnTo>
                  <a:lnTo>
                    <a:pt x="2899" y="240"/>
                  </a:lnTo>
                  <a:lnTo>
                    <a:pt x="2716" y="355"/>
                  </a:lnTo>
                  <a:lnTo>
                    <a:pt x="2557" y="309"/>
                  </a:lnTo>
                  <a:lnTo>
                    <a:pt x="2431" y="183"/>
                  </a:lnTo>
                  <a:lnTo>
                    <a:pt x="2340" y="206"/>
                  </a:lnTo>
                  <a:lnTo>
                    <a:pt x="2226" y="423"/>
                  </a:lnTo>
                  <a:lnTo>
                    <a:pt x="2157" y="412"/>
                  </a:lnTo>
                  <a:lnTo>
                    <a:pt x="2112" y="594"/>
                  </a:lnTo>
                  <a:lnTo>
                    <a:pt x="1815" y="857"/>
                  </a:lnTo>
                  <a:lnTo>
                    <a:pt x="1655" y="948"/>
                  </a:lnTo>
                  <a:lnTo>
                    <a:pt x="1575" y="1062"/>
                  </a:lnTo>
                  <a:lnTo>
                    <a:pt x="1358" y="879"/>
                  </a:lnTo>
                  <a:lnTo>
                    <a:pt x="1153" y="1119"/>
                  </a:lnTo>
                  <a:lnTo>
                    <a:pt x="982" y="1119"/>
                  </a:lnTo>
                  <a:lnTo>
                    <a:pt x="799" y="1153"/>
                  </a:lnTo>
                  <a:lnTo>
                    <a:pt x="776" y="1598"/>
                  </a:lnTo>
                  <a:lnTo>
                    <a:pt x="662" y="1598"/>
                  </a:lnTo>
                  <a:lnTo>
                    <a:pt x="548" y="1804"/>
                  </a:lnTo>
                  <a:lnTo>
                    <a:pt x="286" y="1850"/>
                  </a:lnTo>
                  <a:lnTo>
                    <a:pt x="229" y="1907"/>
                  </a:lnTo>
                  <a:lnTo>
                    <a:pt x="103" y="1770"/>
                  </a:lnTo>
                  <a:lnTo>
                    <a:pt x="0" y="1907"/>
                  </a:lnTo>
                  <a:lnTo>
                    <a:pt x="377" y="2317"/>
                  </a:lnTo>
                  <a:lnTo>
                    <a:pt x="685" y="2603"/>
                  </a:lnTo>
                  <a:lnTo>
                    <a:pt x="833" y="2911"/>
                  </a:lnTo>
                  <a:lnTo>
                    <a:pt x="1187" y="3276"/>
                  </a:lnTo>
                  <a:lnTo>
                    <a:pt x="1438" y="3561"/>
                  </a:lnTo>
                  <a:lnTo>
                    <a:pt x="1575" y="3447"/>
                  </a:lnTo>
                  <a:lnTo>
                    <a:pt x="2066" y="3687"/>
                  </a:lnTo>
                  <a:lnTo>
                    <a:pt x="2271" y="3573"/>
                  </a:lnTo>
                  <a:lnTo>
                    <a:pt x="2511" y="3653"/>
                  </a:lnTo>
                  <a:lnTo>
                    <a:pt x="2625" y="3835"/>
                  </a:lnTo>
                  <a:lnTo>
                    <a:pt x="2865" y="3892"/>
                  </a:lnTo>
                  <a:lnTo>
                    <a:pt x="3070" y="3710"/>
                  </a:lnTo>
                  <a:lnTo>
                    <a:pt x="2956" y="3550"/>
                  </a:lnTo>
                  <a:lnTo>
                    <a:pt x="2933" y="3299"/>
                  </a:lnTo>
                  <a:lnTo>
                    <a:pt x="3104" y="3071"/>
                  </a:lnTo>
                  <a:lnTo>
                    <a:pt x="3082" y="2831"/>
                  </a:lnTo>
                  <a:lnTo>
                    <a:pt x="3184" y="2443"/>
                  </a:lnTo>
                  <a:lnTo>
                    <a:pt x="3310" y="2352"/>
                  </a:lnTo>
                  <a:lnTo>
                    <a:pt x="3321" y="1952"/>
                  </a:lnTo>
                  <a:lnTo>
                    <a:pt x="3298" y="1713"/>
                  </a:lnTo>
                  <a:lnTo>
                    <a:pt x="3356" y="1302"/>
                  </a:lnTo>
                  <a:lnTo>
                    <a:pt x="3481" y="948"/>
                  </a:lnTo>
                  <a:lnTo>
                    <a:pt x="3675" y="640"/>
                  </a:lnTo>
                  <a:lnTo>
                    <a:pt x="3641" y="309"/>
                  </a:lnTo>
                  <a:lnTo>
                    <a:pt x="3698" y="115"/>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73" name="Google Shape;2073;p65"/>
            <p:cNvSpPr/>
            <p:nvPr/>
          </p:nvSpPr>
          <p:spPr>
            <a:xfrm>
              <a:off x="3778450" y="1905550"/>
              <a:ext cx="63375" cy="58800"/>
            </a:xfrm>
            <a:custGeom>
              <a:rect b="b" l="l" r="r" t="t"/>
              <a:pathLst>
                <a:path extrusionOk="0" h="2352" w="2535">
                  <a:moveTo>
                    <a:pt x="1827" y="1439"/>
                  </a:moveTo>
                  <a:lnTo>
                    <a:pt x="2238" y="1439"/>
                  </a:lnTo>
                  <a:lnTo>
                    <a:pt x="2398" y="1108"/>
                  </a:lnTo>
                  <a:lnTo>
                    <a:pt x="2534" y="309"/>
                  </a:lnTo>
                  <a:lnTo>
                    <a:pt x="2398" y="24"/>
                  </a:lnTo>
                  <a:lnTo>
                    <a:pt x="1838" y="1"/>
                  </a:lnTo>
                  <a:lnTo>
                    <a:pt x="914" y="366"/>
                  </a:lnTo>
                  <a:lnTo>
                    <a:pt x="355" y="1633"/>
                  </a:lnTo>
                  <a:lnTo>
                    <a:pt x="1" y="1884"/>
                  </a:lnTo>
                  <a:lnTo>
                    <a:pt x="1" y="1884"/>
                  </a:lnTo>
                  <a:lnTo>
                    <a:pt x="515" y="1952"/>
                  </a:lnTo>
                  <a:lnTo>
                    <a:pt x="1142" y="1770"/>
                  </a:lnTo>
                  <a:lnTo>
                    <a:pt x="1587" y="2146"/>
                  </a:lnTo>
                  <a:lnTo>
                    <a:pt x="1987" y="2352"/>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74" name="Google Shape;2074;p65"/>
            <p:cNvSpPr/>
            <p:nvPr/>
          </p:nvSpPr>
          <p:spPr>
            <a:xfrm>
              <a:off x="3799850" y="1383450"/>
              <a:ext cx="372075" cy="424550"/>
            </a:xfrm>
            <a:custGeom>
              <a:rect b="b" l="l" r="r" t="t"/>
              <a:pathLst>
                <a:path extrusionOk="0" h="16982" w="14883">
                  <a:moveTo>
                    <a:pt x="12851" y="6517"/>
                  </a:moveTo>
                  <a:lnTo>
                    <a:pt x="11870" y="6665"/>
                  </a:lnTo>
                  <a:lnTo>
                    <a:pt x="10820" y="6631"/>
                  </a:lnTo>
                  <a:lnTo>
                    <a:pt x="10101" y="7259"/>
                  </a:lnTo>
                  <a:lnTo>
                    <a:pt x="9142" y="7213"/>
                  </a:lnTo>
                  <a:lnTo>
                    <a:pt x="7932" y="7544"/>
                  </a:lnTo>
                  <a:lnTo>
                    <a:pt x="6494" y="8514"/>
                  </a:lnTo>
                  <a:lnTo>
                    <a:pt x="5581" y="9085"/>
                  </a:lnTo>
                  <a:lnTo>
                    <a:pt x="4326" y="10602"/>
                  </a:lnTo>
                  <a:lnTo>
                    <a:pt x="3310" y="11721"/>
                  </a:lnTo>
                  <a:lnTo>
                    <a:pt x="2158" y="12554"/>
                  </a:lnTo>
                  <a:lnTo>
                    <a:pt x="549" y="13239"/>
                  </a:lnTo>
                  <a:lnTo>
                    <a:pt x="1" y="13752"/>
                  </a:lnTo>
                  <a:lnTo>
                    <a:pt x="263" y="15658"/>
                  </a:lnTo>
                  <a:lnTo>
                    <a:pt x="537" y="16560"/>
                  </a:lnTo>
                  <a:lnTo>
                    <a:pt x="1450" y="16982"/>
                  </a:lnTo>
                  <a:lnTo>
                    <a:pt x="2306" y="16788"/>
                  </a:lnTo>
                  <a:lnTo>
                    <a:pt x="3516" y="15818"/>
                  </a:lnTo>
                  <a:lnTo>
                    <a:pt x="3995" y="16331"/>
                  </a:lnTo>
                  <a:lnTo>
                    <a:pt x="4235" y="15863"/>
                  </a:lnTo>
                  <a:lnTo>
                    <a:pt x="4726" y="15293"/>
                  </a:lnTo>
                  <a:lnTo>
                    <a:pt x="4851" y="14300"/>
                  </a:lnTo>
                  <a:lnTo>
                    <a:pt x="4406" y="13889"/>
                  </a:lnTo>
                  <a:lnTo>
                    <a:pt x="4269" y="12805"/>
                  </a:lnTo>
                  <a:lnTo>
                    <a:pt x="4589" y="12052"/>
                  </a:lnTo>
                  <a:lnTo>
                    <a:pt x="5205" y="12063"/>
                  </a:lnTo>
                  <a:lnTo>
                    <a:pt x="5387" y="11755"/>
                  </a:lnTo>
                  <a:lnTo>
                    <a:pt x="5136" y="11481"/>
                  </a:lnTo>
                  <a:lnTo>
                    <a:pt x="5947" y="10351"/>
                  </a:lnTo>
                  <a:lnTo>
                    <a:pt x="6437" y="9484"/>
                  </a:lnTo>
                  <a:lnTo>
                    <a:pt x="6745" y="8925"/>
                  </a:lnTo>
                  <a:lnTo>
                    <a:pt x="7316" y="8936"/>
                  </a:lnTo>
                  <a:lnTo>
                    <a:pt x="7407" y="8491"/>
                  </a:lnTo>
                  <a:lnTo>
                    <a:pt x="8526" y="8628"/>
                  </a:lnTo>
                  <a:lnTo>
                    <a:pt x="8526" y="8126"/>
                  </a:lnTo>
                  <a:lnTo>
                    <a:pt x="8891" y="8080"/>
                  </a:lnTo>
                  <a:lnTo>
                    <a:pt x="9188" y="7886"/>
                  </a:lnTo>
                  <a:lnTo>
                    <a:pt x="9918" y="8297"/>
                  </a:lnTo>
                  <a:lnTo>
                    <a:pt x="10671" y="8252"/>
                  </a:lnTo>
                  <a:lnTo>
                    <a:pt x="11345" y="8434"/>
                  </a:lnTo>
                  <a:lnTo>
                    <a:pt x="11824" y="8092"/>
                  </a:lnTo>
                  <a:lnTo>
                    <a:pt x="11984" y="7544"/>
                  </a:lnTo>
                  <a:lnTo>
                    <a:pt x="12805" y="7281"/>
                  </a:lnTo>
                  <a:lnTo>
                    <a:pt x="13627" y="7578"/>
                  </a:lnTo>
                  <a:lnTo>
                    <a:pt x="13513" y="8126"/>
                  </a:lnTo>
                  <a:lnTo>
                    <a:pt x="13969" y="8058"/>
                  </a:lnTo>
                  <a:lnTo>
                    <a:pt x="14882" y="7738"/>
                  </a:lnTo>
                  <a:lnTo>
                    <a:pt x="14882" y="7738"/>
                  </a:lnTo>
                  <a:lnTo>
                    <a:pt x="14106" y="7270"/>
                  </a:lnTo>
                  <a:lnTo>
                    <a:pt x="14791" y="7065"/>
                  </a:lnTo>
                  <a:close/>
                  <a:moveTo>
                    <a:pt x="9633" y="1769"/>
                  </a:moveTo>
                  <a:lnTo>
                    <a:pt x="8834" y="1621"/>
                  </a:lnTo>
                  <a:lnTo>
                    <a:pt x="8560" y="1381"/>
                  </a:lnTo>
                  <a:lnTo>
                    <a:pt x="7533" y="1507"/>
                  </a:lnTo>
                  <a:lnTo>
                    <a:pt x="7898" y="1724"/>
                  </a:lnTo>
                  <a:lnTo>
                    <a:pt x="7590" y="1895"/>
                  </a:lnTo>
                  <a:lnTo>
                    <a:pt x="8537" y="2055"/>
                  </a:lnTo>
                  <a:close/>
                  <a:moveTo>
                    <a:pt x="6004" y="583"/>
                  </a:moveTo>
                  <a:lnTo>
                    <a:pt x="5319" y="354"/>
                  </a:lnTo>
                  <a:lnTo>
                    <a:pt x="4589" y="377"/>
                  </a:lnTo>
                  <a:lnTo>
                    <a:pt x="4452" y="594"/>
                  </a:lnTo>
                  <a:lnTo>
                    <a:pt x="3733" y="594"/>
                  </a:lnTo>
                  <a:lnTo>
                    <a:pt x="3425" y="377"/>
                  </a:lnTo>
                  <a:lnTo>
                    <a:pt x="2101" y="605"/>
                  </a:lnTo>
                  <a:lnTo>
                    <a:pt x="2557" y="1107"/>
                  </a:lnTo>
                  <a:lnTo>
                    <a:pt x="3641" y="1655"/>
                  </a:lnTo>
                  <a:lnTo>
                    <a:pt x="4452" y="1849"/>
                  </a:lnTo>
                  <a:lnTo>
                    <a:pt x="4018" y="2089"/>
                  </a:lnTo>
                  <a:lnTo>
                    <a:pt x="5216" y="2511"/>
                  </a:lnTo>
                  <a:lnTo>
                    <a:pt x="5844" y="2477"/>
                  </a:lnTo>
                  <a:lnTo>
                    <a:pt x="5981" y="1918"/>
                  </a:lnTo>
                  <a:lnTo>
                    <a:pt x="6403" y="1792"/>
                  </a:lnTo>
                  <a:lnTo>
                    <a:pt x="6574" y="1313"/>
                  </a:lnTo>
                  <a:lnTo>
                    <a:pt x="7784" y="1050"/>
                  </a:lnTo>
                  <a:close/>
                  <a:moveTo>
                    <a:pt x="9462" y="137"/>
                  </a:moveTo>
                  <a:lnTo>
                    <a:pt x="8161" y="1"/>
                  </a:lnTo>
                  <a:lnTo>
                    <a:pt x="7704" y="172"/>
                  </a:lnTo>
                  <a:lnTo>
                    <a:pt x="6951" y="23"/>
                  </a:lnTo>
                  <a:lnTo>
                    <a:pt x="5467" y="195"/>
                  </a:lnTo>
                  <a:lnTo>
                    <a:pt x="6072" y="480"/>
                  </a:lnTo>
                  <a:lnTo>
                    <a:pt x="6803" y="480"/>
                  </a:lnTo>
                  <a:lnTo>
                    <a:pt x="6928" y="662"/>
                  </a:lnTo>
                  <a:lnTo>
                    <a:pt x="8446" y="765"/>
                  </a:lnTo>
                  <a:lnTo>
                    <a:pt x="9884" y="697"/>
                  </a:lnTo>
                  <a:lnTo>
                    <a:pt x="10500" y="354"/>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75" name="Google Shape;2075;p65"/>
            <p:cNvSpPr/>
            <p:nvPr/>
          </p:nvSpPr>
          <p:spPr>
            <a:xfrm>
              <a:off x="5268050" y="2421950"/>
              <a:ext cx="165500" cy="91050"/>
            </a:xfrm>
            <a:custGeom>
              <a:rect b="b" l="l" r="r" t="t"/>
              <a:pathLst>
                <a:path extrusionOk="0" h="3642" w="6620">
                  <a:moveTo>
                    <a:pt x="6391" y="2306"/>
                  </a:moveTo>
                  <a:lnTo>
                    <a:pt x="5466" y="2226"/>
                  </a:lnTo>
                  <a:lnTo>
                    <a:pt x="4554" y="2009"/>
                  </a:lnTo>
                  <a:lnTo>
                    <a:pt x="3835" y="1610"/>
                  </a:lnTo>
                  <a:lnTo>
                    <a:pt x="3195" y="1439"/>
                  </a:lnTo>
                  <a:lnTo>
                    <a:pt x="2842" y="994"/>
                  </a:lnTo>
                  <a:lnTo>
                    <a:pt x="2385" y="868"/>
                  </a:lnTo>
                  <a:lnTo>
                    <a:pt x="1472" y="286"/>
                  </a:lnTo>
                  <a:lnTo>
                    <a:pt x="799" y="1"/>
                  </a:lnTo>
                  <a:lnTo>
                    <a:pt x="525" y="206"/>
                  </a:lnTo>
                  <a:lnTo>
                    <a:pt x="126" y="617"/>
                  </a:lnTo>
                  <a:lnTo>
                    <a:pt x="0" y="1462"/>
                  </a:lnTo>
                  <a:lnTo>
                    <a:pt x="810" y="1815"/>
                  </a:lnTo>
                  <a:lnTo>
                    <a:pt x="1643" y="2260"/>
                  </a:lnTo>
                  <a:lnTo>
                    <a:pt x="2739" y="2763"/>
                  </a:lnTo>
                  <a:lnTo>
                    <a:pt x="3823" y="2888"/>
                  </a:lnTo>
                  <a:lnTo>
                    <a:pt x="4359" y="3345"/>
                  </a:lnTo>
                  <a:lnTo>
                    <a:pt x="4976" y="3436"/>
                  </a:lnTo>
                  <a:lnTo>
                    <a:pt x="5946" y="3641"/>
                  </a:lnTo>
                  <a:lnTo>
                    <a:pt x="6608" y="3630"/>
                  </a:lnTo>
                  <a:lnTo>
                    <a:pt x="6619" y="3276"/>
                  </a:lnTo>
                  <a:lnTo>
                    <a:pt x="6402" y="2694"/>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76" name="Google Shape;2076;p65"/>
            <p:cNvSpPr/>
            <p:nvPr/>
          </p:nvSpPr>
          <p:spPr>
            <a:xfrm>
              <a:off x="6693125" y="3893550"/>
              <a:ext cx="362375" cy="274500"/>
            </a:xfrm>
            <a:custGeom>
              <a:rect b="b" l="l" r="r" t="t"/>
              <a:pathLst>
                <a:path extrusionOk="0" h="10980" w="14495">
                  <a:moveTo>
                    <a:pt x="8366" y="5924"/>
                  </a:moveTo>
                  <a:lnTo>
                    <a:pt x="8492" y="5559"/>
                  </a:lnTo>
                  <a:lnTo>
                    <a:pt x="7659" y="5969"/>
                  </a:lnTo>
                  <a:lnTo>
                    <a:pt x="7179" y="6449"/>
                  </a:lnTo>
                  <a:lnTo>
                    <a:pt x="6723" y="6677"/>
                  </a:lnTo>
                  <a:lnTo>
                    <a:pt x="5878" y="7339"/>
                  </a:lnTo>
                  <a:lnTo>
                    <a:pt x="5079" y="7795"/>
                  </a:lnTo>
                  <a:lnTo>
                    <a:pt x="4087" y="8252"/>
                  </a:lnTo>
                  <a:lnTo>
                    <a:pt x="3299" y="8594"/>
                  </a:lnTo>
                  <a:lnTo>
                    <a:pt x="2683" y="8754"/>
                  </a:lnTo>
                  <a:lnTo>
                    <a:pt x="1074" y="9621"/>
                  </a:lnTo>
                  <a:lnTo>
                    <a:pt x="161" y="10272"/>
                  </a:lnTo>
                  <a:lnTo>
                    <a:pt x="1" y="10603"/>
                  </a:lnTo>
                  <a:lnTo>
                    <a:pt x="731" y="10660"/>
                  </a:lnTo>
                  <a:lnTo>
                    <a:pt x="948" y="10957"/>
                  </a:lnTo>
                  <a:lnTo>
                    <a:pt x="1587" y="10979"/>
                  </a:lnTo>
                  <a:lnTo>
                    <a:pt x="2158" y="10717"/>
                  </a:lnTo>
                  <a:lnTo>
                    <a:pt x="3059" y="10317"/>
                  </a:lnTo>
                  <a:lnTo>
                    <a:pt x="4212" y="9439"/>
                  </a:lnTo>
                  <a:lnTo>
                    <a:pt x="4874" y="8845"/>
                  </a:lnTo>
                  <a:lnTo>
                    <a:pt x="5764" y="8526"/>
                  </a:lnTo>
                  <a:lnTo>
                    <a:pt x="6335" y="8503"/>
                  </a:lnTo>
                  <a:lnTo>
                    <a:pt x="6415" y="8092"/>
                  </a:lnTo>
                  <a:lnTo>
                    <a:pt x="7077" y="7738"/>
                  </a:lnTo>
                  <a:lnTo>
                    <a:pt x="8069" y="7099"/>
                  </a:lnTo>
                  <a:lnTo>
                    <a:pt x="8674" y="6677"/>
                  </a:lnTo>
                  <a:lnTo>
                    <a:pt x="8971" y="6312"/>
                  </a:lnTo>
                  <a:lnTo>
                    <a:pt x="9039" y="5935"/>
                  </a:lnTo>
                  <a:lnTo>
                    <a:pt x="8241" y="6300"/>
                  </a:lnTo>
                  <a:close/>
                  <a:moveTo>
                    <a:pt x="12475" y="1576"/>
                  </a:moveTo>
                  <a:lnTo>
                    <a:pt x="12737" y="754"/>
                  </a:lnTo>
                  <a:lnTo>
                    <a:pt x="12303" y="514"/>
                  </a:lnTo>
                  <a:lnTo>
                    <a:pt x="12189" y="1"/>
                  </a:lnTo>
                  <a:lnTo>
                    <a:pt x="11858" y="69"/>
                  </a:lnTo>
                  <a:lnTo>
                    <a:pt x="11801" y="731"/>
                  </a:lnTo>
                  <a:lnTo>
                    <a:pt x="11915" y="1541"/>
                  </a:lnTo>
                  <a:lnTo>
                    <a:pt x="12041" y="1929"/>
                  </a:lnTo>
                  <a:lnTo>
                    <a:pt x="11915" y="2089"/>
                  </a:lnTo>
                  <a:lnTo>
                    <a:pt x="11824" y="2717"/>
                  </a:lnTo>
                  <a:lnTo>
                    <a:pt x="11482" y="3299"/>
                  </a:lnTo>
                  <a:lnTo>
                    <a:pt x="10888" y="4018"/>
                  </a:lnTo>
                  <a:lnTo>
                    <a:pt x="10135" y="4326"/>
                  </a:lnTo>
                  <a:lnTo>
                    <a:pt x="9884" y="4668"/>
                  </a:lnTo>
                  <a:lnTo>
                    <a:pt x="10420" y="5022"/>
                  </a:lnTo>
                  <a:lnTo>
                    <a:pt x="10306" y="5524"/>
                  </a:lnTo>
                  <a:lnTo>
                    <a:pt x="9313" y="6255"/>
                  </a:lnTo>
                  <a:lnTo>
                    <a:pt x="9519" y="6380"/>
                  </a:lnTo>
                  <a:lnTo>
                    <a:pt x="9462" y="6608"/>
                  </a:lnTo>
                  <a:lnTo>
                    <a:pt x="10306" y="6255"/>
                  </a:lnTo>
                  <a:lnTo>
                    <a:pt x="11139" y="5650"/>
                  </a:lnTo>
                  <a:lnTo>
                    <a:pt x="11790" y="5171"/>
                  </a:lnTo>
                  <a:lnTo>
                    <a:pt x="12018" y="4999"/>
                  </a:lnTo>
                  <a:lnTo>
                    <a:pt x="12223" y="4611"/>
                  </a:lnTo>
                  <a:lnTo>
                    <a:pt x="12623" y="4326"/>
                  </a:lnTo>
                  <a:lnTo>
                    <a:pt x="13171" y="4360"/>
                  </a:lnTo>
                  <a:lnTo>
                    <a:pt x="13764" y="3812"/>
                  </a:lnTo>
                  <a:lnTo>
                    <a:pt x="14494" y="3002"/>
                  </a:lnTo>
                  <a:lnTo>
                    <a:pt x="14198" y="2888"/>
                  </a:lnTo>
                  <a:lnTo>
                    <a:pt x="13536" y="3242"/>
                  </a:lnTo>
                  <a:lnTo>
                    <a:pt x="13079" y="3173"/>
                  </a:lnTo>
                  <a:lnTo>
                    <a:pt x="12669" y="2877"/>
                  </a:lnTo>
                  <a:lnTo>
                    <a:pt x="12999" y="2169"/>
                  </a:lnTo>
                  <a:lnTo>
                    <a:pt x="12828" y="1918"/>
                  </a:lnTo>
                  <a:lnTo>
                    <a:pt x="12406" y="2546"/>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77" name="Google Shape;2077;p65"/>
            <p:cNvSpPr/>
            <p:nvPr/>
          </p:nvSpPr>
          <p:spPr>
            <a:xfrm>
              <a:off x="4746775" y="2513250"/>
              <a:ext cx="147250" cy="221150"/>
            </a:xfrm>
            <a:custGeom>
              <a:rect b="b" l="l" r="r" t="t"/>
              <a:pathLst>
                <a:path extrusionOk="0" h="8846" w="5890">
                  <a:moveTo>
                    <a:pt x="5251" y="4794"/>
                  </a:moveTo>
                  <a:lnTo>
                    <a:pt x="5547" y="4509"/>
                  </a:lnTo>
                  <a:lnTo>
                    <a:pt x="5661" y="4246"/>
                  </a:lnTo>
                  <a:lnTo>
                    <a:pt x="5890" y="3710"/>
                  </a:lnTo>
                  <a:lnTo>
                    <a:pt x="5867" y="3504"/>
                  </a:lnTo>
                  <a:lnTo>
                    <a:pt x="5570" y="3390"/>
                  </a:lnTo>
                  <a:lnTo>
                    <a:pt x="5342" y="3093"/>
                  </a:lnTo>
                  <a:lnTo>
                    <a:pt x="4931" y="2568"/>
                  </a:lnTo>
                  <a:lnTo>
                    <a:pt x="4463" y="2409"/>
                  </a:lnTo>
                  <a:lnTo>
                    <a:pt x="3881" y="2283"/>
                  </a:lnTo>
                  <a:lnTo>
                    <a:pt x="3402" y="1952"/>
                  </a:lnTo>
                  <a:lnTo>
                    <a:pt x="2991" y="1336"/>
                  </a:lnTo>
                  <a:lnTo>
                    <a:pt x="2592" y="1336"/>
                  </a:lnTo>
                  <a:lnTo>
                    <a:pt x="2580" y="1929"/>
                  </a:lnTo>
                  <a:lnTo>
                    <a:pt x="2740" y="2055"/>
                  </a:lnTo>
                  <a:lnTo>
                    <a:pt x="2398" y="2238"/>
                  </a:lnTo>
                  <a:lnTo>
                    <a:pt x="2432" y="2603"/>
                  </a:lnTo>
                  <a:lnTo>
                    <a:pt x="2238" y="2979"/>
                  </a:lnTo>
                  <a:lnTo>
                    <a:pt x="2249" y="3344"/>
                  </a:lnTo>
                  <a:lnTo>
                    <a:pt x="2660" y="3995"/>
                  </a:lnTo>
                  <a:lnTo>
                    <a:pt x="2295" y="5798"/>
                  </a:lnTo>
                  <a:lnTo>
                    <a:pt x="1" y="6711"/>
                  </a:lnTo>
                  <a:lnTo>
                    <a:pt x="743" y="8217"/>
                  </a:lnTo>
                  <a:lnTo>
                    <a:pt x="1039" y="8845"/>
                  </a:lnTo>
                  <a:lnTo>
                    <a:pt x="1393" y="8800"/>
                  </a:lnTo>
                  <a:lnTo>
                    <a:pt x="1907" y="8480"/>
                  </a:lnTo>
                  <a:lnTo>
                    <a:pt x="2352" y="8571"/>
                  </a:lnTo>
                  <a:lnTo>
                    <a:pt x="2706" y="8309"/>
                  </a:lnTo>
                  <a:lnTo>
                    <a:pt x="2671" y="7955"/>
                  </a:lnTo>
                  <a:lnTo>
                    <a:pt x="2980" y="7727"/>
                  </a:lnTo>
                  <a:lnTo>
                    <a:pt x="3459" y="7727"/>
                  </a:lnTo>
                  <a:lnTo>
                    <a:pt x="3630" y="7544"/>
                  </a:lnTo>
                  <a:lnTo>
                    <a:pt x="3664" y="7099"/>
                  </a:lnTo>
                  <a:lnTo>
                    <a:pt x="4132" y="6757"/>
                  </a:lnTo>
                  <a:lnTo>
                    <a:pt x="4497" y="6757"/>
                  </a:lnTo>
                  <a:lnTo>
                    <a:pt x="4554" y="6643"/>
                  </a:lnTo>
                  <a:lnTo>
                    <a:pt x="4417" y="6049"/>
                  </a:lnTo>
                  <a:lnTo>
                    <a:pt x="4497" y="5593"/>
                  </a:lnTo>
                  <a:lnTo>
                    <a:pt x="4646" y="5376"/>
                  </a:lnTo>
                  <a:lnTo>
                    <a:pt x="4999" y="5421"/>
                  </a:lnTo>
                  <a:close/>
                  <a:moveTo>
                    <a:pt x="2877" y="457"/>
                  </a:moveTo>
                  <a:lnTo>
                    <a:pt x="2911" y="81"/>
                  </a:lnTo>
                  <a:lnTo>
                    <a:pt x="2808" y="1"/>
                  </a:lnTo>
                  <a:lnTo>
                    <a:pt x="2626" y="309"/>
                  </a:lnTo>
                  <a:lnTo>
                    <a:pt x="2808" y="628"/>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78" name="Google Shape;2078;p65"/>
            <p:cNvSpPr/>
            <p:nvPr/>
          </p:nvSpPr>
          <p:spPr>
            <a:xfrm>
              <a:off x="4893150" y="2268750"/>
              <a:ext cx="296175" cy="305875"/>
            </a:xfrm>
            <a:custGeom>
              <a:rect b="b" l="l" r="r" t="t"/>
              <a:pathLst>
                <a:path extrusionOk="0" h="12235" w="11847">
                  <a:moveTo>
                    <a:pt x="11846" y="1518"/>
                  </a:moveTo>
                  <a:lnTo>
                    <a:pt x="10500" y="1142"/>
                  </a:lnTo>
                  <a:lnTo>
                    <a:pt x="10089" y="434"/>
                  </a:lnTo>
                  <a:lnTo>
                    <a:pt x="9415" y="0"/>
                  </a:lnTo>
                  <a:lnTo>
                    <a:pt x="9016" y="103"/>
                  </a:lnTo>
                  <a:lnTo>
                    <a:pt x="8674" y="274"/>
                  </a:lnTo>
                  <a:lnTo>
                    <a:pt x="7852" y="388"/>
                  </a:lnTo>
                  <a:lnTo>
                    <a:pt x="7087" y="571"/>
                  </a:lnTo>
                  <a:lnTo>
                    <a:pt x="6745" y="971"/>
                  </a:lnTo>
                  <a:lnTo>
                    <a:pt x="7019" y="1370"/>
                  </a:lnTo>
                  <a:lnTo>
                    <a:pt x="7224" y="1826"/>
                  </a:lnTo>
                  <a:lnTo>
                    <a:pt x="6939" y="2214"/>
                  </a:lnTo>
                  <a:lnTo>
                    <a:pt x="7053" y="2568"/>
                  </a:lnTo>
                  <a:lnTo>
                    <a:pt x="6916" y="2899"/>
                  </a:lnTo>
                  <a:lnTo>
                    <a:pt x="6197" y="2876"/>
                  </a:lnTo>
                  <a:lnTo>
                    <a:pt x="6619" y="3470"/>
                  </a:lnTo>
                  <a:lnTo>
                    <a:pt x="6197" y="3698"/>
                  </a:lnTo>
                  <a:lnTo>
                    <a:pt x="5980" y="4246"/>
                  </a:lnTo>
                  <a:lnTo>
                    <a:pt x="6140" y="4782"/>
                  </a:lnTo>
                  <a:lnTo>
                    <a:pt x="5889" y="5045"/>
                  </a:lnTo>
                  <a:lnTo>
                    <a:pt x="5592" y="4953"/>
                  </a:lnTo>
                  <a:lnTo>
                    <a:pt x="5022" y="5079"/>
                  </a:lnTo>
                  <a:lnTo>
                    <a:pt x="4999" y="5330"/>
                  </a:lnTo>
                  <a:lnTo>
                    <a:pt x="4428" y="5330"/>
                  </a:lnTo>
                  <a:lnTo>
                    <a:pt x="4097" y="5844"/>
                  </a:lnTo>
                  <a:lnTo>
                    <a:pt x="4212" y="6608"/>
                  </a:lnTo>
                  <a:lnTo>
                    <a:pt x="3264" y="6985"/>
                  </a:lnTo>
                  <a:lnTo>
                    <a:pt x="2728" y="6905"/>
                  </a:lnTo>
                  <a:lnTo>
                    <a:pt x="2602" y="7110"/>
                  </a:lnTo>
                  <a:lnTo>
                    <a:pt x="2123" y="6996"/>
                  </a:lnTo>
                  <a:lnTo>
                    <a:pt x="1370" y="7122"/>
                  </a:lnTo>
                  <a:lnTo>
                    <a:pt x="0" y="6665"/>
                  </a:lnTo>
                  <a:lnTo>
                    <a:pt x="457" y="7133"/>
                  </a:lnTo>
                  <a:lnTo>
                    <a:pt x="856" y="7692"/>
                  </a:lnTo>
                  <a:lnTo>
                    <a:pt x="1655" y="8080"/>
                  </a:lnTo>
                  <a:lnTo>
                    <a:pt x="1804" y="8891"/>
                  </a:lnTo>
                  <a:lnTo>
                    <a:pt x="2192" y="9028"/>
                  </a:lnTo>
                  <a:lnTo>
                    <a:pt x="2317" y="9450"/>
                  </a:lnTo>
                  <a:lnTo>
                    <a:pt x="1256" y="9918"/>
                  </a:lnTo>
                  <a:lnTo>
                    <a:pt x="1085" y="10968"/>
                  </a:lnTo>
                  <a:lnTo>
                    <a:pt x="2169" y="10842"/>
                  </a:lnTo>
                  <a:lnTo>
                    <a:pt x="3447" y="10831"/>
                  </a:lnTo>
                  <a:lnTo>
                    <a:pt x="4851" y="10659"/>
                  </a:lnTo>
                  <a:lnTo>
                    <a:pt x="5558" y="11344"/>
                  </a:lnTo>
                  <a:lnTo>
                    <a:pt x="5855" y="11995"/>
                  </a:lnTo>
                  <a:lnTo>
                    <a:pt x="6448" y="12234"/>
                  </a:lnTo>
                  <a:lnTo>
                    <a:pt x="6905" y="11629"/>
                  </a:lnTo>
                  <a:lnTo>
                    <a:pt x="8617" y="11629"/>
                  </a:lnTo>
                  <a:lnTo>
                    <a:pt x="8366" y="10842"/>
                  </a:lnTo>
                  <a:lnTo>
                    <a:pt x="7863" y="10386"/>
                  </a:lnTo>
                  <a:lnTo>
                    <a:pt x="7681" y="9689"/>
                  </a:lnTo>
                  <a:lnTo>
                    <a:pt x="7110" y="9279"/>
                  </a:lnTo>
                  <a:lnTo>
                    <a:pt x="7806" y="8331"/>
                  </a:lnTo>
                  <a:lnTo>
                    <a:pt x="8719" y="8411"/>
                  </a:lnTo>
                  <a:lnTo>
                    <a:pt x="9358" y="7453"/>
                  </a:lnTo>
                  <a:lnTo>
                    <a:pt x="9667" y="6528"/>
                  </a:lnTo>
                  <a:lnTo>
                    <a:pt x="10214" y="5627"/>
                  </a:lnTo>
                  <a:lnTo>
                    <a:pt x="10077" y="4988"/>
                  </a:lnTo>
                  <a:lnTo>
                    <a:pt x="10602" y="4451"/>
                  </a:lnTo>
                  <a:lnTo>
                    <a:pt x="9895" y="4018"/>
                  </a:lnTo>
                  <a:lnTo>
                    <a:pt x="9473" y="3401"/>
                  </a:lnTo>
                  <a:lnTo>
                    <a:pt x="9016" y="2602"/>
                  </a:lnTo>
                  <a:lnTo>
                    <a:pt x="9290" y="2203"/>
                  </a:lnTo>
                  <a:lnTo>
                    <a:pt x="10500" y="2431"/>
                  </a:lnTo>
                  <a:lnTo>
                    <a:pt x="11321" y="2283"/>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79" name="Google Shape;2079;p65"/>
            <p:cNvSpPr/>
            <p:nvPr/>
          </p:nvSpPr>
          <p:spPr>
            <a:xfrm>
              <a:off x="2063775" y="2894125"/>
              <a:ext cx="114150" cy="54250"/>
            </a:xfrm>
            <a:custGeom>
              <a:rect b="b" l="l" r="r" t="t"/>
              <a:pathLst>
                <a:path extrusionOk="0" h="2170" w="4566">
                  <a:moveTo>
                    <a:pt x="4508" y="857"/>
                  </a:moveTo>
                  <a:lnTo>
                    <a:pt x="4223" y="594"/>
                  </a:lnTo>
                  <a:lnTo>
                    <a:pt x="3972" y="321"/>
                  </a:lnTo>
                  <a:lnTo>
                    <a:pt x="3618" y="172"/>
                  </a:lnTo>
                  <a:lnTo>
                    <a:pt x="3173" y="138"/>
                  </a:lnTo>
                  <a:lnTo>
                    <a:pt x="3219" y="58"/>
                  </a:lnTo>
                  <a:lnTo>
                    <a:pt x="2774" y="1"/>
                  </a:lnTo>
                  <a:lnTo>
                    <a:pt x="2489" y="263"/>
                  </a:lnTo>
                  <a:lnTo>
                    <a:pt x="1998" y="446"/>
                  </a:lnTo>
                  <a:lnTo>
                    <a:pt x="1633" y="674"/>
                  </a:lnTo>
                  <a:lnTo>
                    <a:pt x="1256" y="754"/>
                  </a:lnTo>
                  <a:lnTo>
                    <a:pt x="1039" y="526"/>
                  </a:lnTo>
                  <a:lnTo>
                    <a:pt x="971" y="594"/>
                  </a:lnTo>
                  <a:lnTo>
                    <a:pt x="640" y="549"/>
                  </a:lnTo>
                  <a:lnTo>
                    <a:pt x="663" y="366"/>
                  </a:lnTo>
                  <a:lnTo>
                    <a:pt x="400" y="35"/>
                  </a:lnTo>
                  <a:lnTo>
                    <a:pt x="81" y="127"/>
                  </a:lnTo>
                  <a:lnTo>
                    <a:pt x="69" y="480"/>
                  </a:lnTo>
                  <a:lnTo>
                    <a:pt x="229" y="629"/>
                  </a:lnTo>
                  <a:lnTo>
                    <a:pt x="115" y="720"/>
                  </a:lnTo>
                  <a:lnTo>
                    <a:pt x="126" y="891"/>
                  </a:lnTo>
                  <a:lnTo>
                    <a:pt x="58" y="1085"/>
                  </a:lnTo>
                  <a:lnTo>
                    <a:pt x="1" y="1256"/>
                  </a:lnTo>
                  <a:lnTo>
                    <a:pt x="81" y="1393"/>
                  </a:lnTo>
                  <a:lnTo>
                    <a:pt x="126" y="1199"/>
                  </a:lnTo>
                  <a:lnTo>
                    <a:pt x="469" y="1199"/>
                  </a:lnTo>
                  <a:lnTo>
                    <a:pt x="663" y="1291"/>
                  </a:lnTo>
                  <a:lnTo>
                    <a:pt x="994" y="1370"/>
                  </a:lnTo>
                  <a:lnTo>
                    <a:pt x="1142" y="1724"/>
                  </a:lnTo>
                  <a:lnTo>
                    <a:pt x="1393" y="1781"/>
                  </a:lnTo>
                  <a:lnTo>
                    <a:pt x="1507" y="1621"/>
                  </a:lnTo>
                  <a:lnTo>
                    <a:pt x="1621" y="2169"/>
                  </a:lnTo>
                  <a:lnTo>
                    <a:pt x="1998" y="2124"/>
                  </a:lnTo>
                  <a:lnTo>
                    <a:pt x="2123" y="1998"/>
                  </a:lnTo>
                  <a:lnTo>
                    <a:pt x="2340" y="1861"/>
                  </a:lnTo>
                  <a:lnTo>
                    <a:pt x="1975" y="1382"/>
                  </a:lnTo>
                  <a:lnTo>
                    <a:pt x="2066" y="1199"/>
                  </a:lnTo>
                  <a:lnTo>
                    <a:pt x="2249" y="1154"/>
                  </a:lnTo>
                  <a:lnTo>
                    <a:pt x="2580" y="925"/>
                  </a:lnTo>
                  <a:lnTo>
                    <a:pt x="2751" y="606"/>
                  </a:lnTo>
                  <a:lnTo>
                    <a:pt x="3105" y="549"/>
                  </a:lnTo>
                  <a:lnTo>
                    <a:pt x="3493" y="811"/>
                  </a:lnTo>
                  <a:lnTo>
                    <a:pt x="3630" y="1108"/>
                  </a:lnTo>
                  <a:lnTo>
                    <a:pt x="3835" y="1165"/>
                  </a:lnTo>
                  <a:lnTo>
                    <a:pt x="3618" y="1405"/>
                  </a:lnTo>
                  <a:lnTo>
                    <a:pt x="3767" y="1907"/>
                  </a:lnTo>
                  <a:lnTo>
                    <a:pt x="4018" y="2169"/>
                  </a:lnTo>
                  <a:lnTo>
                    <a:pt x="4143" y="1724"/>
                  </a:lnTo>
                  <a:lnTo>
                    <a:pt x="4406" y="1793"/>
                  </a:lnTo>
                  <a:lnTo>
                    <a:pt x="4566" y="1519"/>
                  </a:lnTo>
                  <a:lnTo>
                    <a:pt x="4406" y="982"/>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80" name="Google Shape;2080;p65"/>
            <p:cNvSpPr/>
            <p:nvPr/>
          </p:nvSpPr>
          <p:spPr>
            <a:xfrm>
              <a:off x="2091450" y="3113250"/>
              <a:ext cx="264225" cy="415150"/>
            </a:xfrm>
            <a:custGeom>
              <a:rect b="b" l="l" r="r" t="t"/>
              <a:pathLst>
                <a:path extrusionOk="0" h="16606" w="10569">
                  <a:moveTo>
                    <a:pt x="9222" y="3858"/>
                  </a:moveTo>
                  <a:lnTo>
                    <a:pt x="8811" y="3367"/>
                  </a:lnTo>
                  <a:lnTo>
                    <a:pt x="8560" y="3356"/>
                  </a:lnTo>
                  <a:lnTo>
                    <a:pt x="9062" y="2431"/>
                  </a:lnTo>
                  <a:lnTo>
                    <a:pt x="8434" y="1998"/>
                  </a:lnTo>
                  <a:lnTo>
                    <a:pt x="7966" y="2089"/>
                  </a:lnTo>
                  <a:lnTo>
                    <a:pt x="7670" y="1929"/>
                  </a:lnTo>
                  <a:lnTo>
                    <a:pt x="7236" y="2169"/>
                  </a:lnTo>
                  <a:lnTo>
                    <a:pt x="6631" y="2055"/>
                  </a:lnTo>
                  <a:lnTo>
                    <a:pt x="6152" y="1107"/>
                  </a:lnTo>
                  <a:lnTo>
                    <a:pt x="5764" y="856"/>
                  </a:lnTo>
                  <a:lnTo>
                    <a:pt x="5513" y="434"/>
                  </a:lnTo>
                  <a:lnTo>
                    <a:pt x="4976" y="1"/>
                  </a:lnTo>
                  <a:lnTo>
                    <a:pt x="4771" y="92"/>
                  </a:lnTo>
                  <a:lnTo>
                    <a:pt x="4885" y="788"/>
                  </a:lnTo>
                  <a:lnTo>
                    <a:pt x="4634" y="1370"/>
                  </a:lnTo>
                  <a:lnTo>
                    <a:pt x="3778" y="2329"/>
                  </a:lnTo>
                  <a:lnTo>
                    <a:pt x="2831" y="2682"/>
                  </a:lnTo>
                  <a:lnTo>
                    <a:pt x="2352" y="3470"/>
                  </a:lnTo>
                  <a:lnTo>
                    <a:pt x="2226" y="4086"/>
                  </a:lnTo>
                  <a:lnTo>
                    <a:pt x="1781" y="4451"/>
                  </a:lnTo>
                  <a:lnTo>
                    <a:pt x="1427" y="3995"/>
                  </a:lnTo>
                  <a:lnTo>
                    <a:pt x="1096" y="3892"/>
                  </a:lnTo>
                  <a:lnTo>
                    <a:pt x="777" y="3972"/>
                  </a:lnTo>
                  <a:lnTo>
                    <a:pt x="742" y="3641"/>
                  </a:lnTo>
                  <a:lnTo>
                    <a:pt x="959" y="3424"/>
                  </a:lnTo>
                  <a:lnTo>
                    <a:pt x="857" y="3036"/>
                  </a:lnTo>
                  <a:lnTo>
                    <a:pt x="229" y="3607"/>
                  </a:lnTo>
                  <a:lnTo>
                    <a:pt x="1" y="4257"/>
                  </a:lnTo>
                  <a:lnTo>
                    <a:pt x="434" y="5125"/>
                  </a:lnTo>
                  <a:lnTo>
                    <a:pt x="183" y="5524"/>
                  </a:lnTo>
                  <a:lnTo>
                    <a:pt x="777" y="5889"/>
                  </a:lnTo>
                  <a:lnTo>
                    <a:pt x="1416" y="6483"/>
                  </a:lnTo>
                  <a:lnTo>
                    <a:pt x="1701" y="7156"/>
                  </a:lnTo>
                  <a:lnTo>
                    <a:pt x="2043" y="7567"/>
                  </a:lnTo>
                  <a:lnTo>
                    <a:pt x="2899" y="9381"/>
                  </a:lnTo>
                  <a:lnTo>
                    <a:pt x="3778" y="11048"/>
                  </a:lnTo>
                  <a:lnTo>
                    <a:pt x="4554" y="12246"/>
                  </a:lnTo>
                  <a:lnTo>
                    <a:pt x="4440" y="12497"/>
                  </a:lnTo>
                  <a:lnTo>
                    <a:pt x="4839" y="13261"/>
                  </a:lnTo>
                  <a:lnTo>
                    <a:pt x="5490" y="13809"/>
                  </a:lnTo>
                  <a:lnTo>
                    <a:pt x="7019" y="14802"/>
                  </a:lnTo>
                  <a:lnTo>
                    <a:pt x="8674" y="15704"/>
                  </a:lnTo>
                  <a:lnTo>
                    <a:pt x="8777" y="16080"/>
                  </a:lnTo>
                  <a:lnTo>
                    <a:pt x="9621" y="16605"/>
                  </a:lnTo>
                  <a:lnTo>
                    <a:pt x="9998" y="16377"/>
                  </a:lnTo>
                  <a:lnTo>
                    <a:pt x="10180" y="15909"/>
                  </a:lnTo>
                  <a:lnTo>
                    <a:pt x="10568" y="14928"/>
                  </a:lnTo>
                  <a:lnTo>
                    <a:pt x="10180" y="14174"/>
                  </a:lnTo>
                  <a:lnTo>
                    <a:pt x="10329" y="13866"/>
                  </a:lnTo>
                  <a:lnTo>
                    <a:pt x="10157" y="13524"/>
                  </a:lnTo>
                  <a:lnTo>
                    <a:pt x="10431" y="13067"/>
                  </a:lnTo>
                  <a:lnTo>
                    <a:pt x="10386" y="12303"/>
                  </a:lnTo>
                  <a:lnTo>
                    <a:pt x="10374" y="11664"/>
                  </a:lnTo>
                  <a:lnTo>
                    <a:pt x="10534" y="11356"/>
                  </a:lnTo>
                  <a:lnTo>
                    <a:pt x="9747" y="9895"/>
                  </a:lnTo>
                  <a:lnTo>
                    <a:pt x="9324" y="10043"/>
                  </a:lnTo>
                  <a:lnTo>
                    <a:pt x="8948" y="9952"/>
                  </a:lnTo>
                  <a:lnTo>
                    <a:pt x="8914" y="8560"/>
                  </a:lnTo>
                  <a:lnTo>
                    <a:pt x="8286" y="9107"/>
                  </a:lnTo>
                  <a:lnTo>
                    <a:pt x="7590" y="9073"/>
                  </a:lnTo>
                  <a:lnTo>
                    <a:pt x="7270" y="8594"/>
                  </a:lnTo>
                  <a:lnTo>
                    <a:pt x="6734" y="8548"/>
                  </a:lnTo>
                  <a:lnTo>
                    <a:pt x="6882" y="8149"/>
                  </a:lnTo>
                  <a:lnTo>
                    <a:pt x="6414" y="7612"/>
                  </a:lnTo>
                  <a:lnTo>
                    <a:pt x="6038" y="6779"/>
                  </a:lnTo>
                  <a:lnTo>
                    <a:pt x="6255" y="6620"/>
                  </a:lnTo>
                  <a:lnTo>
                    <a:pt x="6243" y="6243"/>
                  </a:lnTo>
                  <a:lnTo>
                    <a:pt x="6711" y="5969"/>
                  </a:lnTo>
                  <a:lnTo>
                    <a:pt x="6608" y="5478"/>
                  </a:lnTo>
                  <a:lnTo>
                    <a:pt x="6791" y="5170"/>
                  </a:lnTo>
                  <a:lnTo>
                    <a:pt x="6848" y="4737"/>
                  </a:lnTo>
                  <a:lnTo>
                    <a:pt x="7738" y="4132"/>
                  </a:lnTo>
                  <a:lnTo>
                    <a:pt x="8389" y="3961"/>
                  </a:lnTo>
                  <a:lnTo>
                    <a:pt x="8491" y="3812"/>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81" name="Google Shape;2081;p65"/>
            <p:cNvSpPr/>
            <p:nvPr/>
          </p:nvSpPr>
          <p:spPr>
            <a:xfrm>
              <a:off x="6061750" y="2692150"/>
              <a:ext cx="189200" cy="293600"/>
            </a:xfrm>
            <a:custGeom>
              <a:rect b="b" l="l" r="r" t="t"/>
              <a:pathLst>
                <a:path extrusionOk="0" h="11744" w="7568">
                  <a:moveTo>
                    <a:pt x="7373" y="9164"/>
                  </a:moveTo>
                  <a:lnTo>
                    <a:pt x="7282" y="8833"/>
                  </a:lnTo>
                  <a:lnTo>
                    <a:pt x="7168" y="8377"/>
                  </a:lnTo>
                  <a:lnTo>
                    <a:pt x="6483" y="7943"/>
                  </a:lnTo>
                  <a:lnTo>
                    <a:pt x="6597" y="8651"/>
                  </a:lnTo>
                  <a:lnTo>
                    <a:pt x="6038" y="8673"/>
                  </a:lnTo>
                  <a:lnTo>
                    <a:pt x="5947" y="9073"/>
                  </a:lnTo>
                  <a:lnTo>
                    <a:pt x="5342" y="9312"/>
                  </a:lnTo>
                  <a:lnTo>
                    <a:pt x="5022" y="8913"/>
                  </a:lnTo>
                  <a:lnTo>
                    <a:pt x="4634" y="9255"/>
                  </a:lnTo>
                  <a:lnTo>
                    <a:pt x="4143" y="9506"/>
                  </a:lnTo>
                  <a:lnTo>
                    <a:pt x="3870" y="10271"/>
                  </a:lnTo>
                  <a:lnTo>
                    <a:pt x="4029" y="10545"/>
                  </a:lnTo>
                  <a:lnTo>
                    <a:pt x="4588" y="10031"/>
                  </a:lnTo>
                  <a:lnTo>
                    <a:pt x="4965" y="10077"/>
                  </a:lnTo>
                  <a:lnTo>
                    <a:pt x="5182" y="9689"/>
                  </a:lnTo>
                  <a:lnTo>
                    <a:pt x="5730" y="10111"/>
                  </a:lnTo>
                  <a:lnTo>
                    <a:pt x="5513" y="10556"/>
                  </a:lnTo>
                  <a:lnTo>
                    <a:pt x="5787" y="11218"/>
                  </a:lnTo>
                  <a:lnTo>
                    <a:pt x="6757" y="11743"/>
                  </a:lnTo>
                  <a:lnTo>
                    <a:pt x="6951" y="11310"/>
                  </a:lnTo>
                  <a:lnTo>
                    <a:pt x="6654" y="10648"/>
                  </a:lnTo>
                  <a:lnTo>
                    <a:pt x="6996" y="10180"/>
                  </a:lnTo>
                  <a:lnTo>
                    <a:pt x="7350" y="11093"/>
                  </a:lnTo>
                  <a:lnTo>
                    <a:pt x="7567" y="10271"/>
                  </a:lnTo>
                  <a:lnTo>
                    <a:pt x="7487" y="9769"/>
                  </a:lnTo>
                  <a:close/>
                  <a:moveTo>
                    <a:pt x="5296" y="7475"/>
                  </a:moveTo>
                  <a:lnTo>
                    <a:pt x="5296" y="6608"/>
                  </a:lnTo>
                  <a:lnTo>
                    <a:pt x="4782" y="7475"/>
                  </a:lnTo>
                  <a:lnTo>
                    <a:pt x="4862" y="6882"/>
                  </a:lnTo>
                  <a:lnTo>
                    <a:pt x="4429" y="6916"/>
                  </a:lnTo>
                  <a:lnTo>
                    <a:pt x="4383" y="7487"/>
                  </a:lnTo>
                  <a:lnTo>
                    <a:pt x="4212" y="7749"/>
                  </a:lnTo>
                  <a:lnTo>
                    <a:pt x="4075" y="7989"/>
                  </a:lnTo>
                  <a:lnTo>
                    <a:pt x="4611" y="8616"/>
                  </a:lnTo>
                  <a:lnTo>
                    <a:pt x="4840" y="8342"/>
                  </a:lnTo>
                  <a:lnTo>
                    <a:pt x="5045" y="7772"/>
                  </a:lnTo>
                  <a:close/>
                  <a:moveTo>
                    <a:pt x="1005" y="8342"/>
                  </a:moveTo>
                  <a:lnTo>
                    <a:pt x="1382" y="7715"/>
                  </a:lnTo>
                  <a:lnTo>
                    <a:pt x="1861" y="7224"/>
                  </a:lnTo>
                  <a:lnTo>
                    <a:pt x="1644" y="6482"/>
                  </a:lnTo>
                  <a:lnTo>
                    <a:pt x="1302" y="7372"/>
                  </a:lnTo>
                  <a:lnTo>
                    <a:pt x="891" y="8000"/>
                  </a:lnTo>
                  <a:lnTo>
                    <a:pt x="355" y="8571"/>
                  </a:lnTo>
                  <a:lnTo>
                    <a:pt x="1" y="9198"/>
                  </a:lnTo>
                  <a:close/>
                  <a:moveTo>
                    <a:pt x="3493" y="6003"/>
                  </a:moveTo>
                  <a:lnTo>
                    <a:pt x="3664" y="6437"/>
                  </a:lnTo>
                  <a:lnTo>
                    <a:pt x="3641" y="6905"/>
                  </a:lnTo>
                  <a:lnTo>
                    <a:pt x="3721" y="7315"/>
                  </a:lnTo>
                  <a:lnTo>
                    <a:pt x="4189" y="7053"/>
                  </a:lnTo>
                  <a:lnTo>
                    <a:pt x="4531" y="6665"/>
                  </a:lnTo>
                  <a:lnTo>
                    <a:pt x="4497" y="6288"/>
                  </a:lnTo>
                  <a:lnTo>
                    <a:pt x="3984" y="6288"/>
                  </a:lnTo>
                  <a:close/>
                  <a:moveTo>
                    <a:pt x="6346" y="5763"/>
                  </a:moveTo>
                  <a:lnTo>
                    <a:pt x="6083" y="5421"/>
                  </a:lnTo>
                  <a:lnTo>
                    <a:pt x="5319" y="5410"/>
                  </a:lnTo>
                  <a:lnTo>
                    <a:pt x="5889" y="6094"/>
                  </a:lnTo>
                  <a:lnTo>
                    <a:pt x="5924" y="6437"/>
                  </a:lnTo>
                  <a:lnTo>
                    <a:pt x="5456" y="6368"/>
                  </a:lnTo>
                  <a:lnTo>
                    <a:pt x="5627" y="6916"/>
                  </a:lnTo>
                  <a:lnTo>
                    <a:pt x="5867" y="6962"/>
                  </a:lnTo>
                  <a:lnTo>
                    <a:pt x="5969" y="7601"/>
                  </a:lnTo>
                  <a:lnTo>
                    <a:pt x="6323" y="7407"/>
                  </a:lnTo>
                  <a:lnTo>
                    <a:pt x="6083" y="6836"/>
                  </a:lnTo>
                  <a:lnTo>
                    <a:pt x="6026" y="6539"/>
                  </a:lnTo>
                  <a:lnTo>
                    <a:pt x="6665" y="6779"/>
                  </a:lnTo>
                  <a:close/>
                  <a:moveTo>
                    <a:pt x="3071" y="4942"/>
                  </a:moveTo>
                  <a:lnTo>
                    <a:pt x="2763" y="4611"/>
                  </a:lnTo>
                  <a:lnTo>
                    <a:pt x="2078" y="4576"/>
                  </a:lnTo>
                  <a:lnTo>
                    <a:pt x="2557" y="5261"/>
                  </a:lnTo>
                  <a:lnTo>
                    <a:pt x="2957" y="5718"/>
                  </a:lnTo>
                  <a:close/>
                  <a:moveTo>
                    <a:pt x="2158" y="0"/>
                  </a:moveTo>
                  <a:lnTo>
                    <a:pt x="1690" y="0"/>
                  </a:lnTo>
                  <a:lnTo>
                    <a:pt x="1564" y="833"/>
                  </a:lnTo>
                  <a:lnTo>
                    <a:pt x="1713" y="2237"/>
                  </a:lnTo>
                  <a:lnTo>
                    <a:pt x="1347" y="1952"/>
                  </a:lnTo>
                  <a:lnTo>
                    <a:pt x="1519" y="2808"/>
                  </a:lnTo>
                  <a:lnTo>
                    <a:pt x="1690" y="3207"/>
                  </a:lnTo>
                  <a:lnTo>
                    <a:pt x="2158" y="3743"/>
                  </a:lnTo>
                  <a:lnTo>
                    <a:pt x="2215" y="3412"/>
                  </a:lnTo>
                  <a:lnTo>
                    <a:pt x="2477" y="3606"/>
                  </a:lnTo>
                  <a:lnTo>
                    <a:pt x="2260" y="3846"/>
                  </a:lnTo>
                  <a:lnTo>
                    <a:pt x="2272" y="4223"/>
                  </a:lnTo>
                  <a:lnTo>
                    <a:pt x="2694" y="4417"/>
                  </a:lnTo>
                  <a:lnTo>
                    <a:pt x="3402" y="4291"/>
                  </a:lnTo>
                  <a:lnTo>
                    <a:pt x="3972" y="4839"/>
                  </a:lnTo>
                  <a:lnTo>
                    <a:pt x="4132" y="4497"/>
                  </a:lnTo>
                  <a:lnTo>
                    <a:pt x="4486" y="4976"/>
                  </a:lnTo>
                  <a:lnTo>
                    <a:pt x="5170" y="5421"/>
                  </a:lnTo>
                  <a:lnTo>
                    <a:pt x="5205" y="5010"/>
                  </a:lnTo>
                  <a:lnTo>
                    <a:pt x="4919" y="4782"/>
                  </a:lnTo>
                  <a:lnTo>
                    <a:pt x="4931" y="4291"/>
                  </a:lnTo>
                  <a:lnTo>
                    <a:pt x="3858" y="3778"/>
                  </a:lnTo>
                  <a:lnTo>
                    <a:pt x="3527" y="3892"/>
                  </a:lnTo>
                  <a:lnTo>
                    <a:pt x="3093" y="3800"/>
                  </a:lnTo>
                  <a:lnTo>
                    <a:pt x="2808" y="3070"/>
                  </a:lnTo>
                  <a:lnTo>
                    <a:pt x="2820" y="2340"/>
                  </a:lnTo>
                  <a:lnTo>
                    <a:pt x="3242" y="2043"/>
                  </a:lnTo>
                  <a:lnTo>
                    <a:pt x="3333" y="1278"/>
                  </a:lnTo>
                  <a:lnTo>
                    <a:pt x="2945" y="628"/>
                  </a:lnTo>
                  <a:lnTo>
                    <a:pt x="3002" y="251"/>
                  </a:lnTo>
                  <a:lnTo>
                    <a:pt x="2899" y="23"/>
                  </a:lnTo>
                  <a:lnTo>
                    <a:pt x="2683" y="251"/>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82" name="Google Shape;2082;p65"/>
            <p:cNvSpPr/>
            <p:nvPr/>
          </p:nvSpPr>
          <p:spPr>
            <a:xfrm>
              <a:off x="6537350" y="3168875"/>
              <a:ext cx="304175" cy="184900"/>
            </a:xfrm>
            <a:custGeom>
              <a:rect b="b" l="l" r="r" t="t"/>
              <a:pathLst>
                <a:path extrusionOk="0" h="7396" w="12167">
                  <a:moveTo>
                    <a:pt x="12041" y="3927"/>
                  </a:moveTo>
                  <a:lnTo>
                    <a:pt x="12166" y="3676"/>
                  </a:lnTo>
                  <a:lnTo>
                    <a:pt x="11824" y="3356"/>
                  </a:lnTo>
                  <a:lnTo>
                    <a:pt x="11470" y="2785"/>
                  </a:lnTo>
                  <a:lnTo>
                    <a:pt x="11242" y="2569"/>
                  </a:lnTo>
                  <a:lnTo>
                    <a:pt x="11173" y="2306"/>
                  </a:lnTo>
                  <a:lnTo>
                    <a:pt x="11059" y="2397"/>
                  </a:lnTo>
                  <a:lnTo>
                    <a:pt x="11185" y="3082"/>
                  </a:lnTo>
                  <a:lnTo>
                    <a:pt x="11493" y="3653"/>
                  </a:lnTo>
                  <a:lnTo>
                    <a:pt x="11813" y="4018"/>
                  </a:lnTo>
                  <a:close/>
                  <a:moveTo>
                    <a:pt x="9017" y="2706"/>
                  </a:moveTo>
                  <a:lnTo>
                    <a:pt x="9313" y="2146"/>
                  </a:lnTo>
                  <a:lnTo>
                    <a:pt x="9370" y="1644"/>
                  </a:lnTo>
                  <a:lnTo>
                    <a:pt x="9211" y="1507"/>
                  </a:lnTo>
                  <a:lnTo>
                    <a:pt x="8731" y="1519"/>
                  </a:lnTo>
                  <a:lnTo>
                    <a:pt x="8788" y="2044"/>
                  </a:lnTo>
                  <a:lnTo>
                    <a:pt x="8320" y="2375"/>
                  </a:lnTo>
                  <a:lnTo>
                    <a:pt x="8069" y="2683"/>
                  </a:lnTo>
                  <a:lnTo>
                    <a:pt x="7613" y="2763"/>
                  </a:lnTo>
                  <a:lnTo>
                    <a:pt x="7556" y="2272"/>
                  </a:lnTo>
                  <a:lnTo>
                    <a:pt x="7442" y="2283"/>
                  </a:lnTo>
                  <a:lnTo>
                    <a:pt x="7305" y="2728"/>
                  </a:lnTo>
                  <a:lnTo>
                    <a:pt x="6860" y="2797"/>
                  </a:lnTo>
                  <a:lnTo>
                    <a:pt x="6152" y="2671"/>
                  </a:lnTo>
                  <a:lnTo>
                    <a:pt x="6061" y="2945"/>
                  </a:lnTo>
                  <a:lnTo>
                    <a:pt x="6506" y="3196"/>
                  </a:lnTo>
                  <a:lnTo>
                    <a:pt x="7145" y="3470"/>
                  </a:lnTo>
                  <a:lnTo>
                    <a:pt x="7556" y="3470"/>
                  </a:lnTo>
                  <a:lnTo>
                    <a:pt x="7989" y="3253"/>
                  </a:lnTo>
                  <a:lnTo>
                    <a:pt x="8446" y="3025"/>
                  </a:lnTo>
                  <a:lnTo>
                    <a:pt x="8583" y="2774"/>
                  </a:lnTo>
                  <a:close/>
                  <a:moveTo>
                    <a:pt x="5045" y="4440"/>
                  </a:moveTo>
                  <a:lnTo>
                    <a:pt x="4920" y="3824"/>
                  </a:lnTo>
                  <a:lnTo>
                    <a:pt x="5661" y="3733"/>
                  </a:lnTo>
                  <a:lnTo>
                    <a:pt x="5502" y="3253"/>
                  </a:lnTo>
                  <a:lnTo>
                    <a:pt x="4212" y="2683"/>
                  </a:lnTo>
                  <a:lnTo>
                    <a:pt x="4121" y="2158"/>
                  </a:lnTo>
                  <a:lnTo>
                    <a:pt x="3710" y="1701"/>
                  </a:lnTo>
                  <a:lnTo>
                    <a:pt x="3185" y="1233"/>
                  </a:lnTo>
                  <a:lnTo>
                    <a:pt x="1724" y="720"/>
                  </a:lnTo>
                  <a:lnTo>
                    <a:pt x="355" y="92"/>
                  </a:lnTo>
                  <a:lnTo>
                    <a:pt x="218" y="3048"/>
                  </a:lnTo>
                  <a:lnTo>
                    <a:pt x="1" y="6015"/>
                  </a:lnTo>
                  <a:lnTo>
                    <a:pt x="811" y="6038"/>
                  </a:lnTo>
                  <a:lnTo>
                    <a:pt x="1256" y="6198"/>
                  </a:lnTo>
                  <a:lnTo>
                    <a:pt x="1907" y="5878"/>
                  </a:lnTo>
                  <a:lnTo>
                    <a:pt x="1873" y="5216"/>
                  </a:lnTo>
                  <a:lnTo>
                    <a:pt x="2386" y="4908"/>
                  </a:lnTo>
                  <a:lnTo>
                    <a:pt x="3082" y="4657"/>
                  </a:lnTo>
                  <a:lnTo>
                    <a:pt x="4075" y="5056"/>
                  </a:lnTo>
                  <a:lnTo>
                    <a:pt x="4417" y="5855"/>
                  </a:lnTo>
                  <a:lnTo>
                    <a:pt x="4840" y="6357"/>
                  </a:lnTo>
                  <a:lnTo>
                    <a:pt x="5387" y="6928"/>
                  </a:lnTo>
                  <a:lnTo>
                    <a:pt x="6175" y="7065"/>
                  </a:lnTo>
                  <a:lnTo>
                    <a:pt x="6860" y="7168"/>
                  </a:lnTo>
                  <a:lnTo>
                    <a:pt x="7019" y="7396"/>
                  </a:lnTo>
                  <a:lnTo>
                    <a:pt x="7556" y="7339"/>
                  </a:lnTo>
                  <a:lnTo>
                    <a:pt x="7670" y="7076"/>
                  </a:lnTo>
                  <a:lnTo>
                    <a:pt x="6871" y="6700"/>
                  </a:lnTo>
                  <a:lnTo>
                    <a:pt x="7134" y="6529"/>
                  </a:lnTo>
                  <a:lnTo>
                    <a:pt x="6529" y="6369"/>
                  </a:lnTo>
                  <a:lnTo>
                    <a:pt x="6609" y="5969"/>
                  </a:lnTo>
                  <a:lnTo>
                    <a:pt x="6152" y="5992"/>
                  </a:lnTo>
                  <a:lnTo>
                    <a:pt x="5718" y="5022"/>
                  </a:lnTo>
                  <a:close/>
                  <a:moveTo>
                    <a:pt x="9998" y="1815"/>
                  </a:moveTo>
                  <a:lnTo>
                    <a:pt x="9930" y="1348"/>
                  </a:lnTo>
                  <a:lnTo>
                    <a:pt x="9644" y="1051"/>
                  </a:lnTo>
                  <a:lnTo>
                    <a:pt x="9348" y="674"/>
                  </a:lnTo>
                  <a:lnTo>
                    <a:pt x="9017" y="457"/>
                  </a:lnTo>
                  <a:lnTo>
                    <a:pt x="8743" y="263"/>
                  </a:lnTo>
                  <a:lnTo>
                    <a:pt x="8332" y="1"/>
                  </a:lnTo>
                  <a:lnTo>
                    <a:pt x="8104" y="218"/>
                  </a:lnTo>
                  <a:lnTo>
                    <a:pt x="8663" y="492"/>
                  </a:lnTo>
                  <a:lnTo>
                    <a:pt x="9096" y="880"/>
                  </a:lnTo>
                  <a:lnTo>
                    <a:pt x="9439" y="1176"/>
                  </a:lnTo>
                  <a:lnTo>
                    <a:pt x="9610" y="1519"/>
                  </a:lnTo>
                  <a:lnTo>
                    <a:pt x="9724" y="2055"/>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83" name="Google Shape;2083;p65"/>
            <p:cNvSpPr/>
            <p:nvPr/>
          </p:nvSpPr>
          <p:spPr>
            <a:xfrm>
              <a:off x="3959925" y="1876450"/>
              <a:ext cx="177200" cy="127000"/>
            </a:xfrm>
            <a:custGeom>
              <a:rect b="b" l="l" r="r" t="t"/>
              <a:pathLst>
                <a:path extrusionOk="0" h="5080" w="7088">
                  <a:moveTo>
                    <a:pt x="3686" y="377"/>
                  </a:moveTo>
                  <a:lnTo>
                    <a:pt x="3024" y="366"/>
                  </a:lnTo>
                  <a:lnTo>
                    <a:pt x="2956" y="161"/>
                  </a:lnTo>
                  <a:lnTo>
                    <a:pt x="2271" y="1"/>
                  </a:lnTo>
                  <a:lnTo>
                    <a:pt x="1461" y="309"/>
                  </a:lnTo>
                  <a:lnTo>
                    <a:pt x="445" y="708"/>
                  </a:lnTo>
                  <a:lnTo>
                    <a:pt x="0" y="948"/>
                  </a:lnTo>
                  <a:lnTo>
                    <a:pt x="206" y="1393"/>
                  </a:lnTo>
                  <a:lnTo>
                    <a:pt x="34" y="1621"/>
                  </a:lnTo>
                  <a:lnTo>
                    <a:pt x="320" y="1929"/>
                  </a:lnTo>
                  <a:lnTo>
                    <a:pt x="514" y="2397"/>
                  </a:lnTo>
                  <a:lnTo>
                    <a:pt x="502" y="2705"/>
                  </a:lnTo>
                  <a:lnTo>
                    <a:pt x="833" y="3253"/>
                  </a:lnTo>
                  <a:lnTo>
                    <a:pt x="1176" y="3527"/>
                  </a:lnTo>
                  <a:lnTo>
                    <a:pt x="1701" y="3618"/>
                  </a:lnTo>
                  <a:lnTo>
                    <a:pt x="1689" y="3858"/>
                  </a:lnTo>
                  <a:lnTo>
                    <a:pt x="2066" y="4029"/>
                  </a:lnTo>
                  <a:lnTo>
                    <a:pt x="2157" y="3812"/>
                  </a:lnTo>
                  <a:lnTo>
                    <a:pt x="2636" y="3892"/>
                  </a:lnTo>
                  <a:lnTo>
                    <a:pt x="2739" y="4178"/>
                  </a:lnTo>
                  <a:lnTo>
                    <a:pt x="3253" y="4223"/>
                  </a:lnTo>
                  <a:lnTo>
                    <a:pt x="3629" y="4668"/>
                  </a:lnTo>
                  <a:lnTo>
                    <a:pt x="3663" y="4725"/>
                  </a:lnTo>
                  <a:lnTo>
                    <a:pt x="3937" y="4600"/>
                  </a:lnTo>
                  <a:lnTo>
                    <a:pt x="4325" y="4908"/>
                  </a:lnTo>
                  <a:lnTo>
                    <a:pt x="4725" y="4725"/>
                  </a:lnTo>
                  <a:lnTo>
                    <a:pt x="5067" y="4805"/>
                  </a:lnTo>
                  <a:lnTo>
                    <a:pt x="5546" y="4691"/>
                  </a:lnTo>
                  <a:lnTo>
                    <a:pt x="6254" y="5022"/>
                  </a:lnTo>
                  <a:lnTo>
                    <a:pt x="6402" y="5079"/>
                  </a:lnTo>
                  <a:lnTo>
                    <a:pt x="6174" y="4680"/>
                  </a:lnTo>
                  <a:lnTo>
                    <a:pt x="6722" y="3949"/>
                  </a:lnTo>
                  <a:lnTo>
                    <a:pt x="7053" y="3858"/>
                  </a:lnTo>
                  <a:lnTo>
                    <a:pt x="7087" y="3596"/>
                  </a:lnTo>
                  <a:lnTo>
                    <a:pt x="6653" y="2842"/>
                  </a:lnTo>
                  <a:lnTo>
                    <a:pt x="6574" y="2454"/>
                  </a:lnTo>
                  <a:lnTo>
                    <a:pt x="6311" y="2044"/>
                  </a:lnTo>
                  <a:lnTo>
                    <a:pt x="6688" y="1872"/>
                  </a:lnTo>
                  <a:lnTo>
                    <a:pt x="6653" y="1530"/>
                  </a:lnTo>
                  <a:lnTo>
                    <a:pt x="6402" y="1199"/>
                  </a:lnTo>
                  <a:lnTo>
                    <a:pt x="6322" y="811"/>
                  </a:lnTo>
                  <a:lnTo>
                    <a:pt x="6117" y="549"/>
                  </a:lnTo>
                  <a:lnTo>
                    <a:pt x="5763" y="457"/>
                  </a:lnTo>
                  <a:lnTo>
                    <a:pt x="4519" y="469"/>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84" name="Google Shape;2084;p65"/>
            <p:cNvSpPr/>
            <p:nvPr/>
          </p:nvSpPr>
          <p:spPr>
            <a:xfrm>
              <a:off x="6017825" y="2136950"/>
              <a:ext cx="90750" cy="119275"/>
            </a:xfrm>
            <a:custGeom>
              <a:rect b="b" l="l" r="r" t="t"/>
              <a:pathLst>
                <a:path extrusionOk="0" h="4771" w="3630">
                  <a:moveTo>
                    <a:pt x="3435" y="514"/>
                  </a:moveTo>
                  <a:lnTo>
                    <a:pt x="3435" y="514"/>
                  </a:lnTo>
                  <a:lnTo>
                    <a:pt x="2648" y="0"/>
                  </a:lnTo>
                  <a:lnTo>
                    <a:pt x="2659" y="502"/>
                  </a:lnTo>
                  <a:lnTo>
                    <a:pt x="1769" y="867"/>
                  </a:lnTo>
                  <a:lnTo>
                    <a:pt x="2146" y="1335"/>
                  </a:lnTo>
                  <a:lnTo>
                    <a:pt x="1495" y="1312"/>
                  </a:lnTo>
                  <a:lnTo>
                    <a:pt x="982" y="1027"/>
                  </a:lnTo>
                  <a:lnTo>
                    <a:pt x="833" y="1655"/>
                  </a:lnTo>
                  <a:lnTo>
                    <a:pt x="297" y="2134"/>
                  </a:lnTo>
                  <a:lnTo>
                    <a:pt x="0" y="2705"/>
                  </a:lnTo>
                  <a:lnTo>
                    <a:pt x="468" y="2944"/>
                  </a:lnTo>
                  <a:lnTo>
                    <a:pt x="948" y="3047"/>
                  </a:lnTo>
                  <a:lnTo>
                    <a:pt x="1062" y="3195"/>
                  </a:lnTo>
                  <a:lnTo>
                    <a:pt x="1119" y="3686"/>
                  </a:lnTo>
                  <a:lnTo>
                    <a:pt x="1278" y="3857"/>
                  </a:lnTo>
                  <a:lnTo>
                    <a:pt x="1153" y="3960"/>
                  </a:lnTo>
                  <a:lnTo>
                    <a:pt x="1142" y="4371"/>
                  </a:lnTo>
                  <a:lnTo>
                    <a:pt x="1404" y="4519"/>
                  </a:lnTo>
                  <a:lnTo>
                    <a:pt x="1632" y="4599"/>
                  </a:lnTo>
                  <a:lnTo>
                    <a:pt x="1746" y="4770"/>
                  </a:lnTo>
                  <a:lnTo>
                    <a:pt x="1940" y="4702"/>
                  </a:lnTo>
                  <a:lnTo>
                    <a:pt x="1940" y="4519"/>
                  </a:lnTo>
                  <a:lnTo>
                    <a:pt x="2374" y="4702"/>
                  </a:lnTo>
                  <a:lnTo>
                    <a:pt x="2397" y="4622"/>
                  </a:lnTo>
                  <a:lnTo>
                    <a:pt x="2739" y="4645"/>
                  </a:lnTo>
                  <a:lnTo>
                    <a:pt x="2831" y="4234"/>
                  </a:lnTo>
                  <a:lnTo>
                    <a:pt x="3333" y="4188"/>
                  </a:lnTo>
                  <a:lnTo>
                    <a:pt x="3629" y="4131"/>
                  </a:lnTo>
                  <a:lnTo>
                    <a:pt x="3618" y="3903"/>
                  </a:lnTo>
                  <a:lnTo>
                    <a:pt x="3002" y="3504"/>
                  </a:lnTo>
                  <a:lnTo>
                    <a:pt x="2637" y="3367"/>
                  </a:lnTo>
                  <a:lnTo>
                    <a:pt x="2659" y="3264"/>
                  </a:lnTo>
                  <a:lnTo>
                    <a:pt x="2488" y="2865"/>
                  </a:lnTo>
                  <a:lnTo>
                    <a:pt x="2682" y="2625"/>
                  </a:lnTo>
                  <a:lnTo>
                    <a:pt x="3093" y="2477"/>
                  </a:lnTo>
                  <a:lnTo>
                    <a:pt x="3230" y="2203"/>
                  </a:lnTo>
                  <a:lnTo>
                    <a:pt x="3276" y="2054"/>
                  </a:lnTo>
                  <a:lnTo>
                    <a:pt x="3549" y="1849"/>
                  </a:lnTo>
                  <a:lnTo>
                    <a:pt x="3150" y="1210"/>
                  </a:lnTo>
                  <a:lnTo>
                    <a:pt x="3196" y="913"/>
                  </a:lnTo>
                  <a:lnTo>
                    <a:pt x="3321" y="628"/>
                  </a:lnTo>
                  <a:lnTo>
                    <a:pt x="3629" y="662"/>
                  </a:lnTo>
                  <a:lnTo>
                    <a:pt x="3629" y="662"/>
                  </a:lnTo>
                  <a:lnTo>
                    <a:pt x="3629" y="662"/>
                  </a:lnTo>
                  <a:lnTo>
                    <a:pt x="3629" y="662"/>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85" name="Google Shape;2085;p65"/>
            <p:cNvSpPr/>
            <p:nvPr/>
          </p:nvSpPr>
          <p:spPr>
            <a:xfrm>
              <a:off x="3544225" y="2152350"/>
              <a:ext cx="59950" cy="123275"/>
            </a:xfrm>
            <a:custGeom>
              <a:rect b="b" l="l" r="r" t="t"/>
              <a:pathLst>
                <a:path extrusionOk="0" h="4931" w="2398">
                  <a:moveTo>
                    <a:pt x="1507" y="4691"/>
                  </a:moveTo>
                  <a:lnTo>
                    <a:pt x="1450" y="4383"/>
                  </a:lnTo>
                  <a:lnTo>
                    <a:pt x="1735" y="4029"/>
                  </a:lnTo>
                  <a:lnTo>
                    <a:pt x="1849" y="3789"/>
                  </a:lnTo>
                  <a:lnTo>
                    <a:pt x="1598" y="3515"/>
                  </a:lnTo>
                  <a:lnTo>
                    <a:pt x="1826" y="2899"/>
                  </a:lnTo>
                  <a:lnTo>
                    <a:pt x="1541" y="2363"/>
                  </a:lnTo>
                  <a:lnTo>
                    <a:pt x="1849" y="2294"/>
                  </a:lnTo>
                  <a:lnTo>
                    <a:pt x="1895" y="1861"/>
                  </a:lnTo>
                  <a:lnTo>
                    <a:pt x="2021" y="1735"/>
                  </a:lnTo>
                  <a:lnTo>
                    <a:pt x="2055" y="1039"/>
                  </a:lnTo>
                  <a:lnTo>
                    <a:pt x="2397" y="799"/>
                  </a:lnTo>
                  <a:lnTo>
                    <a:pt x="2203" y="354"/>
                  </a:lnTo>
                  <a:lnTo>
                    <a:pt x="1781" y="320"/>
                  </a:lnTo>
                  <a:lnTo>
                    <a:pt x="1655" y="434"/>
                  </a:lnTo>
                  <a:lnTo>
                    <a:pt x="1222" y="434"/>
                  </a:lnTo>
                  <a:lnTo>
                    <a:pt x="1050" y="0"/>
                  </a:lnTo>
                  <a:lnTo>
                    <a:pt x="754" y="126"/>
                  </a:lnTo>
                  <a:lnTo>
                    <a:pt x="480" y="354"/>
                  </a:lnTo>
                  <a:lnTo>
                    <a:pt x="491" y="651"/>
                  </a:lnTo>
                  <a:lnTo>
                    <a:pt x="628" y="970"/>
                  </a:lnTo>
                  <a:lnTo>
                    <a:pt x="640" y="1347"/>
                  </a:lnTo>
                  <a:lnTo>
                    <a:pt x="457" y="1895"/>
                  </a:lnTo>
                  <a:lnTo>
                    <a:pt x="400" y="2249"/>
                  </a:lnTo>
                  <a:lnTo>
                    <a:pt x="80" y="2579"/>
                  </a:lnTo>
                  <a:lnTo>
                    <a:pt x="1" y="3173"/>
                  </a:lnTo>
                  <a:lnTo>
                    <a:pt x="172" y="3515"/>
                  </a:lnTo>
                  <a:lnTo>
                    <a:pt x="491" y="3607"/>
                  </a:lnTo>
                  <a:lnTo>
                    <a:pt x="548" y="4177"/>
                  </a:lnTo>
                  <a:lnTo>
                    <a:pt x="411" y="4908"/>
                  </a:lnTo>
                  <a:lnTo>
                    <a:pt x="811" y="4805"/>
                  </a:lnTo>
                  <a:lnTo>
                    <a:pt x="1199" y="4930"/>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86" name="Google Shape;2086;p65"/>
            <p:cNvSpPr/>
            <p:nvPr/>
          </p:nvSpPr>
          <p:spPr>
            <a:xfrm>
              <a:off x="2492025" y="3550900"/>
              <a:ext cx="169500" cy="186625"/>
            </a:xfrm>
            <a:custGeom>
              <a:rect b="b" l="l" r="r" t="t"/>
              <a:pathLst>
                <a:path extrusionOk="0" h="7465" w="6780">
                  <a:moveTo>
                    <a:pt x="3378" y="754"/>
                  </a:moveTo>
                  <a:lnTo>
                    <a:pt x="3344" y="492"/>
                  </a:lnTo>
                  <a:lnTo>
                    <a:pt x="2568" y="12"/>
                  </a:lnTo>
                  <a:lnTo>
                    <a:pt x="1838" y="1"/>
                  </a:lnTo>
                  <a:lnTo>
                    <a:pt x="491" y="275"/>
                  </a:lnTo>
                  <a:lnTo>
                    <a:pt x="183" y="1074"/>
                  </a:lnTo>
                  <a:lnTo>
                    <a:pt x="217" y="1553"/>
                  </a:lnTo>
                  <a:lnTo>
                    <a:pt x="0" y="2637"/>
                  </a:lnTo>
                  <a:lnTo>
                    <a:pt x="1598" y="4121"/>
                  </a:lnTo>
                  <a:lnTo>
                    <a:pt x="2260" y="4269"/>
                  </a:lnTo>
                  <a:lnTo>
                    <a:pt x="3287" y="4942"/>
                  </a:lnTo>
                  <a:lnTo>
                    <a:pt x="4120" y="5296"/>
                  </a:lnTo>
                  <a:lnTo>
                    <a:pt x="4280" y="5695"/>
                  </a:lnTo>
                  <a:lnTo>
                    <a:pt x="3686" y="7065"/>
                  </a:lnTo>
                  <a:lnTo>
                    <a:pt x="4497" y="7316"/>
                  </a:lnTo>
                  <a:lnTo>
                    <a:pt x="5376" y="7464"/>
                  </a:lnTo>
                  <a:lnTo>
                    <a:pt x="5980" y="7305"/>
                  </a:lnTo>
                  <a:lnTo>
                    <a:pt x="6597" y="6620"/>
                  </a:lnTo>
                  <a:lnTo>
                    <a:pt x="6631" y="5810"/>
                  </a:lnTo>
                  <a:lnTo>
                    <a:pt x="6734" y="5296"/>
                  </a:lnTo>
                  <a:lnTo>
                    <a:pt x="6779" y="4748"/>
                  </a:lnTo>
                  <a:lnTo>
                    <a:pt x="6734" y="4258"/>
                  </a:lnTo>
                  <a:lnTo>
                    <a:pt x="6437" y="4086"/>
                  </a:lnTo>
                  <a:lnTo>
                    <a:pt x="6152" y="4235"/>
                  </a:lnTo>
                  <a:lnTo>
                    <a:pt x="5866" y="4200"/>
                  </a:lnTo>
                  <a:lnTo>
                    <a:pt x="5741" y="3835"/>
                  </a:lnTo>
                  <a:lnTo>
                    <a:pt x="5592" y="3014"/>
                  </a:lnTo>
                  <a:lnTo>
                    <a:pt x="5421" y="2740"/>
                  </a:lnTo>
                  <a:lnTo>
                    <a:pt x="4862" y="2500"/>
                  </a:lnTo>
                  <a:lnTo>
                    <a:pt x="4565" y="2671"/>
                  </a:lnTo>
                  <a:lnTo>
                    <a:pt x="3709" y="2500"/>
                  </a:lnTo>
                  <a:lnTo>
                    <a:pt x="3652" y="1268"/>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87" name="Google Shape;2087;p65"/>
            <p:cNvSpPr/>
            <p:nvPr/>
          </p:nvSpPr>
          <p:spPr>
            <a:xfrm>
              <a:off x="4390150" y="2374025"/>
              <a:ext cx="10875" cy="26850"/>
            </a:xfrm>
            <a:custGeom>
              <a:rect b="b" l="l" r="r" t="t"/>
              <a:pathLst>
                <a:path extrusionOk="0" h="1074" w="435">
                  <a:moveTo>
                    <a:pt x="377" y="126"/>
                  </a:moveTo>
                  <a:lnTo>
                    <a:pt x="92" y="1"/>
                  </a:lnTo>
                  <a:lnTo>
                    <a:pt x="1" y="617"/>
                  </a:lnTo>
                  <a:lnTo>
                    <a:pt x="195" y="720"/>
                  </a:lnTo>
                  <a:lnTo>
                    <a:pt x="24" y="834"/>
                  </a:lnTo>
                  <a:lnTo>
                    <a:pt x="12" y="1073"/>
                  </a:lnTo>
                  <a:lnTo>
                    <a:pt x="354" y="959"/>
                  </a:lnTo>
                  <a:lnTo>
                    <a:pt x="434" y="685"/>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88" name="Google Shape;2088;p65"/>
            <p:cNvSpPr/>
            <p:nvPr/>
          </p:nvSpPr>
          <p:spPr>
            <a:xfrm>
              <a:off x="4709975" y="2519525"/>
              <a:ext cx="17425" cy="35400"/>
            </a:xfrm>
            <a:custGeom>
              <a:rect b="b" l="l" r="r" t="t"/>
              <a:pathLst>
                <a:path extrusionOk="0" h="1416" w="697">
                  <a:moveTo>
                    <a:pt x="583" y="1359"/>
                  </a:moveTo>
                  <a:lnTo>
                    <a:pt x="697" y="811"/>
                  </a:lnTo>
                  <a:lnTo>
                    <a:pt x="628" y="286"/>
                  </a:lnTo>
                  <a:lnTo>
                    <a:pt x="355" y="1"/>
                  </a:lnTo>
                  <a:lnTo>
                    <a:pt x="149" y="103"/>
                  </a:lnTo>
                  <a:lnTo>
                    <a:pt x="1" y="571"/>
                  </a:lnTo>
                  <a:lnTo>
                    <a:pt x="115" y="1245"/>
                  </a:lnTo>
                  <a:lnTo>
                    <a:pt x="366" y="1416"/>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89" name="Google Shape;2089;p65"/>
            <p:cNvSpPr/>
            <p:nvPr/>
          </p:nvSpPr>
          <p:spPr>
            <a:xfrm>
              <a:off x="4082300" y="2021400"/>
              <a:ext cx="171225" cy="100150"/>
            </a:xfrm>
            <a:custGeom>
              <a:rect b="b" l="l" r="r" t="t"/>
              <a:pathLst>
                <a:path extrusionOk="0" h="4006" w="6849">
                  <a:moveTo>
                    <a:pt x="4303" y="0"/>
                  </a:moveTo>
                  <a:lnTo>
                    <a:pt x="4007" y="0"/>
                  </a:lnTo>
                  <a:lnTo>
                    <a:pt x="3870" y="217"/>
                  </a:lnTo>
                  <a:lnTo>
                    <a:pt x="3356" y="297"/>
                  </a:lnTo>
                  <a:lnTo>
                    <a:pt x="3128" y="422"/>
                  </a:lnTo>
                  <a:lnTo>
                    <a:pt x="2786" y="217"/>
                  </a:lnTo>
                  <a:lnTo>
                    <a:pt x="2329" y="217"/>
                  </a:lnTo>
                  <a:lnTo>
                    <a:pt x="1873" y="114"/>
                  </a:lnTo>
                  <a:lnTo>
                    <a:pt x="1599" y="297"/>
                  </a:lnTo>
                  <a:lnTo>
                    <a:pt x="1176" y="479"/>
                  </a:lnTo>
                  <a:lnTo>
                    <a:pt x="914" y="1084"/>
                  </a:lnTo>
                  <a:lnTo>
                    <a:pt x="537" y="1701"/>
                  </a:lnTo>
                  <a:lnTo>
                    <a:pt x="1" y="1849"/>
                  </a:lnTo>
                  <a:lnTo>
                    <a:pt x="412" y="2214"/>
                  </a:lnTo>
                  <a:lnTo>
                    <a:pt x="526" y="2477"/>
                  </a:lnTo>
                  <a:lnTo>
                    <a:pt x="982" y="2693"/>
                  </a:lnTo>
                  <a:lnTo>
                    <a:pt x="1085" y="3047"/>
                  </a:lnTo>
                  <a:lnTo>
                    <a:pt x="1519" y="3310"/>
                  </a:lnTo>
                  <a:lnTo>
                    <a:pt x="1724" y="3127"/>
                  </a:lnTo>
                  <a:lnTo>
                    <a:pt x="1930" y="3218"/>
                  </a:lnTo>
                  <a:lnTo>
                    <a:pt x="1770" y="3378"/>
                  </a:lnTo>
                  <a:lnTo>
                    <a:pt x="1907" y="3526"/>
                  </a:lnTo>
                  <a:lnTo>
                    <a:pt x="2169" y="3892"/>
                  </a:lnTo>
                  <a:lnTo>
                    <a:pt x="2443" y="3823"/>
                  </a:lnTo>
                  <a:lnTo>
                    <a:pt x="3014" y="3960"/>
                  </a:lnTo>
                  <a:lnTo>
                    <a:pt x="4075" y="4006"/>
                  </a:lnTo>
                  <a:lnTo>
                    <a:pt x="4406" y="3778"/>
                  </a:lnTo>
                  <a:lnTo>
                    <a:pt x="5239" y="3584"/>
                  </a:lnTo>
                  <a:lnTo>
                    <a:pt x="5810" y="3892"/>
                  </a:lnTo>
                  <a:lnTo>
                    <a:pt x="6232" y="3994"/>
                  </a:lnTo>
                  <a:lnTo>
                    <a:pt x="6289" y="2933"/>
                  </a:lnTo>
                  <a:lnTo>
                    <a:pt x="6517" y="3013"/>
                  </a:lnTo>
                  <a:lnTo>
                    <a:pt x="6848" y="2819"/>
                  </a:lnTo>
                  <a:lnTo>
                    <a:pt x="6791" y="2591"/>
                  </a:lnTo>
                  <a:lnTo>
                    <a:pt x="6449" y="2442"/>
                  </a:lnTo>
                  <a:lnTo>
                    <a:pt x="6129" y="2579"/>
                  </a:lnTo>
                  <a:lnTo>
                    <a:pt x="5787" y="2420"/>
                  </a:lnTo>
                  <a:lnTo>
                    <a:pt x="5604" y="2020"/>
                  </a:lnTo>
                  <a:lnTo>
                    <a:pt x="5627" y="1643"/>
                  </a:lnTo>
                  <a:lnTo>
                    <a:pt x="5547" y="1255"/>
                  </a:lnTo>
                  <a:lnTo>
                    <a:pt x="5057" y="731"/>
                  </a:lnTo>
                  <a:lnTo>
                    <a:pt x="4794" y="354"/>
                  </a:lnTo>
                  <a:lnTo>
                    <a:pt x="4532" y="80"/>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90" name="Google Shape;2090;p65"/>
            <p:cNvSpPr/>
            <p:nvPr/>
          </p:nvSpPr>
          <p:spPr>
            <a:xfrm>
              <a:off x="4052075" y="1374325"/>
              <a:ext cx="2474475" cy="802875"/>
            </a:xfrm>
            <a:custGeom>
              <a:rect b="b" l="l" r="r" t="t"/>
              <a:pathLst>
                <a:path extrusionOk="0" h="32115" w="98979">
                  <a:moveTo>
                    <a:pt x="37501" y="1461"/>
                  </a:moveTo>
                  <a:lnTo>
                    <a:pt x="36862" y="890"/>
                  </a:lnTo>
                  <a:lnTo>
                    <a:pt x="34922" y="308"/>
                  </a:lnTo>
                  <a:lnTo>
                    <a:pt x="33575" y="0"/>
                  </a:lnTo>
                  <a:lnTo>
                    <a:pt x="32685" y="137"/>
                  </a:lnTo>
                  <a:lnTo>
                    <a:pt x="31932" y="548"/>
                  </a:lnTo>
                  <a:lnTo>
                    <a:pt x="32765" y="662"/>
                  </a:lnTo>
                  <a:lnTo>
                    <a:pt x="33700" y="1119"/>
                  </a:lnTo>
                  <a:lnTo>
                    <a:pt x="34842" y="1358"/>
                  </a:lnTo>
                  <a:lnTo>
                    <a:pt x="36485" y="1541"/>
                  </a:lnTo>
                  <a:close/>
                  <a:moveTo>
                    <a:pt x="12006" y="423"/>
                  </a:moveTo>
                  <a:lnTo>
                    <a:pt x="12131" y="331"/>
                  </a:lnTo>
                  <a:lnTo>
                    <a:pt x="11321" y="206"/>
                  </a:lnTo>
                  <a:lnTo>
                    <a:pt x="10922" y="308"/>
                  </a:lnTo>
                  <a:lnTo>
                    <a:pt x="10739" y="445"/>
                  </a:lnTo>
                  <a:lnTo>
                    <a:pt x="10522" y="274"/>
                  </a:lnTo>
                  <a:lnTo>
                    <a:pt x="9781" y="286"/>
                  </a:lnTo>
                  <a:lnTo>
                    <a:pt x="8902" y="400"/>
                  </a:lnTo>
                  <a:lnTo>
                    <a:pt x="9997" y="411"/>
                  </a:lnTo>
                  <a:lnTo>
                    <a:pt x="9838" y="605"/>
                  </a:lnTo>
                  <a:lnTo>
                    <a:pt x="10465" y="742"/>
                  </a:lnTo>
                  <a:lnTo>
                    <a:pt x="10979" y="639"/>
                  </a:lnTo>
                  <a:lnTo>
                    <a:pt x="10990" y="548"/>
                  </a:lnTo>
                  <a:lnTo>
                    <a:pt x="11412" y="502"/>
                  </a:lnTo>
                  <a:close/>
                  <a:moveTo>
                    <a:pt x="40605" y="1826"/>
                  </a:moveTo>
                  <a:lnTo>
                    <a:pt x="40399" y="1575"/>
                  </a:lnTo>
                  <a:lnTo>
                    <a:pt x="38608" y="1199"/>
                  </a:lnTo>
                  <a:lnTo>
                    <a:pt x="38185" y="1164"/>
                  </a:lnTo>
                  <a:lnTo>
                    <a:pt x="37866" y="1233"/>
                  </a:lnTo>
                  <a:lnTo>
                    <a:pt x="38037" y="2089"/>
                  </a:lnTo>
                  <a:close/>
                  <a:moveTo>
                    <a:pt x="42773" y="2728"/>
                  </a:moveTo>
                  <a:lnTo>
                    <a:pt x="41461" y="2625"/>
                  </a:lnTo>
                  <a:lnTo>
                    <a:pt x="41951" y="2454"/>
                  </a:lnTo>
                  <a:lnTo>
                    <a:pt x="40776" y="2249"/>
                  </a:lnTo>
                  <a:lnTo>
                    <a:pt x="39909" y="2511"/>
                  </a:lnTo>
                  <a:lnTo>
                    <a:pt x="39772" y="2796"/>
                  </a:lnTo>
                  <a:lnTo>
                    <a:pt x="39977" y="3104"/>
                  </a:lnTo>
                  <a:lnTo>
                    <a:pt x="38996" y="3082"/>
                  </a:lnTo>
                  <a:lnTo>
                    <a:pt x="38243" y="3458"/>
                  </a:lnTo>
                  <a:lnTo>
                    <a:pt x="37626" y="3298"/>
                  </a:lnTo>
                  <a:lnTo>
                    <a:pt x="36302" y="3367"/>
                  </a:lnTo>
                  <a:lnTo>
                    <a:pt x="36348" y="3561"/>
                  </a:lnTo>
                  <a:lnTo>
                    <a:pt x="35036" y="3652"/>
                  </a:lnTo>
                  <a:lnTo>
                    <a:pt x="34328" y="3995"/>
                  </a:lnTo>
                  <a:lnTo>
                    <a:pt x="33735" y="4029"/>
                  </a:lnTo>
                  <a:lnTo>
                    <a:pt x="33564" y="4497"/>
                  </a:lnTo>
                  <a:lnTo>
                    <a:pt x="34340" y="4873"/>
                  </a:lnTo>
                  <a:lnTo>
                    <a:pt x="33244" y="4965"/>
                  </a:lnTo>
                  <a:lnTo>
                    <a:pt x="31886" y="4930"/>
                  </a:lnTo>
                  <a:lnTo>
                    <a:pt x="31064" y="5079"/>
                  </a:lnTo>
                  <a:lnTo>
                    <a:pt x="31749" y="5855"/>
                  </a:lnTo>
                  <a:lnTo>
                    <a:pt x="32730" y="6471"/>
                  </a:lnTo>
                  <a:lnTo>
                    <a:pt x="31361" y="6037"/>
                  </a:lnTo>
                  <a:lnTo>
                    <a:pt x="30231" y="6083"/>
                  </a:lnTo>
                  <a:lnTo>
                    <a:pt x="29512" y="6368"/>
                  </a:lnTo>
                  <a:lnTo>
                    <a:pt x="30151" y="6905"/>
                  </a:lnTo>
                  <a:lnTo>
                    <a:pt x="29455" y="6768"/>
                  </a:lnTo>
                  <a:lnTo>
                    <a:pt x="29158" y="6049"/>
                  </a:lnTo>
                  <a:lnTo>
                    <a:pt x="28554" y="5649"/>
                  </a:lnTo>
                  <a:lnTo>
                    <a:pt x="28303" y="5672"/>
                  </a:lnTo>
                  <a:lnTo>
                    <a:pt x="28805" y="6197"/>
                  </a:lnTo>
                  <a:lnTo>
                    <a:pt x="28154" y="6699"/>
                  </a:lnTo>
                  <a:lnTo>
                    <a:pt x="29307" y="7293"/>
                  </a:lnTo>
                  <a:lnTo>
                    <a:pt x="29364" y="8069"/>
                  </a:lnTo>
                  <a:lnTo>
                    <a:pt x="29786" y="8480"/>
                  </a:lnTo>
                  <a:lnTo>
                    <a:pt x="30448" y="8548"/>
                  </a:lnTo>
                  <a:lnTo>
                    <a:pt x="30505" y="9050"/>
                  </a:lnTo>
                  <a:lnTo>
                    <a:pt x="31133" y="9495"/>
                  </a:lnTo>
                  <a:lnTo>
                    <a:pt x="30870" y="9860"/>
                  </a:lnTo>
                  <a:lnTo>
                    <a:pt x="30939" y="10248"/>
                  </a:lnTo>
                  <a:lnTo>
                    <a:pt x="30414" y="10442"/>
                  </a:lnTo>
                  <a:lnTo>
                    <a:pt x="30334" y="10728"/>
                  </a:lnTo>
                  <a:lnTo>
                    <a:pt x="29581" y="10614"/>
                  </a:lnTo>
                  <a:lnTo>
                    <a:pt x="30083" y="9507"/>
                  </a:lnTo>
                  <a:lnTo>
                    <a:pt x="30014" y="8993"/>
                  </a:lnTo>
                  <a:lnTo>
                    <a:pt x="29056" y="8514"/>
                  </a:lnTo>
                  <a:lnTo>
                    <a:pt x="28508" y="7475"/>
                  </a:lnTo>
                  <a:lnTo>
                    <a:pt x="27983" y="6950"/>
                  </a:lnTo>
                  <a:lnTo>
                    <a:pt x="27469" y="6722"/>
                  </a:lnTo>
                  <a:lnTo>
                    <a:pt x="27584" y="6117"/>
                  </a:lnTo>
                  <a:lnTo>
                    <a:pt x="27173" y="5706"/>
                  </a:lnTo>
                  <a:lnTo>
                    <a:pt x="25564" y="5512"/>
                  </a:lnTo>
                  <a:lnTo>
                    <a:pt x="25255" y="5649"/>
                  </a:lnTo>
                  <a:lnTo>
                    <a:pt x="25335" y="6323"/>
                  </a:lnTo>
                  <a:lnTo>
                    <a:pt x="24719" y="6996"/>
                  </a:lnTo>
                  <a:lnTo>
                    <a:pt x="24890" y="7236"/>
                  </a:lnTo>
                  <a:lnTo>
                    <a:pt x="25564" y="7818"/>
                  </a:lnTo>
                  <a:lnTo>
                    <a:pt x="25575" y="8194"/>
                  </a:lnTo>
                  <a:lnTo>
                    <a:pt x="26328" y="8263"/>
                  </a:lnTo>
                  <a:lnTo>
                    <a:pt x="26442" y="8423"/>
                  </a:lnTo>
                  <a:lnTo>
                    <a:pt x="27275" y="8833"/>
                  </a:lnTo>
                  <a:lnTo>
                    <a:pt x="27127" y="9233"/>
                  </a:lnTo>
                  <a:lnTo>
                    <a:pt x="24491" y="8365"/>
                  </a:lnTo>
                  <a:lnTo>
                    <a:pt x="23544" y="8114"/>
                  </a:lnTo>
                  <a:lnTo>
                    <a:pt x="21718" y="7886"/>
                  </a:lnTo>
                  <a:lnTo>
                    <a:pt x="21546" y="8137"/>
                  </a:lnTo>
                  <a:lnTo>
                    <a:pt x="22391" y="8571"/>
                  </a:lnTo>
                  <a:lnTo>
                    <a:pt x="22003" y="9084"/>
                  </a:lnTo>
                  <a:lnTo>
                    <a:pt x="21090" y="8628"/>
                  </a:lnTo>
                  <a:lnTo>
                    <a:pt x="20382" y="8947"/>
                  </a:lnTo>
                  <a:lnTo>
                    <a:pt x="19298" y="8959"/>
                  </a:lnTo>
                  <a:lnTo>
                    <a:pt x="19002" y="9233"/>
                  </a:lnTo>
                  <a:lnTo>
                    <a:pt x="18237" y="9141"/>
                  </a:lnTo>
                  <a:lnTo>
                    <a:pt x="18602" y="8674"/>
                  </a:lnTo>
                  <a:lnTo>
                    <a:pt x="18146" y="8651"/>
                  </a:lnTo>
                  <a:lnTo>
                    <a:pt x="16388" y="9301"/>
                  </a:lnTo>
                  <a:lnTo>
                    <a:pt x="15304" y="9678"/>
                  </a:lnTo>
                  <a:lnTo>
                    <a:pt x="15361" y="10169"/>
                  </a:lnTo>
                  <a:lnTo>
                    <a:pt x="14505" y="10340"/>
                  </a:lnTo>
                  <a:lnTo>
                    <a:pt x="13935" y="10077"/>
                  </a:lnTo>
                  <a:lnTo>
                    <a:pt x="13763" y="9644"/>
                  </a:lnTo>
                  <a:lnTo>
                    <a:pt x="14471" y="9541"/>
                  </a:lnTo>
                  <a:lnTo>
                    <a:pt x="13957" y="9119"/>
                  </a:lnTo>
                  <a:lnTo>
                    <a:pt x="12223" y="8856"/>
                  </a:lnTo>
                  <a:lnTo>
                    <a:pt x="12839" y="9347"/>
                  </a:lnTo>
                  <a:lnTo>
                    <a:pt x="12725" y="9803"/>
                  </a:lnTo>
                  <a:lnTo>
                    <a:pt x="13387" y="10271"/>
                  </a:lnTo>
                  <a:lnTo>
                    <a:pt x="13238" y="10819"/>
                  </a:lnTo>
                  <a:lnTo>
                    <a:pt x="12576" y="10545"/>
                  </a:lnTo>
                  <a:lnTo>
                    <a:pt x="12006" y="10500"/>
                  </a:lnTo>
                  <a:lnTo>
                    <a:pt x="10865" y="11276"/>
                  </a:lnTo>
                  <a:lnTo>
                    <a:pt x="11470" y="11858"/>
                  </a:lnTo>
                  <a:lnTo>
                    <a:pt x="11013" y="12052"/>
                  </a:lnTo>
                  <a:lnTo>
                    <a:pt x="9381" y="11561"/>
                  </a:lnTo>
                  <a:lnTo>
                    <a:pt x="9084" y="11858"/>
                  </a:lnTo>
                  <a:lnTo>
                    <a:pt x="9552" y="12200"/>
                  </a:lnTo>
                  <a:lnTo>
                    <a:pt x="9587" y="12588"/>
                  </a:lnTo>
                  <a:lnTo>
                    <a:pt x="9039" y="12383"/>
                  </a:lnTo>
                  <a:lnTo>
                    <a:pt x="8183" y="12143"/>
                  </a:lnTo>
                  <a:lnTo>
                    <a:pt x="7909" y="11310"/>
                  </a:lnTo>
                  <a:lnTo>
                    <a:pt x="7772" y="10945"/>
                  </a:lnTo>
                  <a:lnTo>
                    <a:pt x="6631" y="10374"/>
                  </a:lnTo>
                  <a:lnTo>
                    <a:pt x="7042" y="10271"/>
                  </a:lnTo>
                  <a:lnTo>
                    <a:pt x="9906" y="10876"/>
                  </a:lnTo>
                  <a:lnTo>
                    <a:pt x="10819" y="10659"/>
                  </a:lnTo>
                  <a:lnTo>
                    <a:pt x="11355" y="10248"/>
                  </a:lnTo>
                  <a:lnTo>
                    <a:pt x="11127" y="9735"/>
                  </a:lnTo>
                  <a:lnTo>
                    <a:pt x="10557" y="9358"/>
                  </a:lnTo>
                  <a:lnTo>
                    <a:pt x="8046" y="8491"/>
                  </a:lnTo>
                  <a:lnTo>
                    <a:pt x="6391" y="8308"/>
                  </a:lnTo>
                  <a:lnTo>
                    <a:pt x="5307" y="7852"/>
                  </a:lnTo>
                  <a:lnTo>
                    <a:pt x="4793" y="8103"/>
                  </a:lnTo>
                  <a:lnTo>
                    <a:pt x="4793" y="8103"/>
                  </a:lnTo>
                  <a:lnTo>
                    <a:pt x="3880" y="8423"/>
                  </a:lnTo>
                  <a:lnTo>
                    <a:pt x="3424" y="8491"/>
                  </a:lnTo>
                  <a:lnTo>
                    <a:pt x="3481" y="9016"/>
                  </a:lnTo>
                  <a:lnTo>
                    <a:pt x="4508" y="9541"/>
                  </a:lnTo>
                  <a:lnTo>
                    <a:pt x="4109" y="10134"/>
                  </a:lnTo>
                  <a:lnTo>
                    <a:pt x="5022" y="11024"/>
                  </a:lnTo>
                  <a:lnTo>
                    <a:pt x="4771" y="11709"/>
                  </a:lnTo>
                  <a:lnTo>
                    <a:pt x="5478" y="12303"/>
                  </a:lnTo>
                  <a:lnTo>
                    <a:pt x="5341" y="12828"/>
                  </a:lnTo>
                  <a:lnTo>
                    <a:pt x="6391" y="13387"/>
                  </a:lnTo>
                  <a:lnTo>
                    <a:pt x="6254" y="13798"/>
                  </a:lnTo>
                  <a:lnTo>
                    <a:pt x="5786" y="14266"/>
                  </a:lnTo>
                  <a:lnTo>
                    <a:pt x="4656" y="15327"/>
                  </a:lnTo>
                  <a:lnTo>
                    <a:pt x="4656" y="15327"/>
                  </a:lnTo>
                  <a:lnTo>
                    <a:pt x="5421" y="15726"/>
                  </a:lnTo>
                  <a:lnTo>
                    <a:pt x="4771" y="16183"/>
                  </a:lnTo>
                  <a:lnTo>
                    <a:pt x="4771" y="16183"/>
                  </a:lnTo>
                  <a:lnTo>
                    <a:pt x="4908" y="16320"/>
                  </a:lnTo>
                  <a:lnTo>
                    <a:pt x="4531" y="16810"/>
                  </a:lnTo>
                  <a:lnTo>
                    <a:pt x="4885" y="17586"/>
                  </a:lnTo>
                  <a:lnTo>
                    <a:pt x="4656" y="17860"/>
                  </a:lnTo>
                  <a:lnTo>
                    <a:pt x="4999" y="18066"/>
                  </a:lnTo>
                  <a:lnTo>
                    <a:pt x="5147" y="18465"/>
                  </a:lnTo>
                  <a:lnTo>
                    <a:pt x="5444" y="18979"/>
                  </a:lnTo>
                  <a:lnTo>
                    <a:pt x="6186" y="19184"/>
                  </a:lnTo>
                  <a:lnTo>
                    <a:pt x="6334" y="19390"/>
                  </a:lnTo>
                  <a:lnTo>
                    <a:pt x="6654" y="19287"/>
                  </a:lnTo>
                  <a:lnTo>
                    <a:pt x="7338" y="19492"/>
                  </a:lnTo>
                  <a:lnTo>
                    <a:pt x="7487" y="19903"/>
                  </a:lnTo>
                  <a:lnTo>
                    <a:pt x="7395" y="20131"/>
                  </a:lnTo>
                  <a:lnTo>
                    <a:pt x="7932" y="20691"/>
                  </a:lnTo>
                  <a:lnTo>
                    <a:pt x="8240" y="20839"/>
                  </a:lnTo>
                  <a:lnTo>
                    <a:pt x="8228" y="20999"/>
                  </a:lnTo>
                  <a:lnTo>
                    <a:pt x="8708" y="21158"/>
                  </a:lnTo>
                  <a:lnTo>
                    <a:pt x="8959" y="21387"/>
                  </a:lnTo>
                  <a:lnTo>
                    <a:pt x="8731" y="21569"/>
                  </a:lnTo>
                  <a:lnTo>
                    <a:pt x="8171" y="21547"/>
                  </a:lnTo>
                  <a:lnTo>
                    <a:pt x="8057" y="21626"/>
                  </a:lnTo>
                  <a:lnTo>
                    <a:pt x="8274" y="21912"/>
                  </a:lnTo>
                  <a:lnTo>
                    <a:pt x="8559" y="22471"/>
                  </a:lnTo>
                  <a:lnTo>
                    <a:pt x="8559" y="22471"/>
                  </a:lnTo>
                  <a:lnTo>
                    <a:pt x="8810" y="22494"/>
                  </a:lnTo>
                  <a:lnTo>
                    <a:pt x="8959" y="22300"/>
                  </a:lnTo>
                  <a:lnTo>
                    <a:pt x="9164" y="22345"/>
                  </a:lnTo>
                  <a:lnTo>
                    <a:pt x="9849" y="22265"/>
                  </a:lnTo>
                  <a:lnTo>
                    <a:pt x="10397" y="22756"/>
                  </a:lnTo>
                  <a:lnTo>
                    <a:pt x="10271" y="22939"/>
                  </a:lnTo>
                  <a:lnTo>
                    <a:pt x="10363" y="23213"/>
                  </a:lnTo>
                  <a:lnTo>
                    <a:pt x="10933" y="23247"/>
                  </a:lnTo>
                  <a:lnTo>
                    <a:pt x="11253" y="23624"/>
                  </a:lnTo>
                  <a:lnTo>
                    <a:pt x="11276" y="23795"/>
                  </a:lnTo>
                  <a:lnTo>
                    <a:pt x="12223" y="24114"/>
                  </a:lnTo>
                  <a:lnTo>
                    <a:pt x="12725" y="23966"/>
                  </a:lnTo>
                  <a:lnTo>
                    <a:pt x="13238" y="24377"/>
                  </a:lnTo>
                  <a:lnTo>
                    <a:pt x="13649" y="24365"/>
                  </a:lnTo>
                  <a:lnTo>
                    <a:pt x="14733" y="24651"/>
                  </a:lnTo>
                  <a:lnTo>
                    <a:pt x="14790" y="24925"/>
                  </a:lnTo>
                  <a:lnTo>
                    <a:pt x="14608" y="25381"/>
                  </a:lnTo>
                  <a:lnTo>
                    <a:pt x="14859" y="25860"/>
                  </a:lnTo>
                  <a:lnTo>
                    <a:pt x="14813" y="26168"/>
                  </a:lnTo>
                  <a:lnTo>
                    <a:pt x="14151" y="26237"/>
                  </a:lnTo>
                  <a:lnTo>
                    <a:pt x="13832" y="26477"/>
                  </a:lnTo>
                  <a:lnTo>
                    <a:pt x="13889" y="26876"/>
                  </a:lnTo>
                  <a:lnTo>
                    <a:pt x="14494" y="26739"/>
                  </a:lnTo>
                  <a:lnTo>
                    <a:pt x="14551" y="26922"/>
                  </a:lnTo>
                  <a:lnTo>
                    <a:pt x="13581" y="27287"/>
                  </a:lnTo>
                  <a:lnTo>
                    <a:pt x="14037" y="27629"/>
                  </a:lnTo>
                  <a:lnTo>
                    <a:pt x="13581" y="28371"/>
                  </a:lnTo>
                  <a:lnTo>
                    <a:pt x="13090" y="28519"/>
                  </a:lnTo>
                  <a:lnTo>
                    <a:pt x="13809" y="29033"/>
                  </a:lnTo>
                  <a:lnTo>
                    <a:pt x="14688" y="29375"/>
                  </a:lnTo>
                  <a:lnTo>
                    <a:pt x="15749" y="30106"/>
                  </a:lnTo>
                  <a:lnTo>
                    <a:pt x="15818" y="30003"/>
                  </a:lnTo>
                  <a:lnTo>
                    <a:pt x="16457" y="30163"/>
                  </a:lnTo>
                  <a:lnTo>
                    <a:pt x="17552" y="30300"/>
                  </a:lnTo>
                  <a:lnTo>
                    <a:pt x="18625" y="30710"/>
                  </a:lnTo>
                  <a:lnTo>
                    <a:pt x="18785" y="30882"/>
                  </a:lnTo>
                  <a:lnTo>
                    <a:pt x="19196" y="30745"/>
                  </a:lnTo>
                  <a:lnTo>
                    <a:pt x="19926" y="30927"/>
                  </a:lnTo>
                  <a:lnTo>
                    <a:pt x="20223" y="31281"/>
                  </a:lnTo>
                  <a:lnTo>
                    <a:pt x="20725" y="31487"/>
                  </a:lnTo>
                  <a:lnTo>
                    <a:pt x="20942" y="31509"/>
                  </a:lnTo>
                  <a:lnTo>
                    <a:pt x="21546" y="32057"/>
                  </a:lnTo>
                  <a:lnTo>
                    <a:pt x="21889" y="32114"/>
                  </a:lnTo>
                  <a:lnTo>
                    <a:pt x="21969" y="31897"/>
                  </a:lnTo>
                  <a:lnTo>
                    <a:pt x="22334" y="31544"/>
                  </a:lnTo>
                  <a:lnTo>
                    <a:pt x="22334" y="31544"/>
                  </a:lnTo>
                  <a:lnTo>
                    <a:pt x="21295" y="30505"/>
                  </a:lnTo>
                  <a:lnTo>
                    <a:pt x="21238" y="29912"/>
                  </a:lnTo>
                  <a:lnTo>
                    <a:pt x="20394" y="29079"/>
                  </a:lnTo>
                  <a:lnTo>
                    <a:pt x="20896" y="28177"/>
                  </a:lnTo>
                  <a:lnTo>
                    <a:pt x="21546" y="28017"/>
                  </a:lnTo>
                  <a:lnTo>
                    <a:pt x="21752" y="27492"/>
                  </a:lnTo>
                  <a:lnTo>
                    <a:pt x="21352" y="27344"/>
                  </a:lnTo>
                  <a:lnTo>
                    <a:pt x="21318" y="26887"/>
                  </a:lnTo>
                  <a:lnTo>
                    <a:pt x="20725" y="26305"/>
                  </a:lnTo>
                  <a:lnTo>
                    <a:pt x="20211" y="26340"/>
                  </a:lnTo>
                  <a:lnTo>
                    <a:pt x="19458" y="25723"/>
                  </a:lnTo>
                  <a:lnTo>
                    <a:pt x="19698" y="25050"/>
                  </a:lnTo>
                  <a:lnTo>
                    <a:pt x="19458" y="24879"/>
                  </a:lnTo>
                  <a:lnTo>
                    <a:pt x="19755" y="23909"/>
                  </a:lnTo>
                  <a:lnTo>
                    <a:pt x="20611" y="24422"/>
                  </a:lnTo>
                  <a:lnTo>
                    <a:pt x="20508" y="23772"/>
                  </a:lnTo>
                  <a:lnTo>
                    <a:pt x="21661" y="22825"/>
                  </a:lnTo>
                  <a:lnTo>
                    <a:pt x="22733" y="22802"/>
                  </a:lnTo>
                  <a:lnTo>
                    <a:pt x="24434" y="23407"/>
                  </a:lnTo>
                  <a:lnTo>
                    <a:pt x="25370" y="23749"/>
                  </a:lnTo>
                  <a:lnTo>
                    <a:pt x="25986" y="23395"/>
                  </a:lnTo>
                  <a:lnTo>
                    <a:pt x="27070" y="23372"/>
                  </a:lnTo>
                  <a:lnTo>
                    <a:pt x="28108" y="23829"/>
                  </a:lnTo>
                  <a:lnTo>
                    <a:pt x="28223" y="23566"/>
                  </a:lnTo>
                  <a:lnTo>
                    <a:pt x="29215" y="23612"/>
                  </a:lnTo>
                  <a:lnTo>
                    <a:pt x="29238" y="23178"/>
                  </a:lnTo>
                  <a:lnTo>
                    <a:pt x="27903" y="22585"/>
                  </a:lnTo>
                  <a:lnTo>
                    <a:pt x="28417" y="22174"/>
                  </a:lnTo>
                  <a:lnTo>
                    <a:pt x="28200" y="21923"/>
                  </a:lnTo>
                  <a:lnTo>
                    <a:pt x="28759" y="21695"/>
                  </a:lnTo>
                  <a:lnTo>
                    <a:pt x="28040" y="21113"/>
                  </a:lnTo>
                  <a:lnTo>
                    <a:pt x="28245" y="20816"/>
                  </a:lnTo>
                  <a:lnTo>
                    <a:pt x="30642" y="20519"/>
                  </a:lnTo>
                  <a:lnTo>
                    <a:pt x="30882" y="20303"/>
                  </a:lnTo>
                  <a:lnTo>
                    <a:pt x="32422" y="19983"/>
                  </a:lnTo>
                  <a:lnTo>
                    <a:pt x="32867" y="19629"/>
                  </a:lnTo>
                  <a:lnTo>
                    <a:pt x="34146" y="19812"/>
                  </a:lnTo>
                  <a:lnTo>
                    <a:pt x="34762" y="20713"/>
                  </a:lnTo>
                  <a:lnTo>
                    <a:pt x="35378" y="20497"/>
                  </a:lnTo>
                  <a:lnTo>
                    <a:pt x="36371" y="20805"/>
                  </a:lnTo>
                  <a:lnTo>
                    <a:pt x="36542" y="21273"/>
                  </a:lnTo>
                  <a:lnTo>
                    <a:pt x="37170" y="21216"/>
                  </a:lnTo>
                  <a:lnTo>
                    <a:pt x="38471" y="20405"/>
                  </a:lnTo>
                  <a:lnTo>
                    <a:pt x="38357" y="20679"/>
                  </a:lnTo>
                  <a:lnTo>
                    <a:pt x="39544" y="21341"/>
                  </a:lnTo>
                  <a:lnTo>
                    <a:pt x="42123" y="23555"/>
                  </a:lnTo>
                  <a:lnTo>
                    <a:pt x="42282" y="23087"/>
                  </a:lnTo>
                  <a:lnTo>
                    <a:pt x="43458" y="23601"/>
                  </a:lnTo>
                  <a:lnTo>
                    <a:pt x="44348" y="23372"/>
                  </a:lnTo>
                  <a:lnTo>
                    <a:pt x="44805" y="23521"/>
                  </a:lnTo>
                  <a:lnTo>
                    <a:pt x="45387" y="24034"/>
                  </a:lnTo>
                  <a:lnTo>
                    <a:pt x="45946" y="24206"/>
                  </a:lnTo>
                  <a:lnTo>
                    <a:pt x="46414" y="24582"/>
                  </a:lnTo>
                  <a:lnTo>
                    <a:pt x="47270" y="24457"/>
                  </a:lnTo>
                  <a:lnTo>
                    <a:pt x="47886" y="24993"/>
                  </a:lnTo>
                  <a:lnTo>
                    <a:pt x="48125" y="24925"/>
                  </a:lnTo>
                  <a:lnTo>
                    <a:pt x="48799" y="24776"/>
                  </a:lnTo>
                  <a:lnTo>
                    <a:pt x="49735" y="24012"/>
                  </a:lnTo>
                  <a:lnTo>
                    <a:pt x="50579" y="23601"/>
                  </a:lnTo>
                  <a:lnTo>
                    <a:pt x="51332" y="23863"/>
                  </a:lnTo>
                  <a:lnTo>
                    <a:pt x="52063" y="23886"/>
                  </a:lnTo>
                  <a:lnTo>
                    <a:pt x="52736" y="24297"/>
                  </a:lnTo>
                  <a:lnTo>
                    <a:pt x="53444" y="24320"/>
                  </a:lnTo>
                  <a:lnTo>
                    <a:pt x="54573" y="24548"/>
                  </a:lnTo>
                  <a:lnTo>
                    <a:pt x="54916" y="23943"/>
                  </a:lnTo>
                  <a:lnTo>
                    <a:pt x="54345" y="23430"/>
                  </a:lnTo>
                  <a:lnTo>
                    <a:pt x="54528" y="22517"/>
                  </a:lnTo>
                  <a:lnTo>
                    <a:pt x="55521" y="22870"/>
                  </a:lnTo>
                  <a:lnTo>
                    <a:pt x="56205" y="22984"/>
                  </a:lnTo>
                  <a:lnTo>
                    <a:pt x="57141" y="23201"/>
                  </a:lnTo>
                  <a:lnTo>
                    <a:pt x="57666" y="23852"/>
                  </a:lnTo>
                  <a:lnTo>
                    <a:pt x="58864" y="24228"/>
                  </a:lnTo>
                  <a:lnTo>
                    <a:pt x="59424" y="24069"/>
                  </a:lnTo>
                  <a:lnTo>
                    <a:pt x="60234" y="23954"/>
                  </a:lnTo>
                  <a:lnTo>
                    <a:pt x="61010" y="24069"/>
                  </a:lnTo>
                  <a:lnTo>
                    <a:pt x="61934" y="24491"/>
                  </a:lnTo>
                  <a:lnTo>
                    <a:pt x="62630" y="24936"/>
                  </a:lnTo>
                  <a:lnTo>
                    <a:pt x="63281" y="24936"/>
                  </a:lnTo>
                  <a:lnTo>
                    <a:pt x="64228" y="25084"/>
                  </a:lnTo>
                  <a:lnTo>
                    <a:pt x="64742" y="24856"/>
                  </a:lnTo>
                  <a:lnTo>
                    <a:pt x="65575" y="24708"/>
                  </a:lnTo>
                  <a:lnTo>
                    <a:pt x="66214" y="24080"/>
                  </a:lnTo>
                  <a:lnTo>
                    <a:pt x="66682" y="24183"/>
                  </a:lnTo>
                  <a:lnTo>
                    <a:pt x="67241" y="24479"/>
                  </a:lnTo>
                  <a:lnTo>
                    <a:pt x="68028" y="24411"/>
                  </a:lnTo>
                  <a:lnTo>
                    <a:pt x="69067" y="24742"/>
                  </a:lnTo>
                  <a:lnTo>
                    <a:pt x="69695" y="24183"/>
                  </a:lnTo>
                  <a:lnTo>
                    <a:pt x="69421" y="23795"/>
                  </a:lnTo>
                  <a:lnTo>
                    <a:pt x="69409" y="22870"/>
                  </a:lnTo>
                  <a:lnTo>
                    <a:pt x="69580" y="22585"/>
                  </a:lnTo>
                  <a:lnTo>
                    <a:pt x="69227" y="22117"/>
                  </a:lnTo>
                  <a:lnTo>
                    <a:pt x="68702" y="21900"/>
                  </a:lnTo>
                  <a:lnTo>
                    <a:pt x="68941" y="21467"/>
                  </a:lnTo>
                  <a:lnTo>
                    <a:pt x="69672" y="21318"/>
                  </a:lnTo>
                  <a:lnTo>
                    <a:pt x="70550" y="21284"/>
                  </a:lnTo>
                  <a:lnTo>
                    <a:pt x="71760" y="21547"/>
                  </a:lnTo>
                  <a:lnTo>
                    <a:pt x="72605" y="21866"/>
                  </a:lnTo>
                  <a:lnTo>
                    <a:pt x="73700" y="22745"/>
                  </a:lnTo>
                  <a:lnTo>
                    <a:pt x="74248" y="23121"/>
                  </a:lnTo>
                  <a:lnTo>
                    <a:pt x="74876" y="23658"/>
                  </a:lnTo>
                  <a:lnTo>
                    <a:pt x="75743" y="24525"/>
                  </a:lnTo>
                  <a:lnTo>
                    <a:pt x="77158" y="24799"/>
                  </a:lnTo>
                  <a:lnTo>
                    <a:pt x="78425" y="25438"/>
                  </a:lnTo>
                  <a:lnTo>
                    <a:pt x="79281" y="26260"/>
                  </a:lnTo>
                  <a:lnTo>
                    <a:pt x="80354" y="26260"/>
                  </a:lnTo>
                  <a:lnTo>
                    <a:pt x="80719" y="25906"/>
                  </a:lnTo>
                  <a:lnTo>
                    <a:pt x="81712" y="25655"/>
                  </a:lnTo>
                  <a:lnTo>
                    <a:pt x="81894" y="26454"/>
                  </a:lnTo>
                  <a:lnTo>
                    <a:pt x="81837" y="26773"/>
                  </a:lnTo>
                  <a:lnTo>
                    <a:pt x="82237" y="27743"/>
                  </a:lnTo>
                  <a:lnTo>
                    <a:pt x="82316" y="28599"/>
                  </a:lnTo>
                  <a:lnTo>
                    <a:pt x="81346" y="28451"/>
                  </a:lnTo>
                  <a:lnTo>
                    <a:pt x="80936" y="28759"/>
                  </a:lnTo>
                  <a:lnTo>
                    <a:pt x="81609" y="29512"/>
                  </a:lnTo>
                  <a:lnTo>
                    <a:pt x="82145" y="30562"/>
                  </a:lnTo>
                  <a:lnTo>
                    <a:pt x="81791" y="30574"/>
                  </a:lnTo>
                  <a:lnTo>
                    <a:pt x="82065" y="31019"/>
                  </a:lnTo>
                  <a:lnTo>
                    <a:pt x="82065" y="31019"/>
                  </a:lnTo>
                  <a:lnTo>
                    <a:pt x="82259" y="31167"/>
                  </a:lnTo>
                  <a:lnTo>
                    <a:pt x="82259" y="31167"/>
                  </a:lnTo>
                  <a:lnTo>
                    <a:pt x="82259" y="31167"/>
                  </a:lnTo>
                  <a:lnTo>
                    <a:pt x="82259" y="31167"/>
                  </a:lnTo>
                  <a:lnTo>
                    <a:pt x="82202" y="30882"/>
                  </a:lnTo>
                  <a:lnTo>
                    <a:pt x="82773" y="30243"/>
                  </a:lnTo>
                  <a:lnTo>
                    <a:pt x="83503" y="30676"/>
                  </a:lnTo>
                  <a:lnTo>
                    <a:pt x="83960" y="30653"/>
                  </a:lnTo>
                  <a:lnTo>
                    <a:pt x="84587" y="30140"/>
                  </a:lnTo>
                  <a:lnTo>
                    <a:pt x="84736" y="29615"/>
                  </a:lnTo>
                  <a:lnTo>
                    <a:pt x="85033" y="28599"/>
                  </a:lnTo>
                  <a:lnTo>
                    <a:pt x="85306" y="27572"/>
                  </a:lnTo>
                  <a:lnTo>
                    <a:pt x="85112" y="26967"/>
                  </a:lnTo>
                  <a:lnTo>
                    <a:pt x="85261" y="25678"/>
                  </a:lnTo>
                  <a:lnTo>
                    <a:pt x="84519" y="24263"/>
                  </a:lnTo>
                  <a:lnTo>
                    <a:pt x="83732" y="23224"/>
                  </a:lnTo>
                  <a:lnTo>
                    <a:pt x="83549" y="22345"/>
                  </a:lnTo>
                  <a:lnTo>
                    <a:pt x="82876" y="21615"/>
                  </a:lnTo>
                  <a:lnTo>
                    <a:pt x="81061" y="20656"/>
                  </a:lnTo>
                  <a:lnTo>
                    <a:pt x="80262" y="20599"/>
                  </a:lnTo>
                  <a:lnTo>
                    <a:pt x="80228" y="21033"/>
                  </a:lnTo>
                  <a:lnTo>
                    <a:pt x="79395" y="20839"/>
                  </a:lnTo>
                  <a:lnTo>
                    <a:pt x="78585" y="20303"/>
                  </a:lnTo>
                  <a:lnTo>
                    <a:pt x="77443" y="20200"/>
                  </a:lnTo>
                  <a:lnTo>
                    <a:pt x="78140" y="18191"/>
                  </a:lnTo>
                  <a:lnTo>
                    <a:pt x="78642" y="16548"/>
                  </a:lnTo>
                  <a:lnTo>
                    <a:pt x="80513" y="16297"/>
                  </a:lnTo>
                  <a:lnTo>
                    <a:pt x="82636" y="16434"/>
                  </a:lnTo>
                  <a:lnTo>
                    <a:pt x="82990" y="16034"/>
                  </a:lnTo>
                  <a:lnTo>
                    <a:pt x="84120" y="16149"/>
                  </a:lnTo>
                  <a:lnTo>
                    <a:pt x="84736" y="16765"/>
                  </a:lnTo>
                  <a:lnTo>
                    <a:pt x="85649" y="16674"/>
                  </a:lnTo>
                  <a:lnTo>
                    <a:pt x="86847" y="16445"/>
                  </a:lnTo>
                  <a:lnTo>
                    <a:pt x="85740" y="15955"/>
                  </a:lnTo>
                  <a:lnTo>
                    <a:pt x="85740" y="14551"/>
                  </a:lnTo>
                  <a:lnTo>
                    <a:pt x="87041" y="14277"/>
                  </a:lnTo>
                  <a:lnTo>
                    <a:pt x="88764" y="15293"/>
                  </a:lnTo>
                  <a:lnTo>
                    <a:pt x="89278" y="14380"/>
                  </a:lnTo>
                  <a:lnTo>
                    <a:pt x="88821" y="13706"/>
                  </a:lnTo>
                  <a:lnTo>
                    <a:pt x="89495" y="13638"/>
                  </a:lnTo>
                  <a:lnTo>
                    <a:pt x="90419" y="14790"/>
                  </a:lnTo>
                  <a:lnTo>
                    <a:pt x="90077" y="15452"/>
                  </a:lnTo>
                  <a:lnTo>
                    <a:pt x="89963" y="16308"/>
                  </a:lnTo>
                  <a:lnTo>
                    <a:pt x="90008" y="17381"/>
                  </a:lnTo>
                  <a:lnTo>
                    <a:pt x="89198" y="17564"/>
                  </a:lnTo>
                  <a:lnTo>
                    <a:pt x="89597" y="17952"/>
                  </a:lnTo>
                  <a:lnTo>
                    <a:pt x="89586" y="18465"/>
                  </a:lnTo>
                  <a:lnTo>
                    <a:pt x="90499" y="19641"/>
                  </a:lnTo>
                  <a:lnTo>
                    <a:pt x="92781" y="21558"/>
                  </a:lnTo>
                  <a:lnTo>
                    <a:pt x="94276" y="22813"/>
                  </a:lnTo>
                  <a:lnTo>
                    <a:pt x="95087" y="23430"/>
                  </a:lnTo>
                  <a:lnTo>
                    <a:pt x="95315" y="22608"/>
                  </a:lnTo>
                  <a:lnTo>
                    <a:pt x="94676" y="21729"/>
                  </a:lnTo>
                  <a:lnTo>
                    <a:pt x="95486" y="21512"/>
                  </a:lnTo>
                  <a:lnTo>
                    <a:pt x="94721" y="20531"/>
                  </a:lnTo>
                  <a:lnTo>
                    <a:pt x="95429" y="20086"/>
                  </a:lnTo>
                  <a:lnTo>
                    <a:pt x="94756" y="19721"/>
                  </a:lnTo>
                  <a:lnTo>
                    <a:pt x="94276" y="19002"/>
                  </a:lnTo>
                  <a:lnTo>
                    <a:pt x="94858" y="18979"/>
                  </a:lnTo>
                  <a:lnTo>
                    <a:pt x="93580" y="17746"/>
                  </a:lnTo>
                  <a:lnTo>
                    <a:pt x="92622" y="17552"/>
                  </a:lnTo>
                  <a:lnTo>
                    <a:pt x="92211" y="17210"/>
                  </a:lnTo>
                  <a:lnTo>
                    <a:pt x="92051" y="16411"/>
                  </a:lnTo>
                  <a:lnTo>
                    <a:pt x="91606" y="15852"/>
                  </a:lnTo>
                  <a:lnTo>
                    <a:pt x="92610" y="15966"/>
                  </a:lnTo>
                  <a:lnTo>
                    <a:pt x="92793" y="15612"/>
                  </a:lnTo>
                  <a:lnTo>
                    <a:pt x="93466" y="15920"/>
                  </a:lnTo>
                  <a:lnTo>
                    <a:pt x="94333" y="15270"/>
                  </a:lnTo>
                  <a:lnTo>
                    <a:pt x="95954" y="15840"/>
                  </a:lnTo>
                  <a:lnTo>
                    <a:pt x="95714" y="15464"/>
                  </a:lnTo>
                  <a:lnTo>
                    <a:pt x="96000" y="14950"/>
                  </a:lnTo>
                  <a:lnTo>
                    <a:pt x="96216" y="14380"/>
                  </a:lnTo>
                  <a:lnTo>
                    <a:pt x="96662" y="14288"/>
                  </a:lnTo>
                  <a:lnTo>
                    <a:pt x="97586" y="13672"/>
                  </a:lnTo>
                  <a:lnTo>
                    <a:pt x="98978" y="13843"/>
                  </a:lnTo>
                  <a:lnTo>
                    <a:pt x="98853" y="13626"/>
                  </a:lnTo>
                  <a:lnTo>
                    <a:pt x="98316" y="13296"/>
                  </a:lnTo>
                  <a:lnTo>
                    <a:pt x="97723" y="13067"/>
                  </a:lnTo>
                  <a:lnTo>
                    <a:pt x="96433" y="12417"/>
                  </a:lnTo>
                  <a:lnTo>
                    <a:pt x="95269" y="11983"/>
                  </a:lnTo>
                  <a:lnTo>
                    <a:pt x="96148" y="12040"/>
                  </a:lnTo>
                  <a:lnTo>
                    <a:pt x="96433" y="11686"/>
                  </a:lnTo>
                  <a:lnTo>
                    <a:pt x="96433" y="11686"/>
                  </a:lnTo>
                  <a:lnTo>
                    <a:pt x="91731" y="8559"/>
                  </a:lnTo>
                  <a:lnTo>
                    <a:pt x="90396" y="8228"/>
                  </a:lnTo>
                  <a:lnTo>
                    <a:pt x="88159" y="7863"/>
                  </a:lnTo>
                  <a:lnTo>
                    <a:pt x="87030" y="7909"/>
                  </a:lnTo>
                  <a:lnTo>
                    <a:pt x="84861" y="7704"/>
                  </a:lnTo>
                  <a:lnTo>
                    <a:pt x="85112" y="8034"/>
                  </a:lnTo>
                  <a:lnTo>
                    <a:pt x="86334" y="8525"/>
                  </a:lnTo>
                  <a:lnTo>
                    <a:pt x="85968" y="8776"/>
                  </a:lnTo>
                  <a:lnTo>
                    <a:pt x="83948" y="8092"/>
                  </a:lnTo>
                  <a:lnTo>
                    <a:pt x="82978" y="8171"/>
                  </a:lnTo>
                  <a:lnTo>
                    <a:pt x="81666" y="8023"/>
                  </a:lnTo>
                  <a:lnTo>
                    <a:pt x="80662" y="8046"/>
                  </a:lnTo>
                  <a:lnTo>
                    <a:pt x="80114" y="8206"/>
                  </a:lnTo>
                  <a:lnTo>
                    <a:pt x="79087" y="7977"/>
                  </a:lnTo>
                  <a:lnTo>
                    <a:pt x="78356" y="7430"/>
                  </a:lnTo>
                  <a:lnTo>
                    <a:pt x="77432" y="7122"/>
                  </a:lnTo>
                  <a:lnTo>
                    <a:pt x="76120" y="6996"/>
                  </a:lnTo>
                  <a:lnTo>
                    <a:pt x="74020" y="7133"/>
                  </a:lnTo>
                  <a:lnTo>
                    <a:pt x="71726" y="6562"/>
                  </a:lnTo>
                  <a:lnTo>
                    <a:pt x="70608" y="6140"/>
                  </a:lnTo>
                  <a:lnTo>
                    <a:pt x="64890" y="5649"/>
                  </a:lnTo>
                  <a:lnTo>
                    <a:pt x="64593" y="5969"/>
                  </a:lnTo>
                  <a:lnTo>
                    <a:pt x="65917" y="6654"/>
                  </a:lnTo>
                  <a:lnTo>
                    <a:pt x="64844" y="6551"/>
                  </a:lnTo>
                  <a:lnTo>
                    <a:pt x="64707" y="6768"/>
                  </a:lnTo>
                  <a:lnTo>
                    <a:pt x="63315" y="6539"/>
                  </a:lnTo>
                  <a:lnTo>
                    <a:pt x="62608" y="6734"/>
                  </a:lnTo>
                  <a:lnTo>
                    <a:pt x="61284" y="6391"/>
                  </a:lnTo>
                  <a:lnTo>
                    <a:pt x="61706" y="7179"/>
                  </a:lnTo>
                  <a:lnTo>
                    <a:pt x="60439" y="6882"/>
                  </a:lnTo>
                  <a:lnTo>
                    <a:pt x="59013" y="6300"/>
                  </a:lnTo>
                  <a:lnTo>
                    <a:pt x="58956" y="5980"/>
                  </a:lnTo>
                  <a:lnTo>
                    <a:pt x="58100" y="5512"/>
                  </a:lnTo>
                  <a:lnTo>
                    <a:pt x="56696" y="5136"/>
                  </a:lnTo>
                  <a:lnTo>
                    <a:pt x="55829" y="5136"/>
                  </a:lnTo>
                  <a:lnTo>
                    <a:pt x="54505" y="5010"/>
                  </a:lnTo>
                  <a:lnTo>
                    <a:pt x="55178" y="5569"/>
                  </a:lnTo>
                  <a:lnTo>
                    <a:pt x="52725" y="5455"/>
                  </a:lnTo>
                  <a:lnTo>
                    <a:pt x="52165" y="5124"/>
                  </a:lnTo>
                  <a:lnTo>
                    <a:pt x="50271" y="4999"/>
                  </a:lnTo>
                  <a:lnTo>
                    <a:pt x="49506" y="5113"/>
                  </a:lnTo>
                  <a:lnTo>
                    <a:pt x="49495" y="5296"/>
                  </a:lnTo>
                  <a:lnTo>
                    <a:pt x="48673" y="4839"/>
                  </a:lnTo>
                  <a:lnTo>
                    <a:pt x="48342" y="4965"/>
                  </a:lnTo>
                  <a:lnTo>
                    <a:pt x="47315" y="4793"/>
                  </a:lnTo>
                  <a:lnTo>
                    <a:pt x="46516" y="4702"/>
                  </a:lnTo>
                  <a:lnTo>
                    <a:pt x="46676" y="4485"/>
                  </a:lnTo>
                  <a:lnTo>
                    <a:pt x="47612" y="4086"/>
                  </a:lnTo>
                  <a:lnTo>
                    <a:pt x="47943" y="3869"/>
                  </a:lnTo>
                  <a:lnTo>
                    <a:pt x="47601" y="3515"/>
                  </a:lnTo>
                  <a:lnTo>
                    <a:pt x="46813" y="3241"/>
                  </a:lnTo>
                  <a:lnTo>
                    <a:pt x="45170" y="2910"/>
                  </a:lnTo>
                  <a:lnTo>
                    <a:pt x="43629" y="2899"/>
                  </a:lnTo>
                  <a:lnTo>
                    <a:pt x="43367" y="3070"/>
                  </a:lnTo>
                  <a:close/>
                  <a:moveTo>
                    <a:pt x="19641" y="7236"/>
                  </a:moveTo>
                  <a:lnTo>
                    <a:pt x="18226" y="6619"/>
                  </a:lnTo>
                  <a:lnTo>
                    <a:pt x="17780" y="6003"/>
                  </a:lnTo>
                  <a:lnTo>
                    <a:pt x="18248" y="5307"/>
                  </a:lnTo>
                  <a:lnTo>
                    <a:pt x="18648" y="4599"/>
                  </a:lnTo>
                  <a:lnTo>
                    <a:pt x="19880" y="3926"/>
                  </a:lnTo>
                  <a:lnTo>
                    <a:pt x="21273" y="3584"/>
                  </a:lnTo>
                  <a:lnTo>
                    <a:pt x="22893" y="3241"/>
                  </a:lnTo>
                  <a:lnTo>
                    <a:pt x="23076" y="3025"/>
                  </a:lnTo>
                  <a:lnTo>
                    <a:pt x="22471" y="2751"/>
                  </a:lnTo>
                  <a:lnTo>
                    <a:pt x="21535" y="2842"/>
                  </a:lnTo>
                  <a:lnTo>
                    <a:pt x="20839" y="3093"/>
                  </a:lnTo>
                  <a:lnTo>
                    <a:pt x="19161" y="3230"/>
                  </a:lnTo>
                  <a:lnTo>
                    <a:pt x="17723" y="3664"/>
                  </a:lnTo>
                  <a:lnTo>
                    <a:pt x="16753" y="4052"/>
                  </a:lnTo>
                  <a:lnTo>
                    <a:pt x="17107" y="4371"/>
                  </a:lnTo>
                  <a:lnTo>
                    <a:pt x="16171" y="4999"/>
                  </a:lnTo>
                  <a:lnTo>
                    <a:pt x="16731" y="5090"/>
                  </a:lnTo>
                  <a:lnTo>
                    <a:pt x="15955" y="5706"/>
                  </a:lnTo>
                  <a:lnTo>
                    <a:pt x="16183" y="6106"/>
                  </a:lnTo>
                  <a:lnTo>
                    <a:pt x="15703" y="6266"/>
                  </a:lnTo>
                  <a:lnTo>
                    <a:pt x="15966" y="6665"/>
                  </a:lnTo>
                  <a:lnTo>
                    <a:pt x="17096" y="6859"/>
                  </a:lnTo>
                  <a:lnTo>
                    <a:pt x="17415" y="7190"/>
                  </a:lnTo>
                  <a:lnTo>
                    <a:pt x="19321" y="7293"/>
                  </a:lnTo>
                  <a:close/>
                  <a:moveTo>
                    <a:pt x="64434" y="3709"/>
                  </a:moveTo>
                  <a:lnTo>
                    <a:pt x="61877" y="3344"/>
                  </a:lnTo>
                  <a:lnTo>
                    <a:pt x="60416" y="3310"/>
                  </a:lnTo>
                  <a:lnTo>
                    <a:pt x="59937" y="3447"/>
                  </a:lnTo>
                  <a:lnTo>
                    <a:pt x="60416" y="3926"/>
                  </a:lnTo>
                  <a:lnTo>
                    <a:pt x="62197" y="4383"/>
                  </a:lnTo>
                  <a:lnTo>
                    <a:pt x="62836" y="4211"/>
                  </a:lnTo>
                  <a:lnTo>
                    <a:pt x="64856" y="4246"/>
                  </a:lnTo>
                  <a:close/>
                  <a:moveTo>
                    <a:pt x="68028" y="4040"/>
                  </a:moveTo>
                  <a:lnTo>
                    <a:pt x="66362" y="3858"/>
                  </a:lnTo>
                  <a:lnTo>
                    <a:pt x="65187" y="3755"/>
                  </a:lnTo>
                  <a:lnTo>
                    <a:pt x="65426" y="3983"/>
                  </a:lnTo>
                  <a:lnTo>
                    <a:pt x="66899" y="4268"/>
                  </a:lnTo>
                  <a:lnTo>
                    <a:pt x="67869" y="4326"/>
                  </a:lnTo>
                  <a:close/>
                  <a:moveTo>
                    <a:pt x="66248" y="5398"/>
                  </a:moveTo>
                  <a:lnTo>
                    <a:pt x="65883" y="5193"/>
                  </a:lnTo>
                  <a:lnTo>
                    <a:pt x="64707" y="4919"/>
                  </a:lnTo>
                  <a:lnTo>
                    <a:pt x="64114" y="4999"/>
                  </a:lnTo>
                  <a:lnTo>
                    <a:pt x="64000" y="5284"/>
                  </a:lnTo>
                  <a:lnTo>
                    <a:pt x="64160" y="5307"/>
                  </a:lnTo>
                  <a:lnTo>
                    <a:pt x="65415" y="5398"/>
                  </a:lnTo>
                  <a:close/>
                  <a:moveTo>
                    <a:pt x="89438" y="7156"/>
                  </a:moveTo>
                  <a:lnTo>
                    <a:pt x="88582" y="6642"/>
                  </a:lnTo>
                  <a:lnTo>
                    <a:pt x="88376" y="6950"/>
                  </a:lnTo>
                  <a:lnTo>
                    <a:pt x="88878" y="7179"/>
                  </a:lnTo>
                  <a:close/>
                  <a:moveTo>
                    <a:pt x="2077" y="20542"/>
                  </a:moveTo>
                  <a:lnTo>
                    <a:pt x="1997" y="20337"/>
                  </a:lnTo>
                  <a:lnTo>
                    <a:pt x="2020" y="20086"/>
                  </a:lnTo>
                  <a:lnTo>
                    <a:pt x="1712" y="19960"/>
                  </a:lnTo>
                  <a:lnTo>
                    <a:pt x="993" y="19800"/>
                  </a:lnTo>
                  <a:lnTo>
                    <a:pt x="92" y="20086"/>
                  </a:lnTo>
                  <a:lnTo>
                    <a:pt x="0" y="20462"/>
                  </a:lnTo>
                  <a:lnTo>
                    <a:pt x="833" y="20565"/>
                  </a:lnTo>
                  <a:close/>
                  <a:moveTo>
                    <a:pt x="86197" y="23658"/>
                  </a:moveTo>
                  <a:lnTo>
                    <a:pt x="85169" y="22768"/>
                  </a:lnTo>
                  <a:lnTo>
                    <a:pt x="84451" y="21912"/>
                  </a:lnTo>
                  <a:lnTo>
                    <a:pt x="83480" y="21090"/>
                  </a:lnTo>
                  <a:lnTo>
                    <a:pt x="82773" y="20519"/>
                  </a:lnTo>
                  <a:lnTo>
                    <a:pt x="82590" y="20634"/>
                  </a:lnTo>
                  <a:lnTo>
                    <a:pt x="83218" y="21033"/>
                  </a:lnTo>
                  <a:lnTo>
                    <a:pt x="82944" y="21432"/>
                  </a:lnTo>
                  <a:lnTo>
                    <a:pt x="83914" y="22619"/>
                  </a:lnTo>
                  <a:lnTo>
                    <a:pt x="85033" y="23475"/>
                  </a:lnTo>
                  <a:lnTo>
                    <a:pt x="85946" y="24651"/>
                  </a:lnTo>
                  <a:lnTo>
                    <a:pt x="86288" y="25313"/>
                  </a:lnTo>
                  <a:lnTo>
                    <a:pt x="87075" y="26283"/>
                  </a:lnTo>
                  <a:lnTo>
                    <a:pt x="87612" y="27138"/>
                  </a:lnTo>
                  <a:lnTo>
                    <a:pt x="88274" y="27880"/>
                  </a:lnTo>
                  <a:lnTo>
                    <a:pt x="88251" y="27196"/>
                  </a:lnTo>
                  <a:lnTo>
                    <a:pt x="89187" y="27732"/>
                  </a:lnTo>
                  <a:lnTo>
                    <a:pt x="88753" y="27104"/>
                  </a:lnTo>
                  <a:lnTo>
                    <a:pt x="87395" y="26214"/>
                  </a:lnTo>
                  <a:lnTo>
                    <a:pt x="86870" y="24925"/>
                  </a:lnTo>
                  <a:lnTo>
                    <a:pt x="88137" y="25210"/>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91" name="Google Shape;2091;p65"/>
            <p:cNvSpPr/>
            <p:nvPr/>
          </p:nvSpPr>
          <p:spPr>
            <a:xfrm>
              <a:off x="4302575" y="3138075"/>
              <a:ext cx="36525" cy="40250"/>
            </a:xfrm>
            <a:custGeom>
              <a:rect b="b" l="l" r="r" t="t"/>
              <a:pathLst>
                <a:path extrusionOk="0" h="1610" w="1461">
                  <a:moveTo>
                    <a:pt x="1130" y="0"/>
                  </a:moveTo>
                  <a:lnTo>
                    <a:pt x="662" y="263"/>
                  </a:lnTo>
                  <a:lnTo>
                    <a:pt x="457" y="183"/>
                  </a:lnTo>
                  <a:lnTo>
                    <a:pt x="228" y="434"/>
                  </a:lnTo>
                  <a:lnTo>
                    <a:pt x="206" y="982"/>
                  </a:lnTo>
                  <a:lnTo>
                    <a:pt x="91" y="1039"/>
                  </a:lnTo>
                  <a:lnTo>
                    <a:pt x="0" y="1530"/>
                  </a:lnTo>
                  <a:lnTo>
                    <a:pt x="502" y="1609"/>
                  </a:lnTo>
                  <a:lnTo>
                    <a:pt x="742" y="1096"/>
                  </a:lnTo>
                  <a:lnTo>
                    <a:pt x="1176" y="1153"/>
                  </a:lnTo>
                  <a:lnTo>
                    <a:pt x="1176" y="1153"/>
                  </a:lnTo>
                  <a:lnTo>
                    <a:pt x="1404" y="1039"/>
                  </a:lnTo>
                  <a:lnTo>
                    <a:pt x="1461" y="503"/>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92" name="Google Shape;2092;p65"/>
            <p:cNvSpPr/>
            <p:nvPr/>
          </p:nvSpPr>
          <p:spPr>
            <a:xfrm>
              <a:off x="3386175" y="2484725"/>
              <a:ext cx="167200" cy="151225"/>
            </a:xfrm>
            <a:custGeom>
              <a:rect b="b" l="l" r="r" t="t"/>
              <a:pathLst>
                <a:path extrusionOk="0" h="6049" w="6688">
                  <a:moveTo>
                    <a:pt x="6688" y="0"/>
                  </a:moveTo>
                  <a:lnTo>
                    <a:pt x="6574" y="0"/>
                  </a:lnTo>
                  <a:lnTo>
                    <a:pt x="6574" y="0"/>
                  </a:lnTo>
                  <a:lnTo>
                    <a:pt x="6585" y="480"/>
                  </a:lnTo>
                  <a:lnTo>
                    <a:pt x="6106" y="503"/>
                  </a:lnTo>
                  <a:lnTo>
                    <a:pt x="5843" y="719"/>
                  </a:lnTo>
                  <a:lnTo>
                    <a:pt x="5489" y="719"/>
                  </a:lnTo>
                  <a:lnTo>
                    <a:pt x="5216" y="594"/>
                  </a:lnTo>
                  <a:lnTo>
                    <a:pt x="4565" y="697"/>
                  </a:lnTo>
                  <a:lnTo>
                    <a:pt x="4291" y="1404"/>
                  </a:lnTo>
                  <a:lnTo>
                    <a:pt x="4052" y="1461"/>
                  </a:lnTo>
                  <a:lnTo>
                    <a:pt x="3652" y="2625"/>
                  </a:lnTo>
                  <a:lnTo>
                    <a:pt x="2534" y="3595"/>
                  </a:lnTo>
                  <a:lnTo>
                    <a:pt x="2248" y="4851"/>
                  </a:lnTo>
                  <a:lnTo>
                    <a:pt x="1929" y="5262"/>
                  </a:lnTo>
                  <a:lnTo>
                    <a:pt x="1826" y="5592"/>
                  </a:lnTo>
                  <a:lnTo>
                    <a:pt x="57" y="5661"/>
                  </a:lnTo>
                  <a:lnTo>
                    <a:pt x="46" y="5661"/>
                  </a:lnTo>
                  <a:lnTo>
                    <a:pt x="0" y="6049"/>
                  </a:lnTo>
                  <a:lnTo>
                    <a:pt x="171" y="5729"/>
                  </a:lnTo>
                  <a:lnTo>
                    <a:pt x="3253" y="5741"/>
                  </a:lnTo>
                  <a:lnTo>
                    <a:pt x="3127" y="4428"/>
                  </a:lnTo>
                  <a:lnTo>
                    <a:pt x="3321" y="3961"/>
                  </a:lnTo>
                  <a:lnTo>
                    <a:pt x="4063" y="3892"/>
                  </a:lnTo>
                  <a:lnTo>
                    <a:pt x="4097" y="1564"/>
                  </a:lnTo>
                  <a:lnTo>
                    <a:pt x="6642" y="1610"/>
                  </a:lnTo>
                  <a:lnTo>
                    <a:pt x="6676" y="229"/>
                  </a:lnTo>
                  <a:lnTo>
                    <a:pt x="6688" y="58"/>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93" name="Google Shape;2093;p65"/>
            <p:cNvSpPr/>
            <p:nvPr/>
          </p:nvSpPr>
          <p:spPr>
            <a:xfrm>
              <a:off x="4391300" y="2382575"/>
              <a:ext cx="421975" cy="358950"/>
            </a:xfrm>
            <a:custGeom>
              <a:rect b="b" l="l" r="r" t="t"/>
              <a:pathLst>
                <a:path extrusionOk="0" h="14358" w="16879">
                  <a:moveTo>
                    <a:pt x="9153" y="2774"/>
                  </a:moveTo>
                  <a:lnTo>
                    <a:pt x="7692" y="2694"/>
                  </a:lnTo>
                  <a:lnTo>
                    <a:pt x="5318" y="891"/>
                  </a:lnTo>
                  <a:lnTo>
                    <a:pt x="4097" y="241"/>
                  </a:lnTo>
                  <a:lnTo>
                    <a:pt x="3139" y="1"/>
                  </a:lnTo>
                  <a:lnTo>
                    <a:pt x="3013" y="149"/>
                  </a:lnTo>
                  <a:lnTo>
                    <a:pt x="1530" y="583"/>
                  </a:lnTo>
                  <a:lnTo>
                    <a:pt x="2397" y="1496"/>
                  </a:lnTo>
                  <a:lnTo>
                    <a:pt x="2157" y="1644"/>
                  </a:lnTo>
                  <a:lnTo>
                    <a:pt x="2055" y="1952"/>
                  </a:lnTo>
                  <a:lnTo>
                    <a:pt x="1484" y="2067"/>
                  </a:lnTo>
                  <a:lnTo>
                    <a:pt x="1336" y="2397"/>
                  </a:lnTo>
                  <a:lnTo>
                    <a:pt x="1027" y="2683"/>
                  </a:lnTo>
                  <a:lnTo>
                    <a:pt x="160" y="2546"/>
                  </a:lnTo>
                  <a:lnTo>
                    <a:pt x="92" y="2900"/>
                  </a:lnTo>
                  <a:lnTo>
                    <a:pt x="92" y="3208"/>
                  </a:lnTo>
                  <a:lnTo>
                    <a:pt x="0" y="3710"/>
                  </a:lnTo>
                  <a:lnTo>
                    <a:pt x="388" y="3710"/>
                  </a:lnTo>
                  <a:lnTo>
                    <a:pt x="845" y="4338"/>
                  </a:lnTo>
                  <a:lnTo>
                    <a:pt x="1381" y="5068"/>
                  </a:lnTo>
                  <a:lnTo>
                    <a:pt x="1735" y="5741"/>
                  </a:lnTo>
                  <a:lnTo>
                    <a:pt x="1975" y="5947"/>
                  </a:lnTo>
                  <a:lnTo>
                    <a:pt x="2214" y="6426"/>
                  </a:lnTo>
                  <a:lnTo>
                    <a:pt x="2192" y="6620"/>
                  </a:lnTo>
                  <a:lnTo>
                    <a:pt x="2488" y="7145"/>
                  </a:lnTo>
                  <a:lnTo>
                    <a:pt x="2922" y="7339"/>
                  </a:lnTo>
                  <a:lnTo>
                    <a:pt x="3321" y="7693"/>
                  </a:lnTo>
                  <a:lnTo>
                    <a:pt x="3823" y="8686"/>
                  </a:lnTo>
                  <a:lnTo>
                    <a:pt x="3823" y="9233"/>
                  </a:lnTo>
                  <a:lnTo>
                    <a:pt x="3960" y="9861"/>
                  </a:lnTo>
                  <a:lnTo>
                    <a:pt x="4531" y="10728"/>
                  </a:lnTo>
                  <a:lnTo>
                    <a:pt x="4885" y="10877"/>
                  </a:lnTo>
                  <a:lnTo>
                    <a:pt x="5467" y="11504"/>
                  </a:lnTo>
                  <a:lnTo>
                    <a:pt x="5741" y="12246"/>
                  </a:lnTo>
                  <a:lnTo>
                    <a:pt x="6197" y="12999"/>
                  </a:lnTo>
                  <a:lnTo>
                    <a:pt x="6631" y="13330"/>
                  </a:lnTo>
                  <a:lnTo>
                    <a:pt x="6711" y="13684"/>
                  </a:lnTo>
                  <a:lnTo>
                    <a:pt x="6962" y="13958"/>
                  </a:lnTo>
                  <a:lnTo>
                    <a:pt x="7099" y="14357"/>
                  </a:lnTo>
                  <a:lnTo>
                    <a:pt x="7418" y="14049"/>
                  </a:lnTo>
                  <a:lnTo>
                    <a:pt x="7327" y="13673"/>
                  </a:lnTo>
                  <a:lnTo>
                    <a:pt x="7498" y="13228"/>
                  </a:lnTo>
                  <a:lnTo>
                    <a:pt x="7841" y="13467"/>
                  </a:lnTo>
                  <a:lnTo>
                    <a:pt x="8057" y="13376"/>
                  </a:lnTo>
                  <a:lnTo>
                    <a:pt x="8970" y="13353"/>
                  </a:lnTo>
                  <a:lnTo>
                    <a:pt x="9107" y="13456"/>
                  </a:lnTo>
                  <a:lnTo>
                    <a:pt x="9883" y="13536"/>
                  </a:lnTo>
                  <a:lnTo>
                    <a:pt x="10180" y="13490"/>
                  </a:lnTo>
                  <a:lnTo>
                    <a:pt x="10408" y="13798"/>
                  </a:lnTo>
                  <a:lnTo>
                    <a:pt x="10762" y="13650"/>
                  </a:lnTo>
                  <a:lnTo>
                    <a:pt x="11264" y="12703"/>
                  </a:lnTo>
                  <a:lnTo>
                    <a:pt x="11972" y="12280"/>
                  </a:lnTo>
                  <a:lnTo>
                    <a:pt x="14220" y="11938"/>
                  </a:lnTo>
                  <a:lnTo>
                    <a:pt x="16514" y="11025"/>
                  </a:lnTo>
                  <a:lnTo>
                    <a:pt x="16879" y="9222"/>
                  </a:lnTo>
                  <a:lnTo>
                    <a:pt x="16468" y="8571"/>
                  </a:lnTo>
                  <a:lnTo>
                    <a:pt x="16320" y="8765"/>
                  </a:lnTo>
                  <a:lnTo>
                    <a:pt x="13923" y="8309"/>
                  </a:lnTo>
                  <a:lnTo>
                    <a:pt x="13558" y="7396"/>
                  </a:lnTo>
                  <a:lnTo>
                    <a:pt x="13501" y="7179"/>
                  </a:lnTo>
                  <a:lnTo>
                    <a:pt x="13330" y="6837"/>
                  </a:lnTo>
                  <a:lnTo>
                    <a:pt x="13113" y="6894"/>
                  </a:lnTo>
                  <a:lnTo>
                    <a:pt x="12862" y="6723"/>
                  </a:lnTo>
                  <a:lnTo>
                    <a:pt x="12714" y="6494"/>
                  </a:lnTo>
                  <a:lnTo>
                    <a:pt x="12588" y="6198"/>
                  </a:lnTo>
                  <a:lnTo>
                    <a:pt x="12348" y="5935"/>
                  </a:lnTo>
                  <a:lnTo>
                    <a:pt x="12200" y="5639"/>
                  </a:lnTo>
                  <a:lnTo>
                    <a:pt x="12257" y="5342"/>
                  </a:lnTo>
                  <a:lnTo>
                    <a:pt x="12177" y="4954"/>
                  </a:lnTo>
                  <a:lnTo>
                    <a:pt x="11607" y="4577"/>
                  </a:lnTo>
                  <a:lnTo>
                    <a:pt x="11435" y="4258"/>
                  </a:lnTo>
                  <a:lnTo>
                    <a:pt x="11013" y="4052"/>
                  </a:lnTo>
                  <a:lnTo>
                    <a:pt x="10637" y="3265"/>
                  </a:lnTo>
                  <a:lnTo>
                    <a:pt x="10089" y="3299"/>
                  </a:lnTo>
                  <a:lnTo>
                    <a:pt x="9849" y="2854"/>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94" name="Google Shape;2094;p65"/>
            <p:cNvSpPr/>
            <p:nvPr/>
          </p:nvSpPr>
          <p:spPr>
            <a:xfrm>
              <a:off x="4157925" y="2613100"/>
              <a:ext cx="321850" cy="303325"/>
            </a:xfrm>
            <a:custGeom>
              <a:rect b="b" l="l" r="r" t="t"/>
              <a:pathLst>
                <a:path extrusionOk="0" h="12133" w="12874">
                  <a:moveTo>
                    <a:pt x="11652" y="5171"/>
                  </a:moveTo>
                  <a:lnTo>
                    <a:pt x="11709" y="4577"/>
                  </a:lnTo>
                  <a:lnTo>
                    <a:pt x="11937" y="4292"/>
                  </a:lnTo>
                  <a:lnTo>
                    <a:pt x="12508" y="4144"/>
                  </a:lnTo>
                  <a:lnTo>
                    <a:pt x="12873" y="3630"/>
                  </a:lnTo>
                  <a:lnTo>
                    <a:pt x="12439" y="3288"/>
                  </a:lnTo>
                  <a:lnTo>
                    <a:pt x="12120" y="3059"/>
                  </a:lnTo>
                  <a:lnTo>
                    <a:pt x="11766" y="1975"/>
                  </a:lnTo>
                  <a:lnTo>
                    <a:pt x="11606" y="1051"/>
                  </a:lnTo>
                  <a:lnTo>
                    <a:pt x="11766" y="880"/>
                  </a:lnTo>
                  <a:lnTo>
                    <a:pt x="11469" y="1"/>
                  </a:lnTo>
                  <a:lnTo>
                    <a:pt x="8354" y="1"/>
                  </a:lnTo>
                  <a:lnTo>
                    <a:pt x="5307" y="1"/>
                  </a:lnTo>
                  <a:lnTo>
                    <a:pt x="2157" y="1"/>
                  </a:lnTo>
                  <a:lnTo>
                    <a:pt x="2226" y="1804"/>
                  </a:lnTo>
                  <a:lnTo>
                    <a:pt x="1324" y="1804"/>
                  </a:lnTo>
                  <a:lnTo>
                    <a:pt x="1324" y="2192"/>
                  </a:lnTo>
                  <a:lnTo>
                    <a:pt x="1484" y="5787"/>
                  </a:lnTo>
                  <a:lnTo>
                    <a:pt x="799" y="5730"/>
                  </a:lnTo>
                  <a:lnTo>
                    <a:pt x="457" y="6403"/>
                  </a:lnTo>
                  <a:lnTo>
                    <a:pt x="251" y="6951"/>
                  </a:lnTo>
                  <a:lnTo>
                    <a:pt x="422" y="7168"/>
                  </a:lnTo>
                  <a:lnTo>
                    <a:pt x="171" y="7442"/>
                  </a:lnTo>
                  <a:lnTo>
                    <a:pt x="274" y="7830"/>
                  </a:lnTo>
                  <a:lnTo>
                    <a:pt x="69" y="8195"/>
                  </a:lnTo>
                  <a:lnTo>
                    <a:pt x="0" y="8537"/>
                  </a:lnTo>
                  <a:lnTo>
                    <a:pt x="285" y="8480"/>
                  </a:lnTo>
                  <a:lnTo>
                    <a:pt x="457" y="8834"/>
                  </a:lnTo>
                  <a:lnTo>
                    <a:pt x="468" y="9370"/>
                  </a:lnTo>
                  <a:lnTo>
                    <a:pt x="765" y="9621"/>
                  </a:lnTo>
                  <a:lnTo>
                    <a:pt x="765" y="9850"/>
                  </a:lnTo>
                  <a:lnTo>
                    <a:pt x="868" y="10238"/>
                  </a:lnTo>
                  <a:lnTo>
                    <a:pt x="1335" y="10808"/>
                  </a:lnTo>
                  <a:lnTo>
                    <a:pt x="1335" y="11185"/>
                  </a:lnTo>
                  <a:lnTo>
                    <a:pt x="1221" y="11550"/>
                  </a:lnTo>
                  <a:lnTo>
                    <a:pt x="1267" y="11835"/>
                  </a:lnTo>
                  <a:lnTo>
                    <a:pt x="1552" y="12086"/>
                  </a:lnTo>
                  <a:lnTo>
                    <a:pt x="1621" y="12132"/>
                  </a:lnTo>
                  <a:lnTo>
                    <a:pt x="1860" y="12029"/>
                  </a:lnTo>
                  <a:lnTo>
                    <a:pt x="2134" y="11858"/>
                  </a:lnTo>
                  <a:lnTo>
                    <a:pt x="2317" y="11048"/>
                  </a:lnTo>
                  <a:lnTo>
                    <a:pt x="2534" y="10637"/>
                  </a:lnTo>
                  <a:lnTo>
                    <a:pt x="3104" y="10512"/>
                  </a:lnTo>
                  <a:lnTo>
                    <a:pt x="3253" y="10763"/>
                  </a:lnTo>
                  <a:lnTo>
                    <a:pt x="3675" y="11288"/>
                  </a:lnTo>
                  <a:lnTo>
                    <a:pt x="3892" y="11368"/>
                  </a:lnTo>
                  <a:lnTo>
                    <a:pt x="4177" y="11208"/>
                  </a:lnTo>
                  <a:lnTo>
                    <a:pt x="4759" y="11253"/>
                  </a:lnTo>
                  <a:lnTo>
                    <a:pt x="4873" y="11436"/>
                  </a:lnTo>
                  <a:lnTo>
                    <a:pt x="5661" y="11436"/>
                  </a:lnTo>
                  <a:lnTo>
                    <a:pt x="5683" y="11253"/>
                  </a:lnTo>
                  <a:lnTo>
                    <a:pt x="6106" y="11082"/>
                  </a:lnTo>
                  <a:lnTo>
                    <a:pt x="6174" y="10808"/>
                  </a:lnTo>
                  <a:lnTo>
                    <a:pt x="6471" y="10626"/>
                  </a:lnTo>
                  <a:lnTo>
                    <a:pt x="7156" y="11151"/>
                  </a:lnTo>
                  <a:lnTo>
                    <a:pt x="7555" y="11048"/>
                  </a:lnTo>
                  <a:lnTo>
                    <a:pt x="7943" y="10409"/>
                  </a:lnTo>
                  <a:lnTo>
                    <a:pt x="8365" y="9907"/>
                  </a:lnTo>
                  <a:lnTo>
                    <a:pt x="8285" y="9348"/>
                  </a:lnTo>
                  <a:lnTo>
                    <a:pt x="8080" y="9096"/>
                  </a:lnTo>
                  <a:lnTo>
                    <a:pt x="8571" y="9051"/>
                  </a:lnTo>
                  <a:lnTo>
                    <a:pt x="8616" y="8834"/>
                  </a:lnTo>
                  <a:lnTo>
                    <a:pt x="8982" y="8914"/>
                  </a:lnTo>
                  <a:lnTo>
                    <a:pt x="8913" y="9576"/>
                  </a:lnTo>
                  <a:lnTo>
                    <a:pt x="9027" y="10238"/>
                  </a:lnTo>
                  <a:lnTo>
                    <a:pt x="9438" y="10591"/>
                  </a:lnTo>
                  <a:lnTo>
                    <a:pt x="9541" y="10911"/>
                  </a:lnTo>
                  <a:lnTo>
                    <a:pt x="9541" y="11345"/>
                  </a:lnTo>
                  <a:lnTo>
                    <a:pt x="9655" y="11368"/>
                  </a:lnTo>
                  <a:lnTo>
                    <a:pt x="9655" y="11265"/>
                  </a:lnTo>
                  <a:lnTo>
                    <a:pt x="9849" y="10306"/>
                  </a:lnTo>
                  <a:lnTo>
                    <a:pt x="10226" y="10055"/>
                  </a:lnTo>
                  <a:lnTo>
                    <a:pt x="10294" y="9679"/>
                  </a:lnTo>
                  <a:lnTo>
                    <a:pt x="10625" y="8994"/>
                  </a:lnTo>
                  <a:lnTo>
                    <a:pt x="11081" y="8537"/>
                  </a:lnTo>
                  <a:lnTo>
                    <a:pt x="11378" y="7659"/>
                  </a:lnTo>
                  <a:lnTo>
                    <a:pt x="11481" y="6871"/>
                  </a:lnTo>
                  <a:lnTo>
                    <a:pt x="11378" y="6517"/>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95" name="Google Shape;2095;p65"/>
            <p:cNvSpPr/>
            <p:nvPr/>
          </p:nvSpPr>
          <p:spPr>
            <a:xfrm>
              <a:off x="4198425" y="2834225"/>
              <a:ext cx="229425" cy="198300"/>
            </a:xfrm>
            <a:custGeom>
              <a:rect b="b" l="l" r="r" t="t"/>
              <a:pathLst>
                <a:path extrusionOk="0" h="7932" w="9177">
                  <a:moveTo>
                    <a:pt x="7921" y="2066"/>
                  </a:moveTo>
                  <a:lnTo>
                    <a:pt x="7818" y="1746"/>
                  </a:lnTo>
                  <a:lnTo>
                    <a:pt x="7407" y="1393"/>
                  </a:lnTo>
                  <a:lnTo>
                    <a:pt x="7293" y="742"/>
                  </a:lnTo>
                  <a:lnTo>
                    <a:pt x="7362" y="69"/>
                  </a:lnTo>
                  <a:lnTo>
                    <a:pt x="6996" y="0"/>
                  </a:lnTo>
                  <a:lnTo>
                    <a:pt x="6951" y="206"/>
                  </a:lnTo>
                  <a:lnTo>
                    <a:pt x="6471" y="251"/>
                  </a:lnTo>
                  <a:lnTo>
                    <a:pt x="6665" y="514"/>
                  </a:lnTo>
                  <a:lnTo>
                    <a:pt x="6757" y="1062"/>
                  </a:lnTo>
                  <a:lnTo>
                    <a:pt x="6323" y="1564"/>
                  </a:lnTo>
                  <a:lnTo>
                    <a:pt x="5935" y="2203"/>
                  </a:lnTo>
                  <a:lnTo>
                    <a:pt x="5536" y="2306"/>
                  </a:lnTo>
                  <a:lnTo>
                    <a:pt x="4851" y="1781"/>
                  </a:lnTo>
                  <a:lnTo>
                    <a:pt x="4554" y="1963"/>
                  </a:lnTo>
                  <a:lnTo>
                    <a:pt x="4486" y="2237"/>
                  </a:lnTo>
                  <a:lnTo>
                    <a:pt x="4075" y="2408"/>
                  </a:lnTo>
                  <a:lnTo>
                    <a:pt x="4041" y="2591"/>
                  </a:lnTo>
                  <a:lnTo>
                    <a:pt x="3253" y="2591"/>
                  </a:lnTo>
                  <a:lnTo>
                    <a:pt x="3139" y="2408"/>
                  </a:lnTo>
                  <a:lnTo>
                    <a:pt x="2557" y="2363"/>
                  </a:lnTo>
                  <a:lnTo>
                    <a:pt x="2272" y="2523"/>
                  </a:lnTo>
                  <a:lnTo>
                    <a:pt x="2055" y="2454"/>
                  </a:lnTo>
                  <a:lnTo>
                    <a:pt x="1633" y="1918"/>
                  </a:lnTo>
                  <a:lnTo>
                    <a:pt x="1484" y="1667"/>
                  </a:lnTo>
                  <a:lnTo>
                    <a:pt x="914" y="1792"/>
                  </a:lnTo>
                  <a:lnTo>
                    <a:pt x="708" y="2203"/>
                  </a:lnTo>
                  <a:lnTo>
                    <a:pt x="514" y="3025"/>
                  </a:lnTo>
                  <a:lnTo>
                    <a:pt x="252" y="3196"/>
                  </a:lnTo>
                  <a:lnTo>
                    <a:pt x="1" y="3287"/>
                  </a:lnTo>
                  <a:lnTo>
                    <a:pt x="548" y="3652"/>
                  </a:lnTo>
                  <a:lnTo>
                    <a:pt x="982" y="4017"/>
                  </a:lnTo>
                  <a:lnTo>
                    <a:pt x="1005" y="4303"/>
                  </a:lnTo>
                  <a:lnTo>
                    <a:pt x="1541" y="4794"/>
                  </a:lnTo>
                  <a:lnTo>
                    <a:pt x="1884" y="5170"/>
                  </a:lnTo>
                  <a:lnTo>
                    <a:pt x="2101" y="5718"/>
                  </a:lnTo>
                  <a:lnTo>
                    <a:pt x="2694" y="6072"/>
                  </a:lnTo>
                  <a:lnTo>
                    <a:pt x="2831" y="6368"/>
                  </a:lnTo>
                  <a:lnTo>
                    <a:pt x="3333" y="7110"/>
                  </a:lnTo>
                  <a:lnTo>
                    <a:pt x="3687" y="7224"/>
                  </a:lnTo>
                  <a:lnTo>
                    <a:pt x="3904" y="7076"/>
                  </a:lnTo>
                  <a:lnTo>
                    <a:pt x="4269" y="7133"/>
                  </a:lnTo>
                  <a:lnTo>
                    <a:pt x="4714" y="6939"/>
                  </a:lnTo>
                  <a:lnTo>
                    <a:pt x="4908" y="7327"/>
                  </a:lnTo>
                  <a:lnTo>
                    <a:pt x="5627" y="7932"/>
                  </a:lnTo>
                  <a:lnTo>
                    <a:pt x="5627" y="7932"/>
                  </a:lnTo>
                  <a:lnTo>
                    <a:pt x="5946" y="7681"/>
                  </a:lnTo>
                  <a:lnTo>
                    <a:pt x="6449" y="7886"/>
                  </a:lnTo>
                  <a:lnTo>
                    <a:pt x="7088" y="7669"/>
                  </a:lnTo>
                  <a:lnTo>
                    <a:pt x="7658" y="7681"/>
                  </a:lnTo>
                  <a:lnTo>
                    <a:pt x="8149" y="7259"/>
                  </a:lnTo>
                  <a:lnTo>
                    <a:pt x="8640" y="6711"/>
                  </a:lnTo>
                  <a:lnTo>
                    <a:pt x="9176" y="6117"/>
                  </a:lnTo>
                  <a:lnTo>
                    <a:pt x="8674" y="5136"/>
                  </a:lnTo>
                  <a:lnTo>
                    <a:pt x="8309" y="4919"/>
                  </a:lnTo>
                  <a:lnTo>
                    <a:pt x="8160" y="4565"/>
                  </a:lnTo>
                  <a:lnTo>
                    <a:pt x="7750" y="4120"/>
                  </a:lnTo>
                  <a:lnTo>
                    <a:pt x="7259" y="4052"/>
                  </a:lnTo>
                  <a:lnTo>
                    <a:pt x="7521" y="3538"/>
                  </a:lnTo>
                  <a:lnTo>
                    <a:pt x="7944" y="3515"/>
                  </a:lnTo>
                  <a:lnTo>
                    <a:pt x="8058" y="3230"/>
                  </a:lnTo>
                  <a:lnTo>
                    <a:pt x="8035" y="2523"/>
                  </a:lnTo>
                  <a:lnTo>
                    <a:pt x="7921" y="2511"/>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96" name="Google Shape;2096;p65"/>
            <p:cNvSpPr/>
            <p:nvPr/>
          </p:nvSpPr>
          <p:spPr>
            <a:xfrm>
              <a:off x="3371325" y="2735800"/>
              <a:ext cx="121850" cy="96450"/>
            </a:xfrm>
            <a:custGeom>
              <a:rect b="b" l="l" r="r" t="t"/>
              <a:pathLst>
                <a:path extrusionOk="0" h="3858" w="4874">
                  <a:moveTo>
                    <a:pt x="4326" y="1792"/>
                  </a:moveTo>
                  <a:lnTo>
                    <a:pt x="3812" y="1164"/>
                  </a:lnTo>
                  <a:lnTo>
                    <a:pt x="3356" y="491"/>
                  </a:lnTo>
                  <a:lnTo>
                    <a:pt x="2831" y="251"/>
                  </a:lnTo>
                  <a:lnTo>
                    <a:pt x="2454" y="0"/>
                  </a:lnTo>
                  <a:lnTo>
                    <a:pt x="2021" y="0"/>
                  </a:lnTo>
                  <a:lnTo>
                    <a:pt x="1621" y="194"/>
                  </a:lnTo>
                  <a:lnTo>
                    <a:pt x="1233" y="126"/>
                  </a:lnTo>
                  <a:lnTo>
                    <a:pt x="948" y="411"/>
                  </a:lnTo>
                  <a:lnTo>
                    <a:pt x="765" y="879"/>
                  </a:lnTo>
                  <a:lnTo>
                    <a:pt x="366" y="1507"/>
                  </a:lnTo>
                  <a:lnTo>
                    <a:pt x="1" y="1678"/>
                  </a:lnTo>
                  <a:lnTo>
                    <a:pt x="389" y="2009"/>
                  </a:lnTo>
                  <a:lnTo>
                    <a:pt x="708" y="2716"/>
                  </a:lnTo>
                  <a:lnTo>
                    <a:pt x="1576" y="2693"/>
                  </a:lnTo>
                  <a:lnTo>
                    <a:pt x="1758" y="2477"/>
                  </a:lnTo>
                  <a:lnTo>
                    <a:pt x="2021" y="2465"/>
                  </a:lnTo>
                  <a:lnTo>
                    <a:pt x="2317" y="2682"/>
                  </a:lnTo>
                  <a:lnTo>
                    <a:pt x="2568" y="2693"/>
                  </a:lnTo>
                  <a:lnTo>
                    <a:pt x="2831" y="2534"/>
                  </a:lnTo>
                  <a:lnTo>
                    <a:pt x="2991" y="2796"/>
                  </a:lnTo>
                  <a:lnTo>
                    <a:pt x="2648" y="3002"/>
                  </a:lnTo>
                  <a:lnTo>
                    <a:pt x="2306" y="2990"/>
                  </a:lnTo>
                  <a:lnTo>
                    <a:pt x="1964" y="2796"/>
                  </a:lnTo>
                  <a:lnTo>
                    <a:pt x="1667" y="3002"/>
                  </a:lnTo>
                  <a:lnTo>
                    <a:pt x="1519" y="3002"/>
                  </a:lnTo>
                  <a:lnTo>
                    <a:pt x="1325" y="3139"/>
                  </a:lnTo>
                  <a:lnTo>
                    <a:pt x="606" y="3116"/>
                  </a:lnTo>
                  <a:lnTo>
                    <a:pt x="720" y="3812"/>
                  </a:lnTo>
                  <a:lnTo>
                    <a:pt x="1142" y="3664"/>
                  </a:lnTo>
                  <a:lnTo>
                    <a:pt x="1404" y="3686"/>
                  </a:lnTo>
                  <a:lnTo>
                    <a:pt x="1621" y="3584"/>
                  </a:lnTo>
                  <a:lnTo>
                    <a:pt x="3082" y="3629"/>
                  </a:lnTo>
                  <a:lnTo>
                    <a:pt x="3470" y="3641"/>
                  </a:lnTo>
                  <a:lnTo>
                    <a:pt x="4041" y="3858"/>
                  </a:lnTo>
                  <a:lnTo>
                    <a:pt x="4223" y="3846"/>
                  </a:lnTo>
                  <a:lnTo>
                    <a:pt x="4280" y="3743"/>
                  </a:lnTo>
                  <a:lnTo>
                    <a:pt x="4714" y="3812"/>
                  </a:lnTo>
                  <a:lnTo>
                    <a:pt x="4828" y="3755"/>
                  </a:lnTo>
                  <a:lnTo>
                    <a:pt x="4874" y="3470"/>
                  </a:lnTo>
                  <a:lnTo>
                    <a:pt x="4817" y="3139"/>
                  </a:lnTo>
                  <a:lnTo>
                    <a:pt x="4509" y="2876"/>
                  </a:lnTo>
                  <a:lnTo>
                    <a:pt x="4360" y="2351"/>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97" name="Google Shape;2097;p65"/>
            <p:cNvSpPr/>
            <p:nvPr/>
          </p:nvSpPr>
          <p:spPr>
            <a:xfrm>
              <a:off x="3456650" y="2884150"/>
              <a:ext cx="60500" cy="74200"/>
            </a:xfrm>
            <a:custGeom>
              <a:rect b="b" l="l" r="r" t="t"/>
              <a:pathLst>
                <a:path extrusionOk="0" h="2968" w="2420">
                  <a:moveTo>
                    <a:pt x="2419" y="1496"/>
                  </a:moveTo>
                  <a:lnTo>
                    <a:pt x="2203" y="1541"/>
                  </a:lnTo>
                  <a:lnTo>
                    <a:pt x="2203" y="1210"/>
                  </a:lnTo>
                  <a:lnTo>
                    <a:pt x="2077" y="971"/>
                  </a:lnTo>
                  <a:lnTo>
                    <a:pt x="2100" y="708"/>
                  </a:lnTo>
                  <a:lnTo>
                    <a:pt x="1929" y="320"/>
                  </a:lnTo>
                  <a:lnTo>
                    <a:pt x="1712" y="1"/>
                  </a:lnTo>
                  <a:lnTo>
                    <a:pt x="1073" y="1"/>
                  </a:lnTo>
                  <a:lnTo>
                    <a:pt x="890" y="172"/>
                  </a:lnTo>
                  <a:lnTo>
                    <a:pt x="673" y="195"/>
                  </a:lnTo>
                  <a:lnTo>
                    <a:pt x="536" y="400"/>
                  </a:lnTo>
                  <a:lnTo>
                    <a:pt x="434" y="640"/>
                  </a:lnTo>
                  <a:lnTo>
                    <a:pt x="0" y="1039"/>
                  </a:lnTo>
                  <a:lnTo>
                    <a:pt x="103" y="1712"/>
                  </a:lnTo>
                  <a:lnTo>
                    <a:pt x="228" y="2032"/>
                  </a:lnTo>
                  <a:lnTo>
                    <a:pt x="650" y="2534"/>
                  </a:lnTo>
                  <a:lnTo>
                    <a:pt x="1233" y="2888"/>
                  </a:lnTo>
                  <a:lnTo>
                    <a:pt x="1449" y="2968"/>
                  </a:lnTo>
                  <a:lnTo>
                    <a:pt x="1632" y="2682"/>
                  </a:lnTo>
                  <a:lnTo>
                    <a:pt x="1678" y="2409"/>
                  </a:lnTo>
                  <a:lnTo>
                    <a:pt x="2043" y="1918"/>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98" name="Google Shape;2098;p65"/>
            <p:cNvSpPr/>
            <p:nvPr/>
          </p:nvSpPr>
          <p:spPr>
            <a:xfrm>
              <a:off x="1930550" y="2784875"/>
              <a:ext cx="47375" cy="28825"/>
            </a:xfrm>
            <a:custGeom>
              <a:rect b="b" l="l" r="r" t="t"/>
              <a:pathLst>
                <a:path extrusionOk="0" h="1153" w="1895">
                  <a:moveTo>
                    <a:pt x="1803" y="947"/>
                  </a:moveTo>
                  <a:lnTo>
                    <a:pt x="1895" y="582"/>
                  </a:lnTo>
                  <a:lnTo>
                    <a:pt x="1792" y="491"/>
                  </a:lnTo>
                  <a:lnTo>
                    <a:pt x="1632" y="411"/>
                  </a:lnTo>
                  <a:lnTo>
                    <a:pt x="1278" y="525"/>
                  </a:lnTo>
                  <a:lnTo>
                    <a:pt x="1267" y="400"/>
                  </a:lnTo>
                  <a:lnTo>
                    <a:pt x="1027" y="263"/>
                  </a:lnTo>
                  <a:lnTo>
                    <a:pt x="879" y="69"/>
                  </a:lnTo>
                  <a:lnTo>
                    <a:pt x="662" y="0"/>
                  </a:lnTo>
                  <a:lnTo>
                    <a:pt x="457" y="57"/>
                  </a:lnTo>
                  <a:lnTo>
                    <a:pt x="491" y="160"/>
                  </a:lnTo>
                  <a:lnTo>
                    <a:pt x="331" y="263"/>
                  </a:lnTo>
                  <a:lnTo>
                    <a:pt x="34" y="491"/>
                  </a:lnTo>
                  <a:lnTo>
                    <a:pt x="0" y="628"/>
                  </a:lnTo>
                  <a:lnTo>
                    <a:pt x="206" y="810"/>
                  </a:lnTo>
                  <a:lnTo>
                    <a:pt x="651" y="867"/>
                  </a:lnTo>
                  <a:lnTo>
                    <a:pt x="959" y="1061"/>
                  </a:lnTo>
                  <a:lnTo>
                    <a:pt x="1233" y="1141"/>
                  </a:lnTo>
                  <a:lnTo>
                    <a:pt x="1701" y="1153"/>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099" name="Google Shape;2099;p65"/>
            <p:cNvSpPr/>
            <p:nvPr/>
          </p:nvSpPr>
          <p:spPr>
            <a:xfrm>
              <a:off x="4057500" y="2067050"/>
              <a:ext cx="81050" cy="86175"/>
            </a:xfrm>
            <a:custGeom>
              <a:rect b="b" l="l" r="r" t="t"/>
              <a:pathLst>
                <a:path extrusionOk="0" h="3447" w="3242">
                  <a:moveTo>
                    <a:pt x="1974" y="867"/>
                  </a:moveTo>
                  <a:lnTo>
                    <a:pt x="1518" y="651"/>
                  </a:lnTo>
                  <a:lnTo>
                    <a:pt x="1404" y="388"/>
                  </a:lnTo>
                  <a:lnTo>
                    <a:pt x="993" y="23"/>
                  </a:lnTo>
                  <a:lnTo>
                    <a:pt x="536" y="0"/>
                  </a:lnTo>
                  <a:lnTo>
                    <a:pt x="0" y="228"/>
                  </a:lnTo>
                  <a:lnTo>
                    <a:pt x="0" y="228"/>
                  </a:lnTo>
                  <a:lnTo>
                    <a:pt x="217" y="571"/>
                  </a:lnTo>
                  <a:lnTo>
                    <a:pt x="457" y="822"/>
                  </a:lnTo>
                  <a:lnTo>
                    <a:pt x="217" y="1153"/>
                  </a:lnTo>
                  <a:lnTo>
                    <a:pt x="217" y="1153"/>
                  </a:lnTo>
                  <a:lnTo>
                    <a:pt x="479" y="1153"/>
                  </a:lnTo>
                  <a:lnTo>
                    <a:pt x="331" y="1541"/>
                  </a:lnTo>
                  <a:lnTo>
                    <a:pt x="719" y="1872"/>
                  </a:lnTo>
                  <a:lnTo>
                    <a:pt x="651" y="2283"/>
                  </a:lnTo>
                  <a:lnTo>
                    <a:pt x="479" y="2328"/>
                  </a:lnTo>
                  <a:lnTo>
                    <a:pt x="685" y="2477"/>
                  </a:lnTo>
                  <a:lnTo>
                    <a:pt x="799" y="2591"/>
                  </a:lnTo>
                  <a:lnTo>
                    <a:pt x="1061" y="2693"/>
                  </a:lnTo>
                  <a:lnTo>
                    <a:pt x="1347" y="2865"/>
                  </a:lnTo>
                  <a:lnTo>
                    <a:pt x="1290" y="2956"/>
                  </a:lnTo>
                  <a:lnTo>
                    <a:pt x="1461" y="2876"/>
                  </a:lnTo>
                  <a:lnTo>
                    <a:pt x="1529" y="2591"/>
                  </a:lnTo>
                  <a:lnTo>
                    <a:pt x="1655" y="2534"/>
                  </a:lnTo>
                  <a:lnTo>
                    <a:pt x="1769" y="2671"/>
                  </a:lnTo>
                  <a:lnTo>
                    <a:pt x="1917" y="2728"/>
                  </a:lnTo>
                  <a:lnTo>
                    <a:pt x="2031" y="2865"/>
                  </a:lnTo>
                  <a:lnTo>
                    <a:pt x="2146" y="2910"/>
                  </a:lnTo>
                  <a:lnTo>
                    <a:pt x="2305" y="3070"/>
                  </a:lnTo>
                  <a:lnTo>
                    <a:pt x="2419" y="3070"/>
                  </a:lnTo>
                  <a:lnTo>
                    <a:pt x="2340" y="3275"/>
                  </a:lnTo>
                  <a:lnTo>
                    <a:pt x="2271" y="3378"/>
                  </a:lnTo>
                  <a:lnTo>
                    <a:pt x="2305" y="3447"/>
                  </a:lnTo>
                  <a:lnTo>
                    <a:pt x="2545" y="3389"/>
                  </a:lnTo>
                  <a:lnTo>
                    <a:pt x="2887" y="3378"/>
                  </a:lnTo>
                  <a:lnTo>
                    <a:pt x="2990" y="3253"/>
                  </a:lnTo>
                  <a:lnTo>
                    <a:pt x="2899" y="3150"/>
                  </a:lnTo>
                  <a:lnTo>
                    <a:pt x="3001" y="2865"/>
                  </a:lnTo>
                  <a:lnTo>
                    <a:pt x="3241" y="2591"/>
                  </a:lnTo>
                  <a:lnTo>
                    <a:pt x="2842" y="2225"/>
                  </a:lnTo>
                  <a:lnTo>
                    <a:pt x="2739" y="1894"/>
                  </a:lnTo>
                  <a:lnTo>
                    <a:pt x="2899" y="1700"/>
                  </a:lnTo>
                  <a:lnTo>
                    <a:pt x="2762" y="1552"/>
                  </a:lnTo>
                  <a:lnTo>
                    <a:pt x="2910" y="1392"/>
                  </a:lnTo>
                  <a:lnTo>
                    <a:pt x="2716" y="1301"/>
                  </a:lnTo>
                  <a:lnTo>
                    <a:pt x="2511" y="1484"/>
                  </a:lnTo>
                  <a:lnTo>
                    <a:pt x="2077" y="1221"/>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00" name="Google Shape;2100;p65"/>
            <p:cNvSpPr/>
            <p:nvPr/>
          </p:nvSpPr>
          <p:spPr>
            <a:xfrm>
              <a:off x="2559075" y="2975175"/>
              <a:ext cx="82750" cy="95875"/>
            </a:xfrm>
            <a:custGeom>
              <a:rect b="b" l="l" r="r" t="t"/>
              <a:pathLst>
                <a:path extrusionOk="0" h="3835" w="3310">
                  <a:moveTo>
                    <a:pt x="2454" y="0"/>
                  </a:moveTo>
                  <a:lnTo>
                    <a:pt x="1803" y="80"/>
                  </a:lnTo>
                  <a:lnTo>
                    <a:pt x="1712" y="240"/>
                  </a:lnTo>
                  <a:lnTo>
                    <a:pt x="753" y="57"/>
                  </a:lnTo>
                  <a:lnTo>
                    <a:pt x="616" y="879"/>
                  </a:lnTo>
                  <a:lnTo>
                    <a:pt x="114" y="1107"/>
                  </a:lnTo>
                  <a:lnTo>
                    <a:pt x="160" y="1324"/>
                  </a:lnTo>
                  <a:lnTo>
                    <a:pt x="0" y="1792"/>
                  </a:lnTo>
                  <a:lnTo>
                    <a:pt x="343" y="2442"/>
                  </a:lnTo>
                  <a:lnTo>
                    <a:pt x="594" y="2465"/>
                  </a:lnTo>
                  <a:lnTo>
                    <a:pt x="696" y="2956"/>
                  </a:lnTo>
                  <a:lnTo>
                    <a:pt x="1164" y="3755"/>
                  </a:lnTo>
                  <a:lnTo>
                    <a:pt x="1609" y="3835"/>
                  </a:lnTo>
                  <a:lnTo>
                    <a:pt x="1678" y="3641"/>
                  </a:lnTo>
                  <a:lnTo>
                    <a:pt x="1552" y="3458"/>
                  </a:lnTo>
                  <a:lnTo>
                    <a:pt x="1621" y="3207"/>
                  </a:lnTo>
                  <a:lnTo>
                    <a:pt x="1952" y="3287"/>
                  </a:lnTo>
                  <a:lnTo>
                    <a:pt x="2340" y="3184"/>
                  </a:lnTo>
                  <a:lnTo>
                    <a:pt x="2796" y="3389"/>
                  </a:lnTo>
                  <a:lnTo>
                    <a:pt x="2990" y="3001"/>
                  </a:lnTo>
                  <a:lnTo>
                    <a:pt x="3082" y="2591"/>
                  </a:lnTo>
                  <a:lnTo>
                    <a:pt x="3218" y="2191"/>
                  </a:lnTo>
                  <a:lnTo>
                    <a:pt x="2922" y="1666"/>
                  </a:lnTo>
                  <a:lnTo>
                    <a:pt x="2865" y="1039"/>
                  </a:lnTo>
                  <a:lnTo>
                    <a:pt x="3310" y="251"/>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01" name="Google Shape;2101;p65"/>
            <p:cNvSpPr/>
            <p:nvPr/>
          </p:nvSpPr>
          <p:spPr>
            <a:xfrm>
              <a:off x="4018125" y="1991425"/>
              <a:ext cx="98150" cy="40250"/>
            </a:xfrm>
            <a:custGeom>
              <a:rect b="b" l="l" r="r" t="t"/>
              <a:pathLst>
                <a:path extrusionOk="0" h="1610" w="3926">
                  <a:moveTo>
                    <a:pt x="3926" y="423"/>
                  </a:moveTo>
                  <a:lnTo>
                    <a:pt x="3218" y="92"/>
                  </a:lnTo>
                  <a:lnTo>
                    <a:pt x="2739" y="206"/>
                  </a:lnTo>
                  <a:lnTo>
                    <a:pt x="2397" y="126"/>
                  </a:lnTo>
                  <a:lnTo>
                    <a:pt x="1997" y="309"/>
                  </a:lnTo>
                  <a:lnTo>
                    <a:pt x="1609" y="1"/>
                  </a:lnTo>
                  <a:lnTo>
                    <a:pt x="1335" y="126"/>
                  </a:lnTo>
                  <a:lnTo>
                    <a:pt x="1290" y="69"/>
                  </a:lnTo>
                  <a:lnTo>
                    <a:pt x="1084" y="69"/>
                  </a:lnTo>
                  <a:lnTo>
                    <a:pt x="993" y="229"/>
                  </a:lnTo>
                  <a:lnTo>
                    <a:pt x="845" y="275"/>
                  </a:lnTo>
                  <a:lnTo>
                    <a:pt x="810" y="469"/>
                  </a:lnTo>
                  <a:lnTo>
                    <a:pt x="685" y="514"/>
                  </a:lnTo>
                  <a:lnTo>
                    <a:pt x="662" y="594"/>
                  </a:lnTo>
                  <a:lnTo>
                    <a:pt x="445" y="686"/>
                  </a:lnTo>
                  <a:lnTo>
                    <a:pt x="126" y="674"/>
                  </a:lnTo>
                  <a:lnTo>
                    <a:pt x="46" y="868"/>
                  </a:lnTo>
                  <a:lnTo>
                    <a:pt x="0" y="982"/>
                  </a:lnTo>
                  <a:lnTo>
                    <a:pt x="103" y="1279"/>
                  </a:lnTo>
                  <a:lnTo>
                    <a:pt x="468" y="1507"/>
                  </a:lnTo>
                  <a:lnTo>
                    <a:pt x="742" y="1610"/>
                  </a:lnTo>
                  <a:lnTo>
                    <a:pt x="1324" y="1496"/>
                  </a:lnTo>
                  <a:lnTo>
                    <a:pt x="1370" y="1325"/>
                  </a:lnTo>
                  <a:lnTo>
                    <a:pt x="1644" y="1302"/>
                  </a:lnTo>
                  <a:lnTo>
                    <a:pt x="1963" y="1153"/>
                  </a:lnTo>
                  <a:lnTo>
                    <a:pt x="2054" y="1211"/>
                  </a:lnTo>
                  <a:lnTo>
                    <a:pt x="2363" y="1108"/>
                  </a:lnTo>
                  <a:lnTo>
                    <a:pt x="2511" y="902"/>
                  </a:lnTo>
                  <a:lnTo>
                    <a:pt x="2739" y="845"/>
                  </a:lnTo>
                  <a:lnTo>
                    <a:pt x="3515" y="1108"/>
                  </a:lnTo>
                  <a:lnTo>
                    <a:pt x="3664" y="1028"/>
                  </a:lnTo>
                  <a:lnTo>
                    <a:pt x="3766" y="674"/>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02" name="Google Shape;2102;p65"/>
            <p:cNvSpPr/>
            <p:nvPr/>
          </p:nvSpPr>
          <p:spPr>
            <a:xfrm>
              <a:off x="3965900" y="2051625"/>
              <a:ext cx="50525" cy="31125"/>
            </a:xfrm>
            <a:custGeom>
              <a:rect b="b" l="l" r="r" t="t"/>
              <a:pathLst>
                <a:path extrusionOk="0" h="1245" w="2021">
                  <a:moveTo>
                    <a:pt x="2021" y="320"/>
                  </a:moveTo>
                  <a:lnTo>
                    <a:pt x="1850" y="12"/>
                  </a:lnTo>
                  <a:lnTo>
                    <a:pt x="1735" y="1"/>
                  </a:lnTo>
                  <a:lnTo>
                    <a:pt x="1598" y="161"/>
                  </a:lnTo>
                  <a:lnTo>
                    <a:pt x="994" y="172"/>
                  </a:lnTo>
                  <a:lnTo>
                    <a:pt x="651" y="366"/>
                  </a:lnTo>
                  <a:lnTo>
                    <a:pt x="46" y="320"/>
                  </a:lnTo>
                  <a:lnTo>
                    <a:pt x="1" y="743"/>
                  </a:lnTo>
                  <a:lnTo>
                    <a:pt x="206" y="1131"/>
                  </a:lnTo>
                  <a:lnTo>
                    <a:pt x="46" y="1199"/>
                  </a:lnTo>
                  <a:lnTo>
                    <a:pt x="549" y="1222"/>
                  </a:lnTo>
                  <a:lnTo>
                    <a:pt x="663" y="1085"/>
                  </a:lnTo>
                  <a:lnTo>
                    <a:pt x="914" y="1222"/>
                  </a:lnTo>
                  <a:lnTo>
                    <a:pt x="1199" y="1245"/>
                  </a:lnTo>
                  <a:lnTo>
                    <a:pt x="1176" y="1005"/>
                  </a:lnTo>
                  <a:lnTo>
                    <a:pt x="1416" y="914"/>
                  </a:lnTo>
                  <a:lnTo>
                    <a:pt x="1462" y="560"/>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03" name="Google Shape;2103;p65"/>
            <p:cNvSpPr/>
            <p:nvPr/>
          </p:nvSpPr>
          <p:spPr>
            <a:xfrm>
              <a:off x="3899725" y="1585450"/>
              <a:ext cx="181750" cy="280475"/>
            </a:xfrm>
            <a:custGeom>
              <a:rect b="b" l="l" r="r" t="t"/>
              <a:pathLst>
                <a:path extrusionOk="0" h="11219" w="7270">
                  <a:moveTo>
                    <a:pt x="7270" y="2431"/>
                  </a:moveTo>
                  <a:lnTo>
                    <a:pt x="7007" y="2112"/>
                  </a:lnTo>
                  <a:lnTo>
                    <a:pt x="6756" y="913"/>
                  </a:lnTo>
                  <a:lnTo>
                    <a:pt x="5729" y="388"/>
                  </a:lnTo>
                  <a:lnTo>
                    <a:pt x="4885" y="0"/>
                  </a:lnTo>
                  <a:lnTo>
                    <a:pt x="4531" y="46"/>
                  </a:lnTo>
                  <a:lnTo>
                    <a:pt x="4531" y="548"/>
                  </a:lnTo>
                  <a:lnTo>
                    <a:pt x="3401" y="423"/>
                  </a:lnTo>
                  <a:lnTo>
                    <a:pt x="3321" y="856"/>
                  </a:lnTo>
                  <a:lnTo>
                    <a:pt x="2750" y="845"/>
                  </a:lnTo>
                  <a:lnTo>
                    <a:pt x="2431" y="1404"/>
                  </a:lnTo>
                  <a:lnTo>
                    <a:pt x="1952" y="2271"/>
                  </a:lnTo>
                  <a:lnTo>
                    <a:pt x="1141" y="3401"/>
                  </a:lnTo>
                  <a:lnTo>
                    <a:pt x="1392" y="3675"/>
                  </a:lnTo>
                  <a:lnTo>
                    <a:pt x="1210" y="3983"/>
                  </a:lnTo>
                  <a:lnTo>
                    <a:pt x="594" y="3972"/>
                  </a:lnTo>
                  <a:lnTo>
                    <a:pt x="263" y="4725"/>
                  </a:lnTo>
                  <a:lnTo>
                    <a:pt x="411" y="5809"/>
                  </a:lnTo>
                  <a:lnTo>
                    <a:pt x="856" y="6220"/>
                  </a:lnTo>
                  <a:lnTo>
                    <a:pt x="719" y="7213"/>
                  </a:lnTo>
                  <a:lnTo>
                    <a:pt x="240" y="7783"/>
                  </a:lnTo>
                  <a:lnTo>
                    <a:pt x="0" y="8251"/>
                  </a:lnTo>
                  <a:lnTo>
                    <a:pt x="594" y="9450"/>
                  </a:lnTo>
                  <a:lnTo>
                    <a:pt x="1221" y="10408"/>
                  </a:lnTo>
                  <a:lnTo>
                    <a:pt x="1507" y="11218"/>
                  </a:lnTo>
                  <a:lnTo>
                    <a:pt x="2260" y="11173"/>
                  </a:lnTo>
                  <a:lnTo>
                    <a:pt x="2579" y="10500"/>
                  </a:lnTo>
                  <a:lnTo>
                    <a:pt x="3390" y="10579"/>
                  </a:lnTo>
                  <a:lnTo>
                    <a:pt x="3675" y="9792"/>
                  </a:lnTo>
                  <a:lnTo>
                    <a:pt x="3766" y="8365"/>
                  </a:lnTo>
                  <a:lnTo>
                    <a:pt x="4417" y="8183"/>
                  </a:lnTo>
                  <a:lnTo>
                    <a:pt x="4885" y="7236"/>
                  </a:lnTo>
                  <a:lnTo>
                    <a:pt x="4200" y="6768"/>
                  </a:lnTo>
                  <a:lnTo>
                    <a:pt x="3686" y="6197"/>
                  </a:lnTo>
                  <a:lnTo>
                    <a:pt x="3994" y="5045"/>
                  </a:lnTo>
                  <a:lnTo>
                    <a:pt x="5090" y="4337"/>
                  </a:lnTo>
                  <a:lnTo>
                    <a:pt x="5957" y="3698"/>
                  </a:lnTo>
                  <a:lnTo>
                    <a:pt x="5786" y="3196"/>
                  </a:lnTo>
                  <a:lnTo>
                    <a:pt x="6277" y="2648"/>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04" name="Google Shape;2104;p65"/>
            <p:cNvSpPr/>
            <p:nvPr/>
          </p:nvSpPr>
          <p:spPr>
            <a:xfrm>
              <a:off x="4317400" y="3694425"/>
              <a:ext cx="27125" cy="37100"/>
            </a:xfrm>
            <a:custGeom>
              <a:rect b="b" l="l" r="r" t="t"/>
              <a:pathLst>
                <a:path extrusionOk="0" h="1484" w="1085">
                  <a:moveTo>
                    <a:pt x="948" y="171"/>
                  </a:moveTo>
                  <a:lnTo>
                    <a:pt x="571" y="0"/>
                  </a:lnTo>
                  <a:lnTo>
                    <a:pt x="343" y="69"/>
                  </a:lnTo>
                  <a:lnTo>
                    <a:pt x="240" y="320"/>
                  </a:lnTo>
                  <a:lnTo>
                    <a:pt x="12" y="662"/>
                  </a:lnTo>
                  <a:lnTo>
                    <a:pt x="1" y="982"/>
                  </a:lnTo>
                  <a:lnTo>
                    <a:pt x="423" y="1484"/>
                  </a:lnTo>
                  <a:lnTo>
                    <a:pt x="891" y="1381"/>
                  </a:lnTo>
                  <a:lnTo>
                    <a:pt x="1085" y="982"/>
                  </a:lnTo>
                  <a:lnTo>
                    <a:pt x="1039" y="582"/>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05" name="Google Shape;2105;p65"/>
            <p:cNvSpPr/>
            <p:nvPr/>
          </p:nvSpPr>
          <p:spPr>
            <a:xfrm>
              <a:off x="4398425" y="2266175"/>
              <a:ext cx="115875" cy="113000"/>
            </a:xfrm>
            <a:custGeom>
              <a:rect b="b" l="l" r="r" t="t"/>
              <a:pathLst>
                <a:path extrusionOk="0" h="4520" w="4635">
                  <a:moveTo>
                    <a:pt x="2420" y="3561"/>
                  </a:moveTo>
                  <a:lnTo>
                    <a:pt x="3984" y="2603"/>
                  </a:lnTo>
                  <a:lnTo>
                    <a:pt x="4120" y="1496"/>
                  </a:lnTo>
                  <a:lnTo>
                    <a:pt x="3949" y="822"/>
                  </a:lnTo>
                  <a:lnTo>
                    <a:pt x="4326" y="594"/>
                  </a:lnTo>
                  <a:lnTo>
                    <a:pt x="4634" y="1"/>
                  </a:lnTo>
                  <a:lnTo>
                    <a:pt x="3790" y="161"/>
                  </a:lnTo>
                  <a:lnTo>
                    <a:pt x="3390" y="138"/>
                  </a:lnTo>
                  <a:lnTo>
                    <a:pt x="2568" y="491"/>
                  </a:lnTo>
                  <a:lnTo>
                    <a:pt x="1964" y="491"/>
                  </a:lnTo>
                  <a:lnTo>
                    <a:pt x="1530" y="320"/>
                  </a:lnTo>
                  <a:lnTo>
                    <a:pt x="754" y="583"/>
                  </a:lnTo>
                  <a:lnTo>
                    <a:pt x="480" y="389"/>
                  </a:lnTo>
                  <a:lnTo>
                    <a:pt x="491" y="902"/>
                  </a:lnTo>
                  <a:lnTo>
                    <a:pt x="320" y="1119"/>
                  </a:lnTo>
                  <a:lnTo>
                    <a:pt x="149" y="1325"/>
                  </a:lnTo>
                  <a:lnTo>
                    <a:pt x="1" y="1690"/>
                  </a:lnTo>
                  <a:lnTo>
                    <a:pt x="160" y="2409"/>
                  </a:lnTo>
                  <a:lnTo>
                    <a:pt x="503" y="2443"/>
                  </a:lnTo>
                  <a:lnTo>
                    <a:pt x="674" y="2808"/>
                  </a:lnTo>
                  <a:lnTo>
                    <a:pt x="309" y="3151"/>
                  </a:lnTo>
                  <a:lnTo>
                    <a:pt x="172" y="3641"/>
                  </a:lnTo>
                  <a:lnTo>
                    <a:pt x="217" y="4018"/>
                  </a:lnTo>
                  <a:lnTo>
                    <a:pt x="138" y="4155"/>
                  </a:lnTo>
                  <a:lnTo>
                    <a:pt x="149" y="4155"/>
                  </a:lnTo>
                  <a:lnTo>
                    <a:pt x="1051" y="4520"/>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06" name="Google Shape;2106;p65"/>
            <p:cNvSpPr/>
            <p:nvPr/>
          </p:nvSpPr>
          <p:spPr>
            <a:xfrm>
              <a:off x="3990150" y="2580875"/>
              <a:ext cx="204875" cy="362650"/>
            </a:xfrm>
            <a:custGeom>
              <a:rect b="b" l="l" r="r" t="t"/>
              <a:pathLst>
                <a:path extrusionOk="0" h="14506" w="8195">
                  <a:moveTo>
                    <a:pt x="8035" y="3481"/>
                  </a:moveTo>
                  <a:lnTo>
                    <a:pt x="4840" y="1746"/>
                  </a:lnTo>
                  <a:lnTo>
                    <a:pt x="1656" y="0"/>
                  </a:lnTo>
                  <a:lnTo>
                    <a:pt x="891" y="503"/>
                  </a:lnTo>
                  <a:lnTo>
                    <a:pt x="1119" y="1918"/>
                  </a:lnTo>
                  <a:lnTo>
                    <a:pt x="1405" y="2146"/>
                  </a:lnTo>
                  <a:lnTo>
                    <a:pt x="1427" y="2443"/>
                  </a:lnTo>
                  <a:lnTo>
                    <a:pt x="1758" y="2751"/>
                  </a:lnTo>
                  <a:lnTo>
                    <a:pt x="1599" y="3139"/>
                  </a:lnTo>
                  <a:lnTo>
                    <a:pt x="1347" y="4976"/>
                  </a:lnTo>
                  <a:lnTo>
                    <a:pt x="1313" y="6163"/>
                  </a:lnTo>
                  <a:lnTo>
                    <a:pt x="332" y="7019"/>
                  </a:lnTo>
                  <a:lnTo>
                    <a:pt x="1" y="8217"/>
                  </a:lnTo>
                  <a:lnTo>
                    <a:pt x="343" y="8548"/>
                  </a:lnTo>
                  <a:lnTo>
                    <a:pt x="343" y="9130"/>
                  </a:lnTo>
                  <a:lnTo>
                    <a:pt x="857" y="9164"/>
                  </a:lnTo>
                  <a:lnTo>
                    <a:pt x="788" y="9575"/>
                  </a:lnTo>
                  <a:lnTo>
                    <a:pt x="1108" y="10157"/>
                  </a:lnTo>
                  <a:lnTo>
                    <a:pt x="1176" y="10762"/>
                  </a:lnTo>
                  <a:lnTo>
                    <a:pt x="1142" y="11367"/>
                  </a:lnTo>
                  <a:lnTo>
                    <a:pt x="1587" y="12200"/>
                  </a:lnTo>
                  <a:lnTo>
                    <a:pt x="1142" y="12189"/>
                  </a:lnTo>
                  <a:lnTo>
                    <a:pt x="914" y="12246"/>
                  </a:lnTo>
                  <a:lnTo>
                    <a:pt x="560" y="12154"/>
                  </a:lnTo>
                  <a:lnTo>
                    <a:pt x="389" y="12588"/>
                  </a:lnTo>
                  <a:lnTo>
                    <a:pt x="857" y="13113"/>
                  </a:lnTo>
                  <a:lnTo>
                    <a:pt x="1211" y="13273"/>
                  </a:lnTo>
                  <a:lnTo>
                    <a:pt x="1325" y="13638"/>
                  </a:lnTo>
                  <a:lnTo>
                    <a:pt x="1587" y="14266"/>
                  </a:lnTo>
                  <a:lnTo>
                    <a:pt x="1462" y="14505"/>
                  </a:lnTo>
                  <a:lnTo>
                    <a:pt x="2123" y="14448"/>
                  </a:lnTo>
                  <a:lnTo>
                    <a:pt x="2272" y="14209"/>
                  </a:lnTo>
                  <a:lnTo>
                    <a:pt x="2397" y="14243"/>
                  </a:lnTo>
                  <a:lnTo>
                    <a:pt x="2603" y="14437"/>
                  </a:lnTo>
                  <a:lnTo>
                    <a:pt x="3607" y="14094"/>
                  </a:lnTo>
                  <a:lnTo>
                    <a:pt x="3938" y="13741"/>
                  </a:lnTo>
                  <a:lnTo>
                    <a:pt x="4349" y="13421"/>
                  </a:lnTo>
                  <a:lnTo>
                    <a:pt x="4269" y="13102"/>
                  </a:lnTo>
                  <a:lnTo>
                    <a:pt x="4497" y="13010"/>
                  </a:lnTo>
                  <a:lnTo>
                    <a:pt x="5273" y="13067"/>
                  </a:lnTo>
                  <a:lnTo>
                    <a:pt x="6015" y="12657"/>
                  </a:lnTo>
                  <a:lnTo>
                    <a:pt x="6586" y="11652"/>
                  </a:lnTo>
                  <a:lnTo>
                    <a:pt x="6985" y="11298"/>
                  </a:lnTo>
                  <a:lnTo>
                    <a:pt x="7476" y="11139"/>
                  </a:lnTo>
                  <a:lnTo>
                    <a:pt x="7476" y="10910"/>
                  </a:lnTo>
                  <a:lnTo>
                    <a:pt x="7179" y="10659"/>
                  </a:lnTo>
                  <a:lnTo>
                    <a:pt x="7168" y="10134"/>
                  </a:lnTo>
                  <a:lnTo>
                    <a:pt x="6996" y="9769"/>
                  </a:lnTo>
                  <a:lnTo>
                    <a:pt x="6711" y="9826"/>
                  </a:lnTo>
                  <a:lnTo>
                    <a:pt x="6780" y="9484"/>
                  </a:lnTo>
                  <a:lnTo>
                    <a:pt x="6985" y="9119"/>
                  </a:lnTo>
                  <a:lnTo>
                    <a:pt x="6882" y="8731"/>
                  </a:lnTo>
                  <a:lnTo>
                    <a:pt x="7133" y="8457"/>
                  </a:lnTo>
                  <a:lnTo>
                    <a:pt x="6962" y="8251"/>
                  </a:lnTo>
                  <a:lnTo>
                    <a:pt x="7168" y="7692"/>
                  </a:lnTo>
                  <a:lnTo>
                    <a:pt x="7510" y="7019"/>
                  </a:lnTo>
                  <a:lnTo>
                    <a:pt x="8195" y="7076"/>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07" name="Google Shape;2107;p65"/>
            <p:cNvSpPr/>
            <p:nvPr/>
          </p:nvSpPr>
          <p:spPr>
            <a:xfrm>
              <a:off x="3720250" y="2862175"/>
              <a:ext cx="38550" cy="115300"/>
            </a:xfrm>
            <a:custGeom>
              <a:rect b="b" l="l" r="r" t="t"/>
              <a:pathLst>
                <a:path extrusionOk="0" h="4612" w="1542">
                  <a:moveTo>
                    <a:pt x="754" y="24"/>
                  </a:moveTo>
                  <a:lnTo>
                    <a:pt x="58" y="1"/>
                  </a:lnTo>
                  <a:lnTo>
                    <a:pt x="1" y="275"/>
                  </a:lnTo>
                  <a:lnTo>
                    <a:pt x="343" y="743"/>
                  </a:lnTo>
                  <a:lnTo>
                    <a:pt x="332" y="1405"/>
                  </a:lnTo>
                  <a:lnTo>
                    <a:pt x="412" y="2135"/>
                  </a:lnTo>
                  <a:lnTo>
                    <a:pt x="617" y="2454"/>
                  </a:lnTo>
                  <a:lnTo>
                    <a:pt x="446" y="3276"/>
                  </a:lnTo>
                  <a:lnTo>
                    <a:pt x="503" y="3733"/>
                  </a:lnTo>
                  <a:lnTo>
                    <a:pt x="720" y="4303"/>
                  </a:lnTo>
                  <a:lnTo>
                    <a:pt x="891" y="4611"/>
                  </a:lnTo>
                  <a:lnTo>
                    <a:pt x="1542" y="4429"/>
                  </a:lnTo>
                  <a:lnTo>
                    <a:pt x="1348" y="3801"/>
                  </a:lnTo>
                  <a:lnTo>
                    <a:pt x="1370" y="1713"/>
                  </a:lnTo>
                  <a:lnTo>
                    <a:pt x="1211" y="1530"/>
                  </a:lnTo>
                  <a:lnTo>
                    <a:pt x="1188" y="1085"/>
                  </a:lnTo>
                  <a:lnTo>
                    <a:pt x="902" y="765"/>
                  </a:lnTo>
                  <a:lnTo>
                    <a:pt x="663" y="492"/>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08" name="Google Shape;2108;p65"/>
            <p:cNvSpPr/>
            <p:nvPr/>
          </p:nvSpPr>
          <p:spPr>
            <a:xfrm>
              <a:off x="5643225" y="2649050"/>
              <a:ext cx="173475" cy="334125"/>
            </a:xfrm>
            <a:custGeom>
              <a:rect b="b" l="l" r="r" t="t"/>
              <a:pathLst>
                <a:path extrusionOk="0" h="13365" w="6939">
                  <a:moveTo>
                    <a:pt x="6722" y="5581"/>
                  </a:moveTo>
                  <a:lnTo>
                    <a:pt x="6939" y="5159"/>
                  </a:lnTo>
                  <a:lnTo>
                    <a:pt x="6859" y="4395"/>
                  </a:lnTo>
                  <a:lnTo>
                    <a:pt x="6117" y="3607"/>
                  </a:lnTo>
                  <a:lnTo>
                    <a:pt x="5934" y="2706"/>
                  </a:lnTo>
                  <a:lnTo>
                    <a:pt x="5238" y="1964"/>
                  </a:lnTo>
                  <a:lnTo>
                    <a:pt x="4622" y="1907"/>
                  </a:lnTo>
                  <a:lnTo>
                    <a:pt x="4508" y="2226"/>
                  </a:lnTo>
                  <a:lnTo>
                    <a:pt x="4051" y="2249"/>
                  </a:lnTo>
                  <a:lnTo>
                    <a:pt x="3800" y="2078"/>
                  </a:lnTo>
                  <a:lnTo>
                    <a:pt x="3036" y="2626"/>
                  </a:lnTo>
                  <a:lnTo>
                    <a:pt x="2899" y="1815"/>
                  </a:lnTo>
                  <a:lnTo>
                    <a:pt x="2956" y="857"/>
                  </a:lnTo>
                  <a:lnTo>
                    <a:pt x="2408" y="811"/>
                  </a:lnTo>
                  <a:lnTo>
                    <a:pt x="2283" y="275"/>
                  </a:lnTo>
                  <a:lnTo>
                    <a:pt x="1917" y="1"/>
                  </a:lnTo>
                  <a:lnTo>
                    <a:pt x="1484" y="195"/>
                  </a:lnTo>
                  <a:lnTo>
                    <a:pt x="1084" y="594"/>
                  </a:lnTo>
                  <a:lnTo>
                    <a:pt x="525" y="640"/>
                  </a:lnTo>
                  <a:lnTo>
                    <a:pt x="320" y="1621"/>
                  </a:lnTo>
                  <a:lnTo>
                    <a:pt x="0" y="1781"/>
                  </a:lnTo>
                  <a:lnTo>
                    <a:pt x="502" y="2580"/>
                  </a:lnTo>
                  <a:lnTo>
                    <a:pt x="1084" y="3242"/>
                  </a:lnTo>
                  <a:lnTo>
                    <a:pt x="1495" y="3835"/>
                  </a:lnTo>
                  <a:lnTo>
                    <a:pt x="1301" y="4634"/>
                  </a:lnTo>
                  <a:lnTo>
                    <a:pt x="1061" y="4794"/>
                  </a:lnTo>
                  <a:lnTo>
                    <a:pt x="1301" y="5251"/>
                  </a:lnTo>
                  <a:lnTo>
                    <a:pt x="1895" y="5981"/>
                  </a:lnTo>
                  <a:lnTo>
                    <a:pt x="2043" y="6472"/>
                  </a:lnTo>
                  <a:lnTo>
                    <a:pt x="2066" y="6905"/>
                  </a:lnTo>
                  <a:lnTo>
                    <a:pt x="2465" y="7727"/>
                  </a:lnTo>
                  <a:lnTo>
                    <a:pt x="2100" y="8571"/>
                  </a:lnTo>
                  <a:lnTo>
                    <a:pt x="1780" y="9519"/>
                  </a:lnTo>
                  <a:lnTo>
                    <a:pt x="1598" y="10386"/>
                  </a:lnTo>
                  <a:lnTo>
                    <a:pt x="1552" y="10945"/>
                  </a:lnTo>
                  <a:lnTo>
                    <a:pt x="1723" y="11459"/>
                  </a:lnTo>
                  <a:lnTo>
                    <a:pt x="1826" y="10911"/>
                  </a:lnTo>
                  <a:lnTo>
                    <a:pt x="2237" y="11356"/>
                  </a:lnTo>
                  <a:lnTo>
                    <a:pt x="2693" y="11858"/>
                  </a:lnTo>
                  <a:lnTo>
                    <a:pt x="2853" y="12315"/>
                  </a:lnTo>
                  <a:lnTo>
                    <a:pt x="3195" y="12657"/>
                  </a:lnTo>
                  <a:lnTo>
                    <a:pt x="3321" y="12497"/>
                  </a:lnTo>
                  <a:lnTo>
                    <a:pt x="3994" y="12897"/>
                  </a:lnTo>
                  <a:lnTo>
                    <a:pt x="4086" y="13365"/>
                  </a:lnTo>
                  <a:lnTo>
                    <a:pt x="4611" y="13250"/>
                  </a:lnTo>
                  <a:lnTo>
                    <a:pt x="4850" y="12885"/>
                  </a:lnTo>
                  <a:lnTo>
                    <a:pt x="4405" y="12406"/>
                  </a:lnTo>
                  <a:lnTo>
                    <a:pt x="3926" y="12292"/>
                  </a:lnTo>
                  <a:lnTo>
                    <a:pt x="3458" y="11778"/>
                  </a:lnTo>
                  <a:lnTo>
                    <a:pt x="3253" y="11002"/>
                  </a:lnTo>
                  <a:lnTo>
                    <a:pt x="2887" y="10169"/>
                  </a:lnTo>
                  <a:lnTo>
                    <a:pt x="2351" y="10146"/>
                  </a:lnTo>
                  <a:lnTo>
                    <a:pt x="2260" y="9484"/>
                  </a:lnTo>
                  <a:lnTo>
                    <a:pt x="2454" y="8686"/>
                  </a:lnTo>
                  <a:lnTo>
                    <a:pt x="2773" y="7362"/>
                  </a:lnTo>
                  <a:lnTo>
                    <a:pt x="2739" y="6357"/>
                  </a:lnTo>
                  <a:lnTo>
                    <a:pt x="3435" y="6346"/>
                  </a:lnTo>
                  <a:lnTo>
                    <a:pt x="3401" y="7065"/>
                  </a:lnTo>
                  <a:lnTo>
                    <a:pt x="4063" y="7042"/>
                  </a:lnTo>
                  <a:lnTo>
                    <a:pt x="4827" y="7464"/>
                  </a:lnTo>
                  <a:lnTo>
                    <a:pt x="4519" y="6357"/>
                  </a:lnTo>
                  <a:lnTo>
                    <a:pt x="4953" y="5616"/>
                  </a:lnTo>
                  <a:lnTo>
                    <a:pt x="5969" y="5433"/>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09" name="Google Shape;2109;p65"/>
            <p:cNvSpPr/>
            <p:nvPr/>
          </p:nvSpPr>
          <p:spPr>
            <a:xfrm>
              <a:off x="4972475" y="2181450"/>
              <a:ext cx="151225" cy="96450"/>
            </a:xfrm>
            <a:custGeom>
              <a:rect b="b" l="l" r="r" t="t"/>
              <a:pathLst>
                <a:path extrusionOk="0" h="3858" w="6049">
                  <a:moveTo>
                    <a:pt x="2362" y="639"/>
                  </a:moveTo>
                  <a:lnTo>
                    <a:pt x="2066" y="674"/>
                  </a:lnTo>
                  <a:lnTo>
                    <a:pt x="1883" y="411"/>
                  </a:lnTo>
                  <a:lnTo>
                    <a:pt x="1906" y="0"/>
                  </a:lnTo>
                  <a:lnTo>
                    <a:pt x="993" y="217"/>
                  </a:lnTo>
                  <a:lnTo>
                    <a:pt x="924" y="788"/>
                  </a:lnTo>
                  <a:lnTo>
                    <a:pt x="708" y="1290"/>
                  </a:lnTo>
                  <a:lnTo>
                    <a:pt x="80" y="1244"/>
                  </a:lnTo>
                  <a:lnTo>
                    <a:pt x="0" y="1644"/>
                  </a:lnTo>
                  <a:lnTo>
                    <a:pt x="593" y="1872"/>
                  </a:lnTo>
                  <a:lnTo>
                    <a:pt x="936" y="2545"/>
                  </a:lnTo>
                  <a:lnTo>
                    <a:pt x="753" y="3481"/>
                  </a:lnTo>
                  <a:lnTo>
                    <a:pt x="1016" y="3595"/>
                  </a:lnTo>
                  <a:lnTo>
                    <a:pt x="1484" y="3298"/>
                  </a:lnTo>
                  <a:lnTo>
                    <a:pt x="1780" y="3481"/>
                  </a:lnTo>
                  <a:lnTo>
                    <a:pt x="1906" y="3059"/>
                  </a:lnTo>
                  <a:lnTo>
                    <a:pt x="2362" y="3070"/>
                  </a:lnTo>
                  <a:lnTo>
                    <a:pt x="2454" y="2945"/>
                  </a:lnTo>
                  <a:lnTo>
                    <a:pt x="2419" y="2568"/>
                  </a:lnTo>
                  <a:lnTo>
                    <a:pt x="2670" y="2237"/>
                  </a:lnTo>
                  <a:lnTo>
                    <a:pt x="3127" y="2454"/>
                  </a:lnTo>
                  <a:lnTo>
                    <a:pt x="3127" y="2739"/>
                  </a:lnTo>
                  <a:lnTo>
                    <a:pt x="3355" y="2785"/>
                  </a:lnTo>
                  <a:lnTo>
                    <a:pt x="3492" y="3550"/>
                  </a:lnTo>
                  <a:lnTo>
                    <a:pt x="3869" y="3858"/>
                  </a:lnTo>
                  <a:lnTo>
                    <a:pt x="4074" y="3664"/>
                  </a:lnTo>
                  <a:lnTo>
                    <a:pt x="4371" y="3572"/>
                  </a:lnTo>
                  <a:lnTo>
                    <a:pt x="4736" y="3150"/>
                  </a:lnTo>
                  <a:lnTo>
                    <a:pt x="5272" y="3230"/>
                  </a:lnTo>
                  <a:lnTo>
                    <a:pt x="6048" y="3230"/>
                  </a:lnTo>
                  <a:lnTo>
                    <a:pt x="5786" y="2694"/>
                  </a:lnTo>
                  <a:lnTo>
                    <a:pt x="5706" y="2340"/>
                  </a:lnTo>
                  <a:lnTo>
                    <a:pt x="5204" y="2146"/>
                  </a:lnTo>
                  <a:lnTo>
                    <a:pt x="4976" y="2226"/>
                  </a:lnTo>
                  <a:lnTo>
                    <a:pt x="4553" y="1381"/>
                  </a:lnTo>
                  <a:lnTo>
                    <a:pt x="3195" y="1518"/>
                  </a:lnTo>
                  <a:lnTo>
                    <a:pt x="2180" y="1233"/>
                  </a:lnTo>
                  <a:lnTo>
                    <a:pt x="1415" y="1301"/>
                  </a:lnTo>
                  <a:lnTo>
                    <a:pt x="1324" y="776"/>
                  </a:lnTo>
                  <a:lnTo>
                    <a:pt x="2168" y="925"/>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10" name="Google Shape;2110;p65"/>
            <p:cNvSpPr/>
            <p:nvPr/>
          </p:nvSpPr>
          <p:spPr>
            <a:xfrm>
              <a:off x="4682025" y="2141800"/>
              <a:ext cx="283625" cy="169775"/>
            </a:xfrm>
            <a:custGeom>
              <a:rect b="b" l="l" r="r" t="t"/>
              <a:pathLst>
                <a:path extrusionOk="0" h="6791" w="11345">
                  <a:moveTo>
                    <a:pt x="11344" y="4873"/>
                  </a:moveTo>
                  <a:lnTo>
                    <a:pt x="11230" y="4302"/>
                  </a:lnTo>
                  <a:lnTo>
                    <a:pt x="10134" y="3914"/>
                  </a:lnTo>
                  <a:lnTo>
                    <a:pt x="9244" y="3458"/>
                  </a:lnTo>
                  <a:lnTo>
                    <a:pt x="8651" y="3024"/>
                  </a:lnTo>
                  <a:lnTo>
                    <a:pt x="7647" y="2397"/>
                  </a:lnTo>
                  <a:lnTo>
                    <a:pt x="7030" y="1484"/>
                  </a:lnTo>
                  <a:lnTo>
                    <a:pt x="6745" y="1312"/>
                  </a:lnTo>
                  <a:lnTo>
                    <a:pt x="5969" y="1358"/>
                  </a:lnTo>
                  <a:lnTo>
                    <a:pt x="5638" y="1176"/>
                  </a:lnTo>
                  <a:lnTo>
                    <a:pt x="5364" y="479"/>
                  </a:lnTo>
                  <a:lnTo>
                    <a:pt x="4257" y="0"/>
                  </a:lnTo>
                  <a:lnTo>
                    <a:pt x="3778" y="514"/>
                  </a:lnTo>
                  <a:lnTo>
                    <a:pt x="3241" y="833"/>
                  </a:lnTo>
                  <a:lnTo>
                    <a:pt x="3470" y="1278"/>
                  </a:lnTo>
                  <a:lnTo>
                    <a:pt x="2637" y="1290"/>
                  </a:lnTo>
                  <a:lnTo>
                    <a:pt x="2283" y="1335"/>
                  </a:lnTo>
                  <a:lnTo>
                    <a:pt x="1587" y="628"/>
                  </a:lnTo>
                  <a:lnTo>
                    <a:pt x="1039" y="388"/>
                  </a:lnTo>
                  <a:lnTo>
                    <a:pt x="263" y="571"/>
                  </a:lnTo>
                  <a:lnTo>
                    <a:pt x="0" y="856"/>
                  </a:lnTo>
                  <a:lnTo>
                    <a:pt x="354" y="1427"/>
                  </a:lnTo>
                  <a:lnTo>
                    <a:pt x="286" y="788"/>
                  </a:lnTo>
                  <a:lnTo>
                    <a:pt x="822" y="559"/>
                  </a:lnTo>
                  <a:lnTo>
                    <a:pt x="1164" y="1073"/>
                  </a:lnTo>
                  <a:lnTo>
                    <a:pt x="1815" y="1598"/>
                  </a:lnTo>
                  <a:lnTo>
                    <a:pt x="1244" y="1883"/>
                  </a:lnTo>
                  <a:lnTo>
                    <a:pt x="491" y="1678"/>
                  </a:lnTo>
                  <a:lnTo>
                    <a:pt x="503" y="2419"/>
                  </a:lnTo>
                  <a:lnTo>
                    <a:pt x="1005" y="2477"/>
                  </a:lnTo>
                  <a:lnTo>
                    <a:pt x="948" y="3104"/>
                  </a:lnTo>
                  <a:lnTo>
                    <a:pt x="1587" y="3401"/>
                  </a:lnTo>
                  <a:lnTo>
                    <a:pt x="1689" y="4371"/>
                  </a:lnTo>
                  <a:lnTo>
                    <a:pt x="1940" y="5010"/>
                  </a:lnTo>
                  <a:lnTo>
                    <a:pt x="2568" y="4839"/>
                  </a:lnTo>
                  <a:lnTo>
                    <a:pt x="3002" y="4314"/>
                  </a:lnTo>
                  <a:lnTo>
                    <a:pt x="3493" y="4337"/>
                  </a:lnTo>
                  <a:lnTo>
                    <a:pt x="3801" y="4166"/>
                  </a:lnTo>
                  <a:lnTo>
                    <a:pt x="4337" y="4257"/>
                  </a:lnTo>
                  <a:lnTo>
                    <a:pt x="5261" y="4725"/>
                  </a:lnTo>
                  <a:lnTo>
                    <a:pt x="5878" y="4827"/>
                  </a:lnTo>
                  <a:lnTo>
                    <a:pt x="6916" y="5638"/>
                  </a:lnTo>
                  <a:lnTo>
                    <a:pt x="7475" y="5672"/>
                  </a:lnTo>
                  <a:lnTo>
                    <a:pt x="7704" y="6448"/>
                  </a:lnTo>
                  <a:lnTo>
                    <a:pt x="8548" y="6790"/>
                  </a:lnTo>
                  <a:lnTo>
                    <a:pt x="9107" y="6676"/>
                  </a:lnTo>
                  <a:lnTo>
                    <a:pt x="9164" y="6254"/>
                  </a:lnTo>
                  <a:lnTo>
                    <a:pt x="9735" y="6128"/>
                  </a:lnTo>
                  <a:lnTo>
                    <a:pt x="10089" y="5843"/>
                  </a:lnTo>
                  <a:lnTo>
                    <a:pt x="10077" y="5101"/>
                  </a:lnTo>
                  <a:lnTo>
                    <a:pt x="10659" y="4930"/>
                  </a:lnTo>
                  <a:lnTo>
                    <a:pt x="10705" y="4599"/>
                  </a:lnTo>
                  <a:lnTo>
                    <a:pt x="11116" y="4839"/>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11" name="Google Shape;2111;p65"/>
            <p:cNvSpPr/>
            <p:nvPr/>
          </p:nvSpPr>
          <p:spPr>
            <a:xfrm>
              <a:off x="6216675" y="3299850"/>
              <a:ext cx="48250" cy="25400"/>
            </a:xfrm>
            <a:custGeom>
              <a:rect b="b" l="l" r="r" t="t"/>
              <a:pathLst>
                <a:path extrusionOk="0" h="1016" w="1930">
                  <a:moveTo>
                    <a:pt x="58" y="1016"/>
                  </a:moveTo>
                  <a:lnTo>
                    <a:pt x="754" y="753"/>
                  </a:lnTo>
                  <a:lnTo>
                    <a:pt x="1610" y="354"/>
                  </a:lnTo>
                  <a:lnTo>
                    <a:pt x="1929" y="114"/>
                  </a:lnTo>
                  <a:lnTo>
                    <a:pt x="1644" y="0"/>
                  </a:lnTo>
                  <a:lnTo>
                    <a:pt x="1381" y="114"/>
                  </a:lnTo>
                  <a:lnTo>
                    <a:pt x="811" y="148"/>
                  </a:lnTo>
                  <a:lnTo>
                    <a:pt x="115" y="342"/>
                  </a:lnTo>
                  <a:lnTo>
                    <a:pt x="1" y="559"/>
                  </a:lnTo>
                  <a:lnTo>
                    <a:pt x="69" y="742"/>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12" name="Google Shape;2112;p65"/>
            <p:cNvSpPr/>
            <p:nvPr/>
          </p:nvSpPr>
          <p:spPr>
            <a:xfrm>
              <a:off x="3864050" y="2263900"/>
              <a:ext cx="75925" cy="160375"/>
            </a:xfrm>
            <a:custGeom>
              <a:rect b="b" l="l" r="r" t="t"/>
              <a:pathLst>
                <a:path extrusionOk="0" h="6415" w="3037">
                  <a:moveTo>
                    <a:pt x="3036" y="3869"/>
                  </a:moveTo>
                  <a:lnTo>
                    <a:pt x="2751" y="3721"/>
                  </a:lnTo>
                  <a:lnTo>
                    <a:pt x="2534" y="3299"/>
                  </a:lnTo>
                  <a:lnTo>
                    <a:pt x="2135" y="3276"/>
                  </a:lnTo>
                  <a:lnTo>
                    <a:pt x="1986" y="2774"/>
                  </a:lnTo>
                  <a:lnTo>
                    <a:pt x="2466" y="2329"/>
                  </a:lnTo>
                  <a:lnTo>
                    <a:pt x="2534" y="1518"/>
                  </a:lnTo>
                  <a:lnTo>
                    <a:pt x="2272" y="1290"/>
                  </a:lnTo>
                  <a:lnTo>
                    <a:pt x="2249" y="868"/>
                  </a:lnTo>
                  <a:lnTo>
                    <a:pt x="2614" y="411"/>
                  </a:lnTo>
                  <a:lnTo>
                    <a:pt x="2557" y="229"/>
                  </a:lnTo>
                  <a:lnTo>
                    <a:pt x="1929" y="571"/>
                  </a:lnTo>
                  <a:lnTo>
                    <a:pt x="1941" y="92"/>
                  </a:lnTo>
                  <a:lnTo>
                    <a:pt x="1404" y="0"/>
                  </a:lnTo>
                  <a:lnTo>
                    <a:pt x="605" y="366"/>
                  </a:lnTo>
                  <a:lnTo>
                    <a:pt x="469" y="834"/>
                  </a:lnTo>
                  <a:lnTo>
                    <a:pt x="605" y="1724"/>
                  </a:lnTo>
                  <a:lnTo>
                    <a:pt x="457" y="2477"/>
                  </a:lnTo>
                  <a:lnTo>
                    <a:pt x="1" y="2990"/>
                  </a:lnTo>
                  <a:lnTo>
                    <a:pt x="81" y="3675"/>
                  </a:lnTo>
                  <a:lnTo>
                    <a:pt x="720" y="4223"/>
                  </a:lnTo>
                  <a:lnTo>
                    <a:pt x="720" y="4440"/>
                  </a:lnTo>
                  <a:lnTo>
                    <a:pt x="1210" y="4805"/>
                  </a:lnTo>
                  <a:lnTo>
                    <a:pt x="1576" y="6414"/>
                  </a:lnTo>
                  <a:lnTo>
                    <a:pt x="1952" y="6220"/>
                  </a:lnTo>
                  <a:lnTo>
                    <a:pt x="2009" y="5832"/>
                  </a:lnTo>
                  <a:lnTo>
                    <a:pt x="1906" y="5467"/>
                  </a:lnTo>
                  <a:lnTo>
                    <a:pt x="2431" y="5102"/>
                  </a:lnTo>
                  <a:lnTo>
                    <a:pt x="2648" y="4816"/>
                  </a:lnTo>
                  <a:lnTo>
                    <a:pt x="3025" y="4565"/>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13" name="Google Shape;2113;p65"/>
            <p:cNvSpPr/>
            <p:nvPr/>
          </p:nvSpPr>
          <p:spPr>
            <a:xfrm>
              <a:off x="4199275" y="2155475"/>
              <a:ext cx="360100" cy="143550"/>
            </a:xfrm>
            <a:custGeom>
              <a:rect b="b" l="l" r="r" t="t"/>
              <a:pathLst>
                <a:path extrusionOk="0" h="5742" w="14404">
                  <a:moveTo>
                    <a:pt x="7967" y="708"/>
                  </a:moveTo>
                  <a:lnTo>
                    <a:pt x="6586" y="81"/>
                  </a:lnTo>
                  <a:lnTo>
                    <a:pt x="5376" y="115"/>
                  </a:lnTo>
                  <a:lnTo>
                    <a:pt x="4566" y="355"/>
                  </a:lnTo>
                  <a:lnTo>
                    <a:pt x="3767" y="925"/>
                  </a:lnTo>
                  <a:lnTo>
                    <a:pt x="2352" y="811"/>
                  </a:lnTo>
                  <a:lnTo>
                    <a:pt x="2124" y="1496"/>
                  </a:lnTo>
                  <a:lnTo>
                    <a:pt x="994" y="1519"/>
                  </a:lnTo>
                  <a:lnTo>
                    <a:pt x="263" y="2397"/>
                  </a:lnTo>
                  <a:lnTo>
                    <a:pt x="777" y="2820"/>
                  </a:lnTo>
                  <a:lnTo>
                    <a:pt x="492" y="3539"/>
                  </a:lnTo>
                  <a:lnTo>
                    <a:pt x="1097" y="4052"/>
                  </a:lnTo>
                  <a:lnTo>
                    <a:pt x="1621" y="4965"/>
                  </a:lnTo>
                  <a:lnTo>
                    <a:pt x="2455" y="4954"/>
                  </a:lnTo>
                  <a:lnTo>
                    <a:pt x="3219" y="5444"/>
                  </a:lnTo>
                  <a:lnTo>
                    <a:pt x="3733" y="5330"/>
                  </a:lnTo>
                  <a:lnTo>
                    <a:pt x="3870" y="4954"/>
                  </a:lnTo>
                  <a:lnTo>
                    <a:pt x="4680" y="4977"/>
                  </a:lnTo>
                  <a:lnTo>
                    <a:pt x="5330" y="5479"/>
                  </a:lnTo>
                  <a:lnTo>
                    <a:pt x="6472" y="5376"/>
                  </a:lnTo>
                  <a:lnTo>
                    <a:pt x="6917" y="4851"/>
                  </a:lnTo>
                  <a:lnTo>
                    <a:pt x="7567" y="5068"/>
                  </a:lnTo>
                  <a:lnTo>
                    <a:pt x="8024" y="4977"/>
                  </a:lnTo>
                  <a:lnTo>
                    <a:pt x="7784" y="5319"/>
                  </a:lnTo>
                  <a:lnTo>
                    <a:pt x="8115" y="5741"/>
                  </a:lnTo>
                  <a:lnTo>
                    <a:pt x="8286" y="5547"/>
                  </a:lnTo>
                  <a:lnTo>
                    <a:pt x="8457" y="5330"/>
                  </a:lnTo>
                  <a:lnTo>
                    <a:pt x="8446" y="4817"/>
                  </a:lnTo>
                  <a:lnTo>
                    <a:pt x="8720" y="4999"/>
                  </a:lnTo>
                  <a:lnTo>
                    <a:pt x="9496" y="4748"/>
                  </a:lnTo>
                  <a:lnTo>
                    <a:pt x="9930" y="4919"/>
                  </a:lnTo>
                  <a:lnTo>
                    <a:pt x="10534" y="4919"/>
                  </a:lnTo>
                  <a:lnTo>
                    <a:pt x="11356" y="4566"/>
                  </a:lnTo>
                  <a:lnTo>
                    <a:pt x="11756" y="4589"/>
                  </a:lnTo>
                  <a:lnTo>
                    <a:pt x="12600" y="4429"/>
                  </a:lnTo>
                  <a:lnTo>
                    <a:pt x="12897" y="4292"/>
                  </a:lnTo>
                  <a:lnTo>
                    <a:pt x="13775" y="4417"/>
                  </a:lnTo>
                  <a:lnTo>
                    <a:pt x="14072" y="4646"/>
                  </a:lnTo>
                  <a:lnTo>
                    <a:pt x="14403" y="4486"/>
                  </a:lnTo>
                  <a:lnTo>
                    <a:pt x="14403" y="4486"/>
                  </a:lnTo>
                  <a:lnTo>
                    <a:pt x="13878" y="3744"/>
                  </a:lnTo>
                  <a:lnTo>
                    <a:pt x="13981" y="3459"/>
                  </a:lnTo>
                  <a:lnTo>
                    <a:pt x="13559" y="2420"/>
                  </a:lnTo>
                  <a:lnTo>
                    <a:pt x="14038" y="2169"/>
                  </a:lnTo>
                  <a:lnTo>
                    <a:pt x="13696" y="1895"/>
                  </a:lnTo>
                  <a:lnTo>
                    <a:pt x="13091" y="1678"/>
                  </a:lnTo>
                  <a:lnTo>
                    <a:pt x="13091" y="1233"/>
                  </a:lnTo>
                  <a:lnTo>
                    <a:pt x="12908" y="925"/>
                  </a:lnTo>
                  <a:lnTo>
                    <a:pt x="12109" y="492"/>
                  </a:lnTo>
                  <a:lnTo>
                    <a:pt x="11333" y="537"/>
                  </a:lnTo>
                  <a:lnTo>
                    <a:pt x="10557" y="994"/>
                  </a:lnTo>
                  <a:lnTo>
                    <a:pt x="9907" y="914"/>
                  </a:lnTo>
                  <a:lnTo>
                    <a:pt x="9085" y="1051"/>
                  </a:lnTo>
                  <a:close/>
                  <a:moveTo>
                    <a:pt x="903" y="1279"/>
                  </a:moveTo>
                  <a:lnTo>
                    <a:pt x="1188" y="1017"/>
                  </a:lnTo>
                  <a:lnTo>
                    <a:pt x="2055" y="959"/>
                  </a:lnTo>
                  <a:lnTo>
                    <a:pt x="2158" y="743"/>
                  </a:lnTo>
                  <a:lnTo>
                    <a:pt x="1485" y="457"/>
                  </a:lnTo>
                  <a:lnTo>
                    <a:pt x="1348" y="115"/>
                  </a:lnTo>
                  <a:lnTo>
                    <a:pt x="709" y="1"/>
                  </a:lnTo>
                  <a:lnTo>
                    <a:pt x="1" y="286"/>
                  </a:lnTo>
                  <a:lnTo>
                    <a:pt x="378" y="514"/>
                  </a:lnTo>
                  <a:lnTo>
                    <a:pt x="206" y="1074"/>
                  </a:lnTo>
                  <a:lnTo>
                    <a:pt x="58" y="1165"/>
                  </a:lnTo>
                  <a:lnTo>
                    <a:pt x="69" y="1359"/>
                  </a:lnTo>
                  <a:lnTo>
                    <a:pt x="343" y="1770"/>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14" name="Google Shape;2114;p65"/>
            <p:cNvSpPr/>
            <p:nvPr/>
          </p:nvSpPr>
          <p:spPr>
            <a:xfrm>
              <a:off x="6070875" y="2538075"/>
              <a:ext cx="28850" cy="75625"/>
            </a:xfrm>
            <a:custGeom>
              <a:rect b="b" l="l" r="r" t="t"/>
              <a:pathLst>
                <a:path extrusionOk="0" h="3025" w="1154">
                  <a:moveTo>
                    <a:pt x="971" y="2283"/>
                  </a:moveTo>
                  <a:lnTo>
                    <a:pt x="1142" y="834"/>
                  </a:lnTo>
                  <a:lnTo>
                    <a:pt x="1154" y="274"/>
                  </a:lnTo>
                  <a:lnTo>
                    <a:pt x="743" y="1"/>
                  </a:lnTo>
                  <a:lnTo>
                    <a:pt x="275" y="685"/>
                  </a:lnTo>
                  <a:lnTo>
                    <a:pt x="1" y="1587"/>
                  </a:lnTo>
                  <a:lnTo>
                    <a:pt x="206" y="2260"/>
                  </a:lnTo>
                  <a:lnTo>
                    <a:pt x="777" y="3025"/>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15" name="Google Shape;2115;p65"/>
            <p:cNvSpPr/>
            <p:nvPr/>
          </p:nvSpPr>
          <p:spPr>
            <a:xfrm>
              <a:off x="4313700" y="3135225"/>
              <a:ext cx="211725" cy="242825"/>
            </a:xfrm>
            <a:custGeom>
              <a:rect b="b" l="l" r="r" t="t"/>
              <a:pathLst>
                <a:path extrusionOk="0" h="9713" w="8469">
                  <a:moveTo>
                    <a:pt x="970" y="0"/>
                  </a:moveTo>
                  <a:lnTo>
                    <a:pt x="685" y="114"/>
                  </a:lnTo>
                  <a:lnTo>
                    <a:pt x="1016" y="628"/>
                  </a:lnTo>
                  <a:lnTo>
                    <a:pt x="959" y="1153"/>
                  </a:lnTo>
                  <a:lnTo>
                    <a:pt x="731" y="1267"/>
                  </a:lnTo>
                  <a:lnTo>
                    <a:pt x="731" y="1267"/>
                  </a:lnTo>
                  <a:lnTo>
                    <a:pt x="765" y="1621"/>
                  </a:lnTo>
                  <a:lnTo>
                    <a:pt x="936" y="1838"/>
                  </a:lnTo>
                  <a:lnTo>
                    <a:pt x="936" y="2123"/>
                  </a:lnTo>
                  <a:lnTo>
                    <a:pt x="742" y="2317"/>
                  </a:lnTo>
                  <a:lnTo>
                    <a:pt x="422" y="2785"/>
                  </a:lnTo>
                  <a:lnTo>
                    <a:pt x="126" y="3116"/>
                  </a:lnTo>
                  <a:lnTo>
                    <a:pt x="46" y="3127"/>
                  </a:lnTo>
                  <a:lnTo>
                    <a:pt x="0" y="3515"/>
                  </a:lnTo>
                  <a:lnTo>
                    <a:pt x="160" y="3641"/>
                  </a:lnTo>
                  <a:lnTo>
                    <a:pt x="126" y="4029"/>
                  </a:lnTo>
                  <a:lnTo>
                    <a:pt x="274" y="4405"/>
                  </a:lnTo>
                  <a:lnTo>
                    <a:pt x="80" y="4748"/>
                  </a:lnTo>
                  <a:lnTo>
                    <a:pt x="731" y="5353"/>
                  </a:lnTo>
                  <a:lnTo>
                    <a:pt x="765" y="5912"/>
                  </a:lnTo>
                  <a:lnTo>
                    <a:pt x="1153" y="6836"/>
                  </a:lnTo>
                  <a:lnTo>
                    <a:pt x="1153" y="6836"/>
                  </a:lnTo>
                  <a:lnTo>
                    <a:pt x="1199" y="6870"/>
                  </a:lnTo>
                  <a:lnTo>
                    <a:pt x="1507" y="7030"/>
                  </a:lnTo>
                  <a:lnTo>
                    <a:pt x="2009" y="7190"/>
                  </a:lnTo>
                  <a:lnTo>
                    <a:pt x="2465" y="7452"/>
                  </a:lnTo>
                  <a:lnTo>
                    <a:pt x="3241" y="7624"/>
                  </a:lnTo>
                  <a:lnTo>
                    <a:pt x="3390" y="7875"/>
                  </a:lnTo>
                  <a:lnTo>
                    <a:pt x="3390" y="7875"/>
                  </a:lnTo>
                  <a:lnTo>
                    <a:pt x="3458" y="7703"/>
                  </a:lnTo>
                  <a:lnTo>
                    <a:pt x="3858" y="8183"/>
                  </a:lnTo>
                  <a:lnTo>
                    <a:pt x="3892" y="9141"/>
                  </a:lnTo>
                  <a:lnTo>
                    <a:pt x="4154" y="9484"/>
                  </a:lnTo>
                  <a:lnTo>
                    <a:pt x="4154" y="9495"/>
                  </a:lnTo>
                  <a:lnTo>
                    <a:pt x="4451" y="9450"/>
                  </a:lnTo>
                  <a:lnTo>
                    <a:pt x="5410" y="9712"/>
                  </a:lnTo>
                  <a:lnTo>
                    <a:pt x="5604" y="9598"/>
                  </a:lnTo>
                  <a:lnTo>
                    <a:pt x="6163" y="9586"/>
                  </a:lnTo>
                  <a:lnTo>
                    <a:pt x="6460" y="9313"/>
                  </a:lnTo>
                  <a:lnTo>
                    <a:pt x="6927" y="9324"/>
                  </a:lnTo>
                  <a:lnTo>
                    <a:pt x="7818" y="8970"/>
                  </a:lnTo>
                  <a:lnTo>
                    <a:pt x="8468" y="8445"/>
                  </a:lnTo>
                  <a:lnTo>
                    <a:pt x="8468" y="8445"/>
                  </a:lnTo>
                  <a:lnTo>
                    <a:pt x="8183" y="8240"/>
                  </a:lnTo>
                  <a:lnTo>
                    <a:pt x="7875" y="7338"/>
                  </a:lnTo>
                  <a:lnTo>
                    <a:pt x="7612" y="6791"/>
                  </a:lnTo>
                  <a:lnTo>
                    <a:pt x="7669" y="6345"/>
                  </a:lnTo>
                  <a:lnTo>
                    <a:pt x="7635" y="6072"/>
                  </a:lnTo>
                  <a:lnTo>
                    <a:pt x="7875" y="5512"/>
                  </a:lnTo>
                  <a:lnTo>
                    <a:pt x="7852" y="5284"/>
                  </a:lnTo>
                  <a:lnTo>
                    <a:pt x="7350" y="4965"/>
                  </a:lnTo>
                  <a:lnTo>
                    <a:pt x="7304" y="4451"/>
                  </a:lnTo>
                  <a:lnTo>
                    <a:pt x="7703" y="3321"/>
                  </a:lnTo>
                  <a:lnTo>
                    <a:pt x="6562" y="2420"/>
                  </a:lnTo>
                  <a:lnTo>
                    <a:pt x="6505" y="1895"/>
                  </a:lnTo>
                  <a:lnTo>
                    <a:pt x="3618" y="34"/>
                  </a:lnTo>
                  <a:lnTo>
                    <a:pt x="3618" y="34"/>
                  </a:lnTo>
                  <a:lnTo>
                    <a:pt x="3218" y="434"/>
                  </a:lnTo>
                  <a:lnTo>
                    <a:pt x="2956" y="856"/>
                  </a:lnTo>
                  <a:lnTo>
                    <a:pt x="3264" y="1164"/>
                  </a:lnTo>
                  <a:lnTo>
                    <a:pt x="2808" y="1393"/>
                  </a:lnTo>
                  <a:lnTo>
                    <a:pt x="2705" y="1278"/>
                  </a:lnTo>
                  <a:lnTo>
                    <a:pt x="2248" y="1335"/>
                  </a:lnTo>
                  <a:lnTo>
                    <a:pt x="1895" y="1541"/>
                  </a:lnTo>
                  <a:lnTo>
                    <a:pt x="1666" y="1199"/>
                  </a:lnTo>
                  <a:lnTo>
                    <a:pt x="1826" y="548"/>
                  </a:lnTo>
                  <a:lnTo>
                    <a:pt x="1849" y="12"/>
                  </a:lnTo>
                  <a:lnTo>
                    <a:pt x="1849" y="12"/>
                  </a:lnTo>
                  <a:lnTo>
                    <a:pt x="1849" y="12"/>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16" name="Google Shape;2116;p65"/>
            <p:cNvSpPr/>
            <p:nvPr/>
          </p:nvSpPr>
          <p:spPr>
            <a:xfrm>
              <a:off x="4313975" y="3015675"/>
              <a:ext cx="109575" cy="128975"/>
            </a:xfrm>
            <a:custGeom>
              <a:rect b="b" l="l" r="r" t="t"/>
              <a:pathLst>
                <a:path extrusionOk="0" h="5159" w="4383">
                  <a:moveTo>
                    <a:pt x="3527" y="1"/>
                  </a:moveTo>
                  <a:lnTo>
                    <a:pt x="3036" y="423"/>
                  </a:lnTo>
                  <a:lnTo>
                    <a:pt x="2466" y="411"/>
                  </a:lnTo>
                  <a:lnTo>
                    <a:pt x="1827" y="628"/>
                  </a:lnTo>
                  <a:lnTo>
                    <a:pt x="1324" y="423"/>
                  </a:lnTo>
                  <a:lnTo>
                    <a:pt x="1005" y="674"/>
                  </a:lnTo>
                  <a:lnTo>
                    <a:pt x="1005" y="674"/>
                  </a:lnTo>
                  <a:lnTo>
                    <a:pt x="959" y="1735"/>
                  </a:lnTo>
                  <a:lnTo>
                    <a:pt x="1290" y="1849"/>
                  </a:lnTo>
                  <a:lnTo>
                    <a:pt x="1028" y="2180"/>
                  </a:lnTo>
                  <a:lnTo>
                    <a:pt x="720" y="2420"/>
                  </a:lnTo>
                  <a:lnTo>
                    <a:pt x="423" y="2899"/>
                  </a:lnTo>
                  <a:lnTo>
                    <a:pt x="240" y="3321"/>
                  </a:lnTo>
                  <a:lnTo>
                    <a:pt x="206" y="4052"/>
                  </a:lnTo>
                  <a:lnTo>
                    <a:pt x="23" y="4394"/>
                  </a:lnTo>
                  <a:lnTo>
                    <a:pt x="1" y="5079"/>
                  </a:lnTo>
                  <a:lnTo>
                    <a:pt x="206" y="5159"/>
                  </a:lnTo>
                  <a:lnTo>
                    <a:pt x="674" y="4896"/>
                  </a:lnTo>
                  <a:lnTo>
                    <a:pt x="959" y="4782"/>
                  </a:lnTo>
                  <a:lnTo>
                    <a:pt x="1849" y="4794"/>
                  </a:lnTo>
                  <a:lnTo>
                    <a:pt x="1849" y="4794"/>
                  </a:lnTo>
                  <a:lnTo>
                    <a:pt x="1804" y="4440"/>
                  </a:lnTo>
                  <a:lnTo>
                    <a:pt x="2169" y="3904"/>
                  </a:lnTo>
                  <a:lnTo>
                    <a:pt x="2671" y="3778"/>
                  </a:lnTo>
                  <a:lnTo>
                    <a:pt x="3013" y="3561"/>
                  </a:lnTo>
                  <a:lnTo>
                    <a:pt x="3424" y="3732"/>
                  </a:lnTo>
                  <a:lnTo>
                    <a:pt x="3470" y="3812"/>
                  </a:lnTo>
                  <a:lnTo>
                    <a:pt x="3470" y="3767"/>
                  </a:lnTo>
                  <a:lnTo>
                    <a:pt x="3698" y="3390"/>
                  </a:lnTo>
                  <a:lnTo>
                    <a:pt x="4086" y="2797"/>
                  </a:lnTo>
                  <a:lnTo>
                    <a:pt x="4383" y="2123"/>
                  </a:lnTo>
                  <a:lnTo>
                    <a:pt x="4018" y="1085"/>
                  </a:lnTo>
                  <a:lnTo>
                    <a:pt x="3915" y="628"/>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17" name="Google Shape;2117;p65"/>
            <p:cNvSpPr/>
            <p:nvPr/>
          </p:nvSpPr>
          <p:spPr>
            <a:xfrm>
              <a:off x="4109700" y="1931225"/>
              <a:ext cx="313850" cy="175775"/>
            </a:xfrm>
            <a:custGeom>
              <a:rect b="b" l="l" r="r" t="t"/>
              <a:pathLst>
                <a:path extrusionOk="0" h="7031" w="12554">
                  <a:moveTo>
                    <a:pt x="7544" y="1"/>
                  </a:moveTo>
                  <a:lnTo>
                    <a:pt x="6859" y="69"/>
                  </a:lnTo>
                  <a:lnTo>
                    <a:pt x="6654" y="24"/>
                  </a:lnTo>
                  <a:lnTo>
                    <a:pt x="6505" y="229"/>
                  </a:lnTo>
                  <a:lnTo>
                    <a:pt x="6254" y="195"/>
                  </a:lnTo>
                  <a:lnTo>
                    <a:pt x="6254" y="195"/>
                  </a:lnTo>
                  <a:lnTo>
                    <a:pt x="5661" y="241"/>
                  </a:lnTo>
                  <a:lnTo>
                    <a:pt x="5490" y="435"/>
                  </a:lnTo>
                  <a:lnTo>
                    <a:pt x="5524" y="880"/>
                  </a:lnTo>
                  <a:lnTo>
                    <a:pt x="5239" y="800"/>
                  </a:lnTo>
                  <a:lnTo>
                    <a:pt x="4622" y="834"/>
                  </a:lnTo>
                  <a:lnTo>
                    <a:pt x="4406" y="629"/>
                  </a:lnTo>
                  <a:lnTo>
                    <a:pt x="4177" y="777"/>
                  </a:lnTo>
                  <a:lnTo>
                    <a:pt x="3892" y="651"/>
                  </a:lnTo>
                  <a:lnTo>
                    <a:pt x="3356" y="640"/>
                  </a:lnTo>
                  <a:lnTo>
                    <a:pt x="2557" y="423"/>
                  </a:lnTo>
                  <a:lnTo>
                    <a:pt x="1838" y="355"/>
                  </a:lnTo>
                  <a:lnTo>
                    <a:pt x="1313" y="377"/>
                  </a:lnTo>
                  <a:lnTo>
                    <a:pt x="971" y="606"/>
                  </a:lnTo>
                  <a:lnTo>
                    <a:pt x="662" y="651"/>
                  </a:lnTo>
                  <a:lnTo>
                    <a:pt x="1096" y="1405"/>
                  </a:lnTo>
                  <a:lnTo>
                    <a:pt x="1062" y="1667"/>
                  </a:lnTo>
                  <a:lnTo>
                    <a:pt x="731" y="1770"/>
                  </a:lnTo>
                  <a:lnTo>
                    <a:pt x="183" y="2489"/>
                  </a:lnTo>
                  <a:lnTo>
                    <a:pt x="411" y="2888"/>
                  </a:lnTo>
                  <a:lnTo>
                    <a:pt x="263" y="2831"/>
                  </a:lnTo>
                  <a:lnTo>
                    <a:pt x="103" y="3082"/>
                  </a:lnTo>
                  <a:lnTo>
                    <a:pt x="1" y="3436"/>
                  </a:lnTo>
                  <a:lnTo>
                    <a:pt x="411" y="3676"/>
                  </a:lnTo>
                  <a:lnTo>
                    <a:pt x="503" y="3904"/>
                  </a:lnTo>
                  <a:lnTo>
                    <a:pt x="777" y="3721"/>
                  </a:lnTo>
                  <a:lnTo>
                    <a:pt x="1233" y="3824"/>
                  </a:lnTo>
                  <a:lnTo>
                    <a:pt x="1690" y="3824"/>
                  </a:lnTo>
                  <a:lnTo>
                    <a:pt x="2032" y="4029"/>
                  </a:lnTo>
                  <a:lnTo>
                    <a:pt x="2260" y="3904"/>
                  </a:lnTo>
                  <a:lnTo>
                    <a:pt x="2774" y="3824"/>
                  </a:lnTo>
                  <a:lnTo>
                    <a:pt x="2911" y="3607"/>
                  </a:lnTo>
                  <a:lnTo>
                    <a:pt x="3207" y="3607"/>
                  </a:lnTo>
                  <a:lnTo>
                    <a:pt x="3367" y="3482"/>
                  </a:lnTo>
                  <a:lnTo>
                    <a:pt x="3824" y="3390"/>
                  </a:lnTo>
                  <a:lnTo>
                    <a:pt x="4383" y="3664"/>
                  </a:lnTo>
                  <a:lnTo>
                    <a:pt x="4668" y="3710"/>
                  </a:lnTo>
                  <a:lnTo>
                    <a:pt x="5022" y="3938"/>
                  </a:lnTo>
                  <a:lnTo>
                    <a:pt x="5022" y="4235"/>
                  </a:lnTo>
                  <a:lnTo>
                    <a:pt x="5296" y="4395"/>
                  </a:lnTo>
                  <a:lnTo>
                    <a:pt x="5456" y="4760"/>
                  </a:lnTo>
                  <a:lnTo>
                    <a:pt x="5741" y="4977"/>
                  </a:lnTo>
                  <a:lnTo>
                    <a:pt x="5707" y="5114"/>
                  </a:lnTo>
                  <a:lnTo>
                    <a:pt x="5855" y="5205"/>
                  </a:lnTo>
                  <a:lnTo>
                    <a:pt x="5684" y="5273"/>
                  </a:lnTo>
                  <a:lnTo>
                    <a:pt x="5250" y="5250"/>
                  </a:lnTo>
                  <a:lnTo>
                    <a:pt x="5170" y="5114"/>
                  </a:lnTo>
                  <a:lnTo>
                    <a:pt x="5022" y="5193"/>
                  </a:lnTo>
                  <a:lnTo>
                    <a:pt x="5090" y="5342"/>
                  </a:lnTo>
                  <a:lnTo>
                    <a:pt x="4942" y="5627"/>
                  </a:lnTo>
                  <a:lnTo>
                    <a:pt x="4862" y="5935"/>
                  </a:lnTo>
                  <a:lnTo>
                    <a:pt x="4691" y="6027"/>
                  </a:lnTo>
                  <a:lnTo>
                    <a:pt x="5033" y="6186"/>
                  </a:lnTo>
                  <a:lnTo>
                    <a:pt x="5353" y="6049"/>
                  </a:lnTo>
                  <a:lnTo>
                    <a:pt x="5695" y="6198"/>
                  </a:lnTo>
                  <a:lnTo>
                    <a:pt x="6163" y="5547"/>
                  </a:lnTo>
                  <a:lnTo>
                    <a:pt x="6346" y="5056"/>
                  </a:lnTo>
                  <a:lnTo>
                    <a:pt x="6996" y="4942"/>
                  </a:lnTo>
                  <a:lnTo>
                    <a:pt x="7087" y="5285"/>
                  </a:lnTo>
                  <a:lnTo>
                    <a:pt x="8229" y="5502"/>
                  </a:lnTo>
                  <a:lnTo>
                    <a:pt x="8480" y="5707"/>
                  </a:lnTo>
                  <a:lnTo>
                    <a:pt x="7829" y="6004"/>
                  </a:lnTo>
                  <a:lnTo>
                    <a:pt x="7738" y="6175"/>
                  </a:lnTo>
                  <a:lnTo>
                    <a:pt x="8560" y="6426"/>
                  </a:lnTo>
                  <a:lnTo>
                    <a:pt x="8480" y="6848"/>
                  </a:lnTo>
                  <a:lnTo>
                    <a:pt x="8902" y="7031"/>
                  </a:lnTo>
                  <a:lnTo>
                    <a:pt x="9804" y="6517"/>
                  </a:lnTo>
                  <a:lnTo>
                    <a:pt x="10557" y="6357"/>
                  </a:lnTo>
                  <a:lnTo>
                    <a:pt x="10648" y="6049"/>
                  </a:lnTo>
                  <a:lnTo>
                    <a:pt x="9918" y="6106"/>
                  </a:lnTo>
                  <a:lnTo>
                    <a:pt x="9530" y="5890"/>
                  </a:lnTo>
                  <a:lnTo>
                    <a:pt x="9393" y="5330"/>
                  </a:lnTo>
                  <a:lnTo>
                    <a:pt x="9941" y="4999"/>
                  </a:lnTo>
                  <a:lnTo>
                    <a:pt x="10602" y="4965"/>
                  </a:lnTo>
                  <a:lnTo>
                    <a:pt x="11025" y="4680"/>
                  </a:lnTo>
                  <a:lnTo>
                    <a:pt x="11584" y="4600"/>
                  </a:lnTo>
                  <a:lnTo>
                    <a:pt x="11527" y="4201"/>
                  </a:lnTo>
                  <a:lnTo>
                    <a:pt x="11846" y="3961"/>
                  </a:lnTo>
                  <a:lnTo>
                    <a:pt x="12508" y="3892"/>
                  </a:lnTo>
                  <a:lnTo>
                    <a:pt x="12554" y="3596"/>
                  </a:lnTo>
                  <a:lnTo>
                    <a:pt x="12303" y="3105"/>
                  </a:lnTo>
                  <a:lnTo>
                    <a:pt x="12485" y="2649"/>
                  </a:lnTo>
                  <a:lnTo>
                    <a:pt x="12428" y="2375"/>
                  </a:lnTo>
                  <a:lnTo>
                    <a:pt x="11344" y="2089"/>
                  </a:lnTo>
                  <a:lnTo>
                    <a:pt x="10933" y="2112"/>
                  </a:lnTo>
                  <a:lnTo>
                    <a:pt x="10420" y="1690"/>
                  </a:lnTo>
                  <a:lnTo>
                    <a:pt x="9918" y="1838"/>
                  </a:lnTo>
                  <a:lnTo>
                    <a:pt x="8971" y="1519"/>
                  </a:lnTo>
                  <a:lnTo>
                    <a:pt x="8948" y="1348"/>
                  </a:lnTo>
                  <a:lnTo>
                    <a:pt x="8628" y="971"/>
                  </a:lnTo>
                  <a:lnTo>
                    <a:pt x="8058" y="937"/>
                  </a:lnTo>
                  <a:lnTo>
                    <a:pt x="7966" y="663"/>
                  </a:lnTo>
                  <a:lnTo>
                    <a:pt x="8092" y="480"/>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18" name="Google Shape;2118;p65"/>
            <p:cNvSpPr/>
            <p:nvPr/>
          </p:nvSpPr>
          <p:spPr>
            <a:xfrm>
              <a:off x="2610425" y="3795125"/>
              <a:ext cx="97300" cy="109875"/>
            </a:xfrm>
            <a:custGeom>
              <a:rect b="b" l="l" r="r" t="t"/>
              <a:pathLst>
                <a:path extrusionOk="0" h="4395" w="3892">
                  <a:moveTo>
                    <a:pt x="3892" y="3333"/>
                  </a:moveTo>
                  <a:lnTo>
                    <a:pt x="3595" y="2797"/>
                  </a:lnTo>
                  <a:lnTo>
                    <a:pt x="3869" y="2374"/>
                  </a:lnTo>
                  <a:lnTo>
                    <a:pt x="3321" y="1758"/>
                  </a:lnTo>
                  <a:lnTo>
                    <a:pt x="2637" y="1256"/>
                  </a:lnTo>
                  <a:lnTo>
                    <a:pt x="1758" y="674"/>
                  </a:lnTo>
                  <a:lnTo>
                    <a:pt x="1484" y="708"/>
                  </a:lnTo>
                  <a:lnTo>
                    <a:pt x="605" y="1"/>
                  </a:lnTo>
                  <a:lnTo>
                    <a:pt x="115" y="103"/>
                  </a:lnTo>
                  <a:lnTo>
                    <a:pt x="46" y="834"/>
                  </a:lnTo>
                  <a:lnTo>
                    <a:pt x="0" y="1758"/>
                  </a:lnTo>
                  <a:lnTo>
                    <a:pt x="160" y="2660"/>
                  </a:lnTo>
                  <a:lnTo>
                    <a:pt x="35" y="2854"/>
                  </a:lnTo>
                  <a:lnTo>
                    <a:pt x="92" y="3459"/>
                  </a:lnTo>
                  <a:lnTo>
                    <a:pt x="640" y="3961"/>
                  </a:lnTo>
                  <a:lnTo>
                    <a:pt x="1153" y="3926"/>
                  </a:lnTo>
                  <a:lnTo>
                    <a:pt x="1929" y="4314"/>
                  </a:lnTo>
                  <a:lnTo>
                    <a:pt x="2317" y="4223"/>
                  </a:lnTo>
                  <a:lnTo>
                    <a:pt x="2911" y="4394"/>
                  </a:lnTo>
                  <a:lnTo>
                    <a:pt x="3664" y="3904"/>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19" name="Google Shape;2119;p65"/>
            <p:cNvSpPr/>
            <p:nvPr/>
          </p:nvSpPr>
          <p:spPr>
            <a:xfrm>
              <a:off x="586475" y="1543225"/>
              <a:ext cx="1932400" cy="1139800"/>
            </a:xfrm>
            <a:custGeom>
              <a:rect b="b" l="l" r="r" t="t"/>
              <a:pathLst>
                <a:path extrusionOk="0" h="45592" w="77296">
                  <a:moveTo>
                    <a:pt x="2716" y="45432"/>
                  </a:moveTo>
                  <a:lnTo>
                    <a:pt x="3002" y="45307"/>
                  </a:lnTo>
                  <a:lnTo>
                    <a:pt x="3355" y="45101"/>
                  </a:lnTo>
                  <a:lnTo>
                    <a:pt x="3390" y="45044"/>
                  </a:lnTo>
                  <a:lnTo>
                    <a:pt x="3253" y="44736"/>
                  </a:lnTo>
                  <a:lnTo>
                    <a:pt x="3161" y="44622"/>
                  </a:lnTo>
                  <a:lnTo>
                    <a:pt x="3047" y="44531"/>
                  </a:lnTo>
                  <a:lnTo>
                    <a:pt x="2773" y="44371"/>
                  </a:lnTo>
                  <a:lnTo>
                    <a:pt x="2716" y="44359"/>
                  </a:lnTo>
                  <a:lnTo>
                    <a:pt x="2659" y="44451"/>
                  </a:lnTo>
                  <a:lnTo>
                    <a:pt x="2659" y="44633"/>
                  </a:lnTo>
                  <a:lnTo>
                    <a:pt x="2488" y="44770"/>
                  </a:lnTo>
                  <a:lnTo>
                    <a:pt x="2431" y="44873"/>
                  </a:lnTo>
                  <a:lnTo>
                    <a:pt x="2488" y="45204"/>
                  </a:lnTo>
                  <a:lnTo>
                    <a:pt x="2397" y="45455"/>
                  </a:lnTo>
                  <a:lnTo>
                    <a:pt x="2568" y="45592"/>
                  </a:lnTo>
                  <a:close/>
                  <a:moveTo>
                    <a:pt x="2625" y="44017"/>
                  </a:moveTo>
                  <a:lnTo>
                    <a:pt x="2716" y="43914"/>
                  </a:lnTo>
                  <a:lnTo>
                    <a:pt x="2545" y="43777"/>
                  </a:lnTo>
                  <a:lnTo>
                    <a:pt x="2283" y="43686"/>
                  </a:lnTo>
                  <a:lnTo>
                    <a:pt x="2191" y="43766"/>
                  </a:lnTo>
                  <a:lnTo>
                    <a:pt x="2191" y="43823"/>
                  </a:lnTo>
                  <a:lnTo>
                    <a:pt x="2260" y="43892"/>
                  </a:lnTo>
                  <a:lnTo>
                    <a:pt x="2340" y="44086"/>
                  </a:lnTo>
                  <a:close/>
                  <a:moveTo>
                    <a:pt x="2203" y="43538"/>
                  </a:moveTo>
                  <a:lnTo>
                    <a:pt x="1826" y="43504"/>
                  </a:lnTo>
                  <a:lnTo>
                    <a:pt x="1746" y="43606"/>
                  </a:lnTo>
                  <a:lnTo>
                    <a:pt x="2157" y="43629"/>
                  </a:lnTo>
                  <a:close/>
                  <a:moveTo>
                    <a:pt x="1530" y="43401"/>
                  </a:moveTo>
                  <a:lnTo>
                    <a:pt x="1370" y="43104"/>
                  </a:lnTo>
                  <a:lnTo>
                    <a:pt x="1336" y="43047"/>
                  </a:lnTo>
                  <a:lnTo>
                    <a:pt x="1084" y="43173"/>
                  </a:lnTo>
                  <a:lnTo>
                    <a:pt x="1107" y="43207"/>
                  </a:lnTo>
                  <a:lnTo>
                    <a:pt x="1164" y="43424"/>
                  </a:lnTo>
                  <a:lnTo>
                    <a:pt x="1415" y="43446"/>
                  </a:lnTo>
                  <a:lnTo>
                    <a:pt x="1472" y="43458"/>
                  </a:lnTo>
                  <a:close/>
                  <a:moveTo>
                    <a:pt x="343" y="42807"/>
                  </a:moveTo>
                  <a:lnTo>
                    <a:pt x="388" y="42591"/>
                  </a:lnTo>
                  <a:lnTo>
                    <a:pt x="206" y="42579"/>
                  </a:lnTo>
                  <a:lnTo>
                    <a:pt x="57" y="42659"/>
                  </a:lnTo>
                  <a:lnTo>
                    <a:pt x="0" y="42739"/>
                  </a:lnTo>
                  <a:lnTo>
                    <a:pt x="229" y="42887"/>
                  </a:lnTo>
                  <a:close/>
                  <a:moveTo>
                    <a:pt x="59138" y="18100"/>
                  </a:moveTo>
                  <a:lnTo>
                    <a:pt x="58910" y="18100"/>
                  </a:lnTo>
                  <a:lnTo>
                    <a:pt x="58716" y="18442"/>
                  </a:lnTo>
                  <a:lnTo>
                    <a:pt x="57278" y="18442"/>
                  </a:lnTo>
                  <a:lnTo>
                    <a:pt x="54882" y="18442"/>
                  </a:lnTo>
                  <a:lnTo>
                    <a:pt x="52496" y="18442"/>
                  </a:lnTo>
                  <a:lnTo>
                    <a:pt x="50385" y="18442"/>
                  </a:lnTo>
                  <a:lnTo>
                    <a:pt x="48297" y="18442"/>
                  </a:lnTo>
                  <a:lnTo>
                    <a:pt x="46220" y="18442"/>
                  </a:lnTo>
                  <a:lnTo>
                    <a:pt x="44086" y="18442"/>
                  </a:lnTo>
                  <a:lnTo>
                    <a:pt x="43401" y="18442"/>
                  </a:lnTo>
                  <a:lnTo>
                    <a:pt x="41312" y="18442"/>
                  </a:lnTo>
                  <a:lnTo>
                    <a:pt x="39338" y="18442"/>
                  </a:lnTo>
                  <a:lnTo>
                    <a:pt x="39098" y="19173"/>
                  </a:lnTo>
                  <a:lnTo>
                    <a:pt x="38768" y="19892"/>
                  </a:lnTo>
                  <a:lnTo>
                    <a:pt x="38437" y="20120"/>
                  </a:lnTo>
                  <a:lnTo>
                    <a:pt x="38596" y="19287"/>
                  </a:lnTo>
                  <a:lnTo>
                    <a:pt x="37763" y="18979"/>
                  </a:lnTo>
                  <a:lnTo>
                    <a:pt x="37569" y="19150"/>
                  </a:lnTo>
                  <a:lnTo>
                    <a:pt x="37512" y="19572"/>
                  </a:lnTo>
                  <a:lnTo>
                    <a:pt x="37250" y="20337"/>
                  </a:lnTo>
                  <a:lnTo>
                    <a:pt x="36656" y="21524"/>
                  </a:lnTo>
                  <a:lnTo>
                    <a:pt x="36086" y="22323"/>
                  </a:lnTo>
                  <a:lnTo>
                    <a:pt x="35515" y="23121"/>
                  </a:lnTo>
                  <a:lnTo>
                    <a:pt x="34739" y="23943"/>
                  </a:lnTo>
                  <a:lnTo>
                    <a:pt x="34579" y="24616"/>
                  </a:lnTo>
                  <a:lnTo>
                    <a:pt x="34180" y="25370"/>
                  </a:lnTo>
                  <a:lnTo>
                    <a:pt x="33632" y="26111"/>
                  </a:lnTo>
                  <a:lnTo>
                    <a:pt x="33769" y="26602"/>
                  </a:lnTo>
                  <a:lnTo>
                    <a:pt x="33495" y="27344"/>
                  </a:lnTo>
                  <a:lnTo>
                    <a:pt x="33712" y="28109"/>
                  </a:lnTo>
                  <a:lnTo>
                    <a:pt x="33895" y="28428"/>
                  </a:lnTo>
                  <a:lnTo>
                    <a:pt x="33780" y="28645"/>
                  </a:lnTo>
                  <a:lnTo>
                    <a:pt x="33837" y="29923"/>
                  </a:lnTo>
                  <a:lnTo>
                    <a:pt x="34203" y="30847"/>
                  </a:lnTo>
                  <a:lnTo>
                    <a:pt x="34089" y="31350"/>
                  </a:lnTo>
                  <a:lnTo>
                    <a:pt x="34225" y="31498"/>
                  </a:lnTo>
                  <a:lnTo>
                    <a:pt x="34887" y="31589"/>
                  </a:lnTo>
                  <a:lnTo>
                    <a:pt x="35070" y="31840"/>
                  </a:lnTo>
                  <a:lnTo>
                    <a:pt x="35469" y="31875"/>
                  </a:lnTo>
                  <a:lnTo>
                    <a:pt x="35458" y="32148"/>
                  </a:lnTo>
                  <a:lnTo>
                    <a:pt x="35766" y="32251"/>
                  </a:lnTo>
                  <a:lnTo>
                    <a:pt x="36063" y="32776"/>
                  </a:lnTo>
                  <a:lnTo>
                    <a:pt x="36029" y="33233"/>
                  </a:lnTo>
                  <a:lnTo>
                    <a:pt x="36919" y="33164"/>
                  </a:lnTo>
                  <a:lnTo>
                    <a:pt x="37923" y="33061"/>
                  </a:lnTo>
                  <a:lnTo>
                    <a:pt x="37775" y="33244"/>
                  </a:lnTo>
                  <a:lnTo>
                    <a:pt x="38790" y="33689"/>
                  </a:lnTo>
                  <a:lnTo>
                    <a:pt x="40320" y="34317"/>
                  </a:lnTo>
                  <a:lnTo>
                    <a:pt x="41849" y="34317"/>
                  </a:lnTo>
                  <a:lnTo>
                    <a:pt x="42454" y="34317"/>
                  </a:lnTo>
                  <a:lnTo>
                    <a:pt x="42568" y="33952"/>
                  </a:lnTo>
                  <a:lnTo>
                    <a:pt x="43903" y="33952"/>
                  </a:lnTo>
                  <a:lnTo>
                    <a:pt x="44086" y="34260"/>
                  </a:lnTo>
                  <a:lnTo>
                    <a:pt x="44382" y="34545"/>
                  </a:lnTo>
                  <a:lnTo>
                    <a:pt x="44725" y="34944"/>
                  </a:lnTo>
                  <a:lnTo>
                    <a:pt x="44839" y="35412"/>
                  </a:lnTo>
                  <a:lnTo>
                    <a:pt x="44896" y="35914"/>
                  </a:lnTo>
                  <a:lnTo>
                    <a:pt x="45215" y="36188"/>
                  </a:lnTo>
                  <a:lnTo>
                    <a:pt x="45786" y="36451"/>
                  </a:lnTo>
                  <a:lnTo>
                    <a:pt x="46471" y="35743"/>
                  </a:lnTo>
                  <a:lnTo>
                    <a:pt x="47098" y="35732"/>
                  </a:lnTo>
                  <a:lnTo>
                    <a:pt x="47532" y="36086"/>
                  </a:lnTo>
                  <a:lnTo>
                    <a:pt x="47760" y="36713"/>
                  </a:lnTo>
                  <a:lnTo>
                    <a:pt x="47909" y="37238"/>
                  </a:lnTo>
                  <a:lnTo>
                    <a:pt x="48251" y="37752"/>
                  </a:lnTo>
                  <a:lnTo>
                    <a:pt x="48274" y="38391"/>
                  </a:lnTo>
                  <a:lnTo>
                    <a:pt x="48388" y="38825"/>
                  </a:lnTo>
                  <a:lnTo>
                    <a:pt x="48947" y="39110"/>
                  </a:lnTo>
                  <a:lnTo>
                    <a:pt x="49461" y="39304"/>
                  </a:lnTo>
                  <a:lnTo>
                    <a:pt x="49757" y="39281"/>
                  </a:lnTo>
                  <a:lnTo>
                    <a:pt x="49678" y="38961"/>
                  </a:lnTo>
                  <a:lnTo>
                    <a:pt x="49735" y="38528"/>
                  </a:lnTo>
                  <a:lnTo>
                    <a:pt x="49872" y="37900"/>
                  </a:lnTo>
                  <a:lnTo>
                    <a:pt x="50145" y="37501"/>
                  </a:lnTo>
                  <a:lnTo>
                    <a:pt x="50670" y="37056"/>
                  </a:lnTo>
                  <a:lnTo>
                    <a:pt x="51526" y="36668"/>
                  </a:lnTo>
                  <a:lnTo>
                    <a:pt x="52405" y="35994"/>
                  </a:lnTo>
                  <a:lnTo>
                    <a:pt x="53101" y="35789"/>
                  </a:lnTo>
                  <a:lnTo>
                    <a:pt x="53603" y="35732"/>
                  </a:lnTo>
                  <a:lnTo>
                    <a:pt x="54094" y="35926"/>
                  </a:lnTo>
                  <a:lnTo>
                    <a:pt x="54802" y="35812"/>
                  </a:lnTo>
                  <a:lnTo>
                    <a:pt x="55270" y="36302"/>
                  </a:lnTo>
                  <a:lnTo>
                    <a:pt x="55806" y="36325"/>
                  </a:lnTo>
                  <a:lnTo>
                    <a:pt x="56148" y="36154"/>
                  </a:lnTo>
                  <a:lnTo>
                    <a:pt x="56399" y="36280"/>
                  </a:lnTo>
                  <a:lnTo>
                    <a:pt x="56582" y="36166"/>
                  </a:lnTo>
                  <a:lnTo>
                    <a:pt x="56456" y="35983"/>
                  </a:lnTo>
                  <a:lnTo>
                    <a:pt x="56548" y="35629"/>
                  </a:lnTo>
                  <a:lnTo>
                    <a:pt x="56479" y="35389"/>
                  </a:lnTo>
                  <a:lnTo>
                    <a:pt x="56822" y="35241"/>
                  </a:lnTo>
                  <a:lnTo>
                    <a:pt x="57426" y="35184"/>
                  </a:lnTo>
                  <a:lnTo>
                    <a:pt x="58088" y="35287"/>
                  </a:lnTo>
                  <a:lnTo>
                    <a:pt x="58979" y="35173"/>
                  </a:lnTo>
                  <a:lnTo>
                    <a:pt x="59401" y="35389"/>
                  </a:lnTo>
                  <a:lnTo>
                    <a:pt x="59686" y="35812"/>
                  </a:lnTo>
                  <a:lnTo>
                    <a:pt x="59812" y="35857"/>
                  </a:lnTo>
                  <a:lnTo>
                    <a:pt x="60690" y="35447"/>
                  </a:lnTo>
                  <a:lnTo>
                    <a:pt x="60953" y="35583"/>
                  </a:lnTo>
                  <a:lnTo>
                    <a:pt x="61387" y="36337"/>
                  </a:lnTo>
                  <a:lnTo>
                    <a:pt x="61501" y="36839"/>
                  </a:lnTo>
                  <a:lnTo>
                    <a:pt x="61215" y="37444"/>
                  </a:lnTo>
                  <a:lnTo>
                    <a:pt x="61272" y="37797"/>
                  </a:lnTo>
                  <a:lnTo>
                    <a:pt x="61501" y="38494"/>
                  </a:lnTo>
                  <a:lnTo>
                    <a:pt x="61786" y="39281"/>
                  </a:lnTo>
                  <a:lnTo>
                    <a:pt x="62037" y="39475"/>
                  </a:lnTo>
                  <a:lnTo>
                    <a:pt x="62094" y="39874"/>
                  </a:lnTo>
                  <a:lnTo>
                    <a:pt x="62471" y="39989"/>
                  </a:lnTo>
                  <a:lnTo>
                    <a:pt x="62710" y="39874"/>
                  </a:lnTo>
                  <a:lnTo>
                    <a:pt x="62996" y="39327"/>
                  </a:lnTo>
                  <a:lnTo>
                    <a:pt x="63098" y="38961"/>
                  </a:lnTo>
                  <a:lnTo>
                    <a:pt x="63224" y="38357"/>
                  </a:lnTo>
                  <a:lnTo>
                    <a:pt x="63053" y="37295"/>
                  </a:lnTo>
                  <a:lnTo>
                    <a:pt x="63121" y="36907"/>
                  </a:lnTo>
                  <a:lnTo>
                    <a:pt x="62916" y="36268"/>
                  </a:lnTo>
                  <a:lnTo>
                    <a:pt x="62813" y="35504"/>
                  </a:lnTo>
                  <a:lnTo>
                    <a:pt x="62824" y="34876"/>
                  </a:lnTo>
                  <a:lnTo>
                    <a:pt x="63087" y="34225"/>
                  </a:lnTo>
                  <a:lnTo>
                    <a:pt x="63578" y="33689"/>
                  </a:lnTo>
                  <a:lnTo>
                    <a:pt x="64114" y="33255"/>
                  </a:lnTo>
                  <a:lnTo>
                    <a:pt x="65095" y="32673"/>
                  </a:lnTo>
                  <a:lnTo>
                    <a:pt x="65278" y="32365"/>
                  </a:lnTo>
                  <a:lnTo>
                    <a:pt x="65746" y="32034"/>
                  </a:lnTo>
                  <a:lnTo>
                    <a:pt x="66145" y="31977"/>
                  </a:lnTo>
                  <a:lnTo>
                    <a:pt x="66773" y="31429"/>
                  </a:lnTo>
                  <a:lnTo>
                    <a:pt x="67629" y="31167"/>
                  </a:lnTo>
                  <a:lnTo>
                    <a:pt x="68291" y="30482"/>
                  </a:lnTo>
                  <a:lnTo>
                    <a:pt x="68416" y="29546"/>
                  </a:lnTo>
                  <a:lnTo>
                    <a:pt x="68428" y="29238"/>
                  </a:lnTo>
                  <a:lnTo>
                    <a:pt x="68234" y="29181"/>
                  </a:lnTo>
                  <a:lnTo>
                    <a:pt x="68451" y="28303"/>
                  </a:lnTo>
                  <a:lnTo>
                    <a:pt x="68017" y="27994"/>
                  </a:lnTo>
                  <a:lnTo>
                    <a:pt x="68473" y="28143"/>
                  </a:lnTo>
                  <a:lnTo>
                    <a:pt x="68473" y="27549"/>
                  </a:lnTo>
                  <a:lnTo>
                    <a:pt x="68747" y="27173"/>
                  </a:lnTo>
                  <a:lnTo>
                    <a:pt x="68599" y="27926"/>
                  </a:lnTo>
                  <a:lnTo>
                    <a:pt x="68884" y="28280"/>
                  </a:lnTo>
                  <a:lnTo>
                    <a:pt x="68473" y="28907"/>
                  </a:lnTo>
                  <a:lnTo>
                    <a:pt x="68531" y="28942"/>
                  </a:lnTo>
                  <a:lnTo>
                    <a:pt x="69158" y="28211"/>
                  </a:lnTo>
                  <a:lnTo>
                    <a:pt x="69501" y="27857"/>
                  </a:lnTo>
                  <a:lnTo>
                    <a:pt x="69592" y="27492"/>
                  </a:lnTo>
                  <a:lnTo>
                    <a:pt x="69455" y="27344"/>
                  </a:lnTo>
                  <a:lnTo>
                    <a:pt x="69444" y="26842"/>
                  </a:lnTo>
                  <a:lnTo>
                    <a:pt x="69615" y="27070"/>
                  </a:lnTo>
                  <a:lnTo>
                    <a:pt x="69774" y="27127"/>
                  </a:lnTo>
                  <a:lnTo>
                    <a:pt x="69763" y="27355"/>
                  </a:lnTo>
                  <a:lnTo>
                    <a:pt x="70505" y="26659"/>
                  </a:lnTo>
                  <a:lnTo>
                    <a:pt x="70859" y="26009"/>
                  </a:lnTo>
                  <a:lnTo>
                    <a:pt x="70653" y="25974"/>
                  </a:lnTo>
                  <a:lnTo>
                    <a:pt x="70961" y="25712"/>
                  </a:lnTo>
                  <a:lnTo>
                    <a:pt x="70904" y="25826"/>
                  </a:lnTo>
                  <a:lnTo>
                    <a:pt x="71372" y="25826"/>
                  </a:lnTo>
                  <a:lnTo>
                    <a:pt x="72479" y="25552"/>
                  </a:lnTo>
                  <a:lnTo>
                    <a:pt x="72331" y="25381"/>
                  </a:lnTo>
                  <a:lnTo>
                    <a:pt x="71201" y="25552"/>
                  </a:lnTo>
                  <a:lnTo>
                    <a:pt x="71886" y="25301"/>
                  </a:lnTo>
                  <a:lnTo>
                    <a:pt x="72331" y="25255"/>
                  </a:lnTo>
                  <a:lnTo>
                    <a:pt x="72673" y="25210"/>
                  </a:lnTo>
                  <a:lnTo>
                    <a:pt x="73255" y="25061"/>
                  </a:lnTo>
                  <a:lnTo>
                    <a:pt x="73598" y="25073"/>
                  </a:lnTo>
                  <a:lnTo>
                    <a:pt x="74134" y="24925"/>
                  </a:lnTo>
                  <a:lnTo>
                    <a:pt x="74282" y="24685"/>
                  </a:lnTo>
                  <a:lnTo>
                    <a:pt x="74123" y="24491"/>
                  </a:lnTo>
                  <a:lnTo>
                    <a:pt x="74100" y="24799"/>
                  </a:lnTo>
                  <a:lnTo>
                    <a:pt x="73792" y="24788"/>
                  </a:lnTo>
                  <a:lnTo>
                    <a:pt x="73712" y="24320"/>
                  </a:lnTo>
                  <a:lnTo>
                    <a:pt x="73871" y="23840"/>
                  </a:lnTo>
                  <a:lnTo>
                    <a:pt x="74065" y="23658"/>
                  </a:lnTo>
                  <a:lnTo>
                    <a:pt x="74625" y="23133"/>
                  </a:lnTo>
                  <a:lnTo>
                    <a:pt x="75469" y="22870"/>
                  </a:lnTo>
                  <a:lnTo>
                    <a:pt x="76325" y="22574"/>
                  </a:lnTo>
                  <a:lnTo>
                    <a:pt x="77215" y="22151"/>
                  </a:lnTo>
                  <a:lnTo>
                    <a:pt x="77192" y="21866"/>
                  </a:lnTo>
                  <a:lnTo>
                    <a:pt x="76896" y="21364"/>
                  </a:lnTo>
                  <a:lnTo>
                    <a:pt x="77295" y="20154"/>
                  </a:lnTo>
                  <a:lnTo>
                    <a:pt x="77078" y="19892"/>
                  </a:lnTo>
                  <a:lnTo>
                    <a:pt x="76553" y="20052"/>
                  </a:lnTo>
                  <a:lnTo>
                    <a:pt x="76394" y="19812"/>
                  </a:lnTo>
                  <a:lnTo>
                    <a:pt x="75606" y="20474"/>
                  </a:lnTo>
                  <a:lnTo>
                    <a:pt x="75150" y="21181"/>
                  </a:lnTo>
                  <a:lnTo>
                    <a:pt x="74762" y="21581"/>
                  </a:lnTo>
                  <a:lnTo>
                    <a:pt x="74408" y="21706"/>
                  </a:lnTo>
                  <a:lnTo>
                    <a:pt x="74168" y="21752"/>
                  </a:lnTo>
                  <a:lnTo>
                    <a:pt x="74020" y="21980"/>
                  </a:lnTo>
                  <a:lnTo>
                    <a:pt x="72696" y="21980"/>
                  </a:lnTo>
                  <a:lnTo>
                    <a:pt x="71600" y="21980"/>
                  </a:lnTo>
                  <a:lnTo>
                    <a:pt x="71212" y="22151"/>
                  </a:lnTo>
                  <a:lnTo>
                    <a:pt x="70254" y="22745"/>
                  </a:lnTo>
                  <a:lnTo>
                    <a:pt x="70288" y="22870"/>
                  </a:lnTo>
                  <a:lnTo>
                    <a:pt x="70197" y="23213"/>
                  </a:lnTo>
                  <a:lnTo>
                    <a:pt x="69546" y="23498"/>
                  </a:lnTo>
                  <a:lnTo>
                    <a:pt x="68987" y="23430"/>
                  </a:lnTo>
                  <a:lnTo>
                    <a:pt x="68416" y="23407"/>
                  </a:lnTo>
                  <a:lnTo>
                    <a:pt x="68051" y="23498"/>
                  </a:lnTo>
                  <a:lnTo>
                    <a:pt x="68006" y="23760"/>
                  </a:lnTo>
                  <a:lnTo>
                    <a:pt x="68006" y="23760"/>
                  </a:lnTo>
                  <a:lnTo>
                    <a:pt x="67994" y="23840"/>
                  </a:lnTo>
                  <a:lnTo>
                    <a:pt x="67161" y="24377"/>
                  </a:lnTo>
                  <a:lnTo>
                    <a:pt x="66522" y="24628"/>
                  </a:lnTo>
                  <a:lnTo>
                    <a:pt x="66111" y="24742"/>
                  </a:lnTo>
                  <a:lnTo>
                    <a:pt x="65575" y="24982"/>
                  </a:lnTo>
                  <a:lnTo>
                    <a:pt x="65004" y="25119"/>
                  </a:lnTo>
                  <a:lnTo>
                    <a:pt x="64650" y="25073"/>
                  </a:lnTo>
                  <a:lnTo>
                    <a:pt x="64262" y="24890"/>
                  </a:lnTo>
                  <a:lnTo>
                    <a:pt x="64650" y="24548"/>
                  </a:lnTo>
                  <a:lnTo>
                    <a:pt x="64650" y="24548"/>
                  </a:lnTo>
                  <a:lnTo>
                    <a:pt x="64936" y="24228"/>
                  </a:lnTo>
                  <a:lnTo>
                    <a:pt x="65461" y="23749"/>
                  </a:lnTo>
                  <a:lnTo>
                    <a:pt x="65461" y="23749"/>
                  </a:lnTo>
                  <a:lnTo>
                    <a:pt x="65461" y="23749"/>
                  </a:lnTo>
                  <a:lnTo>
                    <a:pt x="65563" y="23384"/>
                  </a:lnTo>
                  <a:lnTo>
                    <a:pt x="65632" y="22893"/>
                  </a:lnTo>
                  <a:lnTo>
                    <a:pt x="65404" y="22790"/>
                  </a:lnTo>
                  <a:lnTo>
                    <a:pt x="64799" y="23190"/>
                  </a:lnTo>
                  <a:lnTo>
                    <a:pt x="64662" y="23178"/>
                  </a:lnTo>
                  <a:lnTo>
                    <a:pt x="64707" y="22962"/>
                  </a:lnTo>
                  <a:lnTo>
                    <a:pt x="65255" y="22608"/>
                  </a:lnTo>
                  <a:lnTo>
                    <a:pt x="65483" y="22208"/>
                  </a:lnTo>
                  <a:lnTo>
                    <a:pt x="65575" y="21809"/>
                  </a:lnTo>
                  <a:lnTo>
                    <a:pt x="65198" y="21467"/>
                  </a:lnTo>
                  <a:lnTo>
                    <a:pt x="64662" y="21273"/>
                  </a:lnTo>
                  <a:lnTo>
                    <a:pt x="64422" y="21615"/>
                  </a:lnTo>
                  <a:lnTo>
                    <a:pt x="64228" y="21706"/>
                  </a:lnTo>
                  <a:lnTo>
                    <a:pt x="63909" y="22151"/>
                  </a:lnTo>
                  <a:lnTo>
                    <a:pt x="63966" y="21843"/>
                  </a:lnTo>
                  <a:lnTo>
                    <a:pt x="63600" y="22060"/>
                  </a:lnTo>
                  <a:lnTo>
                    <a:pt x="63292" y="22345"/>
                  </a:lnTo>
                  <a:lnTo>
                    <a:pt x="62927" y="22790"/>
                  </a:lnTo>
                  <a:lnTo>
                    <a:pt x="62745" y="23156"/>
                  </a:lnTo>
                  <a:lnTo>
                    <a:pt x="62756" y="23703"/>
                  </a:lnTo>
                  <a:lnTo>
                    <a:pt x="62493" y="24274"/>
                  </a:lnTo>
                  <a:lnTo>
                    <a:pt x="62026" y="24696"/>
                  </a:lnTo>
                  <a:lnTo>
                    <a:pt x="61832" y="24833"/>
                  </a:lnTo>
                  <a:lnTo>
                    <a:pt x="61603" y="24925"/>
                  </a:lnTo>
                  <a:lnTo>
                    <a:pt x="61341" y="24925"/>
                  </a:lnTo>
                  <a:lnTo>
                    <a:pt x="61295" y="24867"/>
                  </a:lnTo>
                  <a:lnTo>
                    <a:pt x="61284" y="24400"/>
                  </a:lnTo>
                  <a:lnTo>
                    <a:pt x="61387" y="24171"/>
                  </a:lnTo>
                  <a:lnTo>
                    <a:pt x="61489" y="23954"/>
                  </a:lnTo>
                  <a:lnTo>
                    <a:pt x="61569" y="23532"/>
                  </a:lnTo>
                  <a:lnTo>
                    <a:pt x="61923" y="23030"/>
                  </a:lnTo>
                  <a:lnTo>
                    <a:pt x="62345" y="22414"/>
                  </a:lnTo>
                  <a:lnTo>
                    <a:pt x="62996" y="21752"/>
                  </a:lnTo>
                  <a:lnTo>
                    <a:pt x="62893" y="21752"/>
                  </a:lnTo>
                  <a:lnTo>
                    <a:pt x="62128" y="22323"/>
                  </a:lnTo>
                  <a:lnTo>
                    <a:pt x="62071" y="22220"/>
                  </a:lnTo>
                  <a:lnTo>
                    <a:pt x="62482" y="21889"/>
                  </a:lnTo>
                  <a:lnTo>
                    <a:pt x="63155" y="21318"/>
                  </a:lnTo>
                  <a:lnTo>
                    <a:pt x="63680" y="21250"/>
                  </a:lnTo>
                  <a:lnTo>
                    <a:pt x="64308" y="21067"/>
                  </a:lnTo>
                  <a:lnTo>
                    <a:pt x="64833" y="21158"/>
                  </a:lnTo>
                  <a:lnTo>
                    <a:pt x="64856" y="21158"/>
                  </a:lnTo>
                  <a:lnTo>
                    <a:pt x="65518" y="21090"/>
                  </a:lnTo>
                  <a:lnTo>
                    <a:pt x="65312" y="20736"/>
                  </a:lnTo>
                  <a:lnTo>
                    <a:pt x="65312" y="20736"/>
                  </a:lnTo>
                  <a:lnTo>
                    <a:pt x="65141" y="20702"/>
                  </a:lnTo>
                  <a:lnTo>
                    <a:pt x="65141" y="20702"/>
                  </a:lnTo>
                  <a:lnTo>
                    <a:pt x="65141" y="20702"/>
                  </a:lnTo>
                  <a:lnTo>
                    <a:pt x="64936" y="20668"/>
                  </a:lnTo>
                  <a:lnTo>
                    <a:pt x="64879" y="20417"/>
                  </a:lnTo>
                  <a:lnTo>
                    <a:pt x="64148" y="20497"/>
                  </a:lnTo>
                  <a:lnTo>
                    <a:pt x="63441" y="20691"/>
                  </a:lnTo>
                  <a:lnTo>
                    <a:pt x="63087" y="20360"/>
                  </a:lnTo>
                  <a:lnTo>
                    <a:pt x="62722" y="20246"/>
                  </a:lnTo>
                  <a:lnTo>
                    <a:pt x="63167" y="19778"/>
                  </a:lnTo>
                  <a:lnTo>
                    <a:pt x="62414" y="20063"/>
                  </a:lnTo>
                  <a:lnTo>
                    <a:pt x="61717" y="20360"/>
                  </a:lnTo>
                  <a:lnTo>
                    <a:pt x="61056" y="20576"/>
                  </a:lnTo>
                  <a:lnTo>
                    <a:pt x="60759" y="20280"/>
                  </a:lnTo>
                  <a:lnTo>
                    <a:pt x="59971" y="20462"/>
                  </a:lnTo>
                  <a:lnTo>
                    <a:pt x="60028" y="20337"/>
                  </a:lnTo>
                  <a:lnTo>
                    <a:pt x="60690" y="19960"/>
                  </a:lnTo>
                  <a:lnTo>
                    <a:pt x="61352" y="19606"/>
                  </a:lnTo>
                  <a:lnTo>
                    <a:pt x="62197" y="19310"/>
                  </a:lnTo>
                  <a:lnTo>
                    <a:pt x="62197" y="19310"/>
                  </a:lnTo>
                  <a:lnTo>
                    <a:pt x="62197" y="19310"/>
                  </a:lnTo>
                  <a:lnTo>
                    <a:pt x="61444" y="19081"/>
                  </a:lnTo>
                  <a:lnTo>
                    <a:pt x="60816" y="19196"/>
                  </a:lnTo>
                  <a:lnTo>
                    <a:pt x="60268" y="18922"/>
                  </a:lnTo>
                  <a:lnTo>
                    <a:pt x="59618" y="18785"/>
                  </a:lnTo>
                  <a:lnTo>
                    <a:pt x="59161" y="18728"/>
                  </a:lnTo>
                  <a:lnTo>
                    <a:pt x="59013" y="18579"/>
                  </a:lnTo>
                  <a:close/>
                  <a:moveTo>
                    <a:pt x="24810" y="11413"/>
                  </a:moveTo>
                  <a:lnTo>
                    <a:pt x="25792" y="11013"/>
                  </a:lnTo>
                  <a:lnTo>
                    <a:pt x="25792" y="10751"/>
                  </a:lnTo>
                  <a:lnTo>
                    <a:pt x="25427" y="10694"/>
                  </a:lnTo>
                  <a:lnTo>
                    <a:pt x="24936" y="10819"/>
                  </a:lnTo>
                  <a:lnTo>
                    <a:pt x="24023" y="11127"/>
                  </a:lnTo>
                  <a:lnTo>
                    <a:pt x="23715" y="11504"/>
                  </a:lnTo>
                  <a:lnTo>
                    <a:pt x="23818" y="11732"/>
                  </a:lnTo>
                  <a:close/>
                  <a:moveTo>
                    <a:pt x="19287" y="9073"/>
                  </a:moveTo>
                  <a:lnTo>
                    <a:pt x="19618" y="8742"/>
                  </a:lnTo>
                  <a:lnTo>
                    <a:pt x="19207" y="8674"/>
                  </a:lnTo>
                  <a:lnTo>
                    <a:pt x="18397" y="8811"/>
                  </a:lnTo>
                  <a:lnTo>
                    <a:pt x="18511" y="9039"/>
                  </a:lnTo>
                  <a:lnTo>
                    <a:pt x="18739" y="9199"/>
                  </a:lnTo>
                  <a:close/>
                  <a:moveTo>
                    <a:pt x="19458" y="5889"/>
                  </a:moveTo>
                  <a:lnTo>
                    <a:pt x="19024" y="6197"/>
                  </a:lnTo>
                  <a:lnTo>
                    <a:pt x="19081" y="6277"/>
                  </a:lnTo>
                  <a:lnTo>
                    <a:pt x="19675" y="6220"/>
                  </a:lnTo>
                  <a:lnTo>
                    <a:pt x="19721" y="6368"/>
                  </a:lnTo>
                  <a:lnTo>
                    <a:pt x="19960" y="6540"/>
                  </a:lnTo>
                  <a:lnTo>
                    <a:pt x="20656" y="6368"/>
                  </a:lnTo>
                  <a:lnTo>
                    <a:pt x="20828" y="6288"/>
                  </a:lnTo>
                  <a:lnTo>
                    <a:pt x="20360" y="6174"/>
                  </a:lnTo>
                  <a:lnTo>
                    <a:pt x="20131" y="5957"/>
                  </a:lnTo>
                  <a:lnTo>
                    <a:pt x="19652" y="6049"/>
                  </a:lnTo>
                  <a:close/>
                  <a:moveTo>
                    <a:pt x="37284" y="149"/>
                  </a:moveTo>
                  <a:lnTo>
                    <a:pt x="36656" y="0"/>
                  </a:lnTo>
                  <a:lnTo>
                    <a:pt x="35196" y="400"/>
                  </a:lnTo>
                  <a:lnTo>
                    <a:pt x="34739" y="354"/>
                  </a:lnTo>
                  <a:lnTo>
                    <a:pt x="33176" y="685"/>
                  </a:lnTo>
                  <a:lnTo>
                    <a:pt x="32491" y="765"/>
                  </a:lnTo>
                  <a:lnTo>
                    <a:pt x="31372" y="1119"/>
                  </a:lnTo>
                  <a:lnTo>
                    <a:pt x="30688" y="1495"/>
                  </a:lnTo>
                  <a:lnTo>
                    <a:pt x="29467" y="1849"/>
                  </a:lnTo>
                  <a:lnTo>
                    <a:pt x="28371" y="1861"/>
                  </a:lnTo>
                  <a:lnTo>
                    <a:pt x="27481" y="2283"/>
                  </a:lnTo>
                  <a:lnTo>
                    <a:pt x="27937" y="2522"/>
                  </a:lnTo>
                  <a:lnTo>
                    <a:pt x="28029" y="2853"/>
                  </a:lnTo>
                  <a:lnTo>
                    <a:pt x="27915" y="3230"/>
                  </a:lnTo>
                  <a:lnTo>
                    <a:pt x="28245" y="3538"/>
                  </a:lnTo>
                  <a:lnTo>
                    <a:pt x="28074" y="4029"/>
                  </a:lnTo>
                  <a:lnTo>
                    <a:pt x="26762" y="4063"/>
                  </a:lnTo>
                  <a:lnTo>
                    <a:pt x="27378" y="3664"/>
                  </a:lnTo>
                  <a:lnTo>
                    <a:pt x="26899" y="3664"/>
                  </a:lnTo>
                  <a:lnTo>
                    <a:pt x="25027" y="4052"/>
                  </a:lnTo>
                  <a:lnTo>
                    <a:pt x="23726" y="4371"/>
                  </a:lnTo>
                  <a:lnTo>
                    <a:pt x="23863" y="4851"/>
                  </a:lnTo>
                  <a:lnTo>
                    <a:pt x="23692" y="5159"/>
                  </a:lnTo>
                  <a:lnTo>
                    <a:pt x="24343" y="5364"/>
                  </a:lnTo>
                  <a:lnTo>
                    <a:pt x="25324" y="5261"/>
                  </a:lnTo>
                  <a:lnTo>
                    <a:pt x="25575" y="5444"/>
                  </a:lnTo>
                  <a:lnTo>
                    <a:pt x="25997" y="5261"/>
                  </a:lnTo>
                  <a:lnTo>
                    <a:pt x="26865" y="5090"/>
                  </a:lnTo>
                  <a:lnTo>
                    <a:pt x="27253" y="5090"/>
                  </a:lnTo>
                  <a:lnTo>
                    <a:pt x="26408" y="5387"/>
                  </a:lnTo>
                  <a:lnTo>
                    <a:pt x="26568" y="5535"/>
                  </a:lnTo>
                  <a:lnTo>
                    <a:pt x="26203" y="5900"/>
                  </a:lnTo>
                  <a:lnTo>
                    <a:pt x="25427" y="6163"/>
                  </a:lnTo>
                  <a:lnTo>
                    <a:pt x="25061" y="6083"/>
                  </a:lnTo>
                  <a:lnTo>
                    <a:pt x="24069" y="6471"/>
                  </a:lnTo>
                  <a:lnTo>
                    <a:pt x="23806" y="6345"/>
                  </a:lnTo>
                  <a:lnTo>
                    <a:pt x="23224" y="6403"/>
                  </a:lnTo>
                  <a:lnTo>
                    <a:pt x="22471" y="6825"/>
                  </a:lnTo>
                  <a:lnTo>
                    <a:pt x="21387" y="7270"/>
                  </a:lnTo>
                  <a:lnTo>
                    <a:pt x="20554" y="7761"/>
                  </a:lnTo>
                  <a:lnTo>
                    <a:pt x="20599" y="8103"/>
                  </a:lnTo>
                  <a:lnTo>
                    <a:pt x="20029" y="8571"/>
                  </a:lnTo>
                  <a:lnTo>
                    <a:pt x="20234" y="8765"/>
                  </a:lnTo>
                  <a:lnTo>
                    <a:pt x="20303" y="9153"/>
                  </a:lnTo>
                  <a:lnTo>
                    <a:pt x="21330" y="8993"/>
                  </a:lnTo>
                  <a:lnTo>
                    <a:pt x="21387" y="9301"/>
                  </a:lnTo>
                  <a:lnTo>
                    <a:pt x="20919" y="9598"/>
                  </a:lnTo>
                  <a:lnTo>
                    <a:pt x="20405" y="10100"/>
                  </a:lnTo>
                  <a:lnTo>
                    <a:pt x="20805" y="10100"/>
                  </a:lnTo>
                  <a:lnTo>
                    <a:pt x="21832" y="9769"/>
                  </a:lnTo>
                  <a:lnTo>
                    <a:pt x="21604" y="10180"/>
                  </a:lnTo>
                  <a:lnTo>
                    <a:pt x="22117" y="9883"/>
                  </a:lnTo>
                  <a:lnTo>
                    <a:pt x="22060" y="10306"/>
                  </a:lnTo>
                  <a:lnTo>
                    <a:pt x="22745" y="9997"/>
                  </a:lnTo>
                  <a:lnTo>
                    <a:pt x="22802" y="10157"/>
                  </a:lnTo>
                  <a:lnTo>
                    <a:pt x="23829" y="9895"/>
                  </a:lnTo>
                  <a:lnTo>
                    <a:pt x="22939" y="10385"/>
                  </a:lnTo>
                  <a:lnTo>
                    <a:pt x="22129" y="11024"/>
                  </a:lnTo>
                  <a:lnTo>
                    <a:pt x="21318" y="11321"/>
                  </a:lnTo>
                  <a:lnTo>
                    <a:pt x="20987" y="11492"/>
                  </a:lnTo>
                  <a:lnTo>
                    <a:pt x="19515" y="12006"/>
                  </a:lnTo>
                  <a:lnTo>
                    <a:pt x="18819" y="12348"/>
                  </a:lnTo>
                  <a:lnTo>
                    <a:pt x="17895" y="12451"/>
                  </a:lnTo>
                  <a:lnTo>
                    <a:pt x="16674" y="12919"/>
                  </a:lnTo>
                  <a:lnTo>
                    <a:pt x="15738" y="13181"/>
                  </a:lnTo>
                  <a:lnTo>
                    <a:pt x="14585" y="13581"/>
                  </a:lnTo>
                  <a:lnTo>
                    <a:pt x="14528" y="13718"/>
                  </a:lnTo>
                  <a:lnTo>
                    <a:pt x="15955" y="13478"/>
                  </a:lnTo>
                  <a:lnTo>
                    <a:pt x="16810" y="13193"/>
                  </a:lnTo>
                  <a:lnTo>
                    <a:pt x="17792" y="12907"/>
                  </a:lnTo>
                  <a:lnTo>
                    <a:pt x="18659" y="12668"/>
                  </a:lnTo>
                  <a:lnTo>
                    <a:pt x="19059" y="12736"/>
                  </a:lnTo>
                  <a:lnTo>
                    <a:pt x="20211" y="12360"/>
                  </a:lnTo>
                  <a:lnTo>
                    <a:pt x="20862" y="11960"/>
                  </a:lnTo>
                  <a:lnTo>
                    <a:pt x="22357" y="11527"/>
                  </a:lnTo>
                  <a:lnTo>
                    <a:pt x="22916" y="11150"/>
                  </a:lnTo>
                  <a:lnTo>
                    <a:pt x="23852" y="10899"/>
                  </a:lnTo>
                  <a:lnTo>
                    <a:pt x="24936" y="10534"/>
                  </a:lnTo>
                  <a:lnTo>
                    <a:pt x="26203" y="9940"/>
                  </a:lnTo>
                  <a:lnTo>
                    <a:pt x="26180" y="9529"/>
                  </a:lnTo>
                  <a:lnTo>
                    <a:pt x="27766" y="8936"/>
                  </a:lnTo>
                  <a:lnTo>
                    <a:pt x="28816" y="8388"/>
                  </a:lnTo>
                  <a:lnTo>
                    <a:pt x="30128" y="7932"/>
                  </a:lnTo>
                  <a:lnTo>
                    <a:pt x="30071" y="8126"/>
                  </a:lnTo>
                  <a:lnTo>
                    <a:pt x="29113" y="8388"/>
                  </a:lnTo>
                  <a:lnTo>
                    <a:pt x="27937" y="9199"/>
                  </a:lnTo>
                  <a:lnTo>
                    <a:pt x="27481" y="9701"/>
                  </a:lnTo>
                  <a:lnTo>
                    <a:pt x="28394" y="9507"/>
                  </a:lnTo>
                  <a:lnTo>
                    <a:pt x="29261" y="9244"/>
                  </a:lnTo>
                  <a:lnTo>
                    <a:pt x="30186" y="9050"/>
                  </a:lnTo>
                  <a:lnTo>
                    <a:pt x="30596" y="9016"/>
                  </a:lnTo>
                  <a:lnTo>
                    <a:pt x="31099" y="8423"/>
                  </a:lnTo>
                  <a:lnTo>
                    <a:pt x="32000" y="8251"/>
                  </a:lnTo>
                  <a:lnTo>
                    <a:pt x="32365" y="8617"/>
                  </a:lnTo>
                  <a:lnTo>
                    <a:pt x="33233" y="8993"/>
                  </a:lnTo>
                  <a:lnTo>
                    <a:pt x="34180" y="8925"/>
                  </a:lnTo>
                  <a:lnTo>
                    <a:pt x="34990" y="9210"/>
                  </a:lnTo>
                  <a:lnTo>
                    <a:pt x="35447" y="9370"/>
                  </a:lnTo>
                  <a:lnTo>
                    <a:pt x="35926" y="10237"/>
                  </a:lnTo>
                  <a:lnTo>
                    <a:pt x="36451" y="10477"/>
                  </a:lnTo>
                  <a:lnTo>
                    <a:pt x="37467" y="10511"/>
                  </a:lnTo>
                  <a:lnTo>
                    <a:pt x="38049" y="10568"/>
                  </a:lnTo>
                  <a:lnTo>
                    <a:pt x="37661" y="11355"/>
                  </a:lnTo>
                  <a:lnTo>
                    <a:pt x="37889" y="12052"/>
                  </a:lnTo>
                  <a:lnTo>
                    <a:pt x="37421" y="12793"/>
                  </a:lnTo>
                  <a:lnTo>
                    <a:pt x="37775" y="13067"/>
                  </a:lnTo>
                  <a:lnTo>
                    <a:pt x="37866" y="13375"/>
                  </a:lnTo>
                  <a:lnTo>
                    <a:pt x="37866" y="13375"/>
                  </a:lnTo>
                  <a:lnTo>
                    <a:pt x="38596" y="12965"/>
                  </a:lnTo>
                  <a:lnTo>
                    <a:pt x="39030" y="12440"/>
                  </a:lnTo>
                  <a:lnTo>
                    <a:pt x="38380" y="11892"/>
                  </a:lnTo>
                  <a:lnTo>
                    <a:pt x="38596" y="10922"/>
                  </a:lnTo>
                  <a:lnTo>
                    <a:pt x="38745" y="10328"/>
                  </a:lnTo>
                  <a:lnTo>
                    <a:pt x="38505" y="9940"/>
                  </a:lnTo>
                  <a:lnTo>
                    <a:pt x="38402" y="9598"/>
                  </a:lnTo>
                  <a:lnTo>
                    <a:pt x="38482" y="9164"/>
                  </a:lnTo>
                  <a:lnTo>
                    <a:pt x="37569" y="9438"/>
                  </a:lnTo>
                  <a:lnTo>
                    <a:pt x="36485" y="9906"/>
                  </a:lnTo>
                  <a:lnTo>
                    <a:pt x="36451" y="9358"/>
                  </a:lnTo>
                  <a:lnTo>
                    <a:pt x="36371" y="8982"/>
                  </a:lnTo>
                  <a:lnTo>
                    <a:pt x="35983" y="8753"/>
                  </a:lnTo>
                  <a:lnTo>
                    <a:pt x="35378" y="8742"/>
                  </a:lnTo>
                  <a:lnTo>
                    <a:pt x="40434" y="4120"/>
                  </a:lnTo>
                  <a:lnTo>
                    <a:pt x="43903" y="1233"/>
                  </a:lnTo>
                  <a:lnTo>
                    <a:pt x="43903" y="1233"/>
                  </a:lnTo>
                  <a:lnTo>
                    <a:pt x="43903" y="1233"/>
                  </a:lnTo>
                  <a:lnTo>
                    <a:pt x="43401" y="1142"/>
                  </a:lnTo>
                  <a:lnTo>
                    <a:pt x="42819" y="913"/>
                  </a:lnTo>
                  <a:lnTo>
                    <a:pt x="41883" y="1027"/>
                  </a:lnTo>
                  <a:lnTo>
                    <a:pt x="41575" y="925"/>
                  </a:lnTo>
                  <a:lnTo>
                    <a:pt x="40559" y="856"/>
                  </a:lnTo>
                  <a:lnTo>
                    <a:pt x="39681" y="628"/>
                  </a:lnTo>
                  <a:lnTo>
                    <a:pt x="38996" y="696"/>
                  </a:lnTo>
                  <a:lnTo>
                    <a:pt x="38288" y="571"/>
                  </a:lnTo>
                  <a:lnTo>
                    <a:pt x="38574" y="400"/>
                  </a:lnTo>
                  <a:lnTo>
                    <a:pt x="37683" y="354"/>
                  </a:lnTo>
                  <a:lnTo>
                    <a:pt x="37204" y="491"/>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20" name="Google Shape;2120;p65"/>
            <p:cNvSpPr/>
            <p:nvPr/>
          </p:nvSpPr>
          <p:spPr>
            <a:xfrm>
              <a:off x="4725950" y="2079875"/>
              <a:ext cx="338975" cy="188625"/>
            </a:xfrm>
            <a:custGeom>
              <a:rect b="b" l="l" r="r" t="t"/>
              <a:pathLst>
                <a:path extrusionOk="0" h="7545" w="13559">
                  <a:moveTo>
                    <a:pt x="11618" y="2911"/>
                  </a:moveTo>
                  <a:lnTo>
                    <a:pt x="11253" y="3082"/>
                  </a:lnTo>
                  <a:lnTo>
                    <a:pt x="10489" y="3698"/>
                  </a:lnTo>
                  <a:lnTo>
                    <a:pt x="10352" y="4337"/>
                  </a:lnTo>
                  <a:lnTo>
                    <a:pt x="10089" y="4337"/>
                  </a:lnTo>
                  <a:lnTo>
                    <a:pt x="9758" y="3904"/>
                  </a:lnTo>
                  <a:lnTo>
                    <a:pt x="8811" y="3881"/>
                  </a:lnTo>
                  <a:lnTo>
                    <a:pt x="8446" y="3162"/>
                  </a:lnTo>
                  <a:lnTo>
                    <a:pt x="8092" y="3150"/>
                  </a:lnTo>
                  <a:lnTo>
                    <a:pt x="7875" y="2272"/>
                  </a:lnTo>
                  <a:lnTo>
                    <a:pt x="6803" y="1621"/>
                  </a:lnTo>
                  <a:lnTo>
                    <a:pt x="5581" y="1701"/>
                  </a:lnTo>
                  <a:lnTo>
                    <a:pt x="4771" y="1827"/>
                  </a:lnTo>
                  <a:lnTo>
                    <a:pt x="3835" y="1039"/>
                  </a:lnTo>
                  <a:lnTo>
                    <a:pt x="3151" y="708"/>
                  </a:lnTo>
                  <a:lnTo>
                    <a:pt x="1861" y="69"/>
                  </a:lnTo>
                  <a:lnTo>
                    <a:pt x="1701" y="1"/>
                  </a:lnTo>
                  <a:lnTo>
                    <a:pt x="1" y="514"/>
                  </a:lnTo>
                  <a:lnTo>
                    <a:pt x="891" y="3767"/>
                  </a:lnTo>
                  <a:lnTo>
                    <a:pt x="1713" y="3755"/>
                  </a:lnTo>
                  <a:lnTo>
                    <a:pt x="1484" y="3310"/>
                  </a:lnTo>
                  <a:lnTo>
                    <a:pt x="2032" y="2991"/>
                  </a:lnTo>
                  <a:lnTo>
                    <a:pt x="2500" y="2477"/>
                  </a:lnTo>
                  <a:lnTo>
                    <a:pt x="3607" y="2945"/>
                  </a:lnTo>
                  <a:lnTo>
                    <a:pt x="3881" y="3653"/>
                  </a:lnTo>
                  <a:lnTo>
                    <a:pt x="4212" y="3835"/>
                  </a:lnTo>
                  <a:lnTo>
                    <a:pt x="4999" y="3789"/>
                  </a:lnTo>
                  <a:lnTo>
                    <a:pt x="5285" y="3961"/>
                  </a:lnTo>
                  <a:lnTo>
                    <a:pt x="5890" y="4874"/>
                  </a:lnTo>
                  <a:lnTo>
                    <a:pt x="6894" y="5501"/>
                  </a:lnTo>
                  <a:lnTo>
                    <a:pt x="7487" y="5935"/>
                  </a:lnTo>
                  <a:lnTo>
                    <a:pt x="8377" y="6391"/>
                  </a:lnTo>
                  <a:lnTo>
                    <a:pt x="9473" y="6768"/>
                  </a:lnTo>
                  <a:lnTo>
                    <a:pt x="9587" y="7339"/>
                  </a:lnTo>
                  <a:lnTo>
                    <a:pt x="9998" y="7339"/>
                  </a:lnTo>
                  <a:lnTo>
                    <a:pt x="10614" y="7544"/>
                  </a:lnTo>
                  <a:lnTo>
                    <a:pt x="10797" y="6597"/>
                  </a:lnTo>
                  <a:lnTo>
                    <a:pt x="10454" y="5935"/>
                  </a:lnTo>
                  <a:lnTo>
                    <a:pt x="9861" y="5707"/>
                  </a:lnTo>
                  <a:lnTo>
                    <a:pt x="9941" y="5307"/>
                  </a:lnTo>
                  <a:lnTo>
                    <a:pt x="10569" y="5342"/>
                  </a:lnTo>
                  <a:lnTo>
                    <a:pt x="10785" y="4851"/>
                  </a:lnTo>
                  <a:lnTo>
                    <a:pt x="10854" y="4280"/>
                  </a:lnTo>
                  <a:lnTo>
                    <a:pt x="11767" y="4063"/>
                  </a:lnTo>
                  <a:lnTo>
                    <a:pt x="11744" y="4474"/>
                  </a:lnTo>
                  <a:lnTo>
                    <a:pt x="11927" y="4737"/>
                  </a:lnTo>
                  <a:lnTo>
                    <a:pt x="12223" y="4702"/>
                  </a:lnTo>
                  <a:lnTo>
                    <a:pt x="12805" y="4794"/>
                  </a:lnTo>
                  <a:lnTo>
                    <a:pt x="13559" y="4143"/>
                  </a:lnTo>
                  <a:lnTo>
                    <a:pt x="12543" y="3675"/>
                  </a:lnTo>
                  <a:lnTo>
                    <a:pt x="12086" y="3904"/>
                  </a:lnTo>
                  <a:lnTo>
                    <a:pt x="11424" y="3573"/>
                  </a:lnTo>
                  <a:lnTo>
                    <a:pt x="11870" y="2991"/>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21" name="Google Shape;2121;p65"/>
            <p:cNvSpPr/>
            <p:nvPr/>
          </p:nvSpPr>
          <p:spPr>
            <a:xfrm>
              <a:off x="2257775" y="2836225"/>
              <a:ext cx="269925" cy="259650"/>
            </a:xfrm>
            <a:custGeom>
              <a:rect b="b" l="l" r="r" t="t"/>
              <a:pathLst>
                <a:path extrusionOk="0" h="10386" w="10797">
                  <a:moveTo>
                    <a:pt x="10797" y="3435"/>
                  </a:moveTo>
                  <a:lnTo>
                    <a:pt x="10477" y="3230"/>
                  </a:lnTo>
                  <a:lnTo>
                    <a:pt x="10067" y="3253"/>
                  </a:lnTo>
                  <a:lnTo>
                    <a:pt x="9964" y="2522"/>
                  </a:lnTo>
                  <a:lnTo>
                    <a:pt x="9382" y="2066"/>
                  </a:lnTo>
                  <a:lnTo>
                    <a:pt x="8754" y="2009"/>
                  </a:lnTo>
                  <a:lnTo>
                    <a:pt x="8503" y="1587"/>
                  </a:lnTo>
                  <a:lnTo>
                    <a:pt x="9188" y="1313"/>
                  </a:lnTo>
                  <a:lnTo>
                    <a:pt x="8229" y="1324"/>
                  </a:lnTo>
                  <a:lnTo>
                    <a:pt x="7248" y="1381"/>
                  </a:lnTo>
                  <a:lnTo>
                    <a:pt x="7213" y="1609"/>
                  </a:lnTo>
                  <a:lnTo>
                    <a:pt x="6757" y="1883"/>
                  </a:lnTo>
                  <a:lnTo>
                    <a:pt x="6164" y="1781"/>
                  </a:lnTo>
                  <a:lnTo>
                    <a:pt x="5718" y="1370"/>
                  </a:lnTo>
                  <a:lnTo>
                    <a:pt x="4863" y="1472"/>
                  </a:lnTo>
                  <a:lnTo>
                    <a:pt x="4144" y="1461"/>
                  </a:lnTo>
                  <a:lnTo>
                    <a:pt x="4132" y="1153"/>
                  </a:lnTo>
                  <a:lnTo>
                    <a:pt x="3630" y="662"/>
                  </a:lnTo>
                  <a:lnTo>
                    <a:pt x="3082" y="639"/>
                  </a:lnTo>
                  <a:lnTo>
                    <a:pt x="2831" y="0"/>
                  </a:lnTo>
                  <a:lnTo>
                    <a:pt x="2534" y="286"/>
                  </a:lnTo>
                  <a:lnTo>
                    <a:pt x="2626" y="719"/>
                  </a:lnTo>
                  <a:lnTo>
                    <a:pt x="1610" y="1084"/>
                  </a:lnTo>
                  <a:lnTo>
                    <a:pt x="1610" y="1769"/>
                  </a:lnTo>
                  <a:lnTo>
                    <a:pt x="1838" y="2089"/>
                  </a:lnTo>
                  <a:lnTo>
                    <a:pt x="1621" y="2739"/>
                  </a:lnTo>
                  <a:lnTo>
                    <a:pt x="1279" y="2796"/>
                  </a:lnTo>
                  <a:lnTo>
                    <a:pt x="1005" y="2089"/>
                  </a:lnTo>
                  <a:lnTo>
                    <a:pt x="1393" y="1552"/>
                  </a:lnTo>
                  <a:lnTo>
                    <a:pt x="1439" y="1084"/>
                  </a:lnTo>
                  <a:lnTo>
                    <a:pt x="1199" y="674"/>
                  </a:lnTo>
                  <a:lnTo>
                    <a:pt x="1667" y="559"/>
                  </a:lnTo>
                  <a:lnTo>
                    <a:pt x="1713" y="343"/>
                  </a:lnTo>
                  <a:lnTo>
                    <a:pt x="1176" y="502"/>
                  </a:lnTo>
                  <a:lnTo>
                    <a:pt x="948" y="959"/>
                  </a:lnTo>
                  <a:lnTo>
                    <a:pt x="640" y="1210"/>
                  </a:lnTo>
                  <a:lnTo>
                    <a:pt x="378" y="1552"/>
                  </a:lnTo>
                  <a:lnTo>
                    <a:pt x="252" y="2203"/>
                  </a:lnTo>
                  <a:lnTo>
                    <a:pt x="1" y="2728"/>
                  </a:lnTo>
                  <a:lnTo>
                    <a:pt x="412" y="2796"/>
                  </a:lnTo>
                  <a:lnTo>
                    <a:pt x="492" y="3207"/>
                  </a:lnTo>
                  <a:lnTo>
                    <a:pt x="651" y="3413"/>
                  </a:lnTo>
                  <a:lnTo>
                    <a:pt x="709" y="3766"/>
                  </a:lnTo>
                  <a:lnTo>
                    <a:pt x="594" y="4109"/>
                  </a:lnTo>
                  <a:lnTo>
                    <a:pt x="629" y="4291"/>
                  </a:lnTo>
                  <a:lnTo>
                    <a:pt x="811" y="4383"/>
                  </a:lnTo>
                  <a:lnTo>
                    <a:pt x="994" y="4691"/>
                  </a:lnTo>
                  <a:lnTo>
                    <a:pt x="2021" y="4611"/>
                  </a:lnTo>
                  <a:lnTo>
                    <a:pt x="2477" y="4725"/>
                  </a:lnTo>
                  <a:lnTo>
                    <a:pt x="3025" y="5501"/>
                  </a:lnTo>
                  <a:lnTo>
                    <a:pt x="3345" y="5410"/>
                  </a:lnTo>
                  <a:lnTo>
                    <a:pt x="3915" y="5444"/>
                  </a:lnTo>
                  <a:lnTo>
                    <a:pt x="4372" y="5353"/>
                  </a:lnTo>
                  <a:lnTo>
                    <a:pt x="4657" y="5501"/>
                  </a:lnTo>
                  <a:lnTo>
                    <a:pt x="4486" y="5992"/>
                  </a:lnTo>
                  <a:lnTo>
                    <a:pt x="4303" y="6288"/>
                  </a:lnTo>
                  <a:lnTo>
                    <a:pt x="4235" y="6950"/>
                  </a:lnTo>
                  <a:lnTo>
                    <a:pt x="4372" y="7544"/>
                  </a:lnTo>
                  <a:lnTo>
                    <a:pt x="4589" y="7818"/>
                  </a:lnTo>
                  <a:lnTo>
                    <a:pt x="4623" y="8034"/>
                  </a:lnTo>
                  <a:lnTo>
                    <a:pt x="4201" y="8468"/>
                  </a:lnTo>
                  <a:lnTo>
                    <a:pt x="4486" y="8674"/>
                  </a:lnTo>
                  <a:lnTo>
                    <a:pt x="4691" y="8982"/>
                  </a:lnTo>
                  <a:lnTo>
                    <a:pt x="4931" y="9895"/>
                  </a:lnTo>
                  <a:lnTo>
                    <a:pt x="5365" y="10385"/>
                  </a:lnTo>
                  <a:lnTo>
                    <a:pt x="5992" y="10317"/>
                  </a:lnTo>
                  <a:lnTo>
                    <a:pt x="6141" y="10043"/>
                  </a:lnTo>
                  <a:lnTo>
                    <a:pt x="6746" y="9826"/>
                  </a:lnTo>
                  <a:lnTo>
                    <a:pt x="7077" y="9689"/>
                  </a:lnTo>
                  <a:lnTo>
                    <a:pt x="7168" y="9301"/>
                  </a:lnTo>
                  <a:lnTo>
                    <a:pt x="7761" y="9039"/>
                  </a:lnTo>
                  <a:lnTo>
                    <a:pt x="7716" y="8845"/>
                  </a:lnTo>
                  <a:lnTo>
                    <a:pt x="7031" y="8776"/>
                  </a:lnTo>
                  <a:lnTo>
                    <a:pt x="6928" y="8206"/>
                  </a:lnTo>
                  <a:lnTo>
                    <a:pt x="6974" y="7589"/>
                  </a:lnTo>
                  <a:lnTo>
                    <a:pt x="6631" y="7361"/>
                  </a:lnTo>
                  <a:lnTo>
                    <a:pt x="6768" y="7270"/>
                  </a:lnTo>
                  <a:lnTo>
                    <a:pt x="7373" y="7384"/>
                  </a:lnTo>
                  <a:lnTo>
                    <a:pt x="8001" y="7612"/>
                  </a:lnTo>
                  <a:lnTo>
                    <a:pt x="8241" y="7407"/>
                  </a:lnTo>
                  <a:lnTo>
                    <a:pt x="8811" y="7258"/>
                  </a:lnTo>
                  <a:lnTo>
                    <a:pt x="9724" y="6916"/>
                  </a:lnTo>
                  <a:lnTo>
                    <a:pt x="10021" y="6574"/>
                  </a:lnTo>
                  <a:lnTo>
                    <a:pt x="9930" y="6323"/>
                  </a:lnTo>
                  <a:lnTo>
                    <a:pt x="9393" y="5638"/>
                  </a:lnTo>
                  <a:lnTo>
                    <a:pt x="9621" y="5375"/>
                  </a:lnTo>
                  <a:lnTo>
                    <a:pt x="9621" y="4965"/>
                  </a:lnTo>
                  <a:lnTo>
                    <a:pt x="10112" y="4805"/>
                  </a:lnTo>
                  <a:lnTo>
                    <a:pt x="10329" y="4634"/>
                  </a:lnTo>
                  <a:lnTo>
                    <a:pt x="10055" y="4314"/>
                  </a:lnTo>
                  <a:lnTo>
                    <a:pt x="10135" y="3983"/>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22" name="Google Shape;2122;p65"/>
            <p:cNvSpPr/>
            <p:nvPr/>
          </p:nvSpPr>
          <p:spPr>
            <a:xfrm>
              <a:off x="5724250" y="2582300"/>
              <a:ext cx="172625" cy="334400"/>
            </a:xfrm>
            <a:custGeom>
              <a:rect b="b" l="l" r="r" t="t"/>
              <a:pathLst>
                <a:path extrusionOk="0" h="13376" w="6905">
                  <a:moveTo>
                    <a:pt x="4748" y="1632"/>
                  </a:moveTo>
                  <a:lnTo>
                    <a:pt x="3903" y="1404"/>
                  </a:lnTo>
                  <a:lnTo>
                    <a:pt x="3481" y="1028"/>
                  </a:lnTo>
                  <a:lnTo>
                    <a:pt x="3504" y="503"/>
                  </a:lnTo>
                  <a:lnTo>
                    <a:pt x="2762" y="343"/>
                  </a:lnTo>
                  <a:lnTo>
                    <a:pt x="2340" y="0"/>
                  </a:lnTo>
                  <a:lnTo>
                    <a:pt x="1758" y="480"/>
                  </a:lnTo>
                  <a:lnTo>
                    <a:pt x="993" y="582"/>
                  </a:lnTo>
                  <a:lnTo>
                    <a:pt x="388" y="582"/>
                  </a:lnTo>
                  <a:lnTo>
                    <a:pt x="0" y="799"/>
                  </a:lnTo>
                  <a:lnTo>
                    <a:pt x="571" y="1530"/>
                  </a:lnTo>
                  <a:lnTo>
                    <a:pt x="1050" y="2340"/>
                  </a:lnTo>
                  <a:lnTo>
                    <a:pt x="2020" y="2351"/>
                  </a:lnTo>
                  <a:lnTo>
                    <a:pt x="2454" y="3139"/>
                  </a:lnTo>
                  <a:lnTo>
                    <a:pt x="1986" y="3378"/>
                  </a:lnTo>
                  <a:lnTo>
                    <a:pt x="1792" y="3709"/>
                  </a:lnTo>
                  <a:lnTo>
                    <a:pt x="2842" y="4257"/>
                  </a:lnTo>
                  <a:lnTo>
                    <a:pt x="3652" y="5319"/>
                  </a:lnTo>
                  <a:lnTo>
                    <a:pt x="4268" y="6117"/>
                  </a:lnTo>
                  <a:lnTo>
                    <a:pt x="4953" y="6745"/>
                  </a:lnTo>
                  <a:lnTo>
                    <a:pt x="5238" y="7396"/>
                  </a:lnTo>
                  <a:lnTo>
                    <a:pt x="5204" y="8297"/>
                  </a:lnTo>
                  <a:lnTo>
                    <a:pt x="5467" y="8902"/>
                  </a:lnTo>
                  <a:lnTo>
                    <a:pt x="5478" y="9998"/>
                  </a:lnTo>
                  <a:lnTo>
                    <a:pt x="4200" y="10694"/>
                  </a:lnTo>
                  <a:lnTo>
                    <a:pt x="4599" y="11241"/>
                  </a:lnTo>
                  <a:lnTo>
                    <a:pt x="3778" y="11310"/>
                  </a:lnTo>
                  <a:lnTo>
                    <a:pt x="3104" y="11664"/>
                  </a:lnTo>
                  <a:lnTo>
                    <a:pt x="3743" y="12200"/>
                  </a:lnTo>
                  <a:lnTo>
                    <a:pt x="3561" y="12805"/>
                  </a:lnTo>
                  <a:lnTo>
                    <a:pt x="3892" y="13376"/>
                  </a:lnTo>
                  <a:lnTo>
                    <a:pt x="4828" y="12542"/>
                  </a:lnTo>
                  <a:lnTo>
                    <a:pt x="5421" y="11778"/>
                  </a:lnTo>
                  <a:lnTo>
                    <a:pt x="6288" y="11196"/>
                  </a:lnTo>
                  <a:lnTo>
                    <a:pt x="6905" y="10602"/>
                  </a:lnTo>
                  <a:lnTo>
                    <a:pt x="6847" y="9005"/>
                  </a:lnTo>
                  <a:lnTo>
                    <a:pt x="6277" y="7327"/>
                  </a:lnTo>
                  <a:lnTo>
                    <a:pt x="5683" y="6608"/>
                  </a:lnTo>
                  <a:lnTo>
                    <a:pt x="4885" y="6038"/>
                  </a:lnTo>
                  <a:lnTo>
                    <a:pt x="3972" y="4851"/>
                  </a:lnTo>
                  <a:lnTo>
                    <a:pt x="3218" y="3892"/>
                  </a:lnTo>
                  <a:lnTo>
                    <a:pt x="3287" y="3264"/>
                  </a:lnTo>
                  <a:lnTo>
                    <a:pt x="3823" y="2408"/>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23" name="Google Shape;2123;p65"/>
            <p:cNvSpPr/>
            <p:nvPr/>
          </p:nvSpPr>
          <p:spPr>
            <a:xfrm>
              <a:off x="7026375" y="3443925"/>
              <a:ext cx="18575" cy="45100"/>
            </a:xfrm>
            <a:custGeom>
              <a:rect b="b" l="l" r="r" t="t"/>
              <a:pathLst>
                <a:path extrusionOk="0" h="1804" w="743">
                  <a:moveTo>
                    <a:pt x="742" y="1666"/>
                  </a:moveTo>
                  <a:lnTo>
                    <a:pt x="354" y="1153"/>
                  </a:lnTo>
                  <a:lnTo>
                    <a:pt x="263" y="1404"/>
                  </a:lnTo>
                  <a:lnTo>
                    <a:pt x="457" y="1803"/>
                  </a:lnTo>
                  <a:close/>
                  <a:moveTo>
                    <a:pt x="457" y="286"/>
                  </a:moveTo>
                  <a:lnTo>
                    <a:pt x="126" y="0"/>
                  </a:lnTo>
                  <a:lnTo>
                    <a:pt x="0" y="696"/>
                  </a:lnTo>
                  <a:lnTo>
                    <a:pt x="69" y="959"/>
                  </a:lnTo>
                  <a:lnTo>
                    <a:pt x="240" y="902"/>
                  </a:lnTo>
                  <a:lnTo>
                    <a:pt x="423" y="1016"/>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24" name="Google Shape;2124;p65"/>
            <p:cNvSpPr/>
            <p:nvPr/>
          </p:nvSpPr>
          <p:spPr>
            <a:xfrm>
              <a:off x="4566475" y="2681025"/>
              <a:ext cx="206300" cy="145525"/>
            </a:xfrm>
            <a:custGeom>
              <a:rect b="b" l="l" r="r" t="t"/>
              <a:pathLst>
                <a:path extrusionOk="0" h="5821" w="8252">
                  <a:moveTo>
                    <a:pt x="8251" y="2134"/>
                  </a:moveTo>
                  <a:lnTo>
                    <a:pt x="7955" y="1506"/>
                  </a:lnTo>
                  <a:lnTo>
                    <a:pt x="7213" y="0"/>
                  </a:lnTo>
                  <a:lnTo>
                    <a:pt x="4965" y="342"/>
                  </a:lnTo>
                  <a:lnTo>
                    <a:pt x="4257" y="765"/>
                  </a:lnTo>
                  <a:lnTo>
                    <a:pt x="3755" y="1712"/>
                  </a:lnTo>
                  <a:lnTo>
                    <a:pt x="3401" y="1860"/>
                  </a:lnTo>
                  <a:lnTo>
                    <a:pt x="3173" y="1552"/>
                  </a:lnTo>
                  <a:lnTo>
                    <a:pt x="2876" y="1598"/>
                  </a:lnTo>
                  <a:lnTo>
                    <a:pt x="2100" y="1518"/>
                  </a:lnTo>
                  <a:lnTo>
                    <a:pt x="1963" y="1415"/>
                  </a:lnTo>
                  <a:lnTo>
                    <a:pt x="1050" y="1438"/>
                  </a:lnTo>
                  <a:lnTo>
                    <a:pt x="834" y="1529"/>
                  </a:lnTo>
                  <a:lnTo>
                    <a:pt x="491" y="1290"/>
                  </a:lnTo>
                  <a:lnTo>
                    <a:pt x="320" y="1735"/>
                  </a:lnTo>
                  <a:lnTo>
                    <a:pt x="411" y="2111"/>
                  </a:lnTo>
                  <a:lnTo>
                    <a:pt x="92" y="2419"/>
                  </a:lnTo>
                  <a:lnTo>
                    <a:pt x="149" y="2796"/>
                  </a:lnTo>
                  <a:lnTo>
                    <a:pt x="58" y="2990"/>
                  </a:lnTo>
                  <a:lnTo>
                    <a:pt x="160" y="3401"/>
                  </a:lnTo>
                  <a:lnTo>
                    <a:pt x="0" y="3447"/>
                  </a:lnTo>
                  <a:lnTo>
                    <a:pt x="252" y="3812"/>
                  </a:lnTo>
                  <a:lnTo>
                    <a:pt x="434" y="4485"/>
                  </a:lnTo>
                  <a:lnTo>
                    <a:pt x="571" y="4759"/>
                  </a:lnTo>
                  <a:lnTo>
                    <a:pt x="571" y="5238"/>
                  </a:lnTo>
                  <a:lnTo>
                    <a:pt x="799" y="5775"/>
                  </a:lnTo>
                  <a:lnTo>
                    <a:pt x="1358" y="5820"/>
                  </a:lnTo>
                  <a:lnTo>
                    <a:pt x="1621" y="5695"/>
                  </a:lnTo>
                  <a:lnTo>
                    <a:pt x="1998" y="5729"/>
                  </a:lnTo>
                  <a:lnTo>
                    <a:pt x="2112" y="5478"/>
                  </a:lnTo>
                  <a:lnTo>
                    <a:pt x="2329" y="5421"/>
                  </a:lnTo>
                  <a:lnTo>
                    <a:pt x="2488" y="5181"/>
                  </a:lnTo>
                  <a:lnTo>
                    <a:pt x="2682" y="5124"/>
                  </a:lnTo>
                  <a:lnTo>
                    <a:pt x="3356" y="5078"/>
                  </a:lnTo>
                  <a:lnTo>
                    <a:pt x="3858" y="4907"/>
                  </a:lnTo>
                  <a:lnTo>
                    <a:pt x="4303" y="4531"/>
                  </a:lnTo>
                  <a:lnTo>
                    <a:pt x="4543" y="4588"/>
                  </a:lnTo>
                  <a:lnTo>
                    <a:pt x="4885" y="4542"/>
                  </a:lnTo>
                  <a:lnTo>
                    <a:pt x="5558" y="3903"/>
                  </a:lnTo>
                  <a:lnTo>
                    <a:pt x="6814" y="3469"/>
                  </a:lnTo>
                  <a:lnTo>
                    <a:pt x="7567" y="3081"/>
                  </a:lnTo>
                  <a:lnTo>
                    <a:pt x="7567" y="2785"/>
                  </a:lnTo>
                  <a:lnTo>
                    <a:pt x="7692" y="2374"/>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25" name="Google Shape;2125;p65"/>
            <p:cNvSpPr/>
            <p:nvPr/>
          </p:nvSpPr>
          <p:spPr>
            <a:xfrm>
              <a:off x="4037225" y="3613400"/>
              <a:ext cx="321850" cy="288750"/>
            </a:xfrm>
            <a:custGeom>
              <a:rect b="b" l="l" r="r" t="t"/>
              <a:pathLst>
                <a:path extrusionOk="0" h="11550" w="12874">
                  <a:moveTo>
                    <a:pt x="11835" y="137"/>
                  </a:moveTo>
                  <a:lnTo>
                    <a:pt x="11413" y="57"/>
                  </a:lnTo>
                  <a:lnTo>
                    <a:pt x="11139" y="171"/>
                  </a:lnTo>
                  <a:lnTo>
                    <a:pt x="10774" y="11"/>
                  </a:lnTo>
                  <a:lnTo>
                    <a:pt x="10454" y="0"/>
                  </a:lnTo>
                  <a:lnTo>
                    <a:pt x="9313" y="673"/>
                  </a:lnTo>
                  <a:lnTo>
                    <a:pt x="8571" y="1335"/>
                  </a:lnTo>
                  <a:lnTo>
                    <a:pt x="8286" y="1952"/>
                  </a:lnTo>
                  <a:lnTo>
                    <a:pt x="8046" y="2294"/>
                  </a:lnTo>
                  <a:lnTo>
                    <a:pt x="7624" y="2362"/>
                  </a:lnTo>
                  <a:lnTo>
                    <a:pt x="7453" y="2796"/>
                  </a:lnTo>
                  <a:lnTo>
                    <a:pt x="7362" y="3081"/>
                  </a:lnTo>
                  <a:lnTo>
                    <a:pt x="6848" y="3298"/>
                  </a:lnTo>
                  <a:lnTo>
                    <a:pt x="6220" y="3253"/>
                  </a:lnTo>
                  <a:lnTo>
                    <a:pt x="5867" y="2990"/>
                  </a:lnTo>
                  <a:lnTo>
                    <a:pt x="5536" y="2876"/>
                  </a:lnTo>
                  <a:lnTo>
                    <a:pt x="5148" y="3093"/>
                  </a:lnTo>
                  <a:lnTo>
                    <a:pt x="4942" y="3538"/>
                  </a:lnTo>
                  <a:lnTo>
                    <a:pt x="4554" y="3812"/>
                  </a:lnTo>
                  <a:lnTo>
                    <a:pt x="4155" y="4211"/>
                  </a:lnTo>
                  <a:lnTo>
                    <a:pt x="3584" y="4302"/>
                  </a:lnTo>
                  <a:lnTo>
                    <a:pt x="3424" y="3983"/>
                  </a:lnTo>
                  <a:lnTo>
                    <a:pt x="3527" y="3435"/>
                  </a:lnTo>
                  <a:lnTo>
                    <a:pt x="3105" y="2568"/>
                  </a:lnTo>
                  <a:lnTo>
                    <a:pt x="2900" y="2419"/>
                  </a:lnTo>
                  <a:lnTo>
                    <a:pt x="2740" y="5786"/>
                  </a:lnTo>
                  <a:lnTo>
                    <a:pt x="2032" y="6243"/>
                  </a:lnTo>
                  <a:lnTo>
                    <a:pt x="1610" y="6322"/>
                  </a:lnTo>
                  <a:lnTo>
                    <a:pt x="1142" y="6151"/>
                  </a:lnTo>
                  <a:lnTo>
                    <a:pt x="800" y="6071"/>
                  </a:lnTo>
                  <a:lnTo>
                    <a:pt x="686" y="5695"/>
                  </a:lnTo>
                  <a:lnTo>
                    <a:pt x="389" y="5432"/>
                  </a:lnTo>
                  <a:lnTo>
                    <a:pt x="1" y="5889"/>
                  </a:lnTo>
                  <a:lnTo>
                    <a:pt x="503" y="7064"/>
                  </a:lnTo>
                  <a:lnTo>
                    <a:pt x="503" y="7076"/>
                  </a:lnTo>
                  <a:lnTo>
                    <a:pt x="857" y="7829"/>
                  </a:lnTo>
                  <a:lnTo>
                    <a:pt x="1313" y="8685"/>
                  </a:lnTo>
                  <a:lnTo>
                    <a:pt x="1290" y="9369"/>
                  </a:lnTo>
                  <a:lnTo>
                    <a:pt x="1039" y="9541"/>
                  </a:lnTo>
                  <a:lnTo>
                    <a:pt x="1245" y="10145"/>
                  </a:lnTo>
                  <a:lnTo>
                    <a:pt x="1222" y="10682"/>
                  </a:lnTo>
                  <a:lnTo>
                    <a:pt x="1302" y="10922"/>
                  </a:lnTo>
                  <a:lnTo>
                    <a:pt x="1347" y="10796"/>
                  </a:lnTo>
                  <a:lnTo>
                    <a:pt x="1644" y="11207"/>
                  </a:lnTo>
                  <a:lnTo>
                    <a:pt x="1895" y="11230"/>
                  </a:lnTo>
                  <a:lnTo>
                    <a:pt x="2203" y="11549"/>
                  </a:lnTo>
                  <a:lnTo>
                    <a:pt x="2546" y="11526"/>
                  </a:lnTo>
                  <a:lnTo>
                    <a:pt x="3036" y="11184"/>
                  </a:lnTo>
                  <a:lnTo>
                    <a:pt x="3698" y="11036"/>
                  </a:lnTo>
                  <a:lnTo>
                    <a:pt x="4497" y="10682"/>
                  </a:lnTo>
                  <a:lnTo>
                    <a:pt x="4805" y="10728"/>
                  </a:lnTo>
                  <a:lnTo>
                    <a:pt x="5285" y="10613"/>
                  </a:lnTo>
                  <a:lnTo>
                    <a:pt x="6095" y="10785"/>
                  </a:lnTo>
                  <a:lnTo>
                    <a:pt x="6483" y="10613"/>
                  </a:lnTo>
                  <a:lnTo>
                    <a:pt x="6939" y="10750"/>
                  </a:lnTo>
                  <a:lnTo>
                    <a:pt x="7054" y="10499"/>
                  </a:lnTo>
                  <a:lnTo>
                    <a:pt x="7430" y="10454"/>
                  </a:lnTo>
                  <a:lnTo>
                    <a:pt x="8263" y="10100"/>
                  </a:lnTo>
                  <a:lnTo>
                    <a:pt x="8880" y="9689"/>
                  </a:lnTo>
                  <a:lnTo>
                    <a:pt x="9462" y="9141"/>
                  </a:lnTo>
                  <a:lnTo>
                    <a:pt x="10420" y="8217"/>
                  </a:lnTo>
                  <a:lnTo>
                    <a:pt x="10899" y="7555"/>
                  </a:lnTo>
                  <a:lnTo>
                    <a:pt x="11162" y="7098"/>
                  </a:lnTo>
                  <a:lnTo>
                    <a:pt x="11516" y="6631"/>
                  </a:lnTo>
                  <a:lnTo>
                    <a:pt x="11687" y="6505"/>
                  </a:lnTo>
                  <a:lnTo>
                    <a:pt x="12246" y="6049"/>
                  </a:lnTo>
                  <a:lnTo>
                    <a:pt x="12474" y="5638"/>
                  </a:lnTo>
                  <a:lnTo>
                    <a:pt x="12623" y="4896"/>
                  </a:lnTo>
                  <a:lnTo>
                    <a:pt x="12874" y="4223"/>
                  </a:lnTo>
                  <a:lnTo>
                    <a:pt x="12280" y="4223"/>
                  </a:lnTo>
                  <a:lnTo>
                    <a:pt x="12098" y="4622"/>
                  </a:lnTo>
                  <a:lnTo>
                    <a:pt x="11630" y="4725"/>
                  </a:lnTo>
                  <a:lnTo>
                    <a:pt x="11196" y="4223"/>
                  </a:lnTo>
                  <a:lnTo>
                    <a:pt x="11219" y="3903"/>
                  </a:lnTo>
                  <a:lnTo>
                    <a:pt x="11447" y="3561"/>
                  </a:lnTo>
                  <a:lnTo>
                    <a:pt x="11539" y="3310"/>
                  </a:lnTo>
                  <a:lnTo>
                    <a:pt x="11767" y="3241"/>
                  </a:lnTo>
                  <a:lnTo>
                    <a:pt x="12155" y="3412"/>
                  </a:lnTo>
                  <a:lnTo>
                    <a:pt x="12098" y="3081"/>
                  </a:lnTo>
                  <a:lnTo>
                    <a:pt x="12303" y="2066"/>
                  </a:lnTo>
                  <a:lnTo>
                    <a:pt x="12143" y="1427"/>
                  </a:lnTo>
                  <a:close/>
                  <a:moveTo>
                    <a:pt x="8959" y="7669"/>
                  </a:moveTo>
                  <a:lnTo>
                    <a:pt x="8674" y="7760"/>
                  </a:lnTo>
                  <a:lnTo>
                    <a:pt x="8149" y="7064"/>
                  </a:lnTo>
                  <a:lnTo>
                    <a:pt x="8606" y="6494"/>
                  </a:lnTo>
                  <a:lnTo>
                    <a:pt x="9051" y="6128"/>
                  </a:lnTo>
                  <a:lnTo>
                    <a:pt x="9416" y="5946"/>
                  </a:lnTo>
                  <a:lnTo>
                    <a:pt x="9747" y="6231"/>
                  </a:lnTo>
                  <a:lnTo>
                    <a:pt x="9986" y="6505"/>
                  </a:lnTo>
                  <a:lnTo>
                    <a:pt x="9713" y="6950"/>
                  </a:lnTo>
                  <a:lnTo>
                    <a:pt x="9564" y="7247"/>
                  </a:lnTo>
                  <a:lnTo>
                    <a:pt x="9119" y="7384"/>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26" name="Google Shape;2126;p65"/>
            <p:cNvSpPr/>
            <p:nvPr/>
          </p:nvSpPr>
          <p:spPr>
            <a:xfrm>
              <a:off x="4155075" y="3299275"/>
              <a:ext cx="233975" cy="220275"/>
            </a:xfrm>
            <a:custGeom>
              <a:rect b="b" l="l" r="r" t="t"/>
              <a:pathLst>
                <a:path extrusionOk="0" h="8811" w="9359">
                  <a:moveTo>
                    <a:pt x="7258" y="297"/>
                  </a:moveTo>
                  <a:lnTo>
                    <a:pt x="6984" y="229"/>
                  </a:lnTo>
                  <a:lnTo>
                    <a:pt x="7041" y="34"/>
                  </a:lnTo>
                  <a:lnTo>
                    <a:pt x="6904" y="0"/>
                  </a:lnTo>
                  <a:lnTo>
                    <a:pt x="5832" y="149"/>
                  </a:lnTo>
                  <a:lnTo>
                    <a:pt x="5603" y="251"/>
                  </a:lnTo>
                  <a:lnTo>
                    <a:pt x="5375" y="833"/>
                  </a:lnTo>
                  <a:lnTo>
                    <a:pt x="5546" y="1233"/>
                  </a:lnTo>
                  <a:lnTo>
                    <a:pt x="5375" y="2306"/>
                  </a:lnTo>
                  <a:lnTo>
                    <a:pt x="5261" y="3218"/>
                  </a:lnTo>
                  <a:lnTo>
                    <a:pt x="5467" y="3378"/>
                  </a:lnTo>
                  <a:lnTo>
                    <a:pt x="6014" y="3732"/>
                  </a:lnTo>
                  <a:lnTo>
                    <a:pt x="6231" y="3561"/>
                  </a:lnTo>
                  <a:lnTo>
                    <a:pt x="6277" y="4542"/>
                  </a:lnTo>
                  <a:lnTo>
                    <a:pt x="5661" y="4542"/>
                  </a:lnTo>
                  <a:lnTo>
                    <a:pt x="5364" y="4052"/>
                  </a:lnTo>
                  <a:lnTo>
                    <a:pt x="5078" y="3652"/>
                  </a:lnTo>
                  <a:lnTo>
                    <a:pt x="4462" y="3538"/>
                  </a:lnTo>
                  <a:lnTo>
                    <a:pt x="4291" y="3047"/>
                  </a:lnTo>
                  <a:lnTo>
                    <a:pt x="3812" y="3333"/>
                  </a:lnTo>
                  <a:lnTo>
                    <a:pt x="3161" y="3207"/>
                  </a:lnTo>
                  <a:lnTo>
                    <a:pt x="2910" y="2808"/>
                  </a:lnTo>
                  <a:lnTo>
                    <a:pt x="2408" y="2716"/>
                  </a:lnTo>
                  <a:lnTo>
                    <a:pt x="2043" y="2739"/>
                  </a:lnTo>
                  <a:lnTo>
                    <a:pt x="1997" y="2454"/>
                  </a:lnTo>
                  <a:lnTo>
                    <a:pt x="1723" y="2431"/>
                  </a:lnTo>
                  <a:lnTo>
                    <a:pt x="1792" y="2716"/>
                  </a:lnTo>
                  <a:lnTo>
                    <a:pt x="1700" y="3150"/>
                  </a:lnTo>
                  <a:lnTo>
                    <a:pt x="1826" y="3572"/>
                  </a:lnTo>
                  <a:lnTo>
                    <a:pt x="1700" y="3915"/>
                  </a:lnTo>
                  <a:lnTo>
                    <a:pt x="1769" y="4234"/>
                  </a:lnTo>
                  <a:lnTo>
                    <a:pt x="114" y="4223"/>
                  </a:lnTo>
                  <a:lnTo>
                    <a:pt x="0" y="7110"/>
                  </a:lnTo>
                  <a:lnTo>
                    <a:pt x="514" y="7852"/>
                  </a:lnTo>
                  <a:lnTo>
                    <a:pt x="1016" y="8422"/>
                  </a:lnTo>
                  <a:lnTo>
                    <a:pt x="1666" y="8217"/>
                  </a:lnTo>
                  <a:lnTo>
                    <a:pt x="2180" y="8274"/>
                  </a:lnTo>
                  <a:lnTo>
                    <a:pt x="2477" y="8468"/>
                  </a:lnTo>
                  <a:lnTo>
                    <a:pt x="2477" y="8537"/>
                  </a:lnTo>
                  <a:lnTo>
                    <a:pt x="2625" y="8616"/>
                  </a:lnTo>
                  <a:lnTo>
                    <a:pt x="3504" y="8708"/>
                  </a:lnTo>
                  <a:lnTo>
                    <a:pt x="3755" y="8810"/>
                  </a:lnTo>
                  <a:lnTo>
                    <a:pt x="4017" y="8799"/>
                  </a:lnTo>
                  <a:lnTo>
                    <a:pt x="4474" y="8217"/>
                  </a:lnTo>
                  <a:lnTo>
                    <a:pt x="5204" y="7452"/>
                  </a:lnTo>
                  <a:lnTo>
                    <a:pt x="5489" y="7384"/>
                  </a:lnTo>
                  <a:lnTo>
                    <a:pt x="5592" y="7076"/>
                  </a:lnTo>
                  <a:lnTo>
                    <a:pt x="6060" y="6711"/>
                  </a:lnTo>
                  <a:lnTo>
                    <a:pt x="6665" y="6585"/>
                  </a:lnTo>
                  <a:lnTo>
                    <a:pt x="6619" y="5946"/>
                  </a:lnTo>
                  <a:lnTo>
                    <a:pt x="9061" y="5204"/>
                  </a:lnTo>
                  <a:lnTo>
                    <a:pt x="8639" y="4965"/>
                  </a:lnTo>
                  <a:lnTo>
                    <a:pt x="8913" y="4120"/>
                  </a:lnTo>
                  <a:lnTo>
                    <a:pt x="9175" y="3801"/>
                  </a:lnTo>
                  <a:lnTo>
                    <a:pt x="9039" y="3047"/>
                  </a:lnTo>
                  <a:lnTo>
                    <a:pt x="9210" y="2317"/>
                  </a:lnTo>
                  <a:lnTo>
                    <a:pt x="9358" y="2066"/>
                  </a:lnTo>
                  <a:lnTo>
                    <a:pt x="9187" y="1290"/>
                  </a:lnTo>
                  <a:lnTo>
                    <a:pt x="8810" y="890"/>
                  </a:lnTo>
                  <a:lnTo>
                    <a:pt x="8354" y="628"/>
                  </a:lnTo>
                  <a:lnTo>
                    <a:pt x="7863" y="468"/>
                  </a:lnTo>
                  <a:lnTo>
                    <a:pt x="7544" y="308"/>
                  </a:lnTo>
                  <a:lnTo>
                    <a:pt x="7498" y="286"/>
                  </a:lnTo>
                  <a:lnTo>
                    <a:pt x="7498" y="286"/>
                  </a:lnTo>
                  <a:lnTo>
                    <a:pt x="7578" y="434"/>
                  </a:lnTo>
                  <a:lnTo>
                    <a:pt x="7429" y="491"/>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27" name="Google Shape;2127;p65"/>
            <p:cNvSpPr/>
            <p:nvPr/>
          </p:nvSpPr>
          <p:spPr>
            <a:xfrm>
              <a:off x="4220675" y="3463900"/>
              <a:ext cx="150950" cy="153800"/>
            </a:xfrm>
            <a:custGeom>
              <a:rect b="b" l="l" r="r" t="t"/>
              <a:pathLst>
                <a:path extrusionOk="0" h="6152" w="6038">
                  <a:moveTo>
                    <a:pt x="4497" y="6117"/>
                  </a:moveTo>
                  <a:lnTo>
                    <a:pt x="5376" y="5090"/>
                  </a:lnTo>
                  <a:lnTo>
                    <a:pt x="5604" y="4439"/>
                  </a:lnTo>
                  <a:lnTo>
                    <a:pt x="5730" y="4348"/>
                  </a:lnTo>
                  <a:lnTo>
                    <a:pt x="5844" y="3823"/>
                  </a:lnTo>
                  <a:lnTo>
                    <a:pt x="5730" y="3549"/>
                  </a:lnTo>
                  <a:lnTo>
                    <a:pt x="5810" y="2876"/>
                  </a:lnTo>
                  <a:lnTo>
                    <a:pt x="5992" y="2248"/>
                  </a:lnTo>
                  <a:lnTo>
                    <a:pt x="6038" y="1096"/>
                  </a:lnTo>
                  <a:lnTo>
                    <a:pt x="5638" y="810"/>
                  </a:lnTo>
                  <a:lnTo>
                    <a:pt x="5262" y="742"/>
                  </a:lnTo>
                  <a:lnTo>
                    <a:pt x="5102" y="514"/>
                  </a:lnTo>
                  <a:lnTo>
                    <a:pt x="4737" y="331"/>
                  </a:lnTo>
                  <a:lnTo>
                    <a:pt x="4075" y="342"/>
                  </a:lnTo>
                  <a:lnTo>
                    <a:pt x="4041" y="0"/>
                  </a:lnTo>
                  <a:lnTo>
                    <a:pt x="3436" y="126"/>
                  </a:lnTo>
                  <a:lnTo>
                    <a:pt x="2968" y="491"/>
                  </a:lnTo>
                  <a:lnTo>
                    <a:pt x="2865" y="799"/>
                  </a:lnTo>
                  <a:lnTo>
                    <a:pt x="2580" y="867"/>
                  </a:lnTo>
                  <a:lnTo>
                    <a:pt x="1850" y="1632"/>
                  </a:lnTo>
                  <a:lnTo>
                    <a:pt x="1393" y="2214"/>
                  </a:lnTo>
                  <a:lnTo>
                    <a:pt x="1131" y="2225"/>
                  </a:lnTo>
                  <a:lnTo>
                    <a:pt x="880" y="2123"/>
                  </a:lnTo>
                  <a:lnTo>
                    <a:pt x="1" y="2020"/>
                  </a:lnTo>
                  <a:lnTo>
                    <a:pt x="275" y="2750"/>
                  </a:lnTo>
                  <a:lnTo>
                    <a:pt x="423" y="2910"/>
                  </a:lnTo>
                  <a:lnTo>
                    <a:pt x="651" y="3435"/>
                  </a:lnTo>
                  <a:lnTo>
                    <a:pt x="1507" y="4439"/>
                  </a:lnTo>
                  <a:lnTo>
                    <a:pt x="1838" y="4542"/>
                  </a:lnTo>
                  <a:lnTo>
                    <a:pt x="1827" y="4850"/>
                  </a:lnTo>
                  <a:lnTo>
                    <a:pt x="2044" y="5432"/>
                  </a:lnTo>
                  <a:lnTo>
                    <a:pt x="2637" y="5569"/>
                  </a:lnTo>
                  <a:lnTo>
                    <a:pt x="3128" y="5980"/>
                  </a:lnTo>
                  <a:lnTo>
                    <a:pt x="3436" y="5991"/>
                  </a:lnTo>
                  <a:lnTo>
                    <a:pt x="3813" y="6151"/>
                  </a:lnTo>
                  <a:lnTo>
                    <a:pt x="4075" y="6037"/>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28" name="Google Shape;2128;p65"/>
            <p:cNvSpPr/>
            <p:nvPr/>
          </p:nvSpPr>
          <p:spPr>
            <a:xfrm>
              <a:off x="4542225" y="2839350"/>
              <a:ext cx="197750" cy="311025"/>
            </a:xfrm>
            <a:custGeom>
              <a:rect b="b" l="l" r="r" t="t"/>
              <a:pathLst>
                <a:path extrusionOk="0" h="12441" w="7910">
                  <a:moveTo>
                    <a:pt x="2363" y="1427"/>
                  </a:moveTo>
                  <a:lnTo>
                    <a:pt x="1986" y="1051"/>
                  </a:lnTo>
                  <a:lnTo>
                    <a:pt x="1815" y="674"/>
                  </a:lnTo>
                  <a:lnTo>
                    <a:pt x="1564" y="503"/>
                  </a:lnTo>
                  <a:lnTo>
                    <a:pt x="1279" y="994"/>
                  </a:lnTo>
                  <a:lnTo>
                    <a:pt x="1119" y="1313"/>
                  </a:lnTo>
                  <a:lnTo>
                    <a:pt x="1427" y="1815"/>
                  </a:lnTo>
                  <a:lnTo>
                    <a:pt x="1735" y="2260"/>
                  </a:lnTo>
                  <a:lnTo>
                    <a:pt x="2043" y="2569"/>
                  </a:lnTo>
                  <a:lnTo>
                    <a:pt x="4679" y="3653"/>
                  </a:lnTo>
                  <a:lnTo>
                    <a:pt x="5364" y="3641"/>
                  </a:lnTo>
                  <a:lnTo>
                    <a:pt x="3173" y="6369"/>
                  </a:lnTo>
                  <a:lnTo>
                    <a:pt x="2112" y="6414"/>
                  </a:lnTo>
                  <a:lnTo>
                    <a:pt x="1416" y="7054"/>
                  </a:lnTo>
                  <a:lnTo>
                    <a:pt x="902" y="7065"/>
                  </a:lnTo>
                  <a:lnTo>
                    <a:pt x="685" y="7350"/>
                  </a:lnTo>
                  <a:lnTo>
                    <a:pt x="0" y="8377"/>
                  </a:lnTo>
                  <a:lnTo>
                    <a:pt x="35" y="11687"/>
                  </a:lnTo>
                  <a:lnTo>
                    <a:pt x="503" y="12440"/>
                  </a:lnTo>
                  <a:lnTo>
                    <a:pt x="685" y="12235"/>
                  </a:lnTo>
                  <a:lnTo>
                    <a:pt x="879" y="11744"/>
                  </a:lnTo>
                  <a:lnTo>
                    <a:pt x="1746" y="10648"/>
                  </a:lnTo>
                  <a:lnTo>
                    <a:pt x="2500" y="9964"/>
                  </a:lnTo>
                  <a:lnTo>
                    <a:pt x="3687" y="9051"/>
                  </a:lnTo>
                  <a:lnTo>
                    <a:pt x="4485" y="8320"/>
                  </a:lnTo>
                  <a:lnTo>
                    <a:pt x="5398" y="7076"/>
                  </a:lnTo>
                  <a:lnTo>
                    <a:pt x="6060" y="6072"/>
                  </a:lnTo>
                  <a:lnTo>
                    <a:pt x="6722" y="4737"/>
                  </a:lnTo>
                  <a:lnTo>
                    <a:pt x="7179" y="3573"/>
                  </a:lnTo>
                  <a:lnTo>
                    <a:pt x="7532" y="2557"/>
                  </a:lnTo>
                  <a:lnTo>
                    <a:pt x="7715" y="1587"/>
                  </a:lnTo>
                  <a:lnTo>
                    <a:pt x="7875" y="1256"/>
                  </a:lnTo>
                  <a:lnTo>
                    <a:pt x="7852" y="777"/>
                  </a:lnTo>
                  <a:lnTo>
                    <a:pt x="7909" y="252"/>
                  </a:lnTo>
                  <a:lnTo>
                    <a:pt x="7875" y="1"/>
                  </a:lnTo>
                  <a:lnTo>
                    <a:pt x="7578" y="1"/>
                  </a:lnTo>
                  <a:lnTo>
                    <a:pt x="7202" y="320"/>
                  </a:lnTo>
                  <a:lnTo>
                    <a:pt x="6791" y="400"/>
                  </a:lnTo>
                  <a:lnTo>
                    <a:pt x="6437" y="537"/>
                  </a:lnTo>
                  <a:lnTo>
                    <a:pt x="6174" y="560"/>
                  </a:lnTo>
                  <a:lnTo>
                    <a:pt x="6174" y="560"/>
                  </a:lnTo>
                  <a:lnTo>
                    <a:pt x="5718" y="594"/>
                  </a:lnTo>
                  <a:lnTo>
                    <a:pt x="5455" y="743"/>
                  </a:lnTo>
                  <a:lnTo>
                    <a:pt x="5056" y="823"/>
                  </a:lnTo>
                  <a:lnTo>
                    <a:pt x="4371" y="1085"/>
                  </a:lnTo>
                  <a:lnTo>
                    <a:pt x="3493" y="1199"/>
                  </a:lnTo>
                  <a:lnTo>
                    <a:pt x="2751" y="1427"/>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29" name="Google Shape;2129;p65"/>
            <p:cNvSpPr/>
            <p:nvPr/>
          </p:nvSpPr>
          <p:spPr>
            <a:xfrm>
              <a:off x="2628975" y="2981450"/>
              <a:ext cx="58225" cy="84175"/>
            </a:xfrm>
            <a:custGeom>
              <a:rect b="b" l="l" r="r" t="t"/>
              <a:pathLst>
                <a:path extrusionOk="0" h="3367" w="2329">
                  <a:moveTo>
                    <a:pt x="1575" y="2956"/>
                  </a:moveTo>
                  <a:lnTo>
                    <a:pt x="1826" y="2283"/>
                  </a:lnTo>
                  <a:lnTo>
                    <a:pt x="2328" y="1449"/>
                  </a:lnTo>
                  <a:lnTo>
                    <a:pt x="2203" y="1084"/>
                  </a:lnTo>
                  <a:lnTo>
                    <a:pt x="1370" y="308"/>
                  </a:lnTo>
                  <a:lnTo>
                    <a:pt x="788" y="103"/>
                  </a:lnTo>
                  <a:lnTo>
                    <a:pt x="514" y="0"/>
                  </a:lnTo>
                  <a:lnTo>
                    <a:pt x="69" y="788"/>
                  </a:lnTo>
                  <a:lnTo>
                    <a:pt x="126" y="1415"/>
                  </a:lnTo>
                  <a:lnTo>
                    <a:pt x="434" y="1940"/>
                  </a:lnTo>
                  <a:lnTo>
                    <a:pt x="286" y="2328"/>
                  </a:lnTo>
                  <a:lnTo>
                    <a:pt x="206" y="2739"/>
                  </a:lnTo>
                  <a:lnTo>
                    <a:pt x="0" y="3138"/>
                  </a:lnTo>
                  <a:lnTo>
                    <a:pt x="343" y="3321"/>
                  </a:lnTo>
                  <a:lnTo>
                    <a:pt x="594" y="3070"/>
                  </a:lnTo>
                  <a:lnTo>
                    <a:pt x="776" y="3104"/>
                  </a:lnTo>
                  <a:lnTo>
                    <a:pt x="879" y="3367"/>
                  </a:lnTo>
                  <a:lnTo>
                    <a:pt x="1267" y="3287"/>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30" name="Google Shape;2130;p65"/>
            <p:cNvSpPr/>
            <p:nvPr/>
          </p:nvSpPr>
          <p:spPr>
            <a:xfrm>
              <a:off x="3640650" y="1956900"/>
              <a:ext cx="255375" cy="215450"/>
            </a:xfrm>
            <a:custGeom>
              <a:rect b="b" l="l" r="r" t="t"/>
              <a:pathLst>
                <a:path extrusionOk="0" h="8618" w="10215">
                  <a:moveTo>
                    <a:pt x="10215" y="7932"/>
                  </a:moveTo>
                  <a:lnTo>
                    <a:pt x="10066" y="7191"/>
                  </a:lnTo>
                  <a:lnTo>
                    <a:pt x="9610" y="7510"/>
                  </a:lnTo>
                  <a:lnTo>
                    <a:pt x="9462" y="7841"/>
                  </a:lnTo>
                  <a:lnTo>
                    <a:pt x="9667" y="8446"/>
                  </a:lnTo>
                  <a:lnTo>
                    <a:pt x="10009" y="8617"/>
                  </a:lnTo>
                  <a:close/>
                  <a:moveTo>
                    <a:pt x="5730" y="663"/>
                  </a:moveTo>
                  <a:lnTo>
                    <a:pt x="5387" y="321"/>
                  </a:lnTo>
                  <a:lnTo>
                    <a:pt x="5068" y="309"/>
                  </a:lnTo>
                  <a:lnTo>
                    <a:pt x="4965" y="1"/>
                  </a:lnTo>
                  <a:lnTo>
                    <a:pt x="4360" y="172"/>
                  </a:lnTo>
                  <a:lnTo>
                    <a:pt x="4155" y="891"/>
                  </a:lnTo>
                  <a:lnTo>
                    <a:pt x="2546" y="1576"/>
                  </a:lnTo>
                  <a:lnTo>
                    <a:pt x="1884" y="1211"/>
                  </a:lnTo>
                  <a:lnTo>
                    <a:pt x="2089" y="2204"/>
                  </a:lnTo>
                  <a:lnTo>
                    <a:pt x="914" y="1975"/>
                  </a:lnTo>
                  <a:lnTo>
                    <a:pt x="1" y="2158"/>
                  </a:lnTo>
                  <a:lnTo>
                    <a:pt x="58" y="2820"/>
                  </a:lnTo>
                  <a:lnTo>
                    <a:pt x="1131" y="3162"/>
                  </a:lnTo>
                  <a:lnTo>
                    <a:pt x="1644" y="3607"/>
                  </a:lnTo>
                  <a:lnTo>
                    <a:pt x="2375" y="4532"/>
                  </a:lnTo>
                  <a:lnTo>
                    <a:pt x="2226" y="6289"/>
                  </a:lnTo>
                  <a:lnTo>
                    <a:pt x="1850" y="6814"/>
                  </a:lnTo>
                  <a:lnTo>
                    <a:pt x="2135" y="7156"/>
                  </a:lnTo>
                  <a:lnTo>
                    <a:pt x="3470" y="7556"/>
                  </a:lnTo>
                  <a:lnTo>
                    <a:pt x="3744" y="7373"/>
                  </a:lnTo>
                  <a:lnTo>
                    <a:pt x="4554" y="7773"/>
                  </a:lnTo>
                  <a:lnTo>
                    <a:pt x="5410" y="7659"/>
                  </a:lnTo>
                  <a:lnTo>
                    <a:pt x="5479" y="7134"/>
                  </a:lnTo>
                  <a:lnTo>
                    <a:pt x="6540" y="6848"/>
                  </a:lnTo>
                  <a:lnTo>
                    <a:pt x="7967" y="7077"/>
                  </a:lnTo>
                  <a:lnTo>
                    <a:pt x="8606" y="6586"/>
                  </a:lnTo>
                  <a:lnTo>
                    <a:pt x="8674" y="6198"/>
                  </a:lnTo>
                  <a:lnTo>
                    <a:pt x="8298" y="6084"/>
                  </a:lnTo>
                  <a:lnTo>
                    <a:pt x="8081" y="5399"/>
                  </a:lnTo>
                  <a:lnTo>
                    <a:pt x="8320" y="5148"/>
                  </a:lnTo>
                  <a:lnTo>
                    <a:pt x="8092" y="4806"/>
                  </a:lnTo>
                  <a:lnTo>
                    <a:pt x="8126" y="4566"/>
                  </a:lnTo>
                  <a:lnTo>
                    <a:pt x="7864" y="4178"/>
                  </a:lnTo>
                  <a:lnTo>
                    <a:pt x="7522" y="4303"/>
                  </a:lnTo>
                  <a:lnTo>
                    <a:pt x="7522" y="3904"/>
                  </a:lnTo>
                  <a:lnTo>
                    <a:pt x="8024" y="3402"/>
                  </a:lnTo>
                  <a:lnTo>
                    <a:pt x="7989" y="3174"/>
                  </a:lnTo>
                  <a:lnTo>
                    <a:pt x="8320" y="3265"/>
                  </a:lnTo>
                  <a:lnTo>
                    <a:pt x="8503" y="3117"/>
                  </a:lnTo>
                  <a:lnTo>
                    <a:pt x="8583" y="2477"/>
                  </a:lnTo>
                  <a:lnTo>
                    <a:pt x="8902" y="1884"/>
                  </a:lnTo>
                  <a:lnTo>
                    <a:pt x="7887" y="1713"/>
                  </a:lnTo>
                  <a:lnTo>
                    <a:pt x="7544" y="1485"/>
                  </a:lnTo>
                  <a:lnTo>
                    <a:pt x="7350" y="1496"/>
                  </a:lnTo>
                  <a:lnTo>
                    <a:pt x="7191" y="1427"/>
                  </a:lnTo>
                  <a:lnTo>
                    <a:pt x="6563" y="1028"/>
                  </a:lnTo>
                  <a:lnTo>
                    <a:pt x="6209" y="1085"/>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31" name="Google Shape;2131;p65"/>
            <p:cNvSpPr/>
            <p:nvPr/>
          </p:nvSpPr>
          <p:spPr>
            <a:xfrm>
              <a:off x="3550500" y="2120100"/>
              <a:ext cx="250800" cy="176350"/>
            </a:xfrm>
            <a:custGeom>
              <a:rect b="b" l="l" r="r" t="t"/>
              <a:pathLst>
                <a:path extrusionOk="0" h="7054" w="10032">
                  <a:moveTo>
                    <a:pt x="8023" y="4520"/>
                  </a:moveTo>
                  <a:lnTo>
                    <a:pt x="8023" y="4497"/>
                  </a:lnTo>
                  <a:lnTo>
                    <a:pt x="7944" y="4497"/>
                  </a:lnTo>
                  <a:lnTo>
                    <a:pt x="7909" y="4440"/>
                  </a:lnTo>
                  <a:lnTo>
                    <a:pt x="7886" y="4463"/>
                  </a:lnTo>
                  <a:lnTo>
                    <a:pt x="7875" y="4497"/>
                  </a:lnTo>
                  <a:lnTo>
                    <a:pt x="7875" y="4520"/>
                  </a:lnTo>
                  <a:lnTo>
                    <a:pt x="7944" y="4520"/>
                  </a:lnTo>
                  <a:lnTo>
                    <a:pt x="8001" y="4543"/>
                  </a:lnTo>
                  <a:close/>
                  <a:moveTo>
                    <a:pt x="7909" y="4292"/>
                  </a:moveTo>
                  <a:lnTo>
                    <a:pt x="7944" y="4292"/>
                  </a:lnTo>
                  <a:lnTo>
                    <a:pt x="8035" y="4189"/>
                  </a:lnTo>
                  <a:lnTo>
                    <a:pt x="8035" y="4155"/>
                  </a:lnTo>
                  <a:lnTo>
                    <a:pt x="7989" y="4121"/>
                  </a:lnTo>
                  <a:lnTo>
                    <a:pt x="7829" y="4155"/>
                  </a:lnTo>
                  <a:lnTo>
                    <a:pt x="7807" y="4189"/>
                  </a:lnTo>
                  <a:lnTo>
                    <a:pt x="7807" y="4235"/>
                  </a:lnTo>
                  <a:lnTo>
                    <a:pt x="7761" y="4257"/>
                  </a:lnTo>
                  <a:lnTo>
                    <a:pt x="7749" y="4315"/>
                  </a:lnTo>
                  <a:lnTo>
                    <a:pt x="7761" y="4337"/>
                  </a:lnTo>
                  <a:lnTo>
                    <a:pt x="7875" y="4349"/>
                  </a:lnTo>
                  <a:close/>
                  <a:moveTo>
                    <a:pt x="5456" y="286"/>
                  </a:moveTo>
                  <a:lnTo>
                    <a:pt x="4280" y="263"/>
                  </a:lnTo>
                  <a:lnTo>
                    <a:pt x="3675" y="297"/>
                  </a:lnTo>
                  <a:lnTo>
                    <a:pt x="2911" y="161"/>
                  </a:lnTo>
                  <a:lnTo>
                    <a:pt x="1941" y="161"/>
                  </a:lnTo>
                  <a:lnTo>
                    <a:pt x="1062" y="1"/>
                  </a:lnTo>
                  <a:lnTo>
                    <a:pt x="1" y="640"/>
                  </a:lnTo>
                  <a:lnTo>
                    <a:pt x="286" y="1016"/>
                  </a:lnTo>
                  <a:lnTo>
                    <a:pt x="229" y="1644"/>
                  </a:lnTo>
                  <a:lnTo>
                    <a:pt x="503" y="1416"/>
                  </a:lnTo>
                  <a:lnTo>
                    <a:pt x="799" y="1290"/>
                  </a:lnTo>
                  <a:lnTo>
                    <a:pt x="971" y="1724"/>
                  </a:lnTo>
                  <a:lnTo>
                    <a:pt x="1404" y="1724"/>
                  </a:lnTo>
                  <a:lnTo>
                    <a:pt x="1530" y="1610"/>
                  </a:lnTo>
                  <a:lnTo>
                    <a:pt x="1952" y="1644"/>
                  </a:lnTo>
                  <a:lnTo>
                    <a:pt x="2146" y="2089"/>
                  </a:lnTo>
                  <a:lnTo>
                    <a:pt x="1804" y="2329"/>
                  </a:lnTo>
                  <a:lnTo>
                    <a:pt x="1770" y="3025"/>
                  </a:lnTo>
                  <a:lnTo>
                    <a:pt x="1644" y="3151"/>
                  </a:lnTo>
                  <a:lnTo>
                    <a:pt x="1598" y="3584"/>
                  </a:lnTo>
                  <a:lnTo>
                    <a:pt x="1290" y="3653"/>
                  </a:lnTo>
                  <a:lnTo>
                    <a:pt x="1575" y="4189"/>
                  </a:lnTo>
                  <a:lnTo>
                    <a:pt x="1347" y="4805"/>
                  </a:lnTo>
                  <a:lnTo>
                    <a:pt x="1598" y="5079"/>
                  </a:lnTo>
                  <a:lnTo>
                    <a:pt x="1484" y="5319"/>
                  </a:lnTo>
                  <a:lnTo>
                    <a:pt x="1199" y="5673"/>
                  </a:lnTo>
                  <a:lnTo>
                    <a:pt x="1256" y="5981"/>
                  </a:lnTo>
                  <a:lnTo>
                    <a:pt x="1941" y="6118"/>
                  </a:lnTo>
                  <a:lnTo>
                    <a:pt x="2135" y="6654"/>
                  </a:lnTo>
                  <a:lnTo>
                    <a:pt x="2420" y="6962"/>
                  </a:lnTo>
                  <a:lnTo>
                    <a:pt x="2785" y="7053"/>
                  </a:lnTo>
                  <a:lnTo>
                    <a:pt x="3082" y="6688"/>
                  </a:lnTo>
                  <a:lnTo>
                    <a:pt x="3550" y="6369"/>
                  </a:lnTo>
                  <a:lnTo>
                    <a:pt x="4269" y="6380"/>
                  </a:lnTo>
                  <a:lnTo>
                    <a:pt x="5216" y="6380"/>
                  </a:lnTo>
                  <a:lnTo>
                    <a:pt x="5764" y="5661"/>
                  </a:lnTo>
                  <a:lnTo>
                    <a:pt x="6323" y="5479"/>
                  </a:lnTo>
                  <a:lnTo>
                    <a:pt x="6494" y="4885"/>
                  </a:lnTo>
                  <a:lnTo>
                    <a:pt x="6916" y="4463"/>
                  </a:lnTo>
                  <a:lnTo>
                    <a:pt x="6631" y="3938"/>
                  </a:lnTo>
                  <a:lnTo>
                    <a:pt x="6916" y="3208"/>
                  </a:lnTo>
                  <a:lnTo>
                    <a:pt x="7361" y="2717"/>
                  </a:lnTo>
                  <a:lnTo>
                    <a:pt x="7430" y="2409"/>
                  </a:lnTo>
                  <a:lnTo>
                    <a:pt x="8377" y="2226"/>
                  </a:lnTo>
                  <a:lnTo>
                    <a:pt x="9062" y="1621"/>
                  </a:lnTo>
                  <a:lnTo>
                    <a:pt x="9016" y="1131"/>
                  </a:lnTo>
                  <a:lnTo>
                    <a:pt x="8160" y="1245"/>
                  </a:lnTo>
                  <a:lnTo>
                    <a:pt x="7350" y="845"/>
                  </a:lnTo>
                  <a:lnTo>
                    <a:pt x="7076" y="1028"/>
                  </a:lnTo>
                  <a:lnTo>
                    <a:pt x="5730" y="628"/>
                  </a:lnTo>
                  <a:close/>
                  <a:moveTo>
                    <a:pt x="9165" y="3516"/>
                  </a:moveTo>
                  <a:lnTo>
                    <a:pt x="9176" y="3470"/>
                  </a:lnTo>
                  <a:lnTo>
                    <a:pt x="9187" y="3436"/>
                  </a:lnTo>
                  <a:lnTo>
                    <a:pt x="9199" y="3424"/>
                  </a:lnTo>
                  <a:lnTo>
                    <a:pt x="9176" y="3402"/>
                  </a:lnTo>
                  <a:lnTo>
                    <a:pt x="9176" y="3379"/>
                  </a:lnTo>
                  <a:lnTo>
                    <a:pt x="9199" y="3356"/>
                  </a:lnTo>
                  <a:lnTo>
                    <a:pt x="9176" y="3333"/>
                  </a:lnTo>
                  <a:lnTo>
                    <a:pt x="8993" y="3390"/>
                  </a:lnTo>
                  <a:lnTo>
                    <a:pt x="8891" y="3447"/>
                  </a:lnTo>
                  <a:lnTo>
                    <a:pt x="8594" y="3664"/>
                  </a:lnTo>
                  <a:lnTo>
                    <a:pt x="8594" y="3710"/>
                  </a:lnTo>
                  <a:lnTo>
                    <a:pt x="8605" y="3733"/>
                  </a:lnTo>
                  <a:lnTo>
                    <a:pt x="8662" y="3733"/>
                  </a:lnTo>
                  <a:lnTo>
                    <a:pt x="8685" y="3790"/>
                  </a:lnTo>
                  <a:lnTo>
                    <a:pt x="8742" y="3733"/>
                  </a:lnTo>
                  <a:lnTo>
                    <a:pt x="8788" y="3721"/>
                  </a:lnTo>
                  <a:lnTo>
                    <a:pt x="8834" y="3733"/>
                  </a:lnTo>
                  <a:lnTo>
                    <a:pt x="8868" y="3767"/>
                  </a:lnTo>
                  <a:lnTo>
                    <a:pt x="8891" y="3847"/>
                  </a:lnTo>
                  <a:lnTo>
                    <a:pt x="8902" y="3881"/>
                  </a:lnTo>
                  <a:lnTo>
                    <a:pt x="8993" y="3892"/>
                  </a:lnTo>
                  <a:lnTo>
                    <a:pt x="9119" y="3949"/>
                  </a:lnTo>
                  <a:lnTo>
                    <a:pt x="9176" y="3927"/>
                  </a:lnTo>
                  <a:lnTo>
                    <a:pt x="9244" y="3881"/>
                  </a:lnTo>
                  <a:lnTo>
                    <a:pt x="9279" y="3790"/>
                  </a:lnTo>
                  <a:lnTo>
                    <a:pt x="9313" y="3721"/>
                  </a:lnTo>
                  <a:lnTo>
                    <a:pt x="9359" y="3653"/>
                  </a:lnTo>
                  <a:lnTo>
                    <a:pt x="9404" y="3596"/>
                  </a:lnTo>
                  <a:lnTo>
                    <a:pt x="9381" y="3539"/>
                  </a:lnTo>
                  <a:lnTo>
                    <a:pt x="9347" y="3527"/>
                  </a:lnTo>
                  <a:lnTo>
                    <a:pt x="9302" y="3504"/>
                  </a:lnTo>
                  <a:lnTo>
                    <a:pt x="9233" y="3539"/>
                  </a:lnTo>
                  <a:close/>
                  <a:moveTo>
                    <a:pt x="10021" y="3470"/>
                  </a:moveTo>
                  <a:lnTo>
                    <a:pt x="10032" y="3413"/>
                  </a:lnTo>
                  <a:lnTo>
                    <a:pt x="10032" y="3402"/>
                  </a:lnTo>
                  <a:lnTo>
                    <a:pt x="9963" y="3299"/>
                  </a:lnTo>
                  <a:lnTo>
                    <a:pt x="9827" y="3253"/>
                  </a:lnTo>
                  <a:lnTo>
                    <a:pt x="9690" y="3265"/>
                  </a:lnTo>
                  <a:lnTo>
                    <a:pt x="9678" y="3287"/>
                  </a:lnTo>
                  <a:lnTo>
                    <a:pt x="9678" y="3345"/>
                  </a:lnTo>
                  <a:lnTo>
                    <a:pt x="9690" y="3356"/>
                  </a:lnTo>
                  <a:lnTo>
                    <a:pt x="9769" y="3367"/>
                  </a:lnTo>
                  <a:lnTo>
                    <a:pt x="9998" y="3470"/>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32" name="Google Shape;2132;p65"/>
            <p:cNvSpPr/>
            <p:nvPr/>
          </p:nvSpPr>
          <p:spPr>
            <a:xfrm>
              <a:off x="2326825" y="2825950"/>
              <a:ext cx="3450" cy="4300"/>
            </a:xfrm>
            <a:custGeom>
              <a:rect b="b" l="l" r="r" t="t"/>
              <a:pathLst>
                <a:path extrusionOk="0" h="172" w="138">
                  <a:moveTo>
                    <a:pt x="138" y="137"/>
                  </a:moveTo>
                  <a:lnTo>
                    <a:pt x="115" y="126"/>
                  </a:lnTo>
                  <a:lnTo>
                    <a:pt x="81" y="35"/>
                  </a:lnTo>
                  <a:lnTo>
                    <a:pt x="35" y="0"/>
                  </a:lnTo>
                  <a:lnTo>
                    <a:pt x="24" y="12"/>
                  </a:lnTo>
                  <a:lnTo>
                    <a:pt x="1" y="58"/>
                  </a:lnTo>
                  <a:lnTo>
                    <a:pt x="46" y="103"/>
                  </a:lnTo>
                  <a:lnTo>
                    <a:pt x="92" y="149"/>
                  </a:lnTo>
                  <a:lnTo>
                    <a:pt x="126" y="172"/>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33" name="Google Shape;2133;p65"/>
            <p:cNvSpPr/>
            <p:nvPr/>
          </p:nvSpPr>
          <p:spPr>
            <a:xfrm>
              <a:off x="2474325" y="2697550"/>
              <a:ext cx="3450" cy="2025"/>
            </a:xfrm>
            <a:custGeom>
              <a:rect b="b" l="l" r="r" t="t"/>
              <a:pathLst>
                <a:path extrusionOk="0" h="81" w="138">
                  <a:moveTo>
                    <a:pt x="126" y="47"/>
                  </a:moveTo>
                  <a:lnTo>
                    <a:pt x="138" y="12"/>
                  </a:lnTo>
                  <a:lnTo>
                    <a:pt x="104" y="1"/>
                  </a:lnTo>
                  <a:lnTo>
                    <a:pt x="1" y="69"/>
                  </a:lnTo>
                  <a:lnTo>
                    <a:pt x="1" y="81"/>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34" name="Google Shape;2134;p65"/>
            <p:cNvSpPr/>
            <p:nvPr/>
          </p:nvSpPr>
          <p:spPr>
            <a:xfrm>
              <a:off x="3747075" y="2144350"/>
              <a:ext cx="6025" cy="4600"/>
            </a:xfrm>
            <a:custGeom>
              <a:rect b="b" l="l" r="r" t="t"/>
              <a:pathLst>
                <a:path extrusionOk="0" h="184" w="241">
                  <a:moveTo>
                    <a:pt x="217" y="126"/>
                  </a:moveTo>
                  <a:lnTo>
                    <a:pt x="229" y="103"/>
                  </a:lnTo>
                  <a:lnTo>
                    <a:pt x="240" y="69"/>
                  </a:lnTo>
                  <a:lnTo>
                    <a:pt x="240" y="58"/>
                  </a:lnTo>
                  <a:lnTo>
                    <a:pt x="217" y="46"/>
                  </a:lnTo>
                  <a:lnTo>
                    <a:pt x="115" y="12"/>
                  </a:lnTo>
                  <a:lnTo>
                    <a:pt x="69" y="1"/>
                  </a:lnTo>
                  <a:lnTo>
                    <a:pt x="46" y="12"/>
                  </a:lnTo>
                  <a:lnTo>
                    <a:pt x="12" y="46"/>
                  </a:lnTo>
                  <a:lnTo>
                    <a:pt x="1" y="81"/>
                  </a:lnTo>
                  <a:lnTo>
                    <a:pt x="12" y="103"/>
                  </a:lnTo>
                  <a:lnTo>
                    <a:pt x="12" y="126"/>
                  </a:lnTo>
                  <a:lnTo>
                    <a:pt x="12" y="161"/>
                  </a:lnTo>
                  <a:lnTo>
                    <a:pt x="23" y="183"/>
                  </a:lnTo>
                  <a:lnTo>
                    <a:pt x="58" y="183"/>
                  </a:lnTo>
                  <a:lnTo>
                    <a:pt x="81" y="183"/>
                  </a:lnTo>
                  <a:lnTo>
                    <a:pt x="126" y="172"/>
                  </a:lnTo>
                  <a:lnTo>
                    <a:pt x="195" y="126"/>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35" name="Google Shape;2135;p65"/>
            <p:cNvSpPr/>
            <p:nvPr/>
          </p:nvSpPr>
          <p:spPr>
            <a:xfrm>
              <a:off x="2497150" y="2710400"/>
              <a:ext cx="3750" cy="16000"/>
            </a:xfrm>
            <a:custGeom>
              <a:rect b="b" l="l" r="r" t="t"/>
              <a:pathLst>
                <a:path extrusionOk="0" h="640" w="150">
                  <a:moveTo>
                    <a:pt x="126" y="617"/>
                  </a:moveTo>
                  <a:lnTo>
                    <a:pt x="149" y="594"/>
                  </a:lnTo>
                  <a:lnTo>
                    <a:pt x="149" y="583"/>
                  </a:lnTo>
                  <a:lnTo>
                    <a:pt x="149" y="560"/>
                  </a:lnTo>
                  <a:lnTo>
                    <a:pt x="138" y="537"/>
                  </a:lnTo>
                  <a:lnTo>
                    <a:pt x="126" y="514"/>
                  </a:lnTo>
                  <a:lnTo>
                    <a:pt x="69" y="480"/>
                  </a:lnTo>
                  <a:lnTo>
                    <a:pt x="1" y="560"/>
                  </a:lnTo>
                  <a:lnTo>
                    <a:pt x="1" y="583"/>
                  </a:lnTo>
                  <a:lnTo>
                    <a:pt x="12" y="628"/>
                  </a:lnTo>
                  <a:lnTo>
                    <a:pt x="92" y="640"/>
                  </a:lnTo>
                  <a:close/>
                  <a:moveTo>
                    <a:pt x="149" y="115"/>
                  </a:moveTo>
                  <a:lnTo>
                    <a:pt x="149" y="46"/>
                  </a:lnTo>
                  <a:lnTo>
                    <a:pt x="138" y="12"/>
                  </a:lnTo>
                  <a:lnTo>
                    <a:pt x="92" y="12"/>
                  </a:lnTo>
                  <a:lnTo>
                    <a:pt x="81" y="1"/>
                  </a:lnTo>
                  <a:lnTo>
                    <a:pt x="69" y="1"/>
                  </a:lnTo>
                  <a:lnTo>
                    <a:pt x="46" y="12"/>
                  </a:lnTo>
                  <a:lnTo>
                    <a:pt x="69" y="103"/>
                  </a:lnTo>
                  <a:lnTo>
                    <a:pt x="138" y="137"/>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36" name="Google Shape;2136;p65"/>
            <p:cNvSpPr/>
            <p:nvPr/>
          </p:nvSpPr>
          <p:spPr>
            <a:xfrm>
              <a:off x="2187025" y="2500700"/>
              <a:ext cx="108150" cy="136700"/>
            </a:xfrm>
            <a:custGeom>
              <a:rect b="b" l="l" r="r" t="t"/>
              <a:pathLst>
                <a:path extrusionOk="0" h="5468" w="4326">
                  <a:moveTo>
                    <a:pt x="3984" y="5216"/>
                  </a:moveTo>
                  <a:lnTo>
                    <a:pt x="4018" y="5136"/>
                  </a:lnTo>
                  <a:lnTo>
                    <a:pt x="3972" y="5125"/>
                  </a:lnTo>
                  <a:lnTo>
                    <a:pt x="3904" y="5216"/>
                  </a:lnTo>
                  <a:lnTo>
                    <a:pt x="3812" y="5262"/>
                  </a:lnTo>
                  <a:lnTo>
                    <a:pt x="3767" y="5262"/>
                  </a:lnTo>
                  <a:lnTo>
                    <a:pt x="3675" y="5216"/>
                  </a:lnTo>
                  <a:lnTo>
                    <a:pt x="3596" y="5216"/>
                  </a:lnTo>
                  <a:lnTo>
                    <a:pt x="3539" y="5284"/>
                  </a:lnTo>
                  <a:lnTo>
                    <a:pt x="3459" y="5307"/>
                  </a:lnTo>
                  <a:lnTo>
                    <a:pt x="3470" y="5319"/>
                  </a:lnTo>
                  <a:lnTo>
                    <a:pt x="3470" y="5353"/>
                  </a:lnTo>
                  <a:lnTo>
                    <a:pt x="3447" y="5387"/>
                  </a:lnTo>
                  <a:lnTo>
                    <a:pt x="3447" y="5421"/>
                  </a:lnTo>
                  <a:lnTo>
                    <a:pt x="3459" y="5467"/>
                  </a:lnTo>
                  <a:lnTo>
                    <a:pt x="3675" y="5444"/>
                  </a:lnTo>
                  <a:lnTo>
                    <a:pt x="3858" y="5421"/>
                  </a:lnTo>
                  <a:lnTo>
                    <a:pt x="3961" y="5296"/>
                  </a:lnTo>
                  <a:close/>
                  <a:moveTo>
                    <a:pt x="4098" y="4931"/>
                  </a:moveTo>
                  <a:lnTo>
                    <a:pt x="4041" y="4896"/>
                  </a:lnTo>
                  <a:lnTo>
                    <a:pt x="3984" y="4931"/>
                  </a:lnTo>
                  <a:lnTo>
                    <a:pt x="3995" y="4976"/>
                  </a:lnTo>
                  <a:close/>
                  <a:moveTo>
                    <a:pt x="4098" y="4109"/>
                  </a:moveTo>
                  <a:lnTo>
                    <a:pt x="4041" y="4075"/>
                  </a:lnTo>
                  <a:lnTo>
                    <a:pt x="3995" y="4155"/>
                  </a:lnTo>
                  <a:lnTo>
                    <a:pt x="4041" y="4166"/>
                  </a:lnTo>
                  <a:lnTo>
                    <a:pt x="4143" y="4155"/>
                  </a:lnTo>
                  <a:lnTo>
                    <a:pt x="4212" y="4166"/>
                  </a:lnTo>
                  <a:lnTo>
                    <a:pt x="4280" y="4223"/>
                  </a:lnTo>
                  <a:lnTo>
                    <a:pt x="4326" y="4189"/>
                  </a:lnTo>
                  <a:lnTo>
                    <a:pt x="4315" y="4177"/>
                  </a:lnTo>
                  <a:lnTo>
                    <a:pt x="4257" y="4132"/>
                  </a:lnTo>
                  <a:lnTo>
                    <a:pt x="4166" y="4120"/>
                  </a:lnTo>
                  <a:lnTo>
                    <a:pt x="4143" y="4120"/>
                  </a:lnTo>
                  <a:close/>
                  <a:moveTo>
                    <a:pt x="3150" y="4292"/>
                  </a:moveTo>
                  <a:lnTo>
                    <a:pt x="3253" y="4212"/>
                  </a:lnTo>
                  <a:lnTo>
                    <a:pt x="3356" y="4166"/>
                  </a:lnTo>
                  <a:lnTo>
                    <a:pt x="3481" y="4006"/>
                  </a:lnTo>
                  <a:lnTo>
                    <a:pt x="3470" y="3881"/>
                  </a:lnTo>
                  <a:lnTo>
                    <a:pt x="3504" y="3824"/>
                  </a:lnTo>
                  <a:lnTo>
                    <a:pt x="3413" y="3835"/>
                  </a:lnTo>
                  <a:lnTo>
                    <a:pt x="3402" y="3881"/>
                  </a:lnTo>
                  <a:lnTo>
                    <a:pt x="3379" y="3926"/>
                  </a:lnTo>
                  <a:lnTo>
                    <a:pt x="3424" y="3983"/>
                  </a:lnTo>
                  <a:lnTo>
                    <a:pt x="3424" y="4006"/>
                  </a:lnTo>
                  <a:lnTo>
                    <a:pt x="3402" y="4063"/>
                  </a:lnTo>
                  <a:lnTo>
                    <a:pt x="3356" y="4075"/>
                  </a:lnTo>
                  <a:lnTo>
                    <a:pt x="3344" y="4109"/>
                  </a:lnTo>
                  <a:lnTo>
                    <a:pt x="3299" y="4120"/>
                  </a:lnTo>
                  <a:lnTo>
                    <a:pt x="3242" y="4189"/>
                  </a:lnTo>
                  <a:lnTo>
                    <a:pt x="3128" y="4280"/>
                  </a:lnTo>
                  <a:lnTo>
                    <a:pt x="3093" y="4326"/>
                  </a:lnTo>
                  <a:close/>
                  <a:moveTo>
                    <a:pt x="3322" y="3835"/>
                  </a:moveTo>
                  <a:lnTo>
                    <a:pt x="3242" y="3812"/>
                  </a:lnTo>
                  <a:lnTo>
                    <a:pt x="3208" y="3755"/>
                  </a:lnTo>
                  <a:lnTo>
                    <a:pt x="3150" y="3732"/>
                  </a:lnTo>
                  <a:lnTo>
                    <a:pt x="3139" y="3767"/>
                  </a:lnTo>
                  <a:lnTo>
                    <a:pt x="3139" y="3789"/>
                  </a:lnTo>
                  <a:lnTo>
                    <a:pt x="3150" y="3846"/>
                  </a:lnTo>
                  <a:lnTo>
                    <a:pt x="3185" y="3835"/>
                  </a:lnTo>
                  <a:lnTo>
                    <a:pt x="3299" y="3892"/>
                  </a:lnTo>
                  <a:lnTo>
                    <a:pt x="3356" y="3846"/>
                  </a:lnTo>
                  <a:close/>
                  <a:moveTo>
                    <a:pt x="2740" y="3675"/>
                  </a:moveTo>
                  <a:lnTo>
                    <a:pt x="2740" y="3584"/>
                  </a:lnTo>
                  <a:lnTo>
                    <a:pt x="2683" y="3504"/>
                  </a:lnTo>
                  <a:lnTo>
                    <a:pt x="2603" y="3447"/>
                  </a:lnTo>
                  <a:lnTo>
                    <a:pt x="2580" y="3276"/>
                  </a:lnTo>
                  <a:lnTo>
                    <a:pt x="2546" y="3185"/>
                  </a:lnTo>
                  <a:lnTo>
                    <a:pt x="2511" y="3093"/>
                  </a:lnTo>
                  <a:lnTo>
                    <a:pt x="2454" y="2979"/>
                  </a:lnTo>
                  <a:lnTo>
                    <a:pt x="2454" y="3048"/>
                  </a:lnTo>
                  <a:lnTo>
                    <a:pt x="2466" y="3070"/>
                  </a:lnTo>
                  <a:lnTo>
                    <a:pt x="2489" y="3150"/>
                  </a:lnTo>
                  <a:lnTo>
                    <a:pt x="2546" y="3276"/>
                  </a:lnTo>
                  <a:lnTo>
                    <a:pt x="2557" y="3333"/>
                  </a:lnTo>
                  <a:lnTo>
                    <a:pt x="2546" y="3390"/>
                  </a:lnTo>
                  <a:lnTo>
                    <a:pt x="2489" y="3413"/>
                  </a:lnTo>
                  <a:lnTo>
                    <a:pt x="2466" y="3436"/>
                  </a:lnTo>
                  <a:lnTo>
                    <a:pt x="2546" y="3481"/>
                  </a:lnTo>
                  <a:lnTo>
                    <a:pt x="2660" y="3527"/>
                  </a:lnTo>
                  <a:lnTo>
                    <a:pt x="2728" y="3710"/>
                  </a:lnTo>
                  <a:close/>
                  <a:moveTo>
                    <a:pt x="2158" y="3185"/>
                  </a:moveTo>
                  <a:lnTo>
                    <a:pt x="2089" y="3139"/>
                  </a:lnTo>
                  <a:lnTo>
                    <a:pt x="2055" y="3093"/>
                  </a:lnTo>
                  <a:lnTo>
                    <a:pt x="1952" y="2991"/>
                  </a:lnTo>
                  <a:lnTo>
                    <a:pt x="1918" y="2979"/>
                  </a:lnTo>
                  <a:lnTo>
                    <a:pt x="1884" y="3036"/>
                  </a:lnTo>
                  <a:lnTo>
                    <a:pt x="1941" y="3048"/>
                  </a:lnTo>
                  <a:lnTo>
                    <a:pt x="2066" y="3150"/>
                  </a:lnTo>
                  <a:lnTo>
                    <a:pt x="2123" y="3173"/>
                  </a:lnTo>
                  <a:close/>
                  <a:moveTo>
                    <a:pt x="3196" y="2614"/>
                  </a:moveTo>
                  <a:lnTo>
                    <a:pt x="3185" y="2568"/>
                  </a:lnTo>
                  <a:lnTo>
                    <a:pt x="3173" y="2568"/>
                  </a:lnTo>
                  <a:lnTo>
                    <a:pt x="3128" y="2580"/>
                  </a:lnTo>
                  <a:lnTo>
                    <a:pt x="3082" y="2705"/>
                  </a:lnTo>
                  <a:lnTo>
                    <a:pt x="3128" y="2705"/>
                  </a:lnTo>
                  <a:close/>
                  <a:moveTo>
                    <a:pt x="685" y="2454"/>
                  </a:moveTo>
                  <a:lnTo>
                    <a:pt x="663" y="2409"/>
                  </a:lnTo>
                  <a:lnTo>
                    <a:pt x="617" y="2431"/>
                  </a:lnTo>
                  <a:lnTo>
                    <a:pt x="549" y="2431"/>
                  </a:lnTo>
                  <a:lnTo>
                    <a:pt x="514" y="2454"/>
                  </a:lnTo>
                  <a:lnTo>
                    <a:pt x="457" y="2454"/>
                  </a:lnTo>
                  <a:lnTo>
                    <a:pt x="412" y="2477"/>
                  </a:lnTo>
                  <a:lnTo>
                    <a:pt x="469" y="2591"/>
                  </a:lnTo>
                  <a:lnTo>
                    <a:pt x="514" y="2637"/>
                  </a:lnTo>
                  <a:lnTo>
                    <a:pt x="526" y="2785"/>
                  </a:lnTo>
                  <a:lnTo>
                    <a:pt x="560" y="2797"/>
                  </a:lnTo>
                  <a:lnTo>
                    <a:pt x="549" y="2899"/>
                  </a:lnTo>
                  <a:lnTo>
                    <a:pt x="697" y="2911"/>
                  </a:lnTo>
                  <a:lnTo>
                    <a:pt x="754" y="2797"/>
                  </a:lnTo>
                  <a:lnTo>
                    <a:pt x="754" y="2751"/>
                  </a:lnTo>
                  <a:lnTo>
                    <a:pt x="754" y="2740"/>
                  </a:lnTo>
                  <a:lnTo>
                    <a:pt x="754" y="2705"/>
                  </a:lnTo>
                  <a:lnTo>
                    <a:pt x="754" y="2682"/>
                  </a:lnTo>
                  <a:lnTo>
                    <a:pt x="754" y="2557"/>
                  </a:lnTo>
                  <a:lnTo>
                    <a:pt x="720" y="2477"/>
                  </a:lnTo>
                  <a:lnTo>
                    <a:pt x="663" y="2568"/>
                  </a:lnTo>
                  <a:lnTo>
                    <a:pt x="606" y="2523"/>
                  </a:lnTo>
                  <a:lnTo>
                    <a:pt x="685" y="2466"/>
                  </a:lnTo>
                  <a:close/>
                  <a:moveTo>
                    <a:pt x="2523" y="2500"/>
                  </a:moveTo>
                  <a:lnTo>
                    <a:pt x="2386" y="2294"/>
                  </a:lnTo>
                  <a:lnTo>
                    <a:pt x="2386" y="2272"/>
                  </a:lnTo>
                  <a:lnTo>
                    <a:pt x="2317" y="2055"/>
                  </a:lnTo>
                  <a:lnTo>
                    <a:pt x="2272" y="2043"/>
                  </a:lnTo>
                  <a:lnTo>
                    <a:pt x="2260" y="2055"/>
                  </a:lnTo>
                  <a:lnTo>
                    <a:pt x="2238" y="2078"/>
                  </a:lnTo>
                  <a:lnTo>
                    <a:pt x="2295" y="2135"/>
                  </a:lnTo>
                  <a:lnTo>
                    <a:pt x="2295" y="2192"/>
                  </a:lnTo>
                  <a:lnTo>
                    <a:pt x="2340" y="2226"/>
                  </a:lnTo>
                  <a:lnTo>
                    <a:pt x="2397" y="2386"/>
                  </a:lnTo>
                  <a:lnTo>
                    <a:pt x="2454" y="2431"/>
                  </a:lnTo>
                  <a:lnTo>
                    <a:pt x="2443" y="2477"/>
                  </a:lnTo>
                  <a:lnTo>
                    <a:pt x="2386" y="2523"/>
                  </a:lnTo>
                  <a:lnTo>
                    <a:pt x="2374" y="2557"/>
                  </a:lnTo>
                  <a:lnTo>
                    <a:pt x="2386" y="2557"/>
                  </a:lnTo>
                  <a:lnTo>
                    <a:pt x="2466" y="2534"/>
                  </a:lnTo>
                  <a:lnTo>
                    <a:pt x="2523" y="2534"/>
                  </a:lnTo>
                  <a:close/>
                  <a:moveTo>
                    <a:pt x="1028" y="1758"/>
                  </a:moveTo>
                  <a:lnTo>
                    <a:pt x="1096" y="1724"/>
                  </a:lnTo>
                  <a:lnTo>
                    <a:pt x="1096" y="1724"/>
                  </a:lnTo>
                  <a:lnTo>
                    <a:pt x="1062" y="1701"/>
                  </a:lnTo>
                  <a:lnTo>
                    <a:pt x="959" y="1701"/>
                  </a:lnTo>
                  <a:lnTo>
                    <a:pt x="902" y="1712"/>
                  </a:lnTo>
                  <a:lnTo>
                    <a:pt x="868" y="1735"/>
                  </a:lnTo>
                  <a:lnTo>
                    <a:pt x="891" y="1758"/>
                  </a:lnTo>
                  <a:lnTo>
                    <a:pt x="948" y="1769"/>
                  </a:lnTo>
                  <a:close/>
                  <a:moveTo>
                    <a:pt x="685" y="2043"/>
                  </a:moveTo>
                  <a:lnTo>
                    <a:pt x="617" y="1952"/>
                  </a:lnTo>
                  <a:lnTo>
                    <a:pt x="571" y="1827"/>
                  </a:lnTo>
                  <a:lnTo>
                    <a:pt x="549" y="1769"/>
                  </a:lnTo>
                  <a:lnTo>
                    <a:pt x="560" y="1701"/>
                  </a:lnTo>
                  <a:lnTo>
                    <a:pt x="514" y="1644"/>
                  </a:lnTo>
                  <a:lnTo>
                    <a:pt x="434" y="1587"/>
                  </a:lnTo>
                  <a:lnTo>
                    <a:pt x="389" y="1598"/>
                  </a:lnTo>
                  <a:lnTo>
                    <a:pt x="400" y="1758"/>
                  </a:lnTo>
                  <a:lnTo>
                    <a:pt x="377" y="1838"/>
                  </a:lnTo>
                  <a:lnTo>
                    <a:pt x="263" y="1998"/>
                  </a:lnTo>
                  <a:lnTo>
                    <a:pt x="275" y="2055"/>
                  </a:lnTo>
                  <a:lnTo>
                    <a:pt x="275" y="2055"/>
                  </a:lnTo>
                  <a:lnTo>
                    <a:pt x="286" y="2078"/>
                  </a:lnTo>
                  <a:lnTo>
                    <a:pt x="218" y="2135"/>
                  </a:lnTo>
                  <a:lnTo>
                    <a:pt x="218" y="2100"/>
                  </a:lnTo>
                  <a:lnTo>
                    <a:pt x="138" y="2112"/>
                  </a:lnTo>
                  <a:lnTo>
                    <a:pt x="172" y="2180"/>
                  </a:lnTo>
                  <a:lnTo>
                    <a:pt x="263" y="2237"/>
                  </a:lnTo>
                  <a:lnTo>
                    <a:pt x="297" y="2249"/>
                  </a:lnTo>
                  <a:lnTo>
                    <a:pt x="343" y="2226"/>
                  </a:lnTo>
                  <a:lnTo>
                    <a:pt x="343" y="2294"/>
                  </a:lnTo>
                  <a:lnTo>
                    <a:pt x="389" y="2351"/>
                  </a:lnTo>
                  <a:lnTo>
                    <a:pt x="400" y="2409"/>
                  </a:lnTo>
                  <a:lnTo>
                    <a:pt x="446" y="2363"/>
                  </a:lnTo>
                  <a:lnTo>
                    <a:pt x="526" y="2340"/>
                  </a:lnTo>
                  <a:lnTo>
                    <a:pt x="560" y="2306"/>
                  </a:lnTo>
                  <a:lnTo>
                    <a:pt x="663" y="2249"/>
                  </a:lnTo>
                  <a:lnTo>
                    <a:pt x="663" y="2226"/>
                  </a:lnTo>
                  <a:lnTo>
                    <a:pt x="674" y="2135"/>
                  </a:lnTo>
                  <a:close/>
                  <a:moveTo>
                    <a:pt x="1644" y="1324"/>
                  </a:moveTo>
                  <a:lnTo>
                    <a:pt x="1598" y="1256"/>
                  </a:lnTo>
                  <a:lnTo>
                    <a:pt x="1587" y="1267"/>
                  </a:lnTo>
                  <a:lnTo>
                    <a:pt x="1576" y="1324"/>
                  </a:lnTo>
                  <a:lnTo>
                    <a:pt x="1530" y="1381"/>
                  </a:lnTo>
                  <a:lnTo>
                    <a:pt x="1598" y="1370"/>
                  </a:lnTo>
                  <a:lnTo>
                    <a:pt x="1655" y="1381"/>
                  </a:lnTo>
                  <a:lnTo>
                    <a:pt x="1747" y="1450"/>
                  </a:lnTo>
                  <a:lnTo>
                    <a:pt x="1849" y="1484"/>
                  </a:lnTo>
                  <a:lnTo>
                    <a:pt x="1884" y="1564"/>
                  </a:lnTo>
                  <a:lnTo>
                    <a:pt x="1975" y="1655"/>
                  </a:lnTo>
                  <a:lnTo>
                    <a:pt x="1975" y="1735"/>
                  </a:lnTo>
                  <a:lnTo>
                    <a:pt x="1918" y="1827"/>
                  </a:lnTo>
                  <a:lnTo>
                    <a:pt x="1895" y="1929"/>
                  </a:lnTo>
                  <a:lnTo>
                    <a:pt x="1815" y="1941"/>
                  </a:lnTo>
                  <a:lnTo>
                    <a:pt x="1827" y="1952"/>
                  </a:lnTo>
                  <a:lnTo>
                    <a:pt x="1872" y="1998"/>
                  </a:lnTo>
                  <a:lnTo>
                    <a:pt x="1884" y="2055"/>
                  </a:lnTo>
                  <a:lnTo>
                    <a:pt x="1918" y="2078"/>
                  </a:lnTo>
                  <a:lnTo>
                    <a:pt x="1918" y="1986"/>
                  </a:lnTo>
                  <a:lnTo>
                    <a:pt x="1952" y="1872"/>
                  </a:lnTo>
                  <a:lnTo>
                    <a:pt x="2009" y="1678"/>
                  </a:lnTo>
                  <a:lnTo>
                    <a:pt x="1998" y="1644"/>
                  </a:lnTo>
                  <a:lnTo>
                    <a:pt x="1952" y="1598"/>
                  </a:lnTo>
                  <a:lnTo>
                    <a:pt x="1861" y="1473"/>
                  </a:lnTo>
                  <a:lnTo>
                    <a:pt x="1758" y="1427"/>
                  </a:lnTo>
                  <a:close/>
                  <a:moveTo>
                    <a:pt x="389" y="195"/>
                  </a:moveTo>
                  <a:lnTo>
                    <a:pt x="320" y="138"/>
                  </a:lnTo>
                  <a:lnTo>
                    <a:pt x="286" y="195"/>
                  </a:lnTo>
                  <a:lnTo>
                    <a:pt x="286" y="217"/>
                  </a:lnTo>
                  <a:lnTo>
                    <a:pt x="275" y="252"/>
                  </a:lnTo>
                  <a:lnTo>
                    <a:pt x="206" y="309"/>
                  </a:lnTo>
                  <a:lnTo>
                    <a:pt x="126" y="332"/>
                  </a:lnTo>
                  <a:lnTo>
                    <a:pt x="35" y="240"/>
                  </a:lnTo>
                  <a:lnTo>
                    <a:pt x="1" y="229"/>
                  </a:lnTo>
                  <a:lnTo>
                    <a:pt x="115" y="389"/>
                  </a:lnTo>
                  <a:lnTo>
                    <a:pt x="160" y="400"/>
                  </a:lnTo>
                  <a:lnTo>
                    <a:pt x="218" y="400"/>
                  </a:lnTo>
                  <a:lnTo>
                    <a:pt x="343" y="354"/>
                  </a:lnTo>
                  <a:lnTo>
                    <a:pt x="571" y="286"/>
                  </a:lnTo>
                  <a:lnTo>
                    <a:pt x="811" y="252"/>
                  </a:lnTo>
                  <a:lnTo>
                    <a:pt x="834" y="229"/>
                  </a:lnTo>
                  <a:lnTo>
                    <a:pt x="811" y="183"/>
                  </a:lnTo>
                  <a:lnTo>
                    <a:pt x="697" y="217"/>
                  </a:lnTo>
                  <a:lnTo>
                    <a:pt x="560" y="195"/>
                  </a:lnTo>
                  <a:lnTo>
                    <a:pt x="526" y="229"/>
                  </a:lnTo>
                  <a:lnTo>
                    <a:pt x="469" y="229"/>
                  </a:lnTo>
                  <a:close/>
                  <a:moveTo>
                    <a:pt x="1256" y="936"/>
                  </a:moveTo>
                  <a:lnTo>
                    <a:pt x="1290" y="902"/>
                  </a:lnTo>
                  <a:lnTo>
                    <a:pt x="1347" y="640"/>
                  </a:lnTo>
                  <a:lnTo>
                    <a:pt x="1461" y="560"/>
                  </a:lnTo>
                  <a:lnTo>
                    <a:pt x="1473" y="389"/>
                  </a:lnTo>
                  <a:lnTo>
                    <a:pt x="1404" y="309"/>
                  </a:lnTo>
                  <a:lnTo>
                    <a:pt x="1347" y="286"/>
                  </a:lnTo>
                  <a:lnTo>
                    <a:pt x="1325" y="252"/>
                  </a:lnTo>
                  <a:lnTo>
                    <a:pt x="1347" y="229"/>
                  </a:lnTo>
                  <a:lnTo>
                    <a:pt x="1313" y="217"/>
                  </a:lnTo>
                  <a:lnTo>
                    <a:pt x="1279" y="183"/>
                  </a:lnTo>
                  <a:lnTo>
                    <a:pt x="1222" y="103"/>
                  </a:lnTo>
                  <a:lnTo>
                    <a:pt x="1165" y="46"/>
                  </a:lnTo>
                  <a:lnTo>
                    <a:pt x="1062" y="23"/>
                  </a:lnTo>
                  <a:lnTo>
                    <a:pt x="971" y="12"/>
                  </a:lnTo>
                  <a:lnTo>
                    <a:pt x="914" y="1"/>
                  </a:lnTo>
                  <a:lnTo>
                    <a:pt x="845" y="35"/>
                  </a:lnTo>
                  <a:lnTo>
                    <a:pt x="959" y="35"/>
                  </a:lnTo>
                  <a:lnTo>
                    <a:pt x="1176" y="80"/>
                  </a:lnTo>
                  <a:lnTo>
                    <a:pt x="1279" y="297"/>
                  </a:lnTo>
                  <a:lnTo>
                    <a:pt x="1347" y="354"/>
                  </a:lnTo>
                  <a:lnTo>
                    <a:pt x="1359" y="411"/>
                  </a:lnTo>
                  <a:lnTo>
                    <a:pt x="1325" y="468"/>
                  </a:lnTo>
                  <a:lnTo>
                    <a:pt x="1325" y="526"/>
                  </a:lnTo>
                  <a:lnTo>
                    <a:pt x="1290" y="594"/>
                  </a:lnTo>
                  <a:lnTo>
                    <a:pt x="1279" y="708"/>
                  </a:lnTo>
                  <a:lnTo>
                    <a:pt x="1233" y="765"/>
                  </a:lnTo>
                  <a:lnTo>
                    <a:pt x="1131" y="834"/>
                  </a:lnTo>
                  <a:lnTo>
                    <a:pt x="1188" y="868"/>
                  </a:lnTo>
                  <a:lnTo>
                    <a:pt x="1233" y="948"/>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37" name="Google Shape;2137;p65"/>
            <p:cNvSpPr/>
            <p:nvPr/>
          </p:nvSpPr>
          <p:spPr>
            <a:xfrm>
              <a:off x="2482900" y="2377725"/>
              <a:ext cx="4300" cy="2900"/>
            </a:xfrm>
            <a:custGeom>
              <a:rect b="b" l="l" r="r" t="t"/>
              <a:pathLst>
                <a:path extrusionOk="0" h="116" w="172">
                  <a:moveTo>
                    <a:pt x="114" y="81"/>
                  </a:moveTo>
                  <a:lnTo>
                    <a:pt x="171" y="1"/>
                  </a:lnTo>
                  <a:lnTo>
                    <a:pt x="149" y="1"/>
                  </a:lnTo>
                  <a:lnTo>
                    <a:pt x="80" y="69"/>
                  </a:lnTo>
                  <a:lnTo>
                    <a:pt x="0" y="92"/>
                  </a:lnTo>
                  <a:lnTo>
                    <a:pt x="12" y="115"/>
                  </a:lnTo>
                  <a:lnTo>
                    <a:pt x="23" y="115"/>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38" name="Google Shape;2138;p65"/>
            <p:cNvSpPr/>
            <p:nvPr/>
          </p:nvSpPr>
          <p:spPr>
            <a:xfrm>
              <a:off x="2535100" y="2809975"/>
              <a:ext cx="4300" cy="6025"/>
            </a:xfrm>
            <a:custGeom>
              <a:rect b="b" l="l" r="r" t="t"/>
              <a:pathLst>
                <a:path extrusionOk="0" h="241" w="172">
                  <a:moveTo>
                    <a:pt x="115" y="206"/>
                  </a:moveTo>
                  <a:lnTo>
                    <a:pt x="172" y="149"/>
                  </a:lnTo>
                  <a:lnTo>
                    <a:pt x="138" y="114"/>
                  </a:lnTo>
                  <a:lnTo>
                    <a:pt x="46" y="0"/>
                  </a:lnTo>
                  <a:lnTo>
                    <a:pt x="1" y="12"/>
                  </a:lnTo>
                  <a:lnTo>
                    <a:pt x="1" y="149"/>
                  </a:lnTo>
                  <a:lnTo>
                    <a:pt x="23" y="194"/>
                  </a:lnTo>
                  <a:lnTo>
                    <a:pt x="92" y="240"/>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39" name="Google Shape;2139;p65"/>
            <p:cNvSpPr/>
            <p:nvPr/>
          </p:nvSpPr>
          <p:spPr>
            <a:xfrm>
              <a:off x="4582175" y="3370025"/>
              <a:ext cx="25700" cy="22850"/>
            </a:xfrm>
            <a:custGeom>
              <a:rect b="b" l="l" r="r" t="t"/>
              <a:pathLst>
                <a:path extrusionOk="0" h="914" w="1028">
                  <a:moveTo>
                    <a:pt x="434" y="856"/>
                  </a:moveTo>
                  <a:lnTo>
                    <a:pt x="377" y="799"/>
                  </a:lnTo>
                  <a:lnTo>
                    <a:pt x="320" y="799"/>
                  </a:lnTo>
                  <a:lnTo>
                    <a:pt x="320" y="834"/>
                  </a:lnTo>
                  <a:lnTo>
                    <a:pt x="331" y="891"/>
                  </a:lnTo>
                  <a:lnTo>
                    <a:pt x="491" y="913"/>
                  </a:lnTo>
                  <a:close/>
                  <a:moveTo>
                    <a:pt x="993" y="651"/>
                  </a:moveTo>
                  <a:lnTo>
                    <a:pt x="970" y="651"/>
                  </a:lnTo>
                  <a:lnTo>
                    <a:pt x="947" y="662"/>
                  </a:lnTo>
                  <a:lnTo>
                    <a:pt x="936" y="685"/>
                  </a:lnTo>
                  <a:lnTo>
                    <a:pt x="913" y="731"/>
                  </a:lnTo>
                  <a:lnTo>
                    <a:pt x="879" y="731"/>
                  </a:lnTo>
                  <a:lnTo>
                    <a:pt x="845" y="731"/>
                  </a:lnTo>
                  <a:lnTo>
                    <a:pt x="788" y="731"/>
                  </a:lnTo>
                  <a:lnTo>
                    <a:pt x="902" y="799"/>
                  </a:lnTo>
                  <a:lnTo>
                    <a:pt x="970" y="879"/>
                  </a:lnTo>
                  <a:lnTo>
                    <a:pt x="1004" y="902"/>
                  </a:lnTo>
                  <a:lnTo>
                    <a:pt x="1016" y="879"/>
                  </a:lnTo>
                  <a:lnTo>
                    <a:pt x="1027" y="777"/>
                  </a:lnTo>
                  <a:close/>
                  <a:moveTo>
                    <a:pt x="194" y="491"/>
                  </a:moveTo>
                  <a:lnTo>
                    <a:pt x="217" y="446"/>
                  </a:lnTo>
                  <a:lnTo>
                    <a:pt x="194" y="343"/>
                  </a:lnTo>
                  <a:lnTo>
                    <a:pt x="137" y="229"/>
                  </a:lnTo>
                  <a:lnTo>
                    <a:pt x="148" y="35"/>
                  </a:lnTo>
                  <a:lnTo>
                    <a:pt x="114" y="0"/>
                  </a:lnTo>
                  <a:lnTo>
                    <a:pt x="69" y="0"/>
                  </a:lnTo>
                  <a:lnTo>
                    <a:pt x="57" y="23"/>
                  </a:lnTo>
                  <a:lnTo>
                    <a:pt x="46" y="58"/>
                  </a:lnTo>
                  <a:lnTo>
                    <a:pt x="0" y="343"/>
                  </a:lnTo>
                  <a:lnTo>
                    <a:pt x="57" y="434"/>
                  </a:lnTo>
                  <a:lnTo>
                    <a:pt x="103" y="446"/>
                  </a:lnTo>
                  <a:lnTo>
                    <a:pt x="171" y="503"/>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40" name="Google Shape;2140;p65"/>
            <p:cNvSpPr/>
            <p:nvPr/>
          </p:nvSpPr>
          <p:spPr>
            <a:xfrm>
              <a:off x="3219825" y="2722100"/>
              <a:ext cx="52250" cy="53950"/>
            </a:xfrm>
            <a:custGeom>
              <a:rect b="b" l="l" r="r" t="t"/>
              <a:pathLst>
                <a:path extrusionOk="0" h="2158" w="2090">
                  <a:moveTo>
                    <a:pt x="765" y="2112"/>
                  </a:moveTo>
                  <a:lnTo>
                    <a:pt x="777" y="2055"/>
                  </a:lnTo>
                  <a:lnTo>
                    <a:pt x="743" y="1975"/>
                  </a:lnTo>
                  <a:lnTo>
                    <a:pt x="708" y="1952"/>
                  </a:lnTo>
                  <a:lnTo>
                    <a:pt x="617" y="2009"/>
                  </a:lnTo>
                  <a:lnTo>
                    <a:pt x="606" y="2055"/>
                  </a:lnTo>
                  <a:lnTo>
                    <a:pt x="617" y="2100"/>
                  </a:lnTo>
                  <a:lnTo>
                    <a:pt x="663" y="2146"/>
                  </a:lnTo>
                  <a:lnTo>
                    <a:pt x="697" y="2157"/>
                  </a:lnTo>
                  <a:close/>
                  <a:moveTo>
                    <a:pt x="1656" y="1872"/>
                  </a:moveTo>
                  <a:lnTo>
                    <a:pt x="1713" y="1838"/>
                  </a:lnTo>
                  <a:lnTo>
                    <a:pt x="1713" y="1746"/>
                  </a:lnTo>
                  <a:lnTo>
                    <a:pt x="1701" y="1701"/>
                  </a:lnTo>
                  <a:lnTo>
                    <a:pt x="1644" y="1701"/>
                  </a:lnTo>
                  <a:lnTo>
                    <a:pt x="1610" y="1758"/>
                  </a:lnTo>
                  <a:lnTo>
                    <a:pt x="1610" y="1769"/>
                  </a:lnTo>
                  <a:lnTo>
                    <a:pt x="1610" y="1826"/>
                  </a:lnTo>
                  <a:lnTo>
                    <a:pt x="1644" y="1872"/>
                  </a:lnTo>
                  <a:close/>
                  <a:moveTo>
                    <a:pt x="1462" y="1986"/>
                  </a:moveTo>
                  <a:lnTo>
                    <a:pt x="1393" y="1861"/>
                  </a:lnTo>
                  <a:lnTo>
                    <a:pt x="1348" y="1838"/>
                  </a:lnTo>
                  <a:lnTo>
                    <a:pt x="1256" y="1746"/>
                  </a:lnTo>
                  <a:lnTo>
                    <a:pt x="1256" y="1701"/>
                  </a:lnTo>
                  <a:lnTo>
                    <a:pt x="1222" y="1689"/>
                  </a:lnTo>
                  <a:lnTo>
                    <a:pt x="1222" y="1712"/>
                  </a:lnTo>
                  <a:lnTo>
                    <a:pt x="1222" y="1769"/>
                  </a:lnTo>
                  <a:lnTo>
                    <a:pt x="1188" y="1838"/>
                  </a:lnTo>
                  <a:lnTo>
                    <a:pt x="1188" y="1918"/>
                  </a:lnTo>
                  <a:lnTo>
                    <a:pt x="1245" y="2032"/>
                  </a:lnTo>
                  <a:lnTo>
                    <a:pt x="1302" y="2055"/>
                  </a:lnTo>
                  <a:lnTo>
                    <a:pt x="1405" y="2066"/>
                  </a:lnTo>
                  <a:close/>
                  <a:moveTo>
                    <a:pt x="1907" y="868"/>
                  </a:moveTo>
                  <a:lnTo>
                    <a:pt x="1907" y="948"/>
                  </a:lnTo>
                  <a:lnTo>
                    <a:pt x="1861" y="1039"/>
                  </a:lnTo>
                  <a:lnTo>
                    <a:pt x="1930" y="1085"/>
                  </a:lnTo>
                  <a:lnTo>
                    <a:pt x="1975" y="1096"/>
                  </a:lnTo>
                  <a:lnTo>
                    <a:pt x="2055" y="1039"/>
                  </a:lnTo>
                  <a:lnTo>
                    <a:pt x="2089" y="970"/>
                  </a:lnTo>
                  <a:lnTo>
                    <a:pt x="2078" y="925"/>
                  </a:lnTo>
                  <a:lnTo>
                    <a:pt x="2032" y="891"/>
                  </a:lnTo>
                  <a:lnTo>
                    <a:pt x="1987" y="868"/>
                  </a:lnTo>
                  <a:lnTo>
                    <a:pt x="1975" y="891"/>
                  </a:lnTo>
                  <a:close/>
                  <a:moveTo>
                    <a:pt x="994" y="514"/>
                  </a:moveTo>
                  <a:lnTo>
                    <a:pt x="845" y="503"/>
                  </a:lnTo>
                  <a:lnTo>
                    <a:pt x="765" y="468"/>
                  </a:lnTo>
                  <a:lnTo>
                    <a:pt x="743" y="468"/>
                  </a:lnTo>
                  <a:lnTo>
                    <a:pt x="743" y="514"/>
                  </a:lnTo>
                  <a:lnTo>
                    <a:pt x="800" y="628"/>
                  </a:lnTo>
                  <a:lnTo>
                    <a:pt x="834" y="560"/>
                  </a:lnTo>
                  <a:lnTo>
                    <a:pt x="857" y="548"/>
                  </a:lnTo>
                  <a:lnTo>
                    <a:pt x="971" y="571"/>
                  </a:lnTo>
                  <a:lnTo>
                    <a:pt x="1028" y="560"/>
                  </a:lnTo>
                  <a:lnTo>
                    <a:pt x="1017" y="548"/>
                  </a:lnTo>
                  <a:close/>
                  <a:moveTo>
                    <a:pt x="1941" y="491"/>
                  </a:moveTo>
                  <a:lnTo>
                    <a:pt x="1930" y="411"/>
                  </a:lnTo>
                  <a:lnTo>
                    <a:pt x="1930" y="320"/>
                  </a:lnTo>
                  <a:lnTo>
                    <a:pt x="1907" y="320"/>
                  </a:lnTo>
                  <a:lnTo>
                    <a:pt x="1861" y="343"/>
                  </a:lnTo>
                  <a:lnTo>
                    <a:pt x="1872" y="446"/>
                  </a:lnTo>
                  <a:lnTo>
                    <a:pt x="1884" y="457"/>
                  </a:lnTo>
                  <a:lnTo>
                    <a:pt x="1918" y="525"/>
                  </a:lnTo>
                  <a:close/>
                  <a:moveTo>
                    <a:pt x="366" y="343"/>
                  </a:moveTo>
                  <a:lnTo>
                    <a:pt x="366" y="320"/>
                  </a:lnTo>
                  <a:lnTo>
                    <a:pt x="320" y="240"/>
                  </a:lnTo>
                  <a:lnTo>
                    <a:pt x="275" y="263"/>
                  </a:lnTo>
                  <a:lnTo>
                    <a:pt x="218" y="286"/>
                  </a:lnTo>
                  <a:lnTo>
                    <a:pt x="206" y="331"/>
                  </a:lnTo>
                  <a:lnTo>
                    <a:pt x="263" y="354"/>
                  </a:lnTo>
                  <a:lnTo>
                    <a:pt x="286" y="354"/>
                  </a:lnTo>
                  <a:close/>
                  <a:moveTo>
                    <a:pt x="149" y="217"/>
                  </a:moveTo>
                  <a:lnTo>
                    <a:pt x="263" y="126"/>
                  </a:lnTo>
                  <a:lnTo>
                    <a:pt x="286" y="92"/>
                  </a:lnTo>
                  <a:lnTo>
                    <a:pt x="263" y="12"/>
                  </a:lnTo>
                  <a:lnTo>
                    <a:pt x="195" y="0"/>
                  </a:lnTo>
                  <a:lnTo>
                    <a:pt x="24" y="92"/>
                  </a:lnTo>
                  <a:lnTo>
                    <a:pt x="1" y="115"/>
                  </a:lnTo>
                  <a:lnTo>
                    <a:pt x="24" y="160"/>
                  </a:lnTo>
                  <a:lnTo>
                    <a:pt x="35" y="229"/>
                  </a:lnTo>
                  <a:lnTo>
                    <a:pt x="58" y="240"/>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41" name="Google Shape;2141;p65"/>
            <p:cNvSpPr/>
            <p:nvPr/>
          </p:nvSpPr>
          <p:spPr>
            <a:xfrm>
              <a:off x="2116850" y="2663600"/>
              <a:ext cx="33975" cy="11150"/>
            </a:xfrm>
            <a:custGeom>
              <a:rect b="b" l="l" r="r" t="t"/>
              <a:pathLst>
                <a:path extrusionOk="0" h="446" w="1359">
                  <a:moveTo>
                    <a:pt x="35" y="389"/>
                  </a:moveTo>
                  <a:lnTo>
                    <a:pt x="12" y="343"/>
                  </a:lnTo>
                  <a:lnTo>
                    <a:pt x="0" y="355"/>
                  </a:lnTo>
                  <a:lnTo>
                    <a:pt x="0" y="446"/>
                  </a:lnTo>
                  <a:lnTo>
                    <a:pt x="69" y="446"/>
                  </a:lnTo>
                  <a:lnTo>
                    <a:pt x="103" y="446"/>
                  </a:lnTo>
                  <a:lnTo>
                    <a:pt x="137" y="412"/>
                  </a:lnTo>
                  <a:lnTo>
                    <a:pt x="229" y="412"/>
                  </a:lnTo>
                  <a:lnTo>
                    <a:pt x="217" y="389"/>
                  </a:lnTo>
                  <a:lnTo>
                    <a:pt x="103" y="378"/>
                  </a:lnTo>
                  <a:lnTo>
                    <a:pt x="92" y="389"/>
                  </a:lnTo>
                  <a:lnTo>
                    <a:pt x="57" y="400"/>
                  </a:lnTo>
                  <a:close/>
                  <a:moveTo>
                    <a:pt x="1176" y="58"/>
                  </a:moveTo>
                  <a:lnTo>
                    <a:pt x="1176" y="58"/>
                  </a:lnTo>
                  <a:lnTo>
                    <a:pt x="1153" y="47"/>
                  </a:lnTo>
                  <a:lnTo>
                    <a:pt x="1142" y="47"/>
                  </a:lnTo>
                  <a:lnTo>
                    <a:pt x="1096" y="58"/>
                  </a:lnTo>
                  <a:lnTo>
                    <a:pt x="1084" y="58"/>
                  </a:lnTo>
                  <a:lnTo>
                    <a:pt x="1073" y="58"/>
                  </a:lnTo>
                  <a:lnTo>
                    <a:pt x="1050" y="69"/>
                  </a:lnTo>
                  <a:lnTo>
                    <a:pt x="1039" y="92"/>
                  </a:lnTo>
                  <a:lnTo>
                    <a:pt x="1073" y="92"/>
                  </a:lnTo>
                  <a:lnTo>
                    <a:pt x="1130" y="58"/>
                  </a:lnTo>
                  <a:lnTo>
                    <a:pt x="1153" y="58"/>
                  </a:lnTo>
                  <a:close/>
                  <a:moveTo>
                    <a:pt x="1278" y="47"/>
                  </a:moveTo>
                  <a:lnTo>
                    <a:pt x="1358" y="12"/>
                  </a:lnTo>
                  <a:lnTo>
                    <a:pt x="1358" y="12"/>
                  </a:lnTo>
                  <a:lnTo>
                    <a:pt x="1336" y="1"/>
                  </a:lnTo>
                  <a:lnTo>
                    <a:pt x="1324" y="1"/>
                  </a:lnTo>
                  <a:lnTo>
                    <a:pt x="1313" y="12"/>
                  </a:lnTo>
                  <a:lnTo>
                    <a:pt x="1301" y="12"/>
                  </a:lnTo>
                  <a:lnTo>
                    <a:pt x="1221" y="58"/>
                  </a:lnTo>
                  <a:lnTo>
                    <a:pt x="1256" y="58"/>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42" name="Google Shape;2142;p65"/>
            <p:cNvSpPr/>
            <p:nvPr/>
          </p:nvSpPr>
          <p:spPr>
            <a:xfrm>
              <a:off x="2502300" y="2757475"/>
              <a:ext cx="4300" cy="9150"/>
            </a:xfrm>
            <a:custGeom>
              <a:rect b="b" l="l" r="r" t="t"/>
              <a:pathLst>
                <a:path extrusionOk="0" h="366" w="172">
                  <a:moveTo>
                    <a:pt x="126" y="343"/>
                  </a:moveTo>
                  <a:lnTo>
                    <a:pt x="171" y="240"/>
                  </a:lnTo>
                  <a:lnTo>
                    <a:pt x="160" y="103"/>
                  </a:lnTo>
                  <a:lnTo>
                    <a:pt x="126" y="46"/>
                  </a:lnTo>
                  <a:lnTo>
                    <a:pt x="12" y="1"/>
                  </a:lnTo>
                  <a:lnTo>
                    <a:pt x="12" y="23"/>
                  </a:lnTo>
                  <a:lnTo>
                    <a:pt x="0" y="103"/>
                  </a:lnTo>
                  <a:lnTo>
                    <a:pt x="46" y="217"/>
                  </a:lnTo>
                  <a:lnTo>
                    <a:pt x="57" y="366"/>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43" name="Google Shape;2143;p65"/>
            <p:cNvSpPr/>
            <p:nvPr/>
          </p:nvSpPr>
          <p:spPr>
            <a:xfrm>
              <a:off x="2671775" y="4270150"/>
              <a:ext cx="55925" cy="22575"/>
            </a:xfrm>
            <a:custGeom>
              <a:rect b="b" l="l" r="r" t="t"/>
              <a:pathLst>
                <a:path extrusionOk="0" h="903" w="2237">
                  <a:moveTo>
                    <a:pt x="1130" y="834"/>
                  </a:moveTo>
                  <a:lnTo>
                    <a:pt x="1118" y="788"/>
                  </a:lnTo>
                  <a:lnTo>
                    <a:pt x="1061" y="766"/>
                  </a:lnTo>
                  <a:lnTo>
                    <a:pt x="1027" y="743"/>
                  </a:lnTo>
                  <a:lnTo>
                    <a:pt x="1039" y="777"/>
                  </a:lnTo>
                  <a:lnTo>
                    <a:pt x="1061" y="823"/>
                  </a:lnTo>
                  <a:lnTo>
                    <a:pt x="1073" y="845"/>
                  </a:lnTo>
                  <a:lnTo>
                    <a:pt x="1096" y="857"/>
                  </a:lnTo>
                  <a:close/>
                  <a:moveTo>
                    <a:pt x="1917" y="651"/>
                  </a:moveTo>
                  <a:lnTo>
                    <a:pt x="1894" y="629"/>
                  </a:lnTo>
                  <a:lnTo>
                    <a:pt x="1872" y="629"/>
                  </a:lnTo>
                  <a:lnTo>
                    <a:pt x="1849" y="663"/>
                  </a:lnTo>
                  <a:lnTo>
                    <a:pt x="1883" y="708"/>
                  </a:lnTo>
                  <a:lnTo>
                    <a:pt x="1940" y="720"/>
                  </a:lnTo>
                  <a:close/>
                  <a:moveTo>
                    <a:pt x="69" y="446"/>
                  </a:moveTo>
                  <a:lnTo>
                    <a:pt x="57" y="480"/>
                  </a:lnTo>
                  <a:lnTo>
                    <a:pt x="0" y="492"/>
                  </a:lnTo>
                  <a:lnTo>
                    <a:pt x="34" y="537"/>
                  </a:lnTo>
                  <a:lnTo>
                    <a:pt x="114" y="594"/>
                  </a:lnTo>
                  <a:lnTo>
                    <a:pt x="171" y="594"/>
                  </a:lnTo>
                  <a:lnTo>
                    <a:pt x="183" y="549"/>
                  </a:lnTo>
                  <a:lnTo>
                    <a:pt x="171" y="457"/>
                  </a:lnTo>
                  <a:lnTo>
                    <a:pt x="126" y="457"/>
                  </a:lnTo>
                  <a:close/>
                  <a:moveTo>
                    <a:pt x="468" y="161"/>
                  </a:moveTo>
                  <a:lnTo>
                    <a:pt x="342" y="115"/>
                  </a:lnTo>
                  <a:lnTo>
                    <a:pt x="285" y="81"/>
                  </a:lnTo>
                  <a:lnTo>
                    <a:pt x="240" y="81"/>
                  </a:lnTo>
                  <a:lnTo>
                    <a:pt x="297" y="138"/>
                  </a:lnTo>
                  <a:lnTo>
                    <a:pt x="320" y="161"/>
                  </a:lnTo>
                  <a:lnTo>
                    <a:pt x="331" y="195"/>
                  </a:lnTo>
                  <a:lnTo>
                    <a:pt x="411" y="229"/>
                  </a:lnTo>
                  <a:lnTo>
                    <a:pt x="502" y="275"/>
                  </a:lnTo>
                  <a:lnTo>
                    <a:pt x="559" y="320"/>
                  </a:lnTo>
                  <a:lnTo>
                    <a:pt x="548" y="332"/>
                  </a:lnTo>
                  <a:lnTo>
                    <a:pt x="434" y="377"/>
                  </a:lnTo>
                  <a:lnTo>
                    <a:pt x="388" y="377"/>
                  </a:lnTo>
                  <a:lnTo>
                    <a:pt x="354" y="389"/>
                  </a:lnTo>
                  <a:lnTo>
                    <a:pt x="411" y="423"/>
                  </a:lnTo>
                  <a:lnTo>
                    <a:pt x="502" y="400"/>
                  </a:lnTo>
                  <a:lnTo>
                    <a:pt x="525" y="389"/>
                  </a:lnTo>
                  <a:lnTo>
                    <a:pt x="559" y="389"/>
                  </a:lnTo>
                  <a:lnTo>
                    <a:pt x="605" y="400"/>
                  </a:lnTo>
                  <a:lnTo>
                    <a:pt x="605" y="435"/>
                  </a:lnTo>
                  <a:lnTo>
                    <a:pt x="582" y="457"/>
                  </a:lnTo>
                  <a:lnTo>
                    <a:pt x="559" y="492"/>
                  </a:lnTo>
                  <a:lnTo>
                    <a:pt x="502" y="537"/>
                  </a:lnTo>
                  <a:lnTo>
                    <a:pt x="411" y="594"/>
                  </a:lnTo>
                  <a:lnTo>
                    <a:pt x="297" y="594"/>
                  </a:lnTo>
                  <a:lnTo>
                    <a:pt x="205" y="686"/>
                  </a:lnTo>
                  <a:lnTo>
                    <a:pt x="331" y="766"/>
                  </a:lnTo>
                  <a:lnTo>
                    <a:pt x="434" y="800"/>
                  </a:lnTo>
                  <a:lnTo>
                    <a:pt x="559" y="800"/>
                  </a:lnTo>
                  <a:lnTo>
                    <a:pt x="559" y="788"/>
                  </a:lnTo>
                  <a:lnTo>
                    <a:pt x="582" y="777"/>
                  </a:lnTo>
                  <a:lnTo>
                    <a:pt x="628" y="777"/>
                  </a:lnTo>
                  <a:lnTo>
                    <a:pt x="639" y="766"/>
                  </a:lnTo>
                  <a:lnTo>
                    <a:pt x="673" y="708"/>
                  </a:lnTo>
                  <a:lnTo>
                    <a:pt x="673" y="617"/>
                  </a:lnTo>
                  <a:lnTo>
                    <a:pt x="696" y="617"/>
                  </a:lnTo>
                  <a:lnTo>
                    <a:pt x="742" y="629"/>
                  </a:lnTo>
                  <a:lnTo>
                    <a:pt x="845" y="617"/>
                  </a:lnTo>
                  <a:lnTo>
                    <a:pt x="890" y="606"/>
                  </a:lnTo>
                  <a:lnTo>
                    <a:pt x="970" y="480"/>
                  </a:lnTo>
                  <a:lnTo>
                    <a:pt x="1027" y="366"/>
                  </a:lnTo>
                  <a:lnTo>
                    <a:pt x="1061" y="309"/>
                  </a:lnTo>
                  <a:lnTo>
                    <a:pt x="1096" y="275"/>
                  </a:lnTo>
                  <a:lnTo>
                    <a:pt x="1118" y="252"/>
                  </a:lnTo>
                  <a:lnTo>
                    <a:pt x="1130" y="206"/>
                  </a:lnTo>
                  <a:lnTo>
                    <a:pt x="1176" y="172"/>
                  </a:lnTo>
                  <a:lnTo>
                    <a:pt x="1176" y="138"/>
                  </a:lnTo>
                  <a:lnTo>
                    <a:pt x="1118" y="104"/>
                  </a:lnTo>
                  <a:lnTo>
                    <a:pt x="1073" y="81"/>
                  </a:lnTo>
                  <a:lnTo>
                    <a:pt x="1027" y="115"/>
                  </a:lnTo>
                  <a:lnTo>
                    <a:pt x="1004" y="104"/>
                  </a:lnTo>
                  <a:lnTo>
                    <a:pt x="867" y="149"/>
                  </a:lnTo>
                  <a:lnTo>
                    <a:pt x="810" y="149"/>
                  </a:lnTo>
                  <a:lnTo>
                    <a:pt x="776" y="115"/>
                  </a:lnTo>
                  <a:lnTo>
                    <a:pt x="719" y="104"/>
                  </a:lnTo>
                  <a:lnTo>
                    <a:pt x="662" y="115"/>
                  </a:lnTo>
                  <a:lnTo>
                    <a:pt x="582" y="195"/>
                  </a:lnTo>
                  <a:close/>
                  <a:moveTo>
                    <a:pt x="571" y="104"/>
                  </a:moveTo>
                  <a:lnTo>
                    <a:pt x="582" y="58"/>
                  </a:lnTo>
                  <a:lnTo>
                    <a:pt x="571" y="35"/>
                  </a:lnTo>
                  <a:lnTo>
                    <a:pt x="502" y="1"/>
                  </a:lnTo>
                  <a:lnTo>
                    <a:pt x="434" y="1"/>
                  </a:lnTo>
                  <a:lnTo>
                    <a:pt x="457" y="81"/>
                  </a:lnTo>
                  <a:lnTo>
                    <a:pt x="491" y="104"/>
                  </a:lnTo>
                  <a:close/>
                  <a:moveTo>
                    <a:pt x="1415" y="1"/>
                  </a:moveTo>
                  <a:lnTo>
                    <a:pt x="1358" y="1"/>
                  </a:lnTo>
                  <a:lnTo>
                    <a:pt x="1415" y="81"/>
                  </a:lnTo>
                  <a:lnTo>
                    <a:pt x="1301" y="195"/>
                  </a:lnTo>
                  <a:lnTo>
                    <a:pt x="1324" y="275"/>
                  </a:lnTo>
                  <a:lnTo>
                    <a:pt x="1370" y="332"/>
                  </a:lnTo>
                  <a:lnTo>
                    <a:pt x="1381" y="366"/>
                  </a:lnTo>
                  <a:lnTo>
                    <a:pt x="1370" y="377"/>
                  </a:lnTo>
                  <a:lnTo>
                    <a:pt x="1312" y="389"/>
                  </a:lnTo>
                  <a:lnTo>
                    <a:pt x="1267" y="400"/>
                  </a:lnTo>
                  <a:lnTo>
                    <a:pt x="1244" y="446"/>
                  </a:lnTo>
                  <a:lnTo>
                    <a:pt x="1118" y="571"/>
                  </a:lnTo>
                  <a:lnTo>
                    <a:pt x="1141" y="606"/>
                  </a:lnTo>
                  <a:lnTo>
                    <a:pt x="1096" y="708"/>
                  </a:lnTo>
                  <a:lnTo>
                    <a:pt x="1130" y="743"/>
                  </a:lnTo>
                  <a:lnTo>
                    <a:pt x="1244" y="845"/>
                  </a:lnTo>
                  <a:lnTo>
                    <a:pt x="1358" y="902"/>
                  </a:lnTo>
                  <a:lnTo>
                    <a:pt x="1358" y="800"/>
                  </a:lnTo>
                  <a:lnTo>
                    <a:pt x="1415" y="788"/>
                  </a:lnTo>
                  <a:lnTo>
                    <a:pt x="1472" y="823"/>
                  </a:lnTo>
                  <a:lnTo>
                    <a:pt x="1529" y="788"/>
                  </a:lnTo>
                  <a:lnTo>
                    <a:pt x="1404" y="651"/>
                  </a:lnTo>
                  <a:lnTo>
                    <a:pt x="1438" y="651"/>
                  </a:lnTo>
                  <a:lnTo>
                    <a:pt x="1803" y="720"/>
                  </a:lnTo>
                  <a:lnTo>
                    <a:pt x="1780" y="663"/>
                  </a:lnTo>
                  <a:lnTo>
                    <a:pt x="1769" y="629"/>
                  </a:lnTo>
                  <a:lnTo>
                    <a:pt x="1723" y="571"/>
                  </a:lnTo>
                  <a:lnTo>
                    <a:pt x="1940" y="514"/>
                  </a:lnTo>
                  <a:lnTo>
                    <a:pt x="2009" y="480"/>
                  </a:lnTo>
                  <a:lnTo>
                    <a:pt x="2043" y="435"/>
                  </a:lnTo>
                  <a:lnTo>
                    <a:pt x="2123" y="423"/>
                  </a:lnTo>
                  <a:lnTo>
                    <a:pt x="2237" y="377"/>
                  </a:lnTo>
                  <a:lnTo>
                    <a:pt x="2225" y="366"/>
                  </a:lnTo>
                  <a:lnTo>
                    <a:pt x="2237" y="320"/>
                  </a:lnTo>
                  <a:lnTo>
                    <a:pt x="2180" y="286"/>
                  </a:lnTo>
                  <a:lnTo>
                    <a:pt x="2111" y="275"/>
                  </a:lnTo>
                  <a:lnTo>
                    <a:pt x="2123" y="229"/>
                  </a:lnTo>
                  <a:lnTo>
                    <a:pt x="2203" y="218"/>
                  </a:lnTo>
                  <a:lnTo>
                    <a:pt x="2088" y="115"/>
                  </a:lnTo>
                  <a:lnTo>
                    <a:pt x="2043" y="104"/>
                  </a:lnTo>
                  <a:lnTo>
                    <a:pt x="1894" y="115"/>
                  </a:lnTo>
                  <a:lnTo>
                    <a:pt x="1860" y="138"/>
                  </a:lnTo>
                  <a:lnTo>
                    <a:pt x="1860" y="161"/>
                  </a:lnTo>
                  <a:lnTo>
                    <a:pt x="1872" y="206"/>
                  </a:lnTo>
                  <a:lnTo>
                    <a:pt x="1917" y="252"/>
                  </a:lnTo>
                  <a:lnTo>
                    <a:pt x="1929" y="275"/>
                  </a:lnTo>
                  <a:lnTo>
                    <a:pt x="1894" y="263"/>
                  </a:lnTo>
                  <a:lnTo>
                    <a:pt x="1746" y="206"/>
                  </a:lnTo>
                  <a:lnTo>
                    <a:pt x="1712" y="195"/>
                  </a:lnTo>
                  <a:lnTo>
                    <a:pt x="1689" y="138"/>
                  </a:lnTo>
                  <a:lnTo>
                    <a:pt x="1712" y="115"/>
                  </a:lnTo>
                  <a:lnTo>
                    <a:pt x="1758" y="138"/>
                  </a:lnTo>
                  <a:lnTo>
                    <a:pt x="1769" y="92"/>
                  </a:lnTo>
                  <a:lnTo>
                    <a:pt x="1712" y="47"/>
                  </a:lnTo>
                  <a:lnTo>
                    <a:pt x="1655" y="35"/>
                  </a:lnTo>
                  <a:lnTo>
                    <a:pt x="1529" y="47"/>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44" name="Google Shape;2144;p65"/>
            <p:cNvSpPr/>
            <p:nvPr/>
          </p:nvSpPr>
          <p:spPr>
            <a:xfrm>
              <a:off x="3605000" y="1719250"/>
              <a:ext cx="16275" cy="19425"/>
            </a:xfrm>
            <a:custGeom>
              <a:rect b="b" l="l" r="r" t="t"/>
              <a:pathLst>
                <a:path extrusionOk="0" h="777" w="651">
                  <a:moveTo>
                    <a:pt x="423" y="754"/>
                  </a:moveTo>
                  <a:lnTo>
                    <a:pt x="423" y="720"/>
                  </a:lnTo>
                  <a:lnTo>
                    <a:pt x="400" y="674"/>
                  </a:lnTo>
                  <a:lnTo>
                    <a:pt x="400" y="640"/>
                  </a:lnTo>
                  <a:lnTo>
                    <a:pt x="388" y="640"/>
                  </a:lnTo>
                  <a:lnTo>
                    <a:pt x="320" y="628"/>
                  </a:lnTo>
                  <a:lnTo>
                    <a:pt x="308" y="605"/>
                  </a:lnTo>
                  <a:lnTo>
                    <a:pt x="286" y="605"/>
                  </a:lnTo>
                  <a:lnTo>
                    <a:pt x="286" y="628"/>
                  </a:lnTo>
                  <a:lnTo>
                    <a:pt x="308" y="685"/>
                  </a:lnTo>
                  <a:lnTo>
                    <a:pt x="377" y="742"/>
                  </a:lnTo>
                  <a:lnTo>
                    <a:pt x="411" y="777"/>
                  </a:lnTo>
                  <a:lnTo>
                    <a:pt x="434" y="777"/>
                  </a:lnTo>
                  <a:close/>
                  <a:moveTo>
                    <a:pt x="491" y="457"/>
                  </a:moveTo>
                  <a:lnTo>
                    <a:pt x="491" y="446"/>
                  </a:lnTo>
                  <a:lnTo>
                    <a:pt x="457" y="411"/>
                  </a:lnTo>
                  <a:lnTo>
                    <a:pt x="388" y="389"/>
                  </a:lnTo>
                  <a:lnTo>
                    <a:pt x="354" y="377"/>
                  </a:lnTo>
                  <a:lnTo>
                    <a:pt x="331" y="389"/>
                  </a:lnTo>
                  <a:lnTo>
                    <a:pt x="331" y="411"/>
                  </a:lnTo>
                  <a:lnTo>
                    <a:pt x="343" y="434"/>
                  </a:lnTo>
                  <a:lnTo>
                    <a:pt x="400" y="446"/>
                  </a:lnTo>
                  <a:lnTo>
                    <a:pt x="457" y="491"/>
                  </a:lnTo>
                  <a:lnTo>
                    <a:pt x="468" y="491"/>
                  </a:lnTo>
                  <a:close/>
                  <a:moveTo>
                    <a:pt x="149" y="183"/>
                  </a:moveTo>
                  <a:lnTo>
                    <a:pt x="114" y="172"/>
                  </a:lnTo>
                  <a:lnTo>
                    <a:pt x="46" y="183"/>
                  </a:lnTo>
                  <a:lnTo>
                    <a:pt x="0" y="183"/>
                  </a:lnTo>
                  <a:lnTo>
                    <a:pt x="23" y="229"/>
                  </a:lnTo>
                  <a:lnTo>
                    <a:pt x="103" y="263"/>
                  </a:lnTo>
                  <a:lnTo>
                    <a:pt x="149" y="263"/>
                  </a:lnTo>
                  <a:lnTo>
                    <a:pt x="194" y="263"/>
                  </a:lnTo>
                  <a:lnTo>
                    <a:pt x="217" y="240"/>
                  </a:lnTo>
                  <a:lnTo>
                    <a:pt x="206" y="217"/>
                  </a:lnTo>
                  <a:close/>
                  <a:moveTo>
                    <a:pt x="502" y="115"/>
                  </a:moveTo>
                  <a:lnTo>
                    <a:pt x="388" y="92"/>
                  </a:lnTo>
                  <a:lnTo>
                    <a:pt x="308" y="46"/>
                  </a:lnTo>
                  <a:lnTo>
                    <a:pt x="160" y="58"/>
                  </a:lnTo>
                  <a:lnTo>
                    <a:pt x="263" y="217"/>
                  </a:lnTo>
                  <a:lnTo>
                    <a:pt x="377" y="320"/>
                  </a:lnTo>
                  <a:lnTo>
                    <a:pt x="434" y="343"/>
                  </a:lnTo>
                  <a:lnTo>
                    <a:pt x="434" y="332"/>
                  </a:lnTo>
                  <a:lnTo>
                    <a:pt x="434" y="297"/>
                  </a:lnTo>
                  <a:lnTo>
                    <a:pt x="377" y="229"/>
                  </a:lnTo>
                  <a:lnTo>
                    <a:pt x="366" y="217"/>
                  </a:lnTo>
                  <a:lnTo>
                    <a:pt x="366" y="206"/>
                  </a:lnTo>
                  <a:lnTo>
                    <a:pt x="377" y="183"/>
                  </a:lnTo>
                  <a:lnTo>
                    <a:pt x="400" y="183"/>
                  </a:lnTo>
                  <a:lnTo>
                    <a:pt x="445" y="217"/>
                  </a:lnTo>
                  <a:lnTo>
                    <a:pt x="480" y="217"/>
                  </a:lnTo>
                  <a:close/>
                  <a:moveTo>
                    <a:pt x="651" y="92"/>
                  </a:moveTo>
                  <a:lnTo>
                    <a:pt x="605" y="58"/>
                  </a:lnTo>
                  <a:lnTo>
                    <a:pt x="548" y="1"/>
                  </a:lnTo>
                  <a:lnTo>
                    <a:pt x="548" y="69"/>
                  </a:lnTo>
                  <a:lnTo>
                    <a:pt x="548" y="115"/>
                  </a:lnTo>
                  <a:lnTo>
                    <a:pt x="548" y="126"/>
                  </a:lnTo>
                  <a:lnTo>
                    <a:pt x="560" y="126"/>
                  </a:lnTo>
                  <a:lnTo>
                    <a:pt x="605" y="149"/>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45" name="Google Shape;2145;p65"/>
            <p:cNvSpPr/>
            <p:nvPr/>
          </p:nvSpPr>
          <p:spPr>
            <a:xfrm>
              <a:off x="2490875" y="2834500"/>
              <a:ext cx="4025" cy="5175"/>
            </a:xfrm>
            <a:custGeom>
              <a:rect b="b" l="l" r="r" t="t"/>
              <a:pathLst>
                <a:path extrusionOk="0" h="207" w="161">
                  <a:moveTo>
                    <a:pt x="58" y="195"/>
                  </a:moveTo>
                  <a:lnTo>
                    <a:pt x="138" y="172"/>
                  </a:lnTo>
                  <a:lnTo>
                    <a:pt x="160" y="12"/>
                  </a:lnTo>
                  <a:lnTo>
                    <a:pt x="115" y="1"/>
                  </a:lnTo>
                  <a:lnTo>
                    <a:pt x="81" y="46"/>
                  </a:lnTo>
                  <a:lnTo>
                    <a:pt x="35" y="115"/>
                  </a:lnTo>
                  <a:lnTo>
                    <a:pt x="35" y="172"/>
                  </a:lnTo>
                  <a:lnTo>
                    <a:pt x="1" y="206"/>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46" name="Google Shape;2146;p65"/>
            <p:cNvSpPr/>
            <p:nvPr/>
          </p:nvSpPr>
          <p:spPr>
            <a:xfrm>
              <a:off x="5953900" y="2600000"/>
              <a:ext cx="8875" cy="8850"/>
            </a:xfrm>
            <a:custGeom>
              <a:rect b="b" l="l" r="r" t="t"/>
              <a:pathLst>
                <a:path extrusionOk="0" h="354" w="355">
                  <a:moveTo>
                    <a:pt x="309" y="331"/>
                  </a:moveTo>
                  <a:lnTo>
                    <a:pt x="309" y="308"/>
                  </a:lnTo>
                  <a:lnTo>
                    <a:pt x="309" y="274"/>
                  </a:lnTo>
                  <a:lnTo>
                    <a:pt x="252" y="251"/>
                  </a:lnTo>
                  <a:lnTo>
                    <a:pt x="218" y="251"/>
                  </a:lnTo>
                  <a:lnTo>
                    <a:pt x="229" y="274"/>
                  </a:lnTo>
                  <a:lnTo>
                    <a:pt x="286" y="354"/>
                  </a:lnTo>
                  <a:close/>
                  <a:moveTo>
                    <a:pt x="126" y="331"/>
                  </a:moveTo>
                  <a:lnTo>
                    <a:pt x="115" y="262"/>
                  </a:lnTo>
                  <a:lnTo>
                    <a:pt x="138" y="217"/>
                  </a:lnTo>
                  <a:lnTo>
                    <a:pt x="12" y="262"/>
                  </a:lnTo>
                  <a:lnTo>
                    <a:pt x="1" y="308"/>
                  </a:lnTo>
                  <a:lnTo>
                    <a:pt x="1" y="320"/>
                  </a:lnTo>
                  <a:lnTo>
                    <a:pt x="24" y="331"/>
                  </a:lnTo>
                  <a:close/>
                  <a:moveTo>
                    <a:pt x="355" y="160"/>
                  </a:moveTo>
                  <a:lnTo>
                    <a:pt x="343" y="126"/>
                  </a:lnTo>
                  <a:lnTo>
                    <a:pt x="309" y="103"/>
                  </a:lnTo>
                  <a:lnTo>
                    <a:pt x="298" y="57"/>
                  </a:lnTo>
                  <a:lnTo>
                    <a:pt x="286" y="34"/>
                  </a:lnTo>
                  <a:lnTo>
                    <a:pt x="286" y="34"/>
                  </a:lnTo>
                  <a:lnTo>
                    <a:pt x="241" y="23"/>
                  </a:lnTo>
                  <a:lnTo>
                    <a:pt x="218" y="0"/>
                  </a:lnTo>
                  <a:lnTo>
                    <a:pt x="161" y="0"/>
                  </a:lnTo>
                  <a:lnTo>
                    <a:pt x="138" y="23"/>
                  </a:lnTo>
                  <a:lnTo>
                    <a:pt x="115" y="23"/>
                  </a:lnTo>
                  <a:lnTo>
                    <a:pt x="81" y="46"/>
                  </a:lnTo>
                  <a:lnTo>
                    <a:pt x="81" y="46"/>
                  </a:lnTo>
                  <a:lnTo>
                    <a:pt x="81" y="80"/>
                  </a:lnTo>
                  <a:lnTo>
                    <a:pt x="12" y="137"/>
                  </a:lnTo>
                  <a:lnTo>
                    <a:pt x="12" y="160"/>
                  </a:lnTo>
                  <a:lnTo>
                    <a:pt x="58" y="194"/>
                  </a:lnTo>
                  <a:lnTo>
                    <a:pt x="126" y="171"/>
                  </a:lnTo>
                  <a:lnTo>
                    <a:pt x="218" y="205"/>
                  </a:lnTo>
                  <a:lnTo>
                    <a:pt x="332" y="251"/>
                  </a:lnTo>
                  <a:lnTo>
                    <a:pt x="332" y="217"/>
                  </a:lnTo>
                  <a:lnTo>
                    <a:pt x="332" y="171"/>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47" name="Google Shape;2147;p65"/>
            <p:cNvSpPr/>
            <p:nvPr/>
          </p:nvSpPr>
          <p:spPr>
            <a:xfrm>
              <a:off x="2478900" y="2717250"/>
              <a:ext cx="5725" cy="7150"/>
            </a:xfrm>
            <a:custGeom>
              <a:rect b="b" l="l" r="r" t="t"/>
              <a:pathLst>
                <a:path extrusionOk="0" h="286" w="229">
                  <a:moveTo>
                    <a:pt x="229" y="251"/>
                  </a:moveTo>
                  <a:lnTo>
                    <a:pt x="229" y="206"/>
                  </a:lnTo>
                  <a:lnTo>
                    <a:pt x="194" y="183"/>
                  </a:lnTo>
                  <a:lnTo>
                    <a:pt x="160" y="183"/>
                  </a:lnTo>
                  <a:lnTo>
                    <a:pt x="160" y="251"/>
                  </a:lnTo>
                  <a:lnTo>
                    <a:pt x="183" y="286"/>
                  </a:lnTo>
                  <a:close/>
                  <a:moveTo>
                    <a:pt x="160" y="149"/>
                  </a:moveTo>
                  <a:lnTo>
                    <a:pt x="137" y="126"/>
                  </a:lnTo>
                  <a:lnTo>
                    <a:pt x="126" y="115"/>
                  </a:lnTo>
                  <a:lnTo>
                    <a:pt x="92" y="57"/>
                  </a:lnTo>
                  <a:lnTo>
                    <a:pt x="35" y="0"/>
                  </a:lnTo>
                  <a:lnTo>
                    <a:pt x="12" y="12"/>
                  </a:lnTo>
                  <a:lnTo>
                    <a:pt x="0" y="35"/>
                  </a:lnTo>
                  <a:lnTo>
                    <a:pt x="0" y="57"/>
                  </a:lnTo>
                  <a:lnTo>
                    <a:pt x="0" y="57"/>
                  </a:lnTo>
                  <a:lnTo>
                    <a:pt x="35" y="92"/>
                  </a:lnTo>
                  <a:lnTo>
                    <a:pt x="92" y="115"/>
                  </a:lnTo>
                  <a:lnTo>
                    <a:pt x="126" y="172"/>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48" name="Google Shape;2148;p65"/>
            <p:cNvSpPr/>
            <p:nvPr/>
          </p:nvSpPr>
          <p:spPr>
            <a:xfrm>
              <a:off x="2507725" y="2792275"/>
              <a:ext cx="4000" cy="8600"/>
            </a:xfrm>
            <a:custGeom>
              <a:rect b="b" l="l" r="r" t="t"/>
              <a:pathLst>
                <a:path extrusionOk="0" h="344" w="160">
                  <a:moveTo>
                    <a:pt x="148" y="252"/>
                  </a:moveTo>
                  <a:lnTo>
                    <a:pt x="160" y="81"/>
                  </a:lnTo>
                  <a:lnTo>
                    <a:pt x="148" y="1"/>
                  </a:lnTo>
                  <a:lnTo>
                    <a:pt x="114" y="24"/>
                  </a:lnTo>
                  <a:lnTo>
                    <a:pt x="69" y="81"/>
                  </a:lnTo>
                  <a:lnTo>
                    <a:pt x="11" y="161"/>
                  </a:lnTo>
                  <a:lnTo>
                    <a:pt x="0" y="206"/>
                  </a:lnTo>
                  <a:lnTo>
                    <a:pt x="0" y="286"/>
                  </a:lnTo>
                  <a:lnTo>
                    <a:pt x="91" y="343"/>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49" name="Google Shape;2149;p65"/>
            <p:cNvSpPr/>
            <p:nvPr/>
          </p:nvSpPr>
          <p:spPr>
            <a:xfrm>
              <a:off x="3889450" y="2042500"/>
              <a:ext cx="2300" cy="4875"/>
            </a:xfrm>
            <a:custGeom>
              <a:rect b="b" l="l" r="r" t="t"/>
              <a:pathLst>
                <a:path extrusionOk="0" h="195" w="92">
                  <a:moveTo>
                    <a:pt x="80" y="195"/>
                  </a:moveTo>
                  <a:lnTo>
                    <a:pt x="80" y="172"/>
                  </a:lnTo>
                  <a:lnTo>
                    <a:pt x="92" y="138"/>
                  </a:lnTo>
                  <a:lnTo>
                    <a:pt x="80" y="126"/>
                  </a:lnTo>
                  <a:lnTo>
                    <a:pt x="69" y="92"/>
                  </a:lnTo>
                  <a:lnTo>
                    <a:pt x="57" y="81"/>
                  </a:lnTo>
                  <a:lnTo>
                    <a:pt x="57" y="58"/>
                  </a:lnTo>
                  <a:lnTo>
                    <a:pt x="35" y="35"/>
                  </a:lnTo>
                  <a:lnTo>
                    <a:pt x="35" y="12"/>
                  </a:lnTo>
                  <a:lnTo>
                    <a:pt x="23" y="1"/>
                  </a:lnTo>
                  <a:lnTo>
                    <a:pt x="0" y="81"/>
                  </a:lnTo>
                  <a:lnTo>
                    <a:pt x="0" y="149"/>
                  </a:lnTo>
                  <a:lnTo>
                    <a:pt x="12" y="183"/>
                  </a:lnTo>
                  <a:lnTo>
                    <a:pt x="23" y="183"/>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50" name="Google Shape;2150;p65"/>
            <p:cNvSpPr/>
            <p:nvPr/>
          </p:nvSpPr>
          <p:spPr>
            <a:xfrm>
              <a:off x="5191300" y="3015675"/>
              <a:ext cx="2300" cy="23125"/>
            </a:xfrm>
            <a:custGeom>
              <a:rect b="b" l="l" r="r" t="t"/>
              <a:pathLst>
                <a:path extrusionOk="0" h="925" w="92">
                  <a:moveTo>
                    <a:pt x="34" y="925"/>
                  </a:moveTo>
                  <a:lnTo>
                    <a:pt x="46" y="914"/>
                  </a:lnTo>
                  <a:lnTo>
                    <a:pt x="46" y="879"/>
                  </a:lnTo>
                  <a:lnTo>
                    <a:pt x="34" y="868"/>
                  </a:lnTo>
                  <a:lnTo>
                    <a:pt x="23" y="868"/>
                  </a:lnTo>
                  <a:lnTo>
                    <a:pt x="0" y="902"/>
                  </a:lnTo>
                  <a:lnTo>
                    <a:pt x="0" y="914"/>
                  </a:lnTo>
                  <a:lnTo>
                    <a:pt x="0" y="925"/>
                  </a:lnTo>
                  <a:close/>
                  <a:moveTo>
                    <a:pt x="80" y="80"/>
                  </a:moveTo>
                  <a:lnTo>
                    <a:pt x="91" y="58"/>
                  </a:lnTo>
                  <a:lnTo>
                    <a:pt x="91" y="46"/>
                  </a:lnTo>
                  <a:lnTo>
                    <a:pt x="91" y="23"/>
                  </a:lnTo>
                  <a:lnTo>
                    <a:pt x="91" y="12"/>
                  </a:lnTo>
                  <a:lnTo>
                    <a:pt x="91" y="1"/>
                  </a:lnTo>
                  <a:lnTo>
                    <a:pt x="80" y="12"/>
                  </a:lnTo>
                  <a:lnTo>
                    <a:pt x="57" y="46"/>
                  </a:lnTo>
                  <a:lnTo>
                    <a:pt x="57" y="58"/>
                  </a:lnTo>
                  <a:lnTo>
                    <a:pt x="46" y="69"/>
                  </a:lnTo>
                  <a:lnTo>
                    <a:pt x="46" y="80"/>
                  </a:lnTo>
                  <a:lnTo>
                    <a:pt x="57" y="80"/>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51" name="Google Shape;2151;p65"/>
            <p:cNvSpPr/>
            <p:nvPr/>
          </p:nvSpPr>
          <p:spPr>
            <a:xfrm>
              <a:off x="3988150" y="2293000"/>
              <a:ext cx="7450" cy="6300"/>
            </a:xfrm>
            <a:custGeom>
              <a:rect b="b" l="l" r="r" t="t"/>
              <a:pathLst>
                <a:path extrusionOk="0" h="252" w="298">
                  <a:moveTo>
                    <a:pt x="298" y="217"/>
                  </a:moveTo>
                  <a:lnTo>
                    <a:pt x="263" y="195"/>
                  </a:lnTo>
                  <a:lnTo>
                    <a:pt x="195" y="115"/>
                  </a:lnTo>
                  <a:lnTo>
                    <a:pt x="126" y="103"/>
                  </a:lnTo>
                  <a:lnTo>
                    <a:pt x="138" y="195"/>
                  </a:lnTo>
                  <a:lnTo>
                    <a:pt x="195" y="252"/>
                  </a:lnTo>
                  <a:lnTo>
                    <a:pt x="263" y="252"/>
                  </a:lnTo>
                  <a:close/>
                  <a:moveTo>
                    <a:pt x="92" y="46"/>
                  </a:moveTo>
                  <a:lnTo>
                    <a:pt x="92" y="46"/>
                  </a:lnTo>
                  <a:lnTo>
                    <a:pt x="92" y="23"/>
                  </a:lnTo>
                  <a:lnTo>
                    <a:pt x="58" y="1"/>
                  </a:lnTo>
                  <a:lnTo>
                    <a:pt x="1" y="23"/>
                  </a:lnTo>
                  <a:lnTo>
                    <a:pt x="12" y="35"/>
                  </a:lnTo>
                  <a:lnTo>
                    <a:pt x="58" y="58"/>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52" name="Google Shape;2152;p65"/>
            <p:cNvSpPr/>
            <p:nvPr/>
          </p:nvSpPr>
          <p:spPr>
            <a:xfrm>
              <a:off x="2489750" y="2730650"/>
              <a:ext cx="1450" cy="2875"/>
            </a:xfrm>
            <a:custGeom>
              <a:rect b="b" l="l" r="r" t="t"/>
              <a:pathLst>
                <a:path extrusionOk="0" h="115" w="58">
                  <a:moveTo>
                    <a:pt x="57" y="69"/>
                  </a:moveTo>
                  <a:lnTo>
                    <a:pt x="46" y="1"/>
                  </a:lnTo>
                  <a:lnTo>
                    <a:pt x="34" y="1"/>
                  </a:lnTo>
                  <a:lnTo>
                    <a:pt x="0" y="58"/>
                  </a:lnTo>
                  <a:lnTo>
                    <a:pt x="0" y="104"/>
                  </a:lnTo>
                  <a:lnTo>
                    <a:pt x="46" y="115"/>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53" name="Google Shape;2153;p65"/>
            <p:cNvSpPr/>
            <p:nvPr/>
          </p:nvSpPr>
          <p:spPr>
            <a:xfrm>
              <a:off x="4848925" y="3565450"/>
              <a:ext cx="9725" cy="12300"/>
            </a:xfrm>
            <a:custGeom>
              <a:rect b="b" l="l" r="r" t="t"/>
              <a:pathLst>
                <a:path extrusionOk="0" h="492" w="389">
                  <a:moveTo>
                    <a:pt x="263" y="457"/>
                  </a:moveTo>
                  <a:lnTo>
                    <a:pt x="309" y="423"/>
                  </a:lnTo>
                  <a:lnTo>
                    <a:pt x="331" y="366"/>
                  </a:lnTo>
                  <a:lnTo>
                    <a:pt x="377" y="320"/>
                  </a:lnTo>
                  <a:lnTo>
                    <a:pt x="389" y="218"/>
                  </a:lnTo>
                  <a:lnTo>
                    <a:pt x="354" y="104"/>
                  </a:lnTo>
                  <a:lnTo>
                    <a:pt x="297" y="1"/>
                  </a:lnTo>
                  <a:lnTo>
                    <a:pt x="229" y="24"/>
                  </a:lnTo>
                  <a:lnTo>
                    <a:pt x="183" y="81"/>
                  </a:lnTo>
                  <a:lnTo>
                    <a:pt x="160" y="149"/>
                  </a:lnTo>
                  <a:lnTo>
                    <a:pt x="92" y="195"/>
                  </a:lnTo>
                  <a:lnTo>
                    <a:pt x="69" y="229"/>
                  </a:lnTo>
                  <a:lnTo>
                    <a:pt x="46" y="332"/>
                  </a:lnTo>
                  <a:lnTo>
                    <a:pt x="35" y="389"/>
                  </a:lnTo>
                  <a:lnTo>
                    <a:pt x="1" y="400"/>
                  </a:lnTo>
                  <a:lnTo>
                    <a:pt x="1" y="434"/>
                  </a:lnTo>
                  <a:lnTo>
                    <a:pt x="46" y="480"/>
                  </a:lnTo>
                  <a:lnTo>
                    <a:pt x="160" y="492"/>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54" name="Google Shape;2154;p65"/>
            <p:cNvSpPr/>
            <p:nvPr/>
          </p:nvSpPr>
          <p:spPr>
            <a:xfrm>
              <a:off x="6873450" y="3546050"/>
              <a:ext cx="149525" cy="80200"/>
            </a:xfrm>
            <a:custGeom>
              <a:rect b="b" l="l" r="r" t="t"/>
              <a:pathLst>
                <a:path extrusionOk="0" h="3208" w="5981">
                  <a:moveTo>
                    <a:pt x="5239" y="3173"/>
                  </a:moveTo>
                  <a:lnTo>
                    <a:pt x="5239" y="3139"/>
                  </a:lnTo>
                  <a:lnTo>
                    <a:pt x="5182" y="3105"/>
                  </a:lnTo>
                  <a:lnTo>
                    <a:pt x="5159" y="3173"/>
                  </a:lnTo>
                  <a:lnTo>
                    <a:pt x="5159" y="3196"/>
                  </a:lnTo>
                  <a:lnTo>
                    <a:pt x="5182" y="3208"/>
                  </a:lnTo>
                  <a:lnTo>
                    <a:pt x="5216" y="3208"/>
                  </a:lnTo>
                  <a:close/>
                  <a:moveTo>
                    <a:pt x="5901" y="2089"/>
                  </a:moveTo>
                  <a:lnTo>
                    <a:pt x="5889" y="2078"/>
                  </a:lnTo>
                  <a:lnTo>
                    <a:pt x="5889" y="2032"/>
                  </a:lnTo>
                  <a:lnTo>
                    <a:pt x="5901" y="2009"/>
                  </a:lnTo>
                  <a:lnTo>
                    <a:pt x="5844" y="2032"/>
                  </a:lnTo>
                  <a:lnTo>
                    <a:pt x="5752" y="2066"/>
                  </a:lnTo>
                  <a:lnTo>
                    <a:pt x="5764" y="2181"/>
                  </a:lnTo>
                  <a:lnTo>
                    <a:pt x="5752" y="2238"/>
                  </a:lnTo>
                  <a:lnTo>
                    <a:pt x="5798" y="2249"/>
                  </a:lnTo>
                  <a:lnTo>
                    <a:pt x="5809" y="2295"/>
                  </a:lnTo>
                  <a:lnTo>
                    <a:pt x="5844" y="2295"/>
                  </a:lnTo>
                  <a:lnTo>
                    <a:pt x="5935" y="2260"/>
                  </a:lnTo>
                  <a:lnTo>
                    <a:pt x="5980" y="2101"/>
                  </a:lnTo>
                  <a:lnTo>
                    <a:pt x="5923" y="2101"/>
                  </a:lnTo>
                  <a:close/>
                  <a:moveTo>
                    <a:pt x="5467" y="1850"/>
                  </a:moveTo>
                  <a:lnTo>
                    <a:pt x="5513" y="1781"/>
                  </a:lnTo>
                  <a:lnTo>
                    <a:pt x="5524" y="1747"/>
                  </a:lnTo>
                  <a:lnTo>
                    <a:pt x="5501" y="1644"/>
                  </a:lnTo>
                  <a:lnTo>
                    <a:pt x="5456" y="1610"/>
                  </a:lnTo>
                  <a:lnTo>
                    <a:pt x="5501" y="1462"/>
                  </a:lnTo>
                  <a:lnTo>
                    <a:pt x="5478" y="1439"/>
                  </a:lnTo>
                  <a:lnTo>
                    <a:pt x="5421" y="1404"/>
                  </a:lnTo>
                  <a:lnTo>
                    <a:pt x="5296" y="1450"/>
                  </a:lnTo>
                  <a:lnTo>
                    <a:pt x="5284" y="1473"/>
                  </a:lnTo>
                  <a:lnTo>
                    <a:pt x="5353" y="1496"/>
                  </a:lnTo>
                  <a:lnTo>
                    <a:pt x="5387" y="1519"/>
                  </a:lnTo>
                  <a:lnTo>
                    <a:pt x="5307" y="1621"/>
                  </a:lnTo>
                  <a:lnTo>
                    <a:pt x="5239" y="1633"/>
                  </a:lnTo>
                  <a:lnTo>
                    <a:pt x="5250" y="1713"/>
                  </a:lnTo>
                  <a:lnTo>
                    <a:pt x="5284" y="1770"/>
                  </a:lnTo>
                  <a:lnTo>
                    <a:pt x="5387" y="1792"/>
                  </a:lnTo>
                  <a:lnTo>
                    <a:pt x="5421" y="1850"/>
                  </a:lnTo>
                  <a:close/>
                  <a:moveTo>
                    <a:pt x="4908" y="1439"/>
                  </a:moveTo>
                  <a:lnTo>
                    <a:pt x="4953" y="1393"/>
                  </a:lnTo>
                  <a:lnTo>
                    <a:pt x="4999" y="1336"/>
                  </a:lnTo>
                  <a:lnTo>
                    <a:pt x="4988" y="1325"/>
                  </a:lnTo>
                  <a:lnTo>
                    <a:pt x="4988" y="1279"/>
                  </a:lnTo>
                  <a:lnTo>
                    <a:pt x="5010" y="1222"/>
                  </a:lnTo>
                  <a:lnTo>
                    <a:pt x="5056" y="1210"/>
                  </a:lnTo>
                  <a:lnTo>
                    <a:pt x="5022" y="1176"/>
                  </a:lnTo>
                  <a:lnTo>
                    <a:pt x="4999" y="1165"/>
                  </a:lnTo>
                  <a:lnTo>
                    <a:pt x="4999" y="1210"/>
                  </a:lnTo>
                  <a:lnTo>
                    <a:pt x="4953" y="1313"/>
                  </a:lnTo>
                  <a:lnTo>
                    <a:pt x="4942" y="1347"/>
                  </a:lnTo>
                  <a:lnTo>
                    <a:pt x="4873" y="1439"/>
                  </a:lnTo>
                  <a:close/>
                  <a:moveTo>
                    <a:pt x="3162" y="1028"/>
                  </a:moveTo>
                  <a:lnTo>
                    <a:pt x="3070" y="925"/>
                  </a:lnTo>
                  <a:lnTo>
                    <a:pt x="3059" y="948"/>
                  </a:lnTo>
                  <a:lnTo>
                    <a:pt x="3048" y="1005"/>
                  </a:lnTo>
                  <a:lnTo>
                    <a:pt x="3048" y="1051"/>
                  </a:lnTo>
                  <a:lnTo>
                    <a:pt x="3093" y="1085"/>
                  </a:lnTo>
                  <a:lnTo>
                    <a:pt x="3105" y="1108"/>
                  </a:lnTo>
                  <a:lnTo>
                    <a:pt x="3093" y="1176"/>
                  </a:lnTo>
                  <a:lnTo>
                    <a:pt x="3093" y="1233"/>
                  </a:lnTo>
                  <a:lnTo>
                    <a:pt x="3173" y="1370"/>
                  </a:lnTo>
                  <a:lnTo>
                    <a:pt x="3184" y="1462"/>
                  </a:lnTo>
                  <a:lnTo>
                    <a:pt x="3230" y="1553"/>
                  </a:lnTo>
                  <a:lnTo>
                    <a:pt x="3299" y="1621"/>
                  </a:lnTo>
                  <a:lnTo>
                    <a:pt x="3356" y="1690"/>
                  </a:lnTo>
                  <a:lnTo>
                    <a:pt x="3470" y="1895"/>
                  </a:lnTo>
                  <a:lnTo>
                    <a:pt x="3504" y="1964"/>
                  </a:lnTo>
                  <a:lnTo>
                    <a:pt x="3561" y="2009"/>
                  </a:lnTo>
                  <a:lnTo>
                    <a:pt x="3698" y="2181"/>
                  </a:lnTo>
                  <a:lnTo>
                    <a:pt x="3755" y="2238"/>
                  </a:lnTo>
                  <a:lnTo>
                    <a:pt x="3812" y="2260"/>
                  </a:lnTo>
                  <a:lnTo>
                    <a:pt x="3949" y="2363"/>
                  </a:lnTo>
                  <a:lnTo>
                    <a:pt x="4029" y="2409"/>
                  </a:lnTo>
                  <a:lnTo>
                    <a:pt x="4075" y="2477"/>
                  </a:lnTo>
                  <a:lnTo>
                    <a:pt x="4155" y="2523"/>
                  </a:lnTo>
                  <a:lnTo>
                    <a:pt x="4269" y="2580"/>
                  </a:lnTo>
                  <a:lnTo>
                    <a:pt x="4291" y="2603"/>
                  </a:lnTo>
                  <a:lnTo>
                    <a:pt x="4291" y="2648"/>
                  </a:lnTo>
                  <a:lnTo>
                    <a:pt x="4303" y="2694"/>
                  </a:lnTo>
                  <a:lnTo>
                    <a:pt x="4371" y="2751"/>
                  </a:lnTo>
                  <a:lnTo>
                    <a:pt x="4451" y="2785"/>
                  </a:lnTo>
                  <a:lnTo>
                    <a:pt x="4474" y="2820"/>
                  </a:lnTo>
                  <a:lnTo>
                    <a:pt x="4485" y="2854"/>
                  </a:lnTo>
                  <a:lnTo>
                    <a:pt x="4531" y="2831"/>
                  </a:lnTo>
                  <a:lnTo>
                    <a:pt x="4565" y="2854"/>
                  </a:lnTo>
                  <a:lnTo>
                    <a:pt x="4702" y="2945"/>
                  </a:lnTo>
                  <a:lnTo>
                    <a:pt x="4759" y="2934"/>
                  </a:lnTo>
                  <a:lnTo>
                    <a:pt x="4794" y="2934"/>
                  </a:lnTo>
                  <a:lnTo>
                    <a:pt x="4873" y="2911"/>
                  </a:lnTo>
                  <a:lnTo>
                    <a:pt x="4908" y="2854"/>
                  </a:lnTo>
                  <a:lnTo>
                    <a:pt x="4896" y="2694"/>
                  </a:lnTo>
                  <a:lnTo>
                    <a:pt x="4828" y="2626"/>
                  </a:lnTo>
                  <a:lnTo>
                    <a:pt x="4725" y="2569"/>
                  </a:lnTo>
                  <a:lnTo>
                    <a:pt x="4668" y="2489"/>
                  </a:lnTo>
                  <a:lnTo>
                    <a:pt x="4611" y="2420"/>
                  </a:lnTo>
                  <a:lnTo>
                    <a:pt x="4497" y="2283"/>
                  </a:lnTo>
                  <a:lnTo>
                    <a:pt x="4337" y="2135"/>
                  </a:lnTo>
                  <a:lnTo>
                    <a:pt x="4269" y="2101"/>
                  </a:lnTo>
                  <a:lnTo>
                    <a:pt x="4223" y="2055"/>
                  </a:lnTo>
                  <a:lnTo>
                    <a:pt x="4189" y="2032"/>
                  </a:lnTo>
                  <a:lnTo>
                    <a:pt x="4155" y="1998"/>
                  </a:lnTo>
                  <a:lnTo>
                    <a:pt x="4086" y="1952"/>
                  </a:lnTo>
                  <a:lnTo>
                    <a:pt x="4040" y="1861"/>
                  </a:lnTo>
                  <a:lnTo>
                    <a:pt x="3961" y="1781"/>
                  </a:lnTo>
                  <a:lnTo>
                    <a:pt x="3938" y="1735"/>
                  </a:lnTo>
                  <a:lnTo>
                    <a:pt x="3961" y="1690"/>
                  </a:lnTo>
                  <a:lnTo>
                    <a:pt x="3938" y="1656"/>
                  </a:lnTo>
                  <a:lnTo>
                    <a:pt x="3881" y="1610"/>
                  </a:lnTo>
                  <a:lnTo>
                    <a:pt x="3858" y="1541"/>
                  </a:lnTo>
                  <a:lnTo>
                    <a:pt x="3824" y="1496"/>
                  </a:lnTo>
                  <a:lnTo>
                    <a:pt x="3767" y="1462"/>
                  </a:lnTo>
                  <a:lnTo>
                    <a:pt x="3675" y="1404"/>
                  </a:lnTo>
                  <a:lnTo>
                    <a:pt x="3447" y="1142"/>
                  </a:lnTo>
                  <a:lnTo>
                    <a:pt x="3344" y="1051"/>
                  </a:lnTo>
                  <a:lnTo>
                    <a:pt x="3242" y="1085"/>
                  </a:lnTo>
                  <a:close/>
                  <a:moveTo>
                    <a:pt x="23" y="172"/>
                  </a:moveTo>
                  <a:lnTo>
                    <a:pt x="46" y="115"/>
                  </a:lnTo>
                  <a:lnTo>
                    <a:pt x="58" y="1"/>
                  </a:lnTo>
                  <a:lnTo>
                    <a:pt x="35" y="58"/>
                  </a:lnTo>
                  <a:lnTo>
                    <a:pt x="0" y="195"/>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55" name="Google Shape;2155;p65"/>
            <p:cNvSpPr/>
            <p:nvPr/>
          </p:nvSpPr>
          <p:spPr>
            <a:xfrm>
              <a:off x="7066600" y="3123225"/>
              <a:ext cx="1175" cy="1450"/>
            </a:xfrm>
            <a:custGeom>
              <a:rect b="b" l="l" r="r" t="t"/>
              <a:pathLst>
                <a:path extrusionOk="0" h="58" w="47">
                  <a:moveTo>
                    <a:pt x="46" y="35"/>
                  </a:moveTo>
                  <a:lnTo>
                    <a:pt x="46" y="1"/>
                  </a:lnTo>
                  <a:lnTo>
                    <a:pt x="23" y="1"/>
                  </a:lnTo>
                  <a:lnTo>
                    <a:pt x="12" y="1"/>
                  </a:lnTo>
                  <a:lnTo>
                    <a:pt x="1" y="35"/>
                  </a:lnTo>
                  <a:lnTo>
                    <a:pt x="12" y="47"/>
                  </a:lnTo>
                  <a:lnTo>
                    <a:pt x="23" y="58"/>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56" name="Google Shape;2156;p65"/>
            <p:cNvSpPr/>
            <p:nvPr/>
          </p:nvSpPr>
          <p:spPr>
            <a:xfrm>
              <a:off x="1214425" y="3663900"/>
              <a:ext cx="1750" cy="2300"/>
            </a:xfrm>
            <a:custGeom>
              <a:rect b="b" l="l" r="r" t="t"/>
              <a:pathLst>
                <a:path extrusionOk="0" h="92" w="70">
                  <a:moveTo>
                    <a:pt x="69" y="80"/>
                  </a:moveTo>
                  <a:lnTo>
                    <a:pt x="69" y="46"/>
                  </a:lnTo>
                  <a:lnTo>
                    <a:pt x="46" y="11"/>
                  </a:lnTo>
                  <a:lnTo>
                    <a:pt x="23" y="0"/>
                  </a:lnTo>
                  <a:lnTo>
                    <a:pt x="1" y="11"/>
                  </a:lnTo>
                  <a:lnTo>
                    <a:pt x="23" y="46"/>
                  </a:lnTo>
                  <a:lnTo>
                    <a:pt x="46" y="80"/>
                  </a:lnTo>
                  <a:lnTo>
                    <a:pt x="69" y="91"/>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57" name="Google Shape;2157;p65"/>
            <p:cNvSpPr/>
            <p:nvPr/>
          </p:nvSpPr>
          <p:spPr>
            <a:xfrm>
              <a:off x="2379600" y="2691850"/>
              <a:ext cx="52250" cy="13150"/>
            </a:xfrm>
            <a:custGeom>
              <a:rect b="b" l="l" r="r" t="t"/>
              <a:pathLst>
                <a:path extrusionOk="0" h="526" w="2090">
                  <a:moveTo>
                    <a:pt x="47" y="423"/>
                  </a:moveTo>
                  <a:lnTo>
                    <a:pt x="47" y="412"/>
                  </a:lnTo>
                  <a:lnTo>
                    <a:pt x="47" y="412"/>
                  </a:lnTo>
                  <a:lnTo>
                    <a:pt x="58" y="412"/>
                  </a:lnTo>
                  <a:lnTo>
                    <a:pt x="58" y="400"/>
                  </a:lnTo>
                  <a:lnTo>
                    <a:pt x="81" y="377"/>
                  </a:lnTo>
                  <a:lnTo>
                    <a:pt x="81" y="377"/>
                  </a:lnTo>
                  <a:lnTo>
                    <a:pt x="81" y="366"/>
                  </a:lnTo>
                  <a:lnTo>
                    <a:pt x="58" y="366"/>
                  </a:lnTo>
                  <a:lnTo>
                    <a:pt x="58" y="366"/>
                  </a:lnTo>
                  <a:lnTo>
                    <a:pt x="24" y="366"/>
                  </a:lnTo>
                  <a:lnTo>
                    <a:pt x="1" y="366"/>
                  </a:lnTo>
                  <a:lnTo>
                    <a:pt x="1" y="377"/>
                  </a:lnTo>
                  <a:lnTo>
                    <a:pt x="1" y="400"/>
                  </a:lnTo>
                  <a:lnTo>
                    <a:pt x="35" y="412"/>
                  </a:lnTo>
                  <a:lnTo>
                    <a:pt x="35" y="412"/>
                  </a:lnTo>
                  <a:lnTo>
                    <a:pt x="35" y="423"/>
                  </a:lnTo>
                  <a:lnTo>
                    <a:pt x="47" y="423"/>
                  </a:lnTo>
                  <a:close/>
                  <a:moveTo>
                    <a:pt x="1987" y="389"/>
                  </a:moveTo>
                  <a:lnTo>
                    <a:pt x="2089" y="355"/>
                  </a:lnTo>
                  <a:lnTo>
                    <a:pt x="2089" y="343"/>
                  </a:lnTo>
                  <a:lnTo>
                    <a:pt x="2032" y="332"/>
                  </a:lnTo>
                  <a:lnTo>
                    <a:pt x="1941" y="332"/>
                  </a:lnTo>
                  <a:lnTo>
                    <a:pt x="1873" y="355"/>
                  </a:lnTo>
                  <a:lnTo>
                    <a:pt x="1884" y="377"/>
                  </a:lnTo>
                  <a:lnTo>
                    <a:pt x="1918" y="377"/>
                  </a:lnTo>
                  <a:close/>
                  <a:moveTo>
                    <a:pt x="1462" y="69"/>
                  </a:moveTo>
                  <a:lnTo>
                    <a:pt x="1439" y="46"/>
                  </a:lnTo>
                  <a:lnTo>
                    <a:pt x="1416" y="46"/>
                  </a:lnTo>
                  <a:lnTo>
                    <a:pt x="914" y="24"/>
                  </a:lnTo>
                  <a:lnTo>
                    <a:pt x="731" y="1"/>
                  </a:lnTo>
                  <a:lnTo>
                    <a:pt x="686" y="12"/>
                  </a:lnTo>
                  <a:lnTo>
                    <a:pt x="651" y="24"/>
                  </a:lnTo>
                  <a:lnTo>
                    <a:pt x="629" y="81"/>
                  </a:lnTo>
                  <a:lnTo>
                    <a:pt x="606" y="115"/>
                  </a:lnTo>
                  <a:lnTo>
                    <a:pt x="560" y="138"/>
                  </a:lnTo>
                  <a:lnTo>
                    <a:pt x="572" y="183"/>
                  </a:lnTo>
                  <a:lnTo>
                    <a:pt x="594" y="218"/>
                  </a:lnTo>
                  <a:lnTo>
                    <a:pt x="617" y="275"/>
                  </a:lnTo>
                  <a:lnTo>
                    <a:pt x="606" y="343"/>
                  </a:lnTo>
                  <a:lnTo>
                    <a:pt x="572" y="480"/>
                  </a:lnTo>
                  <a:lnTo>
                    <a:pt x="617" y="514"/>
                  </a:lnTo>
                  <a:lnTo>
                    <a:pt x="720" y="491"/>
                  </a:lnTo>
                  <a:lnTo>
                    <a:pt x="754" y="514"/>
                  </a:lnTo>
                  <a:lnTo>
                    <a:pt x="800" y="526"/>
                  </a:lnTo>
                  <a:lnTo>
                    <a:pt x="857" y="514"/>
                  </a:lnTo>
                  <a:lnTo>
                    <a:pt x="914" y="480"/>
                  </a:lnTo>
                  <a:lnTo>
                    <a:pt x="1039" y="503"/>
                  </a:lnTo>
                  <a:lnTo>
                    <a:pt x="1119" y="480"/>
                  </a:lnTo>
                  <a:lnTo>
                    <a:pt x="1199" y="526"/>
                  </a:lnTo>
                  <a:lnTo>
                    <a:pt x="1256" y="514"/>
                  </a:lnTo>
                  <a:lnTo>
                    <a:pt x="1291" y="526"/>
                  </a:lnTo>
                  <a:lnTo>
                    <a:pt x="1325" y="526"/>
                  </a:lnTo>
                  <a:lnTo>
                    <a:pt x="1416" y="526"/>
                  </a:lnTo>
                  <a:lnTo>
                    <a:pt x="1542" y="503"/>
                  </a:lnTo>
                  <a:lnTo>
                    <a:pt x="1656" y="423"/>
                  </a:lnTo>
                  <a:lnTo>
                    <a:pt x="1701" y="355"/>
                  </a:lnTo>
                  <a:lnTo>
                    <a:pt x="1758" y="309"/>
                  </a:lnTo>
                  <a:lnTo>
                    <a:pt x="1838" y="252"/>
                  </a:lnTo>
                  <a:lnTo>
                    <a:pt x="1838" y="126"/>
                  </a:lnTo>
                  <a:lnTo>
                    <a:pt x="1747" y="115"/>
                  </a:lnTo>
                  <a:lnTo>
                    <a:pt x="1656" y="69"/>
                  </a:lnTo>
                  <a:lnTo>
                    <a:pt x="1496" y="58"/>
                  </a:lnTo>
                  <a:lnTo>
                    <a:pt x="1485" y="58"/>
                  </a:lnTo>
                  <a:lnTo>
                    <a:pt x="1496" y="81"/>
                  </a:lnTo>
                  <a:lnTo>
                    <a:pt x="1485" y="81"/>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58" name="Google Shape;2158;p65"/>
            <p:cNvSpPr/>
            <p:nvPr/>
          </p:nvSpPr>
          <p:spPr>
            <a:xfrm>
              <a:off x="721700" y="3311250"/>
              <a:ext cx="309875" cy="274775"/>
            </a:xfrm>
            <a:custGeom>
              <a:rect b="b" l="l" r="r" t="t"/>
              <a:pathLst>
                <a:path extrusionOk="0" h="10991" w="12395">
                  <a:moveTo>
                    <a:pt x="11071" y="10968"/>
                  </a:moveTo>
                  <a:lnTo>
                    <a:pt x="11059" y="10933"/>
                  </a:lnTo>
                  <a:lnTo>
                    <a:pt x="11025" y="10888"/>
                  </a:lnTo>
                  <a:lnTo>
                    <a:pt x="11013" y="10899"/>
                  </a:lnTo>
                  <a:lnTo>
                    <a:pt x="11025" y="10911"/>
                  </a:lnTo>
                  <a:lnTo>
                    <a:pt x="11059" y="10956"/>
                  </a:lnTo>
                  <a:lnTo>
                    <a:pt x="11059" y="10990"/>
                  </a:lnTo>
                  <a:close/>
                  <a:moveTo>
                    <a:pt x="12394" y="8879"/>
                  </a:moveTo>
                  <a:lnTo>
                    <a:pt x="12371" y="8845"/>
                  </a:lnTo>
                  <a:lnTo>
                    <a:pt x="12314" y="8811"/>
                  </a:lnTo>
                  <a:lnTo>
                    <a:pt x="12280" y="8799"/>
                  </a:lnTo>
                  <a:lnTo>
                    <a:pt x="12257" y="8788"/>
                  </a:lnTo>
                  <a:lnTo>
                    <a:pt x="12246" y="8799"/>
                  </a:lnTo>
                  <a:lnTo>
                    <a:pt x="12257" y="8811"/>
                  </a:lnTo>
                  <a:lnTo>
                    <a:pt x="12269" y="8811"/>
                  </a:lnTo>
                  <a:lnTo>
                    <a:pt x="12314" y="8845"/>
                  </a:lnTo>
                  <a:lnTo>
                    <a:pt x="12360" y="8856"/>
                  </a:lnTo>
                  <a:lnTo>
                    <a:pt x="12383" y="8879"/>
                  </a:lnTo>
                  <a:lnTo>
                    <a:pt x="12383" y="8891"/>
                  </a:lnTo>
                  <a:close/>
                  <a:moveTo>
                    <a:pt x="8902" y="8719"/>
                  </a:moveTo>
                  <a:lnTo>
                    <a:pt x="8822" y="8674"/>
                  </a:lnTo>
                  <a:lnTo>
                    <a:pt x="8834" y="8708"/>
                  </a:lnTo>
                  <a:lnTo>
                    <a:pt x="8891" y="8731"/>
                  </a:lnTo>
                  <a:lnTo>
                    <a:pt x="8914" y="8742"/>
                  </a:lnTo>
                  <a:close/>
                  <a:moveTo>
                    <a:pt x="11824" y="8685"/>
                  </a:moveTo>
                  <a:lnTo>
                    <a:pt x="11767" y="8617"/>
                  </a:lnTo>
                  <a:lnTo>
                    <a:pt x="11732" y="8617"/>
                  </a:lnTo>
                  <a:lnTo>
                    <a:pt x="11824" y="8697"/>
                  </a:lnTo>
                  <a:close/>
                  <a:moveTo>
                    <a:pt x="8742" y="8548"/>
                  </a:moveTo>
                  <a:lnTo>
                    <a:pt x="8685" y="8491"/>
                  </a:lnTo>
                  <a:lnTo>
                    <a:pt x="8663" y="8446"/>
                  </a:lnTo>
                  <a:lnTo>
                    <a:pt x="8617" y="8434"/>
                  </a:lnTo>
                  <a:lnTo>
                    <a:pt x="8628" y="8446"/>
                  </a:lnTo>
                  <a:lnTo>
                    <a:pt x="8685" y="8503"/>
                  </a:lnTo>
                  <a:lnTo>
                    <a:pt x="8731" y="8560"/>
                  </a:lnTo>
                  <a:lnTo>
                    <a:pt x="8765" y="8571"/>
                  </a:lnTo>
                  <a:close/>
                  <a:moveTo>
                    <a:pt x="8708" y="8240"/>
                  </a:moveTo>
                  <a:lnTo>
                    <a:pt x="8685" y="8229"/>
                  </a:lnTo>
                  <a:lnTo>
                    <a:pt x="8685" y="8229"/>
                  </a:lnTo>
                  <a:lnTo>
                    <a:pt x="8685" y="8183"/>
                  </a:lnTo>
                  <a:lnTo>
                    <a:pt x="8720" y="8149"/>
                  </a:lnTo>
                  <a:lnTo>
                    <a:pt x="8799" y="8092"/>
                  </a:lnTo>
                  <a:lnTo>
                    <a:pt x="8799" y="8069"/>
                  </a:lnTo>
                  <a:lnTo>
                    <a:pt x="8799" y="8069"/>
                  </a:lnTo>
                  <a:lnTo>
                    <a:pt x="8777" y="8092"/>
                  </a:lnTo>
                  <a:lnTo>
                    <a:pt x="8720" y="8115"/>
                  </a:lnTo>
                  <a:lnTo>
                    <a:pt x="8685" y="8149"/>
                  </a:lnTo>
                  <a:lnTo>
                    <a:pt x="8674" y="8172"/>
                  </a:lnTo>
                  <a:lnTo>
                    <a:pt x="8663" y="8217"/>
                  </a:lnTo>
                  <a:lnTo>
                    <a:pt x="8674" y="8252"/>
                  </a:lnTo>
                  <a:lnTo>
                    <a:pt x="8685" y="8263"/>
                  </a:lnTo>
                  <a:lnTo>
                    <a:pt x="8720" y="8263"/>
                  </a:lnTo>
                  <a:close/>
                  <a:moveTo>
                    <a:pt x="1941" y="8092"/>
                  </a:moveTo>
                  <a:lnTo>
                    <a:pt x="1918" y="8001"/>
                  </a:lnTo>
                  <a:lnTo>
                    <a:pt x="1872" y="7932"/>
                  </a:lnTo>
                  <a:lnTo>
                    <a:pt x="1758" y="7921"/>
                  </a:lnTo>
                  <a:lnTo>
                    <a:pt x="1678" y="7943"/>
                  </a:lnTo>
                  <a:lnTo>
                    <a:pt x="1667" y="7978"/>
                  </a:lnTo>
                  <a:lnTo>
                    <a:pt x="1678" y="8035"/>
                  </a:lnTo>
                  <a:lnTo>
                    <a:pt x="1758" y="8126"/>
                  </a:lnTo>
                  <a:lnTo>
                    <a:pt x="1827" y="8149"/>
                  </a:lnTo>
                  <a:lnTo>
                    <a:pt x="1941" y="8126"/>
                  </a:lnTo>
                  <a:lnTo>
                    <a:pt x="1998" y="8217"/>
                  </a:lnTo>
                  <a:lnTo>
                    <a:pt x="2021" y="8229"/>
                  </a:lnTo>
                  <a:lnTo>
                    <a:pt x="2078" y="8252"/>
                  </a:lnTo>
                  <a:lnTo>
                    <a:pt x="2101" y="8206"/>
                  </a:lnTo>
                  <a:lnTo>
                    <a:pt x="2066" y="8137"/>
                  </a:lnTo>
                  <a:close/>
                  <a:moveTo>
                    <a:pt x="1530" y="7955"/>
                  </a:moveTo>
                  <a:lnTo>
                    <a:pt x="1541" y="7898"/>
                  </a:lnTo>
                  <a:lnTo>
                    <a:pt x="1507" y="7886"/>
                  </a:lnTo>
                  <a:lnTo>
                    <a:pt x="1439" y="7886"/>
                  </a:lnTo>
                  <a:lnTo>
                    <a:pt x="1439" y="7921"/>
                  </a:lnTo>
                  <a:lnTo>
                    <a:pt x="1450" y="7943"/>
                  </a:lnTo>
                  <a:lnTo>
                    <a:pt x="1473" y="7966"/>
                  </a:lnTo>
                  <a:lnTo>
                    <a:pt x="1507" y="7989"/>
                  </a:lnTo>
                  <a:close/>
                  <a:moveTo>
                    <a:pt x="149" y="7350"/>
                  </a:moveTo>
                  <a:lnTo>
                    <a:pt x="172" y="7350"/>
                  </a:lnTo>
                  <a:lnTo>
                    <a:pt x="115" y="7259"/>
                  </a:lnTo>
                  <a:lnTo>
                    <a:pt x="69" y="7236"/>
                  </a:lnTo>
                  <a:lnTo>
                    <a:pt x="69" y="7247"/>
                  </a:lnTo>
                  <a:lnTo>
                    <a:pt x="69" y="7350"/>
                  </a:lnTo>
                  <a:lnTo>
                    <a:pt x="115" y="7361"/>
                  </a:lnTo>
                  <a:close/>
                  <a:moveTo>
                    <a:pt x="6403" y="7122"/>
                  </a:moveTo>
                  <a:lnTo>
                    <a:pt x="6380" y="7122"/>
                  </a:lnTo>
                  <a:lnTo>
                    <a:pt x="6334" y="7122"/>
                  </a:lnTo>
                  <a:lnTo>
                    <a:pt x="6323" y="7122"/>
                  </a:lnTo>
                  <a:lnTo>
                    <a:pt x="6392" y="7133"/>
                  </a:lnTo>
                  <a:lnTo>
                    <a:pt x="6449" y="7167"/>
                  </a:lnTo>
                  <a:close/>
                  <a:moveTo>
                    <a:pt x="6312" y="7133"/>
                  </a:moveTo>
                  <a:lnTo>
                    <a:pt x="6266" y="7122"/>
                  </a:lnTo>
                  <a:lnTo>
                    <a:pt x="6220" y="7088"/>
                  </a:lnTo>
                  <a:lnTo>
                    <a:pt x="6175" y="7088"/>
                  </a:lnTo>
                  <a:lnTo>
                    <a:pt x="6277" y="7133"/>
                  </a:lnTo>
                  <a:close/>
                  <a:moveTo>
                    <a:pt x="58" y="7145"/>
                  </a:moveTo>
                  <a:lnTo>
                    <a:pt x="69" y="7122"/>
                  </a:lnTo>
                  <a:lnTo>
                    <a:pt x="58" y="7099"/>
                  </a:lnTo>
                  <a:lnTo>
                    <a:pt x="1" y="7076"/>
                  </a:lnTo>
                  <a:lnTo>
                    <a:pt x="12" y="7122"/>
                  </a:lnTo>
                  <a:lnTo>
                    <a:pt x="12" y="7145"/>
                  </a:lnTo>
                  <a:lnTo>
                    <a:pt x="46" y="7156"/>
                  </a:lnTo>
                  <a:close/>
                  <a:moveTo>
                    <a:pt x="4737" y="6859"/>
                  </a:moveTo>
                  <a:lnTo>
                    <a:pt x="4691" y="6802"/>
                  </a:lnTo>
                  <a:lnTo>
                    <a:pt x="4668" y="6768"/>
                  </a:lnTo>
                  <a:lnTo>
                    <a:pt x="4634" y="6711"/>
                  </a:lnTo>
                  <a:lnTo>
                    <a:pt x="4577" y="6631"/>
                  </a:lnTo>
                  <a:lnTo>
                    <a:pt x="4600" y="6677"/>
                  </a:lnTo>
                  <a:lnTo>
                    <a:pt x="4611" y="6711"/>
                  </a:lnTo>
                  <a:lnTo>
                    <a:pt x="4634" y="6734"/>
                  </a:lnTo>
                  <a:lnTo>
                    <a:pt x="4668" y="6791"/>
                  </a:lnTo>
                  <a:lnTo>
                    <a:pt x="4680" y="6825"/>
                  </a:lnTo>
                  <a:lnTo>
                    <a:pt x="4725" y="6882"/>
                  </a:lnTo>
                  <a:lnTo>
                    <a:pt x="4737" y="6882"/>
                  </a:lnTo>
                  <a:close/>
                  <a:moveTo>
                    <a:pt x="7053" y="6642"/>
                  </a:moveTo>
                  <a:lnTo>
                    <a:pt x="7065" y="6574"/>
                  </a:lnTo>
                  <a:lnTo>
                    <a:pt x="7031" y="6574"/>
                  </a:lnTo>
                  <a:lnTo>
                    <a:pt x="7031" y="6642"/>
                  </a:lnTo>
                  <a:close/>
                  <a:moveTo>
                    <a:pt x="4999" y="6414"/>
                  </a:moveTo>
                  <a:lnTo>
                    <a:pt x="4908" y="6334"/>
                  </a:lnTo>
                  <a:lnTo>
                    <a:pt x="4897" y="6334"/>
                  </a:lnTo>
                  <a:lnTo>
                    <a:pt x="4908" y="6357"/>
                  </a:lnTo>
                  <a:lnTo>
                    <a:pt x="4976" y="6437"/>
                  </a:lnTo>
                  <a:lnTo>
                    <a:pt x="4999" y="6460"/>
                  </a:lnTo>
                  <a:close/>
                  <a:moveTo>
                    <a:pt x="9393" y="1587"/>
                  </a:moveTo>
                  <a:lnTo>
                    <a:pt x="9404" y="1553"/>
                  </a:lnTo>
                  <a:lnTo>
                    <a:pt x="9404" y="1530"/>
                  </a:lnTo>
                  <a:lnTo>
                    <a:pt x="9393" y="1507"/>
                  </a:lnTo>
                  <a:lnTo>
                    <a:pt x="9347" y="1496"/>
                  </a:lnTo>
                  <a:lnTo>
                    <a:pt x="9359" y="1598"/>
                  </a:lnTo>
                  <a:close/>
                  <a:moveTo>
                    <a:pt x="9005" y="1050"/>
                  </a:moveTo>
                  <a:lnTo>
                    <a:pt x="8993" y="1028"/>
                  </a:lnTo>
                  <a:lnTo>
                    <a:pt x="8959" y="1028"/>
                  </a:lnTo>
                  <a:lnTo>
                    <a:pt x="8948" y="1039"/>
                  </a:lnTo>
                  <a:lnTo>
                    <a:pt x="8948" y="1108"/>
                  </a:lnTo>
                  <a:close/>
                  <a:moveTo>
                    <a:pt x="9016" y="822"/>
                  </a:moveTo>
                  <a:lnTo>
                    <a:pt x="8902" y="902"/>
                  </a:lnTo>
                  <a:lnTo>
                    <a:pt x="8936" y="959"/>
                  </a:lnTo>
                  <a:lnTo>
                    <a:pt x="8993" y="971"/>
                  </a:lnTo>
                  <a:lnTo>
                    <a:pt x="9016" y="936"/>
                  </a:lnTo>
                  <a:lnTo>
                    <a:pt x="9130" y="925"/>
                  </a:lnTo>
                  <a:lnTo>
                    <a:pt x="9176" y="868"/>
                  </a:lnTo>
                  <a:lnTo>
                    <a:pt x="9130" y="879"/>
                  </a:lnTo>
                  <a:close/>
                  <a:moveTo>
                    <a:pt x="8149" y="583"/>
                  </a:moveTo>
                  <a:lnTo>
                    <a:pt x="8172" y="514"/>
                  </a:lnTo>
                  <a:lnTo>
                    <a:pt x="8149" y="503"/>
                  </a:lnTo>
                  <a:lnTo>
                    <a:pt x="8092" y="526"/>
                  </a:lnTo>
                  <a:lnTo>
                    <a:pt x="8092" y="560"/>
                  </a:lnTo>
                  <a:lnTo>
                    <a:pt x="8138" y="617"/>
                  </a:lnTo>
                  <a:close/>
                  <a:moveTo>
                    <a:pt x="8514" y="138"/>
                  </a:moveTo>
                  <a:lnTo>
                    <a:pt x="8560" y="126"/>
                  </a:lnTo>
                  <a:lnTo>
                    <a:pt x="8560" y="115"/>
                  </a:lnTo>
                  <a:lnTo>
                    <a:pt x="8537" y="80"/>
                  </a:lnTo>
                  <a:lnTo>
                    <a:pt x="8491" y="69"/>
                  </a:lnTo>
                  <a:lnTo>
                    <a:pt x="8480" y="80"/>
                  </a:lnTo>
                  <a:lnTo>
                    <a:pt x="8457" y="115"/>
                  </a:lnTo>
                  <a:lnTo>
                    <a:pt x="8480" y="160"/>
                  </a:lnTo>
                  <a:close/>
                  <a:moveTo>
                    <a:pt x="8103" y="126"/>
                  </a:moveTo>
                  <a:lnTo>
                    <a:pt x="8115" y="80"/>
                  </a:lnTo>
                  <a:lnTo>
                    <a:pt x="8115" y="58"/>
                  </a:lnTo>
                  <a:lnTo>
                    <a:pt x="8103" y="23"/>
                  </a:lnTo>
                  <a:lnTo>
                    <a:pt x="7978" y="1"/>
                  </a:lnTo>
                  <a:lnTo>
                    <a:pt x="7966" y="12"/>
                  </a:lnTo>
                  <a:lnTo>
                    <a:pt x="7966" y="69"/>
                  </a:lnTo>
                  <a:lnTo>
                    <a:pt x="7989" y="138"/>
                  </a:lnTo>
                  <a:lnTo>
                    <a:pt x="8035" y="138"/>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59" name="Google Shape;2159;p65"/>
            <p:cNvSpPr/>
            <p:nvPr/>
          </p:nvSpPr>
          <p:spPr>
            <a:xfrm>
              <a:off x="5798700" y="3079300"/>
              <a:ext cx="6875" cy="4025"/>
            </a:xfrm>
            <a:custGeom>
              <a:rect b="b" l="l" r="r" t="t"/>
              <a:pathLst>
                <a:path extrusionOk="0" h="161" w="275">
                  <a:moveTo>
                    <a:pt x="263" y="103"/>
                  </a:moveTo>
                  <a:lnTo>
                    <a:pt x="275" y="80"/>
                  </a:lnTo>
                  <a:lnTo>
                    <a:pt x="240" y="46"/>
                  </a:lnTo>
                  <a:lnTo>
                    <a:pt x="206" y="35"/>
                  </a:lnTo>
                  <a:lnTo>
                    <a:pt x="126" y="0"/>
                  </a:lnTo>
                  <a:lnTo>
                    <a:pt x="46" y="23"/>
                  </a:lnTo>
                  <a:lnTo>
                    <a:pt x="1" y="103"/>
                  </a:lnTo>
                  <a:lnTo>
                    <a:pt x="126" y="160"/>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60" name="Google Shape;2160;p65"/>
            <p:cNvSpPr/>
            <p:nvPr/>
          </p:nvSpPr>
          <p:spPr>
            <a:xfrm>
              <a:off x="6833800" y="3262175"/>
              <a:ext cx="212850" cy="118425"/>
            </a:xfrm>
            <a:custGeom>
              <a:rect b="b" l="l" r="r" t="t"/>
              <a:pathLst>
                <a:path extrusionOk="0" h="4737" w="8514">
                  <a:moveTo>
                    <a:pt x="8514" y="4588"/>
                  </a:moveTo>
                  <a:lnTo>
                    <a:pt x="8479" y="4554"/>
                  </a:lnTo>
                  <a:lnTo>
                    <a:pt x="8468" y="4497"/>
                  </a:lnTo>
                  <a:lnTo>
                    <a:pt x="8422" y="4497"/>
                  </a:lnTo>
                  <a:lnTo>
                    <a:pt x="8388" y="4520"/>
                  </a:lnTo>
                  <a:lnTo>
                    <a:pt x="8411" y="4600"/>
                  </a:lnTo>
                  <a:lnTo>
                    <a:pt x="8445" y="4600"/>
                  </a:lnTo>
                  <a:close/>
                  <a:moveTo>
                    <a:pt x="3435" y="4702"/>
                  </a:moveTo>
                  <a:lnTo>
                    <a:pt x="3424" y="4668"/>
                  </a:lnTo>
                  <a:lnTo>
                    <a:pt x="3344" y="4611"/>
                  </a:lnTo>
                  <a:lnTo>
                    <a:pt x="3081" y="4429"/>
                  </a:lnTo>
                  <a:lnTo>
                    <a:pt x="3024" y="4417"/>
                  </a:lnTo>
                  <a:lnTo>
                    <a:pt x="3002" y="4429"/>
                  </a:lnTo>
                  <a:lnTo>
                    <a:pt x="2990" y="4474"/>
                  </a:lnTo>
                  <a:lnTo>
                    <a:pt x="3002" y="4497"/>
                  </a:lnTo>
                  <a:lnTo>
                    <a:pt x="3081" y="4520"/>
                  </a:lnTo>
                  <a:lnTo>
                    <a:pt x="3081" y="4531"/>
                  </a:lnTo>
                  <a:lnTo>
                    <a:pt x="3116" y="4566"/>
                  </a:lnTo>
                  <a:lnTo>
                    <a:pt x="3218" y="4588"/>
                  </a:lnTo>
                  <a:lnTo>
                    <a:pt x="3275" y="4634"/>
                  </a:lnTo>
                  <a:lnTo>
                    <a:pt x="3287" y="4702"/>
                  </a:lnTo>
                  <a:lnTo>
                    <a:pt x="3333" y="4714"/>
                  </a:lnTo>
                  <a:lnTo>
                    <a:pt x="3378" y="4737"/>
                  </a:lnTo>
                  <a:close/>
                  <a:moveTo>
                    <a:pt x="8000" y="3755"/>
                  </a:moveTo>
                  <a:lnTo>
                    <a:pt x="8000" y="3744"/>
                  </a:lnTo>
                  <a:lnTo>
                    <a:pt x="8023" y="3698"/>
                  </a:lnTo>
                  <a:lnTo>
                    <a:pt x="8000" y="3687"/>
                  </a:lnTo>
                  <a:lnTo>
                    <a:pt x="7932" y="3675"/>
                  </a:lnTo>
                  <a:lnTo>
                    <a:pt x="7829" y="3687"/>
                  </a:lnTo>
                  <a:lnTo>
                    <a:pt x="7783" y="3721"/>
                  </a:lnTo>
                  <a:lnTo>
                    <a:pt x="7760" y="3755"/>
                  </a:lnTo>
                  <a:lnTo>
                    <a:pt x="7726" y="3755"/>
                  </a:lnTo>
                  <a:lnTo>
                    <a:pt x="7726" y="3790"/>
                  </a:lnTo>
                  <a:lnTo>
                    <a:pt x="7738" y="3847"/>
                  </a:lnTo>
                  <a:lnTo>
                    <a:pt x="7772" y="3835"/>
                  </a:lnTo>
                  <a:lnTo>
                    <a:pt x="7795" y="3847"/>
                  </a:lnTo>
                  <a:lnTo>
                    <a:pt x="7875" y="3778"/>
                  </a:lnTo>
                  <a:lnTo>
                    <a:pt x="7909" y="3778"/>
                  </a:lnTo>
                  <a:lnTo>
                    <a:pt x="7920" y="3778"/>
                  </a:lnTo>
                  <a:close/>
                  <a:moveTo>
                    <a:pt x="4519" y="3436"/>
                  </a:moveTo>
                  <a:lnTo>
                    <a:pt x="4508" y="3402"/>
                  </a:lnTo>
                  <a:lnTo>
                    <a:pt x="4474" y="3390"/>
                  </a:lnTo>
                  <a:lnTo>
                    <a:pt x="4348" y="3287"/>
                  </a:lnTo>
                  <a:lnTo>
                    <a:pt x="4280" y="3265"/>
                  </a:lnTo>
                  <a:lnTo>
                    <a:pt x="4200" y="3265"/>
                  </a:lnTo>
                  <a:lnTo>
                    <a:pt x="4188" y="3333"/>
                  </a:lnTo>
                  <a:lnTo>
                    <a:pt x="4188" y="3379"/>
                  </a:lnTo>
                  <a:lnTo>
                    <a:pt x="4280" y="3379"/>
                  </a:lnTo>
                  <a:lnTo>
                    <a:pt x="4337" y="3402"/>
                  </a:lnTo>
                  <a:lnTo>
                    <a:pt x="4337" y="3493"/>
                  </a:lnTo>
                  <a:lnTo>
                    <a:pt x="4360" y="3516"/>
                  </a:lnTo>
                  <a:lnTo>
                    <a:pt x="4360" y="3584"/>
                  </a:lnTo>
                  <a:lnTo>
                    <a:pt x="4531" y="3721"/>
                  </a:lnTo>
                  <a:lnTo>
                    <a:pt x="4634" y="3778"/>
                  </a:lnTo>
                  <a:lnTo>
                    <a:pt x="4736" y="3790"/>
                  </a:lnTo>
                  <a:lnTo>
                    <a:pt x="4793" y="3812"/>
                  </a:lnTo>
                  <a:lnTo>
                    <a:pt x="4862" y="3801"/>
                  </a:lnTo>
                  <a:lnTo>
                    <a:pt x="4930" y="3835"/>
                  </a:lnTo>
                  <a:lnTo>
                    <a:pt x="4987" y="3812"/>
                  </a:lnTo>
                  <a:lnTo>
                    <a:pt x="4930" y="3778"/>
                  </a:lnTo>
                  <a:lnTo>
                    <a:pt x="4930" y="3721"/>
                  </a:lnTo>
                  <a:lnTo>
                    <a:pt x="4862" y="3538"/>
                  </a:lnTo>
                  <a:lnTo>
                    <a:pt x="4816" y="3493"/>
                  </a:lnTo>
                  <a:lnTo>
                    <a:pt x="4748" y="3504"/>
                  </a:lnTo>
                  <a:lnTo>
                    <a:pt x="4679" y="3481"/>
                  </a:lnTo>
                  <a:lnTo>
                    <a:pt x="4622" y="3481"/>
                  </a:lnTo>
                  <a:close/>
                  <a:moveTo>
                    <a:pt x="4462" y="2740"/>
                  </a:moveTo>
                  <a:lnTo>
                    <a:pt x="4371" y="2500"/>
                  </a:lnTo>
                  <a:lnTo>
                    <a:pt x="4348" y="2489"/>
                  </a:lnTo>
                  <a:lnTo>
                    <a:pt x="4360" y="2580"/>
                  </a:lnTo>
                  <a:lnTo>
                    <a:pt x="4371" y="2637"/>
                  </a:lnTo>
                  <a:lnTo>
                    <a:pt x="4360" y="2705"/>
                  </a:lnTo>
                  <a:lnTo>
                    <a:pt x="4348" y="2785"/>
                  </a:lnTo>
                  <a:lnTo>
                    <a:pt x="4371" y="2819"/>
                  </a:lnTo>
                  <a:lnTo>
                    <a:pt x="4405" y="2785"/>
                  </a:lnTo>
                  <a:lnTo>
                    <a:pt x="4462" y="2865"/>
                  </a:lnTo>
                  <a:lnTo>
                    <a:pt x="4462" y="2831"/>
                  </a:lnTo>
                  <a:close/>
                  <a:moveTo>
                    <a:pt x="3059" y="2420"/>
                  </a:moveTo>
                  <a:lnTo>
                    <a:pt x="3024" y="2409"/>
                  </a:lnTo>
                  <a:lnTo>
                    <a:pt x="2956" y="2443"/>
                  </a:lnTo>
                  <a:lnTo>
                    <a:pt x="2945" y="2489"/>
                  </a:lnTo>
                  <a:lnTo>
                    <a:pt x="2933" y="2591"/>
                  </a:lnTo>
                  <a:lnTo>
                    <a:pt x="2933" y="2648"/>
                  </a:lnTo>
                  <a:lnTo>
                    <a:pt x="2979" y="2751"/>
                  </a:lnTo>
                  <a:lnTo>
                    <a:pt x="3024" y="2819"/>
                  </a:lnTo>
                  <a:lnTo>
                    <a:pt x="3059" y="2865"/>
                  </a:lnTo>
                  <a:lnTo>
                    <a:pt x="3093" y="2888"/>
                  </a:lnTo>
                  <a:lnTo>
                    <a:pt x="3218" y="2899"/>
                  </a:lnTo>
                  <a:lnTo>
                    <a:pt x="3458" y="2922"/>
                  </a:lnTo>
                  <a:lnTo>
                    <a:pt x="3595" y="2979"/>
                  </a:lnTo>
                  <a:lnTo>
                    <a:pt x="3721" y="3002"/>
                  </a:lnTo>
                  <a:lnTo>
                    <a:pt x="3778" y="2991"/>
                  </a:lnTo>
                  <a:lnTo>
                    <a:pt x="3846" y="2956"/>
                  </a:lnTo>
                  <a:lnTo>
                    <a:pt x="3858" y="2945"/>
                  </a:lnTo>
                  <a:lnTo>
                    <a:pt x="3846" y="2865"/>
                  </a:lnTo>
                  <a:lnTo>
                    <a:pt x="3823" y="2819"/>
                  </a:lnTo>
                  <a:lnTo>
                    <a:pt x="3766" y="2785"/>
                  </a:lnTo>
                  <a:lnTo>
                    <a:pt x="3732" y="2705"/>
                  </a:lnTo>
                  <a:lnTo>
                    <a:pt x="3664" y="2648"/>
                  </a:lnTo>
                  <a:lnTo>
                    <a:pt x="3538" y="2546"/>
                  </a:lnTo>
                  <a:lnTo>
                    <a:pt x="3310" y="2546"/>
                  </a:lnTo>
                  <a:lnTo>
                    <a:pt x="3218" y="2557"/>
                  </a:lnTo>
                  <a:close/>
                  <a:moveTo>
                    <a:pt x="3435" y="2169"/>
                  </a:moveTo>
                  <a:lnTo>
                    <a:pt x="3355" y="2192"/>
                  </a:lnTo>
                  <a:lnTo>
                    <a:pt x="3355" y="2237"/>
                  </a:lnTo>
                  <a:lnTo>
                    <a:pt x="3424" y="2249"/>
                  </a:lnTo>
                  <a:lnTo>
                    <a:pt x="3481" y="2283"/>
                  </a:lnTo>
                  <a:lnTo>
                    <a:pt x="3492" y="2317"/>
                  </a:lnTo>
                  <a:lnTo>
                    <a:pt x="3492" y="2317"/>
                  </a:lnTo>
                  <a:lnTo>
                    <a:pt x="3515" y="2306"/>
                  </a:lnTo>
                  <a:lnTo>
                    <a:pt x="3572" y="2340"/>
                  </a:lnTo>
                  <a:lnTo>
                    <a:pt x="3606" y="2295"/>
                  </a:lnTo>
                  <a:lnTo>
                    <a:pt x="3549" y="2226"/>
                  </a:lnTo>
                  <a:lnTo>
                    <a:pt x="3492" y="2180"/>
                  </a:lnTo>
                  <a:lnTo>
                    <a:pt x="3481" y="2180"/>
                  </a:lnTo>
                  <a:close/>
                  <a:moveTo>
                    <a:pt x="2636" y="2272"/>
                  </a:moveTo>
                  <a:lnTo>
                    <a:pt x="2671" y="2249"/>
                  </a:lnTo>
                  <a:lnTo>
                    <a:pt x="2671" y="2192"/>
                  </a:lnTo>
                  <a:lnTo>
                    <a:pt x="2636" y="2192"/>
                  </a:lnTo>
                  <a:lnTo>
                    <a:pt x="2625" y="2158"/>
                  </a:lnTo>
                  <a:lnTo>
                    <a:pt x="2591" y="2158"/>
                  </a:lnTo>
                  <a:lnTo>
                    <a:pt x="2545" y="2192"/>
                  </a:lnTo>
                  <a:lnTo>
                    <a:pt x="2522" y="2237"/>
                  </a:lnTo>
                  <a:lnTo>
                    <a:pt x="2534" y="2260"/>
                  </a:lnTo>
                  <a:lnTo>
                    <a:pt x="2591" y="2260"/>
                  </a:lnTo>
                  <a:lnTo>
                    <a:pt x="2625" y="2272"/>
                  </a:lnTo>
                  <a:close/>
                  <a:moveTo>
                    <a:pt x="1438" y="1952"/>
                  </a:moveTo>
                  <a:lnTo>
                    <a:pt x="1427" y="1918"/>
                  </a:lnTo>
                  <a:lnTo>
                    <a:pt x="1381" y="1895"/>
                  </a:lnTo>
                  <a:lnTo>
                    <a:pt x="1347" y="1895"/>
                  </a:lnTo>
                  <a:lnTo>
                    <a:pt x="1278" y="1907"/>
                  </a:lnTo>
                  <a:lnTo>
                    <a:pt x="1290" y="1918"/>
                  </a:lnTo>
                  <a:lnTo>
                    <a:pt x="1381" y="1964"/>
                  </a:lnTo>
                  <a:lnTo>
                    <a:pt x="1415" y="1975"/>
                  </a:lnTo>
                  <a:close/>
                  <a:moveTo>
                    <a:pt x="1872" y="2009"/>
                  </a:moveTo>
                  <a:lnTo>
                    <a:pt x="1917" y="1975"/>
                  </a:lnTo>
                  <a:lnTo>
                    <a:pt x="1906" y="1952"/>
                  </a:lnTo>
                  <a:lnTo>
                    <a:pt x="1895" y="1872"/>
                  </a:lnTo>
                  <a:lnTo>
                    <a:pt x="1838" y="1975"/>
                  </a:lnTo>
                  <a:lnTo>
                    <a:pt x="1849" y="2009"/>
                  </a:lnTo>
                  <a:close/>
                  <a:moveTo>
                    <a:pt x="1803" y="1884"/>
                  </a:moveTo>
                  <a:lnTo>
                    <a:pt x="1803" y="1849"/>
                  </a:lnTo>
                  <a:lnTo>
                    <a:pt x="1803" y="1815"/>
                  </a:lnTo>
                  <a:lnTo>
                    <a:pt x="1780" y="1804"/>
                  </a:lnTo>
                  <a:lnTo>
                    <a:pt x="1838" y="1758"/>
                  </a:lnTo>
                  <a:lnTo>
                    <a:pt x="1815" y="1747"/>
                  </a:lnTo>
                  <a:lnTo>
                    <a:pt x="1735" y="1724"/>
                  </a:lnTo>
                  <a:lnTo>
                    <a:pt x="1712" y="1747"/>
                  </a:lnTo>
                  <a:lnTo>
                    <a:pt x="1678" y="1758"/>
                  </a:lnTo>
                  <a:lnTo>
                    <a:pt x="1666" y="1781"/>
                  </a:lnTo>
                  <a:lnTo>
                    <a:pt x="1655" y="1792"/>
                  </a:lnTo>
                  <a:lnTo>
                    <a:pt x="1632" y="1861"/>
                  </a:lnTo>
                  <a:lnTo>
                    <a:pt x="1666" y="1918"/>
                  </a:lnTo>
                  <a:lnTo>
                    <a:pt x="1723" y="1952"/>
                  </a:lnTo>
                  <a:close/>
                  <a:moveTo>
                    <a:pt x="1233" y="1907"/>
                  </a:moveTo>
                  <a:lnTo>
                    <a:pt x="1187" y="1849"/>
                  </a:lnTo>
                  <a:lnTo>
                    <a:pt x="1210" y="1781"/>
                  </a:lnTo>
                  <a:lnTo>
                    <a:pt x="1233" y="1770"/>
                  </a:lnTo>
                  <a:lnTo>
                    <a:pt x="1267" y="1690"/>
                  </a:lnTo>
                  <a:lnTo>
                    <a:pt x="1244" y="1633"/>
                  </a:lnTo>
                  <a:lnTo>
                    <a:pt x="1221" y="1655"/>
                  </a:lnTo>
                  <a:lnTo>
                    <a:pt x="1119" y="1735"/>
                  </a:lnTo>
                  <a:lnTo>
                    <a:pt x="1107" y="1781"/>
                  </a:lnTo>
                  <a:lnTo>
                    <a:pt x="1187" y="1895"/>
                  </a:lnTo>
                  <a:lnTo>
                    <a:pt x="1233" y="1918"/>
                  </a:lnTo>
                  <a:close/>
                  <a:moveTo>
                    <a:pt x="3093" y="1724"/>
                  </a:moveTo>
                  <a:lnTo>
                    <a:pt x="3059" y="1667"/>
                  </a:lnTo>
                  <a:lnTo>
                    <a:pt x="3059" y="1633"/>
                  </a:lnTo>
                  <a:lnTo>
                    <a:pt x="3013" y="1610"/>
                  </a:lnTo>
                  <a:lnTo>
                    <a:pt x="2990" y="1621"/>
                  </a:lnTo>
                  <a:lnTo>
                    <a:pt x="2979" y="1667"/>
                  </a:lnTo>
                  <a:lnTo>
                    <a:pt x="2990" y="1690"/>
                  </a:lnTo>
                  <a:lnTo>
                    <a:pt x="3047" y="1735"/>
                  </a:lnTo>
                  <a:close/>
                  <a:moveTo>
                    <a:pt x="3949" y="1553"/>
                  </a:moveTo>
                  <a:lnTo>
                    <a:pt x="3915" y="1553"/>
                  </a:lnTo>
                  <a:lnTo>
                    <a:pt x="3903" y="1564"/>
                  </a:lnTo>
                  <a:lnTo>
                    <a:pt x="3869" y="1564"/>
                  </a:lnTo>
                  <a:lnTo>
                    <a:pt x="3835" y="1564"/>
                  </a:lnTo>
                  <a:lnTo>
                    <a:pt x="3812" y="1598"/>
                  </a:lnTo>
                  <a:lnTo>
                    <a:pt x="3903" y="1747"/>
                  </a:lnTo>
                  <a:lnTo>
                    <a:pt x="3858" y="1827"/>
                  </a:lnTo>
                  <a:lnTo>
                    <a:pt x="3915" y="2135"/>
                  </a:lnTo>
                  <a:lnTo>
                    <a:pt x="3972" y="2306"/>
                  </a:lnTo>
                  <a:lnTo>
                    <a:pt x="4086" y="2420"/>
                  </a:lnTo>
                  <a:lnTo>
                    <a:pt x="4086" y="2454"/>
                  </a:lnTo>
                  <a:lnTo>
                    <a:pt x="4200" y="2523"/>
                  </a:lnTo>
                  <a:lnTo>
                    <a:pt x="4291" y="2705"/>
                  </a:lnTo>
                  <a:lnTo>
                    <a:pt x="4314" y="2717"/>
                  </a:lnTo>
                  <a:lnTo>
                    <a:pt x="4325" y="2694"/>
                  </a:lnTo>
                  <a:lnTo>
                    <a:pt x="4325" y="2603"/>
                  </a:lnTo>
                  <a:lnTo>
                    <a:pt x="4257" y="2454"/>
                  </a:lnTo>
                  <a:lnTo>
                    <a:pt x="4268" y="2340"/>
                  </a:lnTo>
                  <a:lnTo>
                    <a:pt x="4246" y="2295"/>
                  </a:lnTo>
                  <a:lnTo>
                    <a:pt x="4246" y="2249"/>
                  </a:lnTo>
                  <a:lnTo>
                    <a:pt x="4211" y="2135"/>
                  </a:lnTo>
                  <a:lnTo>
                    <a:pt x="4131" y="2032"/>
                  </a:lnTo>
                  <a:lnTo>
                    <a:pt x="4086" y="2021"/>
                  </a:lnTo>
                  <a:lnTo>
                    <a:pt x="4063" y="1975"/>
                  </a:lnTo>
                  <a:lnTo>
                    <a:pt x="4086" y="1895"/>
                  </a:lnTo>
                  <a:lnTo>
                    <a:pt x="4120" y="1861"/>
                  </a:lnTo>
                  <a:lnTo>
                    <a:pt x="4131" y="1827"/>
                  </a:lnTo>
                  <a:close/>
                  <a:moveTo>
                    <a:pt x="1575" y="1484"/>
                  </a:moveTo>
                  <a:lnTo>
                    <a:pt x="1495" y="1450"/>
                  </a:lnTo>
                  <a:lnTo>
                    <a:pt x="1461" y="1404"/>
                  </a:lnTo>
                  <a:lnTo>
                    <a:pt x="1461" y="1267"/>
                  </a:lnTo>
                  <a:lnTo>
                    <a:pt x="1381" y="1222"/>
                  </a:lnTo>
                  <a:lnTo>
                    <a:pt x="1335" y="1256"/>
                  </a:lnTo>
                  <a:lnTo>
                    <a:pt x="1256" y="1347"/>
                  </a:lnTo>
                  <a:lnTo>
                    <a:pt x="1221" y="1404"/>
                  </a:lnTo>
                  <a:lnTo>
                    <a:pt x="1153" y="1450"/>
                  </a:lnTo>
                  <a:lnTo>
                    <a:pt x="1141" y="1496"/>
                  </a:lnTo>
                  <a:lnTo>
                    <a:pt x="1141" y="1553"/>
                  </a:lnTo>
                  <a:lnTo>
                    <a:pt x="1198" y="1564"/>
                  </a:lnTo>
                  <a:lnTo>
                    <a:pt x="1233" y="1507"/>
                  </a:lnTo>
                  <a:lnTo>
                    <a:pt x="1370" y="1496"/>
                  </a:lnTo>
                  <a:lnTo>
                    <a:pt x="1404" y="1507"/>
                  </a:lnTo>
                  <a:lnTo>
                    <a:pt x="1404" y="1564"/>
                  </a:lnTo>
                  <a:lnTo>
                    <a:pt x="1427" y="1667"/>
                  </a:lnTo>
                  <a:lnTo>
                    <a:pt x="1461" y="1713"/>
                  </a:lnTo>
                  <a:lnTo>
                    <a:pt x="1541" y="1735"/>
                  </a:lnTo>
                  <a:lnTo>
                    <a:pt x="1598" y="1827"/>
                  </a:lnTo>
                  <a:lnTo>
                    <a:pt x="1609" y="1781"/>
                  </a:lnTo>
                  <a:lnTo>
                    <a:pt x="1632" y="1781"/>
                  </a:lnTo>
                  <a:lnTo>
                    <a:pt x="1666" y="1724"/>
                  </a:lnTo>
                  <a:lnTo>
                    <a:pt x="1621" y="1553"/>
                  </a:lnTo>
                  <a:close/>
                  <a:moveTo>
                    <a:pt x="651" y="1427"/>
                  </a:moveTo>
                  <a:lnTo>
                    <a:pt x="662" y="1347"/>
                  </a:lnTo>
                  <a:lnTo>
                    <a:pt x="651" y="1222"/>
                  </a:lnTo>
                  <a:lnTo>
                    <a:pt x="616" y="1233"/>
                  </a:lnTo>
                  <a:lnTo>
                    <a:pt x="616" y="1267"/>
                  </a:lnTo>
                  <a:lnTo>
                    <a:pt x="605" y="1324"/>
                  </a:lnTo>
                  <a:lnTo>
                    <a:pt x="639" y="1439"/>
                  </a:lnTo>
                  <a:close/>
                  <a:moveTo>
                    <a:pt x="1107" y="1370"/>
                  </a:moveTo>
                  <a:lnTo>
                    <a:pt x="1141" y="1336"/>
                  </a:lnTo>
                  <a:lnTo>
                    <a:pt x="1141" y="1279"/>
                  </a:lnTo>
                  <a:lnTo>
                    <a:pt x="1141" y="1210"/>
                  </a:lnTo>
                  <a:lnTo>
                    <a:pt x="1107" y="1153"/>
                  </a:lnTo>
                  <a:lnTo>
                    <a:pt x="1073" y="1119"/>
                  </a:lnTo>
                  <a:lnTo>
                    <a:pt x="1004" y="1142"/>
                  </a:lnTo>
                  <a:lnTo>
                    <a:pt x="947" y="1210"/>
                  </a:lnTo>
                  <a:lnTo>
                    <a:pt x="947" y="1279"/>
                  </a:lnTo>
                  <a:lnTo>
                    <a:pt x="1004" y="1370"/>
                  </a:lnTo>
                  <a:lnTo>
                    <a:pt x="1096" y="1370"/>
                  </a:lnTo>
                  <a:close/>
                  <a:moveTo>
                    <a:pt x="742" y="1199"/>
                  </a:moveTo>
                  <a:lnTo>
                    <a:pt x="765" y="1153"/>
                  </a:lnTo>
                  <a:lnTo>
                    <a:pt x="833" y="1051"/>
                  </a:lnTo>
                  <a:lnTo>
                    <a:pt x="856" y="1005"/>
                  </a:lnTo>
                  <a:lnTo>
                    <a:pt x="776" y="982"/>
                  </a:lnTo>
                  <a:lnTo>
                    <a:pt x="719" y="914"/>
                  </a:lnTo>
                  <a:lnTo>
                    <a:pt x="662" y="879"/>
                  </a:lnTo>
                  <a:lnTo>
                    <a:pt x="616" y="936"/>
                  </a:lnTo>
                  <a:lnTo>
                    <a:pt x="616" y="994"/>
                  </a:lnTo>
                  <a:lnTo>
                    <a:pt x="696" y="1073"/>
                  </a:lnTo>
                  <a:lnTo>
                    <a:pt x="674" y="1130"/>
                  </a:lnTo>
                  <a:lnTo>
                    <a:pt x="708" y="1153"/>
                  </a:lnTo>
                  <a:lnTo>
                    <a:pt x="719" y="1210"/>
                  </a:lnTo>
                  <a:close/>
                  <a:moveTo>
                    <a:pt x="3230" y="1747"/>
                  </a:moveTo>
                  <a:lnTo>
                    <a:pt x="3218" y="1678"/>
                  </a:lnTo>
                  <a:lnTo>
                    <a:pt x="3173" y="1621"/>
                  </a:lnTo>
                  <a:lnTo>
                    <a:pt x="3230" y="1553"/>
                  </a:lnTo>
                  <a:lnTo>
                    <a:pt x="2922" y="1279"/>
                  </a:lnTo>
                  <a:lnTo>
                    <a:pt x="2876" y="1256"/>
                  </a:lnTo>
                  <a:lnTo>
                    <a:pt x="2819" y="1233"/>
                  </a:lnTo>
                  <a:lnTo>
                    <a:pt x="2751" y="1176"/>
                  </a:lnTo>
                  <a:lnTo>
                    <a:pt x="2682" y="1165"/>
                  </a:lnTo>
                  <a:lnTo>
                    <a:pt x="2602" y="1108"/>
                  </a:lnTo>
                  <a:lnTo>
                    <a:pt x="2579" y="1062"/>
                  </a:lnTo>
                  <a:lnTo>
                    <a:pt x="2488" y="1005"/>
                  </a:lnTo>
                  <a:lnTo>
                    <a:pt x="2408" y="891"/>
                  </a:lnTo>
                  <a:lnTo>
                    <a:pt x="2191" y="857"/>
                  </a:lnTo>
                  <a:lnTo>
                    <a:pt x="2203" y="879"/>
                  </a:lnTo>
                  <a:lnTo>
                    <a:pt x="2260" y="936"/>
                  </a:lnTo>
                  <a:lnTo>
                    <a:pt x="2283" y="1039"/>
                  </a:lnTo>
                  <a:lnTo>
                    <a:pt x="2351" y="1096"/>
                  </a:lnTo>
                  <a:lnTo>
                    <a:pt x="2420" y="1176"/>
                  </a:lnTo>
                  <a:lnTo>
                    <a:pt x="2454" y="1199"/>
                  </a:lnTo>
                  <a:lnTo>
                    <a:pt x="2477" y="1222"/>
                  </a:lnTo>
                  <a:lnTo>
                    <a:pt x="2534" y="1290"/>
                  </a:lnTo>
                  <a:lnTo>
                    <a:pt x="2648" y="1347"/>
                  </a:lnTo>
                  <a:lnTo>
                    <a:pt x="2762" y="1439"/>
                  </a:lnTo>
                  <a:lnTo>
                    <a:pt x="2808" y="1450"/>
                  </a:lnTo>
                  <a:lnTo>
                    <a:pt x="2853" y="1496"/>
                  </a:lnTo>
                  <a:lnTo>
                    <a:pt x="3059" y="1598"/>
                  </a:lnTo>
                  <a:lnTo>
                    <a:pt x="3139" y="1690"/>
                  </a:lnTo>
                  <a:lnTo>
                    <a:pt x="3230" y="1770"/>
                  </a:lnTo>
                  <a:close/>
                  <a:moveTo>
                    <a:pt x="126" y="434"/>
                  </a:moveTo>
                  <a:lnTo>
                    <a:pt x="149" y="400"/>
                  </a:lnTo>
                  <a:lnTo>
                    <a:pt x="57" y="320"/>
                  </a:lnTo>
                  <a:lnTo>
                    <a:pt x="23" y="366"/>
                  </a:lnTo>
                  <a:lnTo>
                    <a:pt x="0" y="434"/>
                  </a:lnTo>
                  <a:lnTo>
                    <a:pt x="57" y="469"/>
                  </a:lnTo>
                  <a:close/>
                  <a:moveTo>
                    <a:pt x="1427" y="651"/>
                  </a:moveTo>
                  <a:lnTo>
                    <a:pt x="1404" y="640"/>
                  </a:lnTo>
                  <a:lnTo>
                    <a:pt x="1370" y="640"/>
                  </a:lnTo>
                  <a:lnTo>
                    <a:pt x="1313" y="606"/>
                  </a:lnTo>
                  <a:lnTo>
                    <a:pt x="1210" y="491"/>
                  </a:lnTo>
                  <a:lnTo>
                    <a:pt x="1176" y="457"/>
                  </a:lnTo>
                  <a:lnTo>
                    <a:pt x="1153" y="309"/>
                  </a:lnTo>
                  <a:lnTo>
                    <a:pt x="1096" y="252"/>
                  </a:lnTo>
                  <a:lnTo>
                    <a:pt x="890" y="138"/>
                  </a:lnTo>
                  <a:lnTo>
                    <a:pt x="776" y="23"/>
                  </a:lnTo>
                  <a:lnTo>
                    <a:pt x="674" y="1"/>
                  </a:lnTo>
                  <a:lnTo>
                    <a:pt x="651" y="23"/>
                  </a:lnTo>
                  <a:lnTo>
                    <a:pt x="651" y="92"/>
                  </a:lnTo>
                  <a:lnTo>
                    <a:pt x="674" y="138"/>
                  </a:lnTo>
                  <a:lnTo>
                    <a:pt x="822" y="263"/>
                  </a:lnTo>
                  <a:lnTo>
                    <a:pt x="982" y="514"/>
                  </a:lnTo>
                  <a:lnTo>
                    <a:pt x="1119" y="651"/>
                  </a:lnTo>
                  <a:lnTo>
                    <a:pt x="1233" y="663"/>
                  </a:lnTo>
                  <a:lnTo>
                    <a:pt x="1290" y="663"/>
                  </a:lnTo>
                  <a:lnTo>
                    <a:pt x="1290" y="685"/>
                  </a:lnTo>
                  <a:lnTo>
                    <a:pt x="1301" y="708"/>
                  </a:lnTo>
                  <a:lnTo>
                    <a:pt x="1381" y="742"/>
                  </a:lnTo>
                  <a:lnTo>
                    <a:pt x="1450" y="685"/>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61" name="Google Shape;2161;p65"/>
            <p:cNvSpPr/>
            <p:nvPr/>
          </p:nvSpPr>
          <p:spPr>
            <a:xfrm>
              <a:off x="3851225" y="3073600"/>
              <a:ext cx="19700" cy="37675"/>
            </a:xfrm>
            <a:custGeom>
              <a:rect b="b" l="l" r="r" t="t"/>
              <a:pathLst>
                <a:path extrusionOk="0" h="1507" w="788">
                  <a:moveTo>
                    <a:pt x="137" y="1438"/>
                  </a:moveTo>
                  <a:lnTo>
                    <a:pt x="217" y="1324"/>
                  </a:lnTo>
                  <a:lnTo>
                    <a:pt x="217" y="1244"/>
                  </a:lnTo>
                  <a:lnTo>
                    <a:pt x="171" y="1176"/>
                  </a:lnTo>
                  <a:lnTo>
                    <a:pt x="114" y="1176"/>
                  </a:lnTo>
                  <a:lnTo>
                    <a:pt x="46" y="1233"/>
                  </a:lnTo>
                  <a:lnTo>
                    <a:pt x="0" y="1290"/>
                  </a:lnTo>
                  <a:lnTo>
                    <a:pt x="0" y="1335"/>
                  </a:lnTo>
                  <a:lnTo>
                    <a:pt x="11" y="1438"/>
                  </a:lnTo>
                  <a:lnTo>
                    <a:pt x="23" y="1472"/>
                  </a:lnTo>
                  <a:lnTo>
                    <a:pt x="69" y="1507"/>
                  </a:lnTo>
                  <a:close/>
                  <a:moveTo>
                    <a:pt x="753" y="114"/>
                  </a:moveTo>
                  <a:lnTo>
                    <a:pt x="788" y="57"/>
                  </a:lnTo>
                  <a:lnTo>
                    <a:pt x="788" y="34"/>
                  </a:lnTo>
                  <a:lnTo>
                    <a:pt x="765" y="23"/>
                  </a:lnTo>
                  <a:lnTo>
                    <a:pt x="753" y="0"/>
                  </a:lnTo>
                  <a:lnTo>
                    <a:pt x="730" y="23"/>
                  </a:lnTo>
                  <a:lnTo>
                    <a:pt x="685" y="92"/>
                  </a:lnTo>
                  <a:lnTo>
                    <a:pt x="696" y="114"/>
                  </a:lnTo>
                  <a:lnTo>
                    <a:pt x="730" y="149"/>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62" name="Google Shape;2162;p65"/>
            <p:cNvSpPr/>
            <p:nvPr/>
          </p:nvSpPr>
          <p:spPr>
            <a:xfrm>
              <a:off x="2474625" y="2702125"/>
              <a:ext cx="2025" cy="1175"/>
            </a:xfrm>
            <a:custGeom>
              <a:rect b="b" l="l" r="r" t="t"/>
              <a:pathLst>
                <a:path extrusionOk="0" h="47" w="81">
                  <a:moveTo>
                    <a:pt x="0" y="1"/>
                  </a:moveTo>
                  <a:lnTo>
                    <a:pt x="0" y="1"/>
                  </a:lnTo>
                  <a:lnTo>
                    <a:pt x="23" y="35"/>
                  </a:lnTo>
                  <a:lnTo>
                    <a:pt x="69" y="46"/>
                  </a:lnTo>
                  <a:lnTo>
                    <a:pt x="80" y="35"/>
                  </a:lnTo>
                  <a:lnTo>
                    <a:pt x="80" y="1"/>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63" name="Google Shape;2163;p65"/>
            <p:cNvSpPr/>
            <p:nvPr/>
          </p:nvSpPr>
          <p:spPr>
            <a:xfrm>
              <a:off x="4830100" y="3215675"/>
              <a:ext cx="3150" cy="5150"/>
            </a:xfrm>
            <a:custGeom>
              <a:rect b="b" l="l" r="r" t="t"/>
              <a:pathLst>
                <a:path extrusionOk="0" h="206" w="126">
                  <a:moveTo>
                    <a:pt x="126" y="115"/>
                  </a:moveTo>
                  <a:lnTo>
                    <a:pt x="57" y="0"/>
                  </a:lnTo>
                  <a:lnTo>
                    <a:pt x="0" y="46"/>
                  </a:lnTo>
                  <a:lnTo>
                    <a:pt x="35" y="80"/>
                  </a:lnTo>
                  <a:lnTo>
                    <a:pt x="69" y="115"/>
                  </a:lnTo>
                  <a:lnTo>
                    <a:pt x="80" y="172"/>
                  </a:lnTo>
                  <a:lnTo>
                    <a:pt x="126" y="206"/>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64" name="Google Shape;2164;p65"/>
            <p:cNvSpPr/>
            <p:nvPr/>
          </p:nvSpPr>
          <p:spPr>
            <a:xfrm>
              <a:off x="2301725" y="2613975"/>
              <a:ext cx="13725" cy="4875"/>
            </a:xfrm>
            <a:custGeom>
              <a:rect b="b" l="l" r="r" t="t"/>
              <a:pathLst>
                <a:path extrusionOk="0" h="195" w="549">
                  <a:moveTo>
                    <a:pt x="12" y="92"/>
                  </a:moveTo>
                  <a:lnTo>
                    <a:pt x="0" y="149"/>
                  </a:lnTo>
                  <a:lnTo>
                    <a:pt x="0" y="171"/>
                  </a:lnTo>
                  <a:lnTo>
                    <a:pt x="23" y="194"/>
                  </a:lnTo>
                  <a:lnTo>
                    <a:pt x="115" y="171"/>
                  </a:lnTo>
                  <a:lnTo>
                    <a:pt x="126" y="160"/>
                  </a:lnTo>
                  <a:lnTo>
                    <a:pt x="149" y="149"/>
                  </a:lnTo>
                  <a:lnTo>
                    <a:pt x="149" y="126"/>
                  </a:lnTo>
                  <a:lnTo>
                    <a:pt x="92" y="149"/>
                  </a:lnTo>
                  <a:close/>
                  <a:moveTo>
                    <a:pt x="525" y="171"/>
                  </a:moveTo>
                  <a:lnTo>
                    <a:pt x="548" y="149"/>
                  </a:lnTo>
                  <a:lnTo>
                    <a:pt x="525" y="114"/>
                  </a:lnTo>
                  <a:lnTo>
                    <a:pt x="423" y="92"/>
                  </a:lnTo>
                  <a:lnTo>
                    <a:pt x="400" y="103"/>
                  </a:lnTo>
                  <a:lnTo>
                    <a:pt x="400" y="149"/>
                  </a:lnTo>
                  <a:lnTo>
                    <a:pt x="480" y="149"/>
                  </a:lnTo>
                  <a:lnTo>
                    <a:pt x="525" y="194"/>
                  </a:lnTo>
                  <a:close/>
                  <a:moveTo>
                    <a:pt x="366" y="103"/>
                  </a:moveTo>
                  <a:lnTo>
                    <a:pt x="354" y="92"/>
                  </a:lnTo>
                  <a:lnTo>
                    <a:pt x="343" y="0"/>
                  </a:lnTo>
                  <a:lnTo>
                    <a:pt x="263" y="0"/>
                  </a:lnTo>
                  <a:lnTo>
                    <a:pt x="263" y="34"/>
                  </a:lnTo>
                  <a:lnTo>
                    <a:pt x="286" y="57"/>
                  </a:lnTo>
                  <a:lnTo>
                    <a:pt x="297" y="57"/>
                  </a:lnTo>
                  <a:lnTo>
                    <a:pt x="309" y="92"/>
                  </a:lnTo>
                  <a:lnTo>
                    <a:pt x="354" y="114"/>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65" name="Google Shape;2165;p65"/>
            <p:cNvSpPr/>
            <p:nvPr/>
          </p:nvSpPr>
          <p:spPr>
            <a:xfrm>
              <a:off x="275475" y="3533500"/>
              <a:ext cx="13725" cy="65375"/>
            </a:xfrm>
            <a:custGeom>
              <a:rect b="b" l="l" r="r" t="t"/>
              <a:pathLst>
                <a:path extrusionOk="0" h="2615" w="549">
                  <a:moveTo>
                    <a:pt x="400" y="2477"/>
                  </a:moveTo>
                  <a:lnTo>
                    <a:pt x="400" y="2477"/>
                  </a:lnTo>
                  <a:lnTo>
                    <a:pt x="378" y="2523"/>
                  </a:lnTo>
                  <a:lnTo>
                    <a:pt x="378" y="2557"/>
                  </a:lnTo>
                  <a:lnTo>
                    <a:pt x="435" y="2614"/>
                  </a:lnTo>
                  <a:close/>
                  <a:moveTo>
                    <a:pt x="172" y="2352"/>
                  </a:moveTo>
                  <a:lnTo>
                    <a:pt x="149" y="2352"/>
                  </a:lnTo>
                  <a:lnTo>
                    <a:pt x="172" y="2340"/>
                  </a:lnTo>
                  <a:lnTo>
                    <a:pt x="115" y="2306"/>
                  </a:lnTo>
                  <a:lnTo>
                    <a:pt x="58" y="2306"/>
                  </a:lnTo>
                  <a:lnTo>
                    <a:pt x="35" y="2294"/>
                  </a:lnTo>
                  <a:lnTo>
                    <a:pt x="35" y="2272"/>
                  </a:lnTo>
                  <a:lnTo>
                    <a:pt x="1" y="2306"/>
                  </a:lnTo>
                  <a:lnTo>
                    <a:pt x="35" y="2352"/>
                  </a:lnTo>
                  <a:lnTo>
                    <a:pt x="161" y="2409"/>
                  </a:lnTo>
                  <a:lnTo>
                    <a:pt x="206" y="2431"/>
                  </a:lnTo>
                  <a:lnTo>
                    <a:pt x="229" y="2352"/>
                  </a:lnTo>
                  <a:lnTo>
                    <a:pt x="229" y="2317"/>
                  </a:lnTo>
                  <a:lnTo>
                    <a:pt x="195" y="2340"/>
                  </a:lnTo>
                  <a:lnTo>
                    <a:pt x="195" y="2352"/>
                  </a:lnTo>
                  <a:close/>
                  <a:moveTo>
                    <a:pt x="537" y="69"/>
                  </a:moveTo>
                  <a:lnTo>
                    <a:pt x="549" y="46"/>
                  </a:lnTo>
                  <a:lnTo>
                    <a:pt x="549" y="12"/>
                  </a:lnTo>
                  <a:lnTo>
                    <a:pt x="503" y="1"/>
                  </a:lnTo>
                  <a:lnTo>
                    <a:pt x="492" y="1"/>
                  </a:lnTo>
                  <a:lnTo>
                    <a:pt x="446" y="69"/>
                  </a:lnTo>
                  <a:lnTo>
                    <a:pt x="457" y="81"/>
                  </a:lnTo>
                  <a:lnTo>
                    <a:pt x="503" y="115"/>
                  </a:lnTo>
                  <a:lnTo>
                    <a:pt x="515" y="115"/>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66" name="Google Shape;2166;p65"/>
            <p:cNvSpPr/>
            <p:nvPr/>
          </p:nvSpPr>
          <p:spPr>
            <a:xfrm>
              <a:off x="2486325" y="2855050"/>
              <a:ext cx="28825" cy="28550"/>
            </a:xfrm>
            <a:custGeom>
              <a:rect b="b" l="l" r="r" t="t"/>
              <a:pathLst>
                <a:path extrusionOk="0" h="1142" w="1153">
                  <a:moveTo>
                    <a:pt x="719" y="1085"/>
                  </a:moveTo>
                  <a:lnTo>
                    <a:pt x="730" y="1062"/>
                  </a:lnTo>
                  <a:lnTo>
                    <a:pt x="730" y="971"/>
                  </a:lnTo>
                  <a:lnTo>
                    <a:pt x="753" y="913"/>
                  </a:lnTo>
                  <a:lnTo>
                    <a:pt x="730" y="856"/>
                  </a:lnTo>
                  <a:lnTo>
                    <a:pt x="719" y="777"/>
                  </a:lnTo>
                  <a:lnTo>
                    <a:pt x="730" y="708"/>
                  </a:lnTo>
                  <a:lnTo>
                    <a:pt x="730" y="605"/>
                  </a:lnTo>
                  <a:lnTo>
                    <a:pt x="753" y="560"/>
                  </a:lnTo>
                  <a:lnTo>
                    <a:pt x="833" y="446"/>
                  </a:lnTo>
                  <a:lnTo>
                    <a:pt x="696" y="446"/>
                  </a:lnTo>
                  <a:lnTo>
                    <a:pt x="616" y="480"/>
                  </a:lnTo>
                  <a:lnTo>
                    <a:pt x="457" y="491"/>
                  </a:lnTo>
                  <a:lnTo>
                    <a:pt x="388" y="514"/>
                  </a:lnTo>
                  <a:lnTo>
                    <a:pt x="285" y="537"/>
                  </a:lnTo>
                  <a:lnTo>
                    <a:pt x="228" y="560"/>
                  </a:lnTo>
                  <a:lnTo>
                    <a:pt x="240" y="571"/>
                  </a:lnTo>
                  <a:lnTo>
                    <a:pt x="320" y="605"/>
                  </a:lnTo>
                  <a:lnTo>
                    <a:pt x="342" y="628"/>
                  </a:lnTo>
                  <a:lnTo>
                    <a:pt x="354" y="662"/>
                  </a:lnTo>
                  <a:lnTo>
                    <a:pt x="377" y="719"/>
                  </a:lnTo>
                  <a:lnTo>
                    <a:pt x="331" y="959"/>
                  </a:lnTo>
                  <a:lnTo>
                    <a:pt x="320" y="971"/>
                  </a:lnTo>
                  <a:lnTo>
                    <a:pt x="228" y="993"/>
                  </a:lnTo>
                  <a:lnTo>
                    <a:pt x="206" y="1028"/>
                  </a:lnTo>
                  <a:lnTo>
                    <a:pt x="0" y="1142"/>
                  </a:lnTo>
                  <a:lnTo>
                    <a:pt x="114" y="1130"/>
                  </a:lnTo>
                  <a:lnTo>
                    <a:pt x="240" y="1142"/>
                  </a:lnTo>
                  <a:lnTo>
                    <a:pt x="582" y="1130"/>
                  </a:lnTo>
                  <a:close/>
                  <a:moveTo>
                    <a:pt x="970" y="137"/>
                  </a:moveTo>
                  <a:lnTo>
                    <a:pt x="1141" y="58"/>
                  </a:lnTo>
                  <a:lnTo>
                    <a:pt x="1153" y="1"/>
                  </a:lnTo>
                  <a:lnTo>
                    <a:pt x="1130" y="1"/>
                  </a:lnTo>
                  <a:lnTo>
                    <a:pt x="1016" y="46"/>
                  </a:lnTo>
                  <a:lnTo>
                    <a:pt x="925" y="115"/>
                  </a:lnTo>
                  <a:lnTo>
                    <a:pt x="925" y="149"/>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67" name="Google Shape;2167;p65"/>
            <p:cNvSpPr/>
            <p:nvPr/>
          </p:nvSpPr>
          <p:spPr>
            <a:xfrm>
              <a:off x="2500575" y="2809125"/>
              <a:ext cx="5450" cy="15125"/>
            </a:xfrm>
            <a:custGeom>
              <a:rect b="b" l="l" r="r" t="t"/>
              <a:pathLst>
                <a:path extrusionOk="0" h="605" w="218">
                  <a:moveTo>
                    <a:pt x="12" y="605"/>
                  </a:moveTo>
                  <a:lnTo>
                    <a:pt x="12" y="605"/>
                  </a:lnTo>
                  <a:lnTo>
                    <a:pt x="12" y="582"/>
                  </a:lnTo>
                  <a:lnTo>
                    <a:pt x="35" y="582"/>
                  </a:lnTo>
                  <a:lnTo>
                    <a:pt x="35" y="571"/>
                  </a:lnTo>
                  <a:lnTo>
                    <a:pt x="35" y="571"/>
                  </a:lnTo>
                  <a:lnTo>
                    <a:pt x="35" y="559"/>
                  </a:lnTo>
                  <a:lnTo>
                    <a:pt x="12" y="559"/>
                  </a:lnTo>
                  <a:lnTo>
                    <a:pt x="12" y="571"/>
                  </a:lnTo>
                  <a:lnTo>
                    <a:pt x="12" y="571"/>
                  </a:lnTo>
                  <a:lnTo>
                    <a:pt x="12" y="582"/>
                  </a:lnTo>
                  <a:lnTo>
                    <a:pt x="1" y="582"/>
                  </a:lnTo>
                  <a:lnTo>
                    <a:pt x="1" y="605"/>
                  </a:lnTo>
                  <a:lnTo>
                    <a:pt x="1" y="605"/>
                  </a:lnTo>
                  <a:lnTo>
                    <a:pt x="1" y="605"/>
                  </a:lnTo>
                  <a:close/>
                  <a:moveTo>
                    <a:pt x="115" y="331"/>
                  </a:moveTo>
                  <a:lnTo>
                    <a:pt x="126" y="297"/>
                  </a:lnTo>
                  <a:lnTo>
                    <a:pt x="149" y="285"/>
                  </a:lnTo>
                  <a:lnTo>
                    <a:pt x="149" y="285"/>
                  </a:lnTo>
                  <a:lnTo>
                    <a:pt x="149" y="285"/>
                  </a:lnTo>
                  <a:lnTo>
                    <a:pt x="126" y="274"/>
                  </a:lnTo>
                  <a:lnTo>
                    <a:pt x="126" y="274"/>
                  </a:lnTo>
                  <a:lnTo>
                    <a:pt x="126" y="285"/>
                  </a:lnTo>
                  <a:lnTo>
                    <a:pt x="103" y="297"/>
                  </a:lnTo>
                  <a:lnTo>
                    <a:pt x="103" y="297"/>
                  </a:lnTo>
                  <a:lnTo>
                    <a:pt x="103" y="320"/>
                  </a:lnTo>
                  <a:lnTo>
                    <a:pt x="103" y="320"/>
                  </a:lnTo>
                  <a:lnTo>
                    <a:pt x="103" y="331"/>
                  </a:lnTo>
                  <a:lnTo>
                    <a:pt x="92" y="331"/>
                  </a:lnTo>
                  <a:lnTo>
                    <a:pt x="69" y="331"/>
                  </a:lnTo>
                  <a:lnTo>
                    <a:pt x="69" y="331"/>
                  </a:lnTo>
                  <a:lnTo>
                    <a:pt x="92" y="331"/>
                  </a:lnTo>
                  <a:lnTo>
                    <a:pt x="92" y="331"/>
                  </a:lnTo>
                  <a:lnTo>
                    <a:pt x="103" y="343"/>
                  </a:lnTo>
                  <a:lnTo>
                    <a:pt x="103" y="343"/>
                  </a:lnTo>
                  <a:lnTo>
                    <a:pt x="103" y="343"/>
                  </a:lnTo>
                  <a:lnTo>
                    <a:pt x="103" y="343"/>
                  </a:lnTo>
                  <a:close/>
                  <a:moveTo>
                    <a:pt x="160" y="171"/>
                  </a:moveTo>
                  <a:lnTo>
                    <a:pt x="195" y="148"/>
                  </a:lnTo>
                  <a:lnTo>
                    <a:pt x="218" y="57"/>
                  </a:lnTo>
                  <a:lnTo>
                    <a:pt x="195" y="0"/>
                  </a:lnTo>
                  <a:lnTo>
                    <a:pt x="172" y="0"/>
                  </a:lnTo>
                  <a:lnTo>
                    <a:pt x="126" y="12"/>
                  </a:lnTo>
                  <a:lnTo>
                    <a:pt x="103" y="57"/>
                  </a:lnTo>
                  <a:lnTo>
                    <a:pt x="81" y="126"/>
                  </a:lnTo>
                  <a:lnTo>
                    <a:pt x="138" y="183"/>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68" name="Google Shape;2168;p65"/>
            <p:cNvSpPr/>
            <p:nvPr/>
          </p:nvSpPr>
          <p:spPr>
            <a:xfrm>
              <a:off x="2444375" y="2686725"/>
              <a:ext cx="8875" cy="8000"/>
            </a:xfrm>
            <a:custGeom>
              <a:rect b="b" l="l" r="r" t="t"/>
              <a:pathLst>
                <a:path extrusionOk="0" h="320" w="355">
                  <a:moveTo>
                    <a:pt x="80" y="320"/>
                  </a:moveTo>
                  <a:lnTo>
                    <a:pt x="126" y="286"/>
                  </a:lnTo>
                  <a:lnTo>
                    <a:pt x="92" y="274"/>
                  </a:lnTo>
                  <a:lnTo>
                    <a:pt x="35" y="274"/>
                  </a:lnTo>
                  <a:lnTo>
                    <a:pt x="1" y="308"/>
                  </a:lnTo>
                  <a:lnTo>
                    <a:pt x="12" y="320"/>
                  </a:lnTo>
                  <a:close/>
                  <a:moveTo>
                    <a:pt x="240" y="263"/>
                  </a:moveTo>
                  <a:lnTo>
                    <a:pt x="297" y="206"/>
                  </a:lnTo>
                  <a:lnTo>
                    <a:pt x="229" y="217"/>
                  </a:lnTo>
                  <a:lnTo>
                    <a:pt x="195" y="251"/>
                  </a:lnTo>
                  <a:lnTo>
                    <a:pt x="206" y="263"/>
                  </a:lnTo>
                  <a:lnTo>
                    <a:pt x="229" y="263"/>
                  </a:lnTo>
                  <a:close/>
                  <a:moveTo>
                    <a:pt x="354" y="0"/>
                  </a:moveTo>
                  <a:lnTo>
                    <a:pt x="320" y="0"/>
                  </a:lnTo>
                  <a:lnTo>
                    <a:pt x="252" y="0"/>
                  </a:lnTo>
                  <a:lnTo>
                    <a:pt x="252" y="0"/>
                  </a:lnTo>
                  <a:lnTo>
                    <a:pt x="263" y="23"/>
                  </a:lnTo>
                  <a:lnTo>
                    <a:pt x="309" y="23"/>
                  </a:lnTo>
                  <a:lnTo>
                    <a:pt x="354" y="35"/>
                  </a:lnTo>
                  <a:lnTo>
                    <a:pt x="354" y="35"/>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69" name="Google Shape;2169;p65"/>
            <p:cNvSpPr/>
            <p:nvPr/>
          </p:nvSpPr>
          <p:spPr>
            <a:xfrm>
              <a:off x="2437825" y="2695000"/>
              <a:ext cx="7425" cy="15425"/>
            </a:xfrm>
            <a:custGeom>
              <a:rect b="b" l="l" r="r" t="t"/>
              <a:pathLst>
                <a:path extrusionOk="0" h="617" w="297">
                  <a:moveTo>
                    <a:pt x="160" y="525"/>
                  </a:moveTo>
                  <a:lnTo>
                    <a:pt x="57" y="559"/>
                  </a:lnTo>
                  <a:lnTo>
                    <a:pt x="46" y="617"/>
                  </a:lnTo>
                  <a:lnTo>
                    <a:pt x="194" y="617"/>
                  </a:lnTo>
                  <a:lnTo>
                    <a:pt x="297" y="571"/>
                  </a:lnTo>
                  <a:lnTo>
                    <a:pt x="217" y="571"/>
                  </a:lnTo>
                  <a:close/>
                  <a:moveTo>
                    <a:pt x="285" y="35"/>
                  </a:moveTo>
                  <a:lnTo>
                    <a:pt x="217" y="12"/>
                  </a:lnTo>
                  <a:lnTo>
                    <a:pt x="183" y="46"/>
                  </a:lnTo>
                  <a:lnTo>
                    <a:pt x="183" y="46"/>
                  </a:lnTo>
                  <a:lnTo>
                    <a:pt x="228" y="57"/>
                  </a:lnTo>
                  <a:close/>
                  <a:moveTo>
                    <a:pt x="126" y="46"/>
                  </a:moveTo>
                  <a:lnTo>
                    <a:pt x="103" y="12"/>
                  </a:lnTo>
                  <a:lnTo>
                    <a:pt x="57" y="0"/>
                  </a:lnTo>
                  <a:lnTo>
                    <a:pt x="0" y="12"/>
                  </a:lnTo>
                  <a:lnTo>
                    <a:pt x="69" y="57"/>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70" name="Google Shape;2170;p65"/>
            <p:cNvSpPr/>
            <p:nvPr/>
          </p:nvSpPr>
          <p:spPr>
            <a:xfrm>
              <a:off x="4331675" y="2302700"/>
              <a:ext cx="40825" cy="24850"/>
            </a:xfrm>
            <a:custGeom>
              <a:rect b="b" l="l" r="r" t="t"/>
              <a:pathLst>
                <a:path extrusionOk="0" h="994" w="1633">
                  <a:moveTo>
                    <a:pt x="297" y="457"/>
                  </a:moveTo>
                  <a:lnTo>
                    <a:pt x="251" y="446"/>
                  </a:lnTo>
                  <a:lnTo>
                    <a:pt x="183" y="468"/>
                  </a:lnTo>
                  <a:lnTo>
                    <a:pt x="126" y="525"/>
                  </a:lnTo>
                  <a:lnTo>
                    <a:pt x="69" y="571"/>
                  </a:lnTo>
                  <a:lnTo>
                    <a:pt x="0" y="525"/>
                  </a:lnTo>
                  <a:lnTo>
                    <a:pt x="23" y="651"/>
                  </a:lnTo>
                  <a:lnTo>
                    <a:pt x="103" y="811"/>
                  </a:lnTo>
                  <a:lnTo>
                    <a:pt x="137" y="856"/>
                  </a:lnTo>
                  <a:lnTo>
                    <a:pt x="183" y="879"/>
                  </a:lnTo>
                  <a:lnTo>
                    <a:pt x="331" y="925"/>
                  </a:lnTo>
                  <a:lnTo>
                    <a:pt x="377" y="925"/>
                  </a:lnTo>
                  <a:lnTo>
                    <a:pt x="468" y="925"/>
                  </a:lnTo>
                  <a:lnTo>
                    <a:pt x="491" y="936"/>
                  </a:lnTo>
                  <a:lnTo>
                    <a:pt x="525" y="993"/>
                  </a:lnTo>
                  <a:lnTo>
                    <a:pt x="582" y="993"/>
                  </a:lnTo>
                  <a:lnTo>
                    <a:pt x="582" y="982"/>
                  </a:lnTo>
                  <a:lnTo>
                    <a:pt x="582" y="936"/>
                  </a:lnTo>
                  <a:lnTo>
                    <a:pt x="605" y="914"/>
                  </a:lnTo>
                  <a:lnTo>
                    <a:pt x="651" y="879"/>
                  </a:lnTo>
                  <a:lnTo>
                    <a:pt x="696" y="879"/>
                  </a:lnTo>
                  <a:lnTo>
                    <a:pt x="776" y="868"/>
                  </a:lnTo>
                  <a:lnTo>
                    <a:pt x="868" y="845"/>
                  </a:lnTo>
                  <a:lnTo>
                    <a:pt x="936" y="788"/>
                  </a:lnTo>
                  <a:lnTo>
                    <a:pt x="1062" y="640"/>
                  </a:lnTo>
                  <a:lnTo>
                    <a:pt x="1107" y="640"/>
                  </a:lnTo>
                  <a:lnTo>
                    <a:pt x="1153" y="640"/>
                  </a:lnTo>
                  <a:lnTo>
                    <a:pt x="1233" y="640"/>
                  </a:lnTo>
                  <a:lnTo>
                    <a:pt x="1324" y="628"/>
                  </a:lnTo>
                  <a:lnTo>
                    <a:pt x="1290" y="571"/>
                  </a:lnTo>
                  <a:lnTo>
                    <a:pt x="1278" y="560"/>
                  </a:lnTo>
                  <a:lnTo>
                    <a:pt x="1221" y="480"/>
                  </a:lnTo>
                  <a:lnTo>
                    <a:pt x="1187" y="423"/>
                  </a:lnTo>
                  <a:lnTo>
                    <a:pt x="1210" y="343"/>
                  </a:lnTo>
                  <a:lnTo>
                    <a:pt x="1564" y="69"/>
                  </a:lnTo>
                  <a:lnTo>
                    <a:pt x="1632" y="1"/>
                  </a:lnTo>
                  <a:lnTo>
                    <a:pt x="1518" y="23"/>
                  </a:lnTo>
                  <a:lnTo>
                    <a:pt x="1438" y="80"/>
                  </a:lnTo>
                  <a:lnTo>
                    <a:pt x="1381" y="115"/>
                  </a:lnTo>
                  <a:lnTo>
                    <a:pt x="1278" y="172"/>
                  </a:lnTo>
                  <a:lnTo>
                    <a:pt x="947" y="286"/>
                  </a:lnTo>
                  <a:lnTo>
                    <a:pt x="833" y="297"/>
                  </a:lnTo>
                  <a:lnTo>
                    <a:pt x="719" y="297"/>
                  </a:lnTo>
                  <a:lnTo>
                    <a:pt x="582" y="286"/>
                  </a:lnTo>
                  <a:lnTo>
                    <a:pt x="445" y="252"/>
                  </a:lnTo>
                  <a:lnTo>
                    <a:pt x="445" y="354"/>
                  </a:lnTo>
                  <a:lnTo>
                    <a:pt x="422" y="446"/>
                  </a:lnTo>
                  <a:lnTo>
                    <a:pt x="331" y="468"/>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71" name="Google Shape;2171;p65"/>
            <p:cNvSpPr/>
            <p:nvPr/>
          </p:nvSpPr>
          <p:spPr>
            <a:xfrm>
              <a:off x="4806425" y="3585425"/>
              <a:ext cx="12000" cy="11450"/>
            </a:xfrm>
            <a:custGeom>
              <a:rect b="b" l="l" r="r" t="t"/>
              <a:pathLst>
                <a:path extrusionOk="0" h="458" w="480">
                  <a:moveTo>
                    <a:pt x="434" y="434"/>
                  </a:moveTo>
                  <a:lnTo>
                    <a:pt x="468" y="377"/>
                  </a:lnTo>
                  <a:lnTo>
                    <a:pt x="479" y="263"/>
                  </a:lnTo>
                  <a:lnTo>
                    <a:pt x="422" y="149"/>
                  </a:lnTo>
                  <a:lnTo>
                    <a:pt x="365" y="46"/>
                  </a:lnTo>
                  <a:lnTo>
                    <a:pt x="308" y="23"/>
                  </a:lnTo>
                  <a:lnTo>
                    <a:pt x="194" y="1"/>
                  </a:lnTo>
                  <a:lnTo>
                    <a:pt x="91" y="46"/>
                  </a:lnTo>
                  <a:lnTo>
                    <a:pt x="34" y="138"/>
                  </a:lnTo>
                  <a:lnTo>
                    <a:pt x="0" y="172"/>
                  </a:lnTo>
                  <a:lnTo>
                    <a:pt x="57" y="332"/>
                  </a:lnTo>
                  <a:lnTo>
                    <a:pt x="91" y="377"/>
                  </a:lnTo>
                  <a:lnTo>
                    <a:pt x="251" y="457"/>
                  </a:lnTo>
                  <a:lnTo>
                    <a:pt x="320" y="457"/>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72" name="Google Shape;2172;p65"/>
            <p:cNvSpPr/>
            <p:nvPr/>
          </p:nvSpPr>
          <p:spPr>
            <a:xfrm>
              <a:off x="4617550" y="3399400"/>
              <a:ext cx="3725" cy="7450"/>
            </a:xfrm>
            <a:custGeom>
              <a:rect b="b" l="l" r="r" t="t"/>
              <a:pathLst>
                <a:path extrusionOk="0" h="298" w="149">
                  <a:moveTo>
                    <a:pt x="103" y="286"/>
                  </a:moveTo>
                  <a:lnTo>
                    <a:pt x="103" y="241"/>
                  </a:lnTo>
                  <a:lnTo>
                    <a:pt x="126" y="172"/>
                  </a:lnTo>
                  <a:lnTo>
                    <a:pt x="126" y="161"/>
                  </a:lnTo>
                  <a:lnTo>
                    <a:pt x="149" y="81"/>
                  </a:lnTo>
                  <a:lnTo>
                    <a:pt x="103" y="47"/>
                  </a:lnTo>
                  <a:lnTo>
                    <a:pt x="69" y="47"/>
                  </a:lnTo>
                  <a:lnTo>
                    <a:pt x="46" y="1"/>
                  </a:lnTo>
                  <a:lnTo>
                    <a:pt x="0" y="47"/>
                  </a:lnTo>
                  <a:lnTo>
                    <a:pt x="46" y="115"/>
                  </a:lnTo>
                  <a:lnTo>
                    <a:pt x="34" y="161"/>
                  </a:lnTo>
                  <a:lnTo>
                    <a:pt x="12" y="218"/>
                  </a:lnTo>
                  <a:lnTo>
                    <a:pt x="34" y="275"/>
                  </a:lnTo>
                  <a:lnTo>
                    <a:pt x="57" y="298"/>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73" name="Google Shape;2173;p65"/>
            <p:cNvSpPr/>
            <p:nvPr/>
          </p:nvSpPr>
          <p:spPr>
            <a:xfrm>
              <a:off x="2506275" y="2774600"/>
              <a:ext cx="7175" cy="10300"/>
            </a:xfrm>
            <a:custGeom>
              <a:rect b="b" l="l" r="r" t="t"/>
              <a:pathLst>
                <a:path extrusionOk="0" h="412" w="287">
                  <a:moveTo>
                    <a:pt x="286" y="343"/>
                  </a:moveTo>
                  <a:lnTo>
                    <a:pt x="252" y="240"/>
                  </a:lnTo>
                  <a:lnTo>
                    <a:pt x="241" y="217"/>
                  </a:lnTo>
                  <a:lnTo>
                    <a:pt x="218" y="171"/>
                  </a:lnTo>
                  <a:lnTo>
                    <a:pt x="229" y="126"/>
                  </a:lnTo>
                  <a:lnTo>
                    <a:pt x="229" y="114"/>
                  </a:lnTo>
                  <a:lnTo>
                    <a:pt x="195" y="114"/>
                  </a:lnTo>
                  <a:lnTo>
                    <a:pt x="161" y="35"/>
                  </a:lnTo>
                  <a:lnTo>
                    <a:pt x="69" y="0"/>
                  </a:lnTo>
                  <a:lnTo>
                    <a:pt x="24" y="0"/>
                  </a:lnTo>
                  <a:lnTo>
                    <a:pt x="1" y="23"/>
                  </a:lnTo>
                  <a:lnTo>
                    <a:pt x="1" y="69"/>
                  </a:lnTo>
                  <a:lnTo>
                    <a:pt x="47" y="194"/>
                  </a:lnTo>
                  <a:lnTo>
                    <a:pt x="69" y="229"/>
                  </a:lnTo>
                  <a:lnTo>
                    <a:pt x="138" y="251"/>
                  </a:lnTo>
                  <a:lnTo>
                    <a:pt x="81" y="308"/>
                  </a:lnTo>
                  <a:lnTo>
                    <a:pt x="81" y="320"/>
                  </a:lnTo>
                  <a:lnTo>
                    <a:pt x="104" y="365"/>
                  </a:lnTo>
                  <a:lnTo>
                    <a:pt x="229" y="365"/>
                  </a:lnTo>
                  <a:lnTo>
                    <a:pt x="252" y="411"/>
                  </a:lnTo>
                  <a:lnTo>
                    <a:pt x="275" y="400"/>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74" name="Google Shape;2174;p65"/>
            <p:cNvSpPr/>
            <p:nvPr/>
          </p:nvSpPr>
          <p:spPr>
            <a:xfrm>
              <a:off x="2497450" y="2737500"/>
              <a:ext cx="12000" cy="14300"/>
            </a:xfrm>
            <a:custGeom>
              <a:rect b="b" l="l" r="r" t="t"/>
              <a:pathLst>
                <a:path extrusionOk="0" h="572" w="480">
                  <a:moveTo>
                    <a:pt x="411" y="571"/>
                  </a:moveTo>
                  <a:lnTo>
                    <a:pt x="445" y="537"/>
                  </a:lnTo>
                  <a:lnTo>
                    <a:pt x="445" y="503"/>
                  </a:lnTo>
                  <a:lnTo>
                    <a:pt x="411" y="457"/>
                  </a:lnTo>
                  <a:lnTo>
                    <a:pt x="377" y="469"/>
                  </a:lnTo>
                  <a:lnTo>
                    <a:pt x="354" y="514"/>
                  </a:lnTo>
                  <a:lnTo>
                    <a:pt x="354" y="560"/>
                  </a:lnTo>
                  <a:lnTo>
                    <a:pt x="365" y="571"/>
                  </a:lnTo>
                  <a:close/>
                  <a:moveTo>
                    <a:pt x="137" y="457"/>
                  </a:moveTo>
                  <a:lnTo>
                    <a:pt x="171" y="423"/>
                  </a:lnTo>
                  <a:lnTo>
                    <a:pt x="171" y="252"/>
                  </a:lnTo>
                  <a:lnTo>
                    <a:pt x="183" y="218"/>
                  </a:lnTo>
                  <a:lnTo>
                    <a:pt x="160" y="195"/>
                  </a:lnTo>
                  <a:lnTo>
                    <a:pt x="126" y="172"/>
                  </a:lnTo>
                  <a:lnTo>
                    <a:pt x="34" y="138"/>
                  </a:lnTo>
                  <a:lnTo>
                    <a:pt x="23" y="160"/>
                  </a:lnTo>
                  <a:lnTo>
                    <a:pt x="0" y="195"/>
                  </a:lnTo>
                  <a:lnTo>
                    <a:pt x="12" y="412"/>
                  </a:lnTo>
                  <a:lnTo>
                    <a:pt x="34" y="480"/>
                  </a:lnTo>
                  <a:lnTo>
                    <a:pt x="69" y="503"/>
                  </a:lnTo>
                  <a:close/>
                  <a:moveTo>
                    <a:pt x="365" y="252"/>
                  </a:moveTo>
                  <a:lnTo>
                    <a:pt x="480" y="229"/>
                  </a:lnTo>
                  <a:lnTo>
                    <a:pt x="354" y="138"/>
                  </a:lnTo>
                  <a:lnTo>
                    <a:pt x="320" y="81"/>
                  </a:lnTo>
                  <a:lnTo>
                    <a:pt x="320" y="46"/>
                  </a:lnTo>
                  <a:lnTo>
                    <a:pt x="274" y="1"/>
                  </a:lnTo>
                  <a:lnTo>
                    <a:pt x="240" y="24"/>
                  </a:lnTo>
                  <a:lnTo>
                    <a:pt x="228" y="69"/>
                  </a:lnTo>
                  <a:lnTo>
                    <a:pt x="240" y="138"/>
                  </a:lnTo>
                  <a:lnTo>
                    <a:pt x="194" y="195"/>
                  </a:lnTo>
                  <a:lnTo>
                    <a:pt x="217" y="252"/>
                  </a:lnTo>
                  <a:lnTo>
                    <a:pt x="274" y="275"/>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75" name="Google Shape;2175;p65"/>
            <p:cNvSpPr/>
            <p:nvPr/>
          </p:nvSpPr>
          <p:spPr>
            <a:xfrm>
              <a:off x="2360200" y="2833075"/>
              <a:ext cx="3175" cy="6025"/>
            </a:xfrm>
            <a:custGeom>
              <a:rect b="b" l="l" r="r" t="t"/>
              <a:pathLst>
                <a:path extrusionOk="0" h="241" w="127">
                  <a:moveTo>
                    <a:pt x="126" y="138"/>
                  </a:moveTo>
                  <a:lnTo>
                    <a:pt x="126" y="58"/>
                  </a:lnTo>
                  <a:lnTo>
                    <a:pt x="1" y="1"/>
                  </a:lnTo>
                  <a:lnTo>
                    <a:pt x="1" y="46"/>
                  </a:lnTo>
                  <a:lnTo>
                    <a:pt x="12" y="69"/>
                  </a:lnTo>
                  <a:lnTo>
                    <a:pt x="58" y="81"/>
                  </a:lnTo>
                  <a:lnTo>
                    <a:pt x="69" y="115"/>
                  </a:lnTo>
                  <a:lnTo>
                    <a:pt x="58" y="195"/>
                  </a:lnTo>
                  <a:lnTo>
                    <a:pt x="81" y="240"/>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2176" name="Google Shape;2176;p65"/>
            <p:cNvSpPr/>
            <p:nvPr/>
          </p:nvSpPr>
          <p:spPr>
            <a:xfrm>
              <a:off x="3369625" y="2448500"/>
              <a:ext cx="92750" cy="36525"/>
            </a:xfrm>
            <a:custGeom>
              <a:rect b="b" l="l" r="r" t="t"/>
              <a:pathLst>
                <a:path extrusionOk="0" h="1461" w="3710">
                  <a:moveTo>
                    <a:pt x="217" y="1301"/>
                  </a:moveTo>
                  <a:lnTo>
                    <a:pt x="194" y="1278"/>
                  </a:lnTo>
                  <a:lnTo>
                    <a:pt x="92" y="1347"/>
                  </a:lnTo>
                  <a:lnTo>
                    <a:pt x="0" y="1347"/>
                  </a:lnTo>
                  <a:lnTo>
                    <a:pt x="23" y="1370"/>
                  </a:lnTo>
                  <a:lnTo>
                    <a:pt x="35" y="1404"/>
                  </a:lnTo>
                  <a:lnTo>
                    <a:pt x="137" y="1461"/>
                  </a:lnTo>
                  <a:close/>
                  <a:moveTo>
                    <a:pt x="2146" y="1004"/>
                  </a:moveTo>
                  <a:lnTo>
                    <a:pt x="2146" y="982"/>
                  </a:lnTo>
                  <a:lnTo>
                    <a:pt x="2134" y="982"/>
                  </a:lnTo>
                  <a:lnTo>
                    <a:pt x="2112" y="1004"/>
                  </a:lnTo>
                  <a:lnTo>
                    <a:pt x="1929" y="982"/>
                  </a:lnTo>
                  <a:lnTo>
                    <a:pt x="1906" y="1073"/>
                  </a:lnTo>
                  <a:lnTo>
                    <a:pt x="1826" y="1130"/>
                  </a:lnTo>
                  <a:lnTo>
                    <a:pt x="1826" y="1233"/>
                  </a:lnTo>
                  <a:lnTo>
                    <a:pt x="1906" y="1324"/>
                  </a:lnTo>
                  <a:lnTo>
                    <a:pt x="1940" y="1347"/>
                  </a:lnTo>
                  <a:lnTo>
                    <a:pt x="2020" y="1358"/>
                  </a:lnTo>
                  <a:lnTo>
                    <a:pt x="2112" y="1301"/>
                  </a:lnTo>
                  <a:lnTo>
                    <a:pt x="2146" y="1244"/>
                  </a:lnTo>
                  <a:lnTo>
                    <a:pt x="2157" y="1130"/>
                  </a:lnTo>
                  <a:lnTo>
                    <a:pt x="2146" y="1073"/>
                  </a:lnTo>
                  <a:close/>
                  <a:moveTo>
                    <a:pt x="765" y="1119"/>
                  </a:moveTo>
                  <a:lnTo>
                    <a:pt x="833" y="1061"/>
                  </a:lnTo>
                  <a:lnTo>
                    <a:pt x="833" y="1027"/>
                  </a:lnTo>
                  <a:lnTo>
                    <a:pt x="822" y="993"/>
                  </a:lnTo>
                  <a:lnTo>
                    <a:pt x="742" y="947"/>
                  </a:lnTo>
                  <a:lnTo>
                    <a:pt x="719" y="947"/>
                  </a:lnTo>
                  <a:lnTo>
                    <a:pt x="685" y="970"/>
                  </a:lnTo>
                  <a:lnTo>
                    <a:pt x="662" y="1027"/>
                  </a:lnTo>
                  <a:lnTo>
                    <a:pt x="696" y="1096"/>
                  </a:lnTo>
                  <a:lnTo>
                    <a:pt x="731" y="1119"/>
                  </a:lnTo>
                  <a:close/>
                  <a:moveTo>
                    <a:pt x="1427" y="788"/>
                  </a:moveTo>
                  <a:lnTo>
                    <a:pt x="1598" y="651"/>
                  </a:lnTo>
                  <a:lnTo>
                    <a:pt x="1598" y="605"/>
                  </a:lnTo>
                  <a:lnTo>
                    <a:pt x="1461" y="616"/>
                  </a:lnTo>
                  <a:lnTo>
                    <a:pt x="1301" y="765"/>
                  </a:lnTo>
                  <a:lnTo>
                    <a:pt x="1256" y="776"/>
                  </a:lnTo>
                  <a:lnTo>
                    <a:pt x="1119" y="788"/>
                  </a:lnTo>
                  <a:lnTo>
                    <a:pt x="1050" y="788"/>
                  </a:lnTo>
                  <a:lnTo>
                    <a:pt x="993" y="822"/>
                  </a:lnTo>
                  <a:lnTo>
                    <a:pt x="1016" y="856"/>
                  </a:lnTo>
                  <a:lnTo>
                    <a:pt x="1073" y="1004"/>
                  </a:lnTo>
                  <a:lnTo>
                    <a:pt x="1176" y="1130"/>
                  </a:lnTo>
                  <a:lnTo>
                    <a:pt x="1256" y="1107"/>
                  </a:lnTo>
                  <a:lnTo>
                    <a:pt x="1301" y="1073"/>
                  </a:lnTo>
                  <a:lnTo>
                    <a:pt x="1358" y="993"/>
                  </a:lnTo>
                  <a:close/>
                  <a:moveTo>
                    <a:pt x="3082" y="970"/>
                  </a:moveTo>
                  <a:lnTo>
                    <a:pt x="3298" y="902"/>
                  </a:lnTo>
                  <a:lnTo>
                    <a:pt x="3344" y="765"/>
                  </a:lnTo>
                  <a:lnTo>
                    <a:pt x="3390" y="605"/>
                  </a:lnTo>
                  <a:lnTo>
                    <a:pt x="3390" y="502"/>
                  </a:lnTo>
                  <a:lnTo>
                    <a:pt x="3355" y="457"/>
                  </a:lnTo>
                  <a:lnTo>
                    <a:pt x="3344" y="457"/>
                  </a:lnTo>
                  <a:lnTo>
                    <a:pt x="3287" y="457"/>
                  </a:lnTo>
                  <a:lnTo>
                    <a:pt x="3241" y="491"/>
                  </a:lnTo>
                  <a:lnTo>
                    <a:pt x="3230" y="571"/>
                  </a:lnTo>
                  <a:lnTo>
                    <a:pt x="3127" y="765"/>
                  </a:lnTo>
                  <a:lnTo>
                    <a:pt x="3059" y="936"/>
                  </a:lnTo>
                  <a:lnTo>
                    <a:pt x="2956" y="1016"/>
                  </a:lnTo>
                  <a:lnTo>
                    <a:pt x="2853" y="1050"/>
                  </a:lnTo>
                  <a:lnTo>
                    <a:pt x="2865" y="1061"/>
                  </a:lnTo>
                  <a:lnTo>
                    <a:pt x="2967" y="1073"/>
                  </a:lnTo>
                  <a:close/>
                  <a:moveTo>
                    <a:pt x="274" y="685"/>
                  </a:moveTo>
                  <a:lnTo>
                    <a:pt x="343" y="616"/>
                  </a:lnTo>
                  <a:lnTo>
                    <a:pt x="365" y="571"/>
                  </a:lnTo>
                  <a:lnTo>
                    <a:pt x="343" y="502"/>
                  </a:lnTo>
                  <a:lnTo>
                    <a:pt x="377" y="479"/>
                  </a:lnTo>
                  <a:lnTo>
                    <a:pt x="365" y="422"/>
                  </a:lnTo>
                  <a:lnTo>
                    <a:pt x="320" y="365"/>
                  </a:lnTo>
                  <a:lnTo>
                    <a:pt x="217" y="365"/>
                  </a:lnTo>
                  <a:lnTo>
                    <a:pt x="160" y="445"/>
                  </a:lnTo>
                  <a:lnTo>
                    <a:pt x="251" y="616"/>
                  </a:lnTo>
                  <a:lnTo>
                    <a:pt x="263" y="685"/>
                  </a:lnTo>
                  <a:close/>
                  <a:moveTo>
                    <a:pt x="3470" y="308"/>
                  </a:moveTo>
                  <a:lnTo>
                    <a:pt x="3595" y="263"/>
                  </a:lnTo>
                  <a:lnTo>
                    <a:pt x="3675" y="217"/>
                  </a:lnTo>
                  <a:lnTo>
                    <a:pt x="3686" y="91"/>
                  </a:lnTo>
                  <a:lnTo>
                    <a:pt x="3709" y="46"/>
                  </a:lnTo>
                  <a:lnTo>
                    <a:pt x="3686" y="0"/>
                  </a:lnTo>
                  <a:lnTo>
                    <a:pt x="3652" y="34"/>
                  </a:lnTo>
                  <a:lnTo>
                    <a:pt x="3629" y="91"/>
                  </a:lnTo>
                  <a:lnTo>
                    <a:pt x="3538" y="114"/>
                  </a:lnTo>
                  <a:lnTo>
                    <a:pt x="3424" y="171"/>
                  </a:lnTo>
                  <a:lnTo>
                    <a:pt x="3401" y="217"/>
                  </a:lnTo>
                  <a:lnTo>
                    <a:pt x="3367" y="343"/>
                  </a:lnTo>
                  <a:lnTo>
                    <a:pt x="3424" y="354"/>
                  </a:lnTo>
                  <a:close/>
                </a:path>
              </a:pathLst>
            </a:custGeom>
            <a:solidFill>
              <a:srgbClr val="0F224F"/>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grpSp>
      <p:sp>
        <p:nvSpPr>
          <p:cNvPr id="2177" name="Google Shape;2177;p65"/>
          <p:cNvSpPr txBox="1"/>
          <p:nvPr>
            <p:ph idx="3" type="body"/>
          </p:nvPr>
        </p:nvSpPr>
        <p:spPr>
          <a:xfrm>
            <a:off x="8378500" y="2318375"/>
            <a:ext cx="3397800" cy="155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You can use maps to show your offices or markets. Or as charts, highlighting the countries and adding your data.</a:t>
            </a:r>
            <a:endParaRPr/>
          </a:p>
          <a:p>
            <a:pPr indent="0" lvl="0" marL="0" rtl="0" algn="l">
              <a:spcBef>
                <a:spcPts val="0"/>
              </a:spcBef>
              <a:spcAft>
                <a:spcPts val="0"/>
              </a:spcAft>
              <a:buNone/>
            </a:pPr>
            <a:r>
              <a:t/>
            </a:r>
            <a:endParaRPr/>
          </a:p>
        </p:txBody>
      </p:sp>
      <p:sp>
        <p:nvSpPr>
          <p:cNvPr id="2178" name="Google Shape;2178;p65"/>
          <p:cNvSpPr txBox="1"/>
          <p:nvPr>
            <p:ph idx="4" type="body"/>
          </p:nvPr>
        </p:nvSpPr>
        <p:spPr>
          <a:xfrm>
            <a:off x="8378500" y="4506700"/>
            <a:ext cx="3397800" cy="155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You can double click on the desired country and change fill color.</a:t>
            </a:r>
            <a:endParaRPr/>
          </a:p>
          <a:p>
            <a:pPr indent="0" lvl="0" marL="0" rtl="0" algn="l">
              <a:spcBef>
                <a:spcPts val="0"/>
              </a:spcBef>
              <a:spcAft>
                <a:spcPts val="0"/>
              </a:spcAft>
              <a:buNone/>
            </a:pPr>
            <a:r>
              <a:t/>
            </a:r>
            <a:endParaRPr/>
          </a:p>
        </p:txBody>
      </p:sp>
      <p:grpSp>
        <p:nvGrpSpPr>
          <p:cNvPr id="2179" name="Google Shape;2179;p65"/>
          <p:cNvGrpSpPr/>
          <p:nvPr/>
        </p:nvGrpSpPr>
        <p:grpSpPr>
          <a:xfrm>
            <a:off x="1092307" y="4225069"/>
            <a:ext cx="499216" cy="660649"/>
            <a:chOff x="2256777" y="2198862"/>
            <a:chExt cx="2823618" cy="3736703"/>
          </a:xfrm>
        </p:grpSpPr>
        <p:grpSp>
          <p:nvGrpSpPr>
            <p:cNvPr id="2180" name="Google Shape;2180;p65"/>
            <p:cNvGrpSpPr/>
            <p:nvPr/>
          </p:nvGrpSpPr>
          <p:grpSpPr>
            <a:xfrm>
              <a:off x="3294899" y="5120706"/>
              <a:ext cx="748973" cy="454603"/>
              <a:chOff x="5910230" y="3314449"/>
              <a:chExt cx="375256" cy="227768"/>
            </a:xfrm>
          </p:grpSpPr>
          <p:sp>
            <p:nvSpPr>
              <p:cNvPr id="2181" name="Google Shape;2181;p65"/>
              <p:cNvSpPr/>
              <p:nvPr/>
            </p:nvSpPr>
            <p:spPr>
              <a:xfrm rot="-788041">
                <a:off x="5936369" y="3312998"/>
                <a:ext cx="9535" cy="231160"/>
              </a:xfrm>
              <a:custGeom>
                <a:rect b="b" l="l" r="r" t="t"/>
                <a:pathLst>
                  <a:path extrusionOk="0" h="230885" w="9524">
                    <a:moveTo>
                      <a:pt x="-431" y="-319"/>
                    </a:moveTo>
                    <a:lnTo>
                      <a:pt x="9094" y="-319"/>
                    </a:lnTo>
                    <a:lnTo>
                      <a:pt x="9094" y="230567"/>
                    </a:lnTo>
                    <a:lnTo>
                      <a:pt x="-431" y="230567"/>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82" name="Google Shape;2182;p65"/>
              <p:cNvSpPr/>
              <p:nvPr/>
            </p:nvSpPr>
            <p:spPr>
              <a:xfrm rot="-4611959">
                <a:off x="6139000" y="3423321"/>
                <a:ext cx="231160" cy="9535"/>
              </a:xfrm>
              <a:custGeom>
                <a:rect b="b" l="l" r="r" t="t"/>
                <a:pathLst>
                  <a:path extrusionOk="0" h="9524" w="230885">
                    <a:moveTo>
                      <a:pt x="-431" y="-319"/>
                    </a:moveTo>
                    <a:lnTo>
                      <a:pt x="230455" y="-319"/>
                    </a:lnTo>
                    <a:lnTo>
                      <a:pt x="230455" y="9206"/>
                    </a:lnTo>
                    <a:lnTo>
                      <a:pt x="-431" y="9206"/>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183" name="Google Shape;2183;p65"/>
            <p:cNvSpPr/>
            <p:nvPr/>
          </p:nvSpPr>
          <p:spPr>
            <a:xfrm>
              <a:off x="3376049" y="5519665"/>
              <a:ext cx="585689" cy="415900"/>
            </a:xfrm>
            <a:custGeom>
              <a:rect b="b" l="l" r="r" t="t"/>
              <a:pathLst>
                <a:path extrusionOk="0" h="194119" w="273367">
                  <a:moveTo>
                    <a:pt x="273368" y="0"/>
                  </a:moveTo>
                  <a:lnTo>
                    <a:pt x="234125" y="194119"/>
                  </a:lnTo>
                  <a:lnTo>
                    <a:pt x="39243" y="194119"/>
                  </a:lnTo>
                  <a:lnTo>
                    <a:pt x="0" y="0"/>
                  </a:lnTo>
                  <a:lnTo>
                    <a:pt x="273368" y="0"/>
                  </a:lnTo>
                  <a:close/>
                </a:path>
              </a:pathLst>
            </a:custGeom>
            <a:solidFill>
              <a:schemeClr val="accent1"/>
            </a:solidFill>
            <a:ln>
              <a:noFill/>
            </a:ln>
            <a:effectLst>
              <a:outerShdw blurRad="2540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84" name="Google Shape;2184;p65"/>
            <p:cNvSpPr/>
            <p:nvPr/>
          </p:nvSpPr>
          <p:spPr>
            <a:xfrm>
              <a:off x="2256777" y="2203261"/>
              <a:ext cx="2823618" cy="3023507"/>
            </a:xfrm>
            <a:custGeom>
              <a:rect b="b" l="l" r="r" t="t"/>
              <a:pathLst>
                <a:path extrusionOk="0" h="3023507" w="2823618">
                  <a:moveTo>
                    <a:pt x="1352512" y="192"/>
                  </a:moveTo>
                  <a:cubicBezTo>
                    <a:pt x="1376236" y="-205"/>
                    <a:pt x="1396240" y="73"/>
                    <a:pt x="1411904" y="483"/>
                  </a:cubicBezTo>
                  <a:cubicBezTo>
                    <a:pt x="1537215" y="-2797"/>
                    <a:pt x="1940079" y="2382"/>
                    <a:pt x="2304277" y="293914"/>
                  </a:cubicBezTo>
                  <a:cubicBezTo>
                    <a:pt x="2791372" y="683831"/>
                    <a:pt x="2817780" y="1272419"/>
                    <a:pt x="2822095" y="1379779"/>
                  </a:cubicBezTo>
                  <a:cubicBezTo>
                    <a:pt x="2854201" y="2097474"/>
                    <a:pt x="2369177" y="2553500"/>
                    <a:pt x="2294266" y="2622543"/>
                  </a:cubicBezTo>
                  <a:cubicBezTo>
                    <a:pt x="2048354" y="2843720"/>
                    <a:pt x="1740252" y="2983722"/>
                    <a:pt x="1411904" y="3023507"/>
                  </a:cubicBezTo>
                  <a:cubicBezTo>
                    <a:pt x="1083486" y="2983807"/>
                    <a:pt x="775298" y="2843788"/>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gradFill>
              <a:gsLst>
                <a:gs pos="0">
                  <a:schemeClr val="accent2"/>
                </a:gs>
                <a:gs pos="100000">
                  <a:schemeClr val="accent1"/>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85" name="Google Shape;2185;p65"/>
            <p:cNvSpPr/>
            <p:nvPr/>
          </p:nvSpPr>
          <p:spPr>
            <a:xfrm>
              <a:off x="3376049" y="5519665"/>
              <a:ext cx="585633" cy="415859"/>
            </a:xfrm>
            <a:custGeom>
              <a:rect b="b" l="l" r="r" t="t"/>
              <a:pathLst>
                <a:path extrusionOk="0" h="415859" w="585633">
                  <a:moveTo>
                    <a:pt x="0" y="0"/>
                  </a:moveTo>
                  <a:lnTo>
                    <a:pt x="585633" y="0"/>
                  </a:lnTo>
                  <a:lnTo>
                    <a:pt x="575636" y="49454"/>
                  </a:lnTo>
                  <a:lnTo>
                    <a:pt x="31288" y="49454"/>
                  </a:lnTo>
                  <a:lnTo>
                    <a:pt x="105361" y="415859"/>
                  </a:lnTo>
                  <a:lnTo>
                    <a:pt x="84070" y="415859"/>
                  </a:lnTo>
                  <a:lnTo>
                    <a:pt x="0" y="0"/>
                  </a:ln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86" name="Google Shape;2186;p65"/>
            <p:cNvSpPr/>
            <p:nvPr/>
          </p:nvSpPr>
          <p:spPr>
            <a:xfrm>
              <a:off x="2710203" y="2203261"/>
              <a:ext cx="1916798" cy="3023507"/>
            </a:xfrm>
            <a:custGeom>
              <a:rect b="b" l="l" r="r" t="t"/>
              <a:pathLst>
                <a:path extrusionOk="0" h="3023507" w="1916798">
                  <a:moveTo>
                    <a:pt x="998748" y="192"/>
                  </a:moveTo>
                  <a:cubicBezTo>
                    <a:pt x="1111384" y="2972"/>
                    <a:pt x="1347878" y="38824"/>
                    <a:pt x="1564153" y="293914"/>
                  </a:cubicBezTo>
                  <a:cubicBezTo>
                    <a:pt x="1894695" y="683831"/>
                    <a:pt x="1912472" y="1272419"/>
                    <a:pt x="1915752" y="1379779"/>
                  </a:cubicBezTo>
                  <a:cubicBezTo>
                    <a:pt x="1937673" y="2097474"/>
                    <a:pt x="1608513" y="2553500"/>
                    <a:pt x="1557593" y="2622543"/>
                  </a:cubicBezTo>
                  <a:cubicBezTo>
                    <a:pt x="1323713" y="2935995"/>
                    <a:pt x="1062387" y="3004692"/>
                    <a:pt x="958479" y="3023507"/>
                  </a:cubicBezTo>
                  <a:lnTo>
                    <a:pt x="958479" y="483"/>
                  </a:lnTo>
                  <a:cubicBezTo>
                    <a:pt x="969094" y="73"/>
                    <a:pt x="982657" y="-205"/>
                    <a:pt x="998748" y="192"/>
                  </a:cubicBezTo>
                  <a:close/>
                  <a:moveTo>
                    <a:pt x="918150" y="192"/>
                  </a:moveTo>
                  <a:cubicBezTo>
                    <a:pt x="934257" y="-205"/>
                    <a:pt x="947839" y="73"/>
                    <a:pt x="958476" y="483"/>
                  </a:cubicBezTo>
                  <a:lnTo>
                    <a:pt x="958476" y="3023507"/>
                  </a:lnTo>
                  <a:cubicBezTo>
                    <a:pt x="854394" y="3004692"/>
                    <a:pt x="593069" y="2935995"/>
                    <a:pt x="359188" y="2622715"/>
                  </a:cubicBez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gradFill>
              <a:gsLst>
                <a:gs pos="0">
                  <a:schemeClr val="accent3"/>
                </a:gs>
                <a:gs pos="100000">
                  <a:schemeClr val="accent2"/>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87" name="Google Shape;2187;p65"/>
            <p:cNvSpPr/>
            <p:nvPr/>
          </p:nvSpPr>
          <p:spPr>
            <a:xfrm>
              <a:off x="2711213" y="2222437"/>
              <a:ext cx="1593165" cy="3015570"/>
            </a:xfrm>
            <a:custGeom>
              <a:rect b="b" l="l" r="r" t="t"/>
              <a:pathLst>
                <a:path extrusionOk="0" h="3015570" w="1593165">
                  <a:moveTo>
                    <a:pt x="998748" y="192"/>
                  </a:moveTo>
                  <a:cubicBezTo>
                    <a:pt x="1111384" y="2972"/>
                    <a:pt x="1347878" y="38824"/>
                    <a:pt x="1564153" y="293914"/>
                  </a:cubicBezTo>
                  <a:lnTo>
                    <a:pt x="1593165" y="334631"/>
                  </a:lnTo>
                  <a:lnTo>
                    <a:pt x="1519727" y="257623"/>
                  </a:lnTo>
                  <a:cubicBezTo>
                    <a:pt x="1328034" y="79832"/>
                    <a:pt x="1134648" y="52079"/>
                    <a:pt x="1036092" y="49646"/>
                  </a:cubicBezTo>
                  <a:cubicBezTo>
                    <a:pt x="1020001" y="49249"/>
                    <a:pt x="1006438" y="49527"/>
                    <a:pt x="995823" y="49937"/>
                  </a:cubicBezTo>
                  <a:lnTo>
                    <a:pt x="995823" y="3015569"/>
                  </a:lnTo>
                  <a:lnTo>
                    <a:pt x="995820" y="3015570"/>
                  </a:lnTo>
                  <a:lnTo>
                    <a:pt x="995820" y="49937"/>
                  </a:lnTo>
                  <a:lnTo>
                    <a:pt x="958479" y="49668"/>
                  </a:lnTo>
                  <a:lnTo>
                    <a:pt x="958479" y="483"/>
                  </a:lnTo>
                  <a:cubicBezTo>
                    <a:pt x="969094" y="73"/>
                    <a:pt x="982657" y="-205"/>
                    <a:pt x="998748" y="192"/>
                  </a:cubicBezTo>
                  <a:close/>
                  <a:moveTo>
                    <a:pt x="918150" y="192"/>
                  </a:moveTo>
                  <a:cubicBezTo>
                    <a:pt x="934257" y="-205"/>
                    <a:pt x="947839" y="73"/>
                    <a:pt x="958476" y="483"/>
                  </a:cubicBezTo>
                  <a:lnTo>
                    <a:pt x="958476" y="49668"/>
                  </a:lnTo>
                  <a:lnTo>
                    <a:pt x="955494" y="49646"/>
                  </a:lnTo>
                  <a:cubicBezTo>
                    <a:pt x="842746" y="52426"/>
                    <a:pt x="606270" y="88278"/>
                    <a:pt x="390146" y="343368"/>
                  </a:cubicBezTo>
                  <a:cubicBezTo>
                    <a:pt x="59605" y="733803"/>
                    <a:pt x="41482" y="1322045"/>
                    <a:pt x="38374" y="1429405"/>
                  </a:cubicBezTo>
                  <a:cubicBezTo>
                    <a:pt x="19345" y="2057390"/>
                    <a:pt x="268847" y="2485032"/>
                    <a:pt x="365631" y="2628383"/>
                  </a:cubicBezTo>
                  <a:lnTo>
                    <a:pt x="375174" y="2641905"/>
                  </a:lnTo>
                  <a:lnTo>
                    <a:pt x="359188" y="2622715"/>
                  </a:ln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88" name="Google Shape;2188;p65"/>
            <p:cNvSpPr/>
            <p:nvPr/>
          </p:nvSpPr>
          <p:spPr>
            <a:xfrm>
              <a:off x="3150463" y="2198862"/>
              <a:ext cx="1036590" cy="3027906"/>
            </a:xfrm>
            <a:custGeom>
              <a:rect b="b" l="l" r="r" t="t"/>
              <a:pathLst>
                <a:path extrusionOk="0" h="3027906" w="1036590">
                  <a:moveTo>
                    <a:pt x="496386" y="4591"/>
                  </a:moveTo>
                  <a:cubicBezTo>
                    <a:pt x="505103" y="4194"/>
                    <a:pt x="512455" y="4472"/>
                    <a:pt x="518216" y="4882"/>
                  </a:cubicBezTo>
                  <a:lnTo>
                    <a:pt x="518216" y="3027906"/>
                  </a:lnTo>
                  <a:cubicBezTo>
                    <a:pt x="461429" y="3009091"/>
                    <a:pt x="320582" y="2940394"/>
                    <a:pt x="194235" y="2627114"/>
                  </a:cubicBez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cubicBezTo>
                    <a:pt x="1024815" y="683831"/>
                    <a:pt x="1034481" y="1272419"/>
                    <a:pt x="1036035" y="1379779"/>
                  </a:cubicBezTo>
                  <a:cubicBezTo>
                    <a:pt x="1047773" y="2097474"/>
                    <a:pt x="869815" y="2553500"/>
                    <a:pt x="842370" y="2622543"/>
                  </a:cubicBezTo>
                  <a:cubicBezTo>
                    <a:pt x="715678" y="2935995"/>
                    <a:pt x="574486" y="3004692"/>
                    <a:pt x="518217" y="3023507"/>
                  </a:cubicBezTo>
                  <a:lnTo>
                    <a:pt x="518217" y="483"/>
                  </a:lnTo>
                  <a:cubicBezTo>
                    <a:pt x="523956" y="73"/>
                    <a:pt x="531289" y="-205"/>
                    <a:pt x="539990" y="192"/>
                  </a:cubicBezTo>
                  <a:close/>
                </a:path>
              </a:pathLst>
            </a:custGeom>
            <a:gradFill>
              <a:gsLst>
                <a:gs pos="0">
                  <a:schemeClr val="accent4"/>
                </a:gs>
                <a:gs pos="50000">
                  <a:schemeClr val="accent3"/>
                </a:gs>
                <a:gs pos="52000">
                  <a:schemeClr val="accent4"/>
                </a:gs>
                <a:gs pos="100000">
                  <a:schemeClr val="accent3"/>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89" name="Google Shape;2189;p65"/>
            <p:cNvSpPr/>
            <p:nvPr/>
          </p:nvSpPr>
          <p:spPr>
            <a:xfrm>
              <a:off x="3169640" y="2199871"/>
              <a:ext cx="864956" cy="3015976"/>
            </a:xfrm>
            <a:custGeom>
              <a:rect b="b" l="l" r="r" t="t"/>
              <a:pathLst>
                <a:path extrusionOk="0" h="3015976" w="864956">
                  <a:moveTo>
                    <a:pt x="496386" y="4591"/>
                  </a:moveTo>
                  <a:cubicBezTo>
                    <a:pt x="505103" y="4194"/>
                    <a:pt x="512455" y="4472"/>
                    <a:pt x="518216" y="4882"/>
                  </a:cubicBezTo>
                  <a:lnTo>
                    <a:pt x="518216" y="54080"/>
                  </a:lnTo>
                  <a:lnTo>
                    <a:pt x="515562" y="54045"/>
                  </a:lnTo>
                  <a:cubicBezTo>
                    <a:pt x="454545" y="56825"/>
                    <a:pt x="326641" y="92677"/>
                    <a:pt x="209440" y="347767"/>
                  </a:cubicBezTo>
                  <a:cubicBezTo>
                    <a:pt x="31829" y="738202"/>
                    <a:pt x="21473" y="1326444"/>
                    <a:pt x="19747" y="1433804"/>
                  </a:cubicBezTo>
                  <a:cubicBezTo>
                    <a:pt x="10816" y="1972077"/>
                    <a:pt x="108683" y="2363159"/>
                    <a:pt x="169826" y="2554185"/>
                  </a:cubicBezTo>
                  <a:lnTo>
                    <a:pt x="196316" y="2631739"/>
                  </a:lnTo>
                  <a:lnTo>
                    <a:pt x="194235" y="2627114"/>
                  </a:ln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lnTo>
                    <a:pt x="864956" y="342697"/>
                  </a:lnTo>
                  <a:lnTo>
                    <a:pt x="776562" y="190249"/>
                  </a:lnTo>
                  <a:cubicBezTo>
                    <a:pt x="688220" y="72419"/>
                    <a:pt x="604844" y="51731"/>
                    <a:pt x="559166" y="49646"/>
                  </a:cubicBezTo>
                  <a:cubicBezTo>
                    <a:pt x="550465" y="49249"/>
                    <a:pt x="543132" y="49527"/>
                    <a:pt x="537393" y="49937"/>
                  </a:cubicBezTo>
                  <a:lnTo>
                    <a:pt x="537393" y="3015976"/>
                  </a:lnTo>
                  <a:lnTo>
                    <a:pt x="537392" y="3015976"/>
                  </a:lnTo>
                  <a:lnTo>
                    <a:pt x="537392" y="54336"/>
                  </a:lnTo>
                  <a:lnTo>
                    <a:pt x="518217" y="54081"/>
                  </a:lnTo>
                  <a:lnTo>
                    <a:pt x="518217" y="483"/>
                  </a:lnTo>
                  <a:cubicBezTo>
                    <a:pt x="523956" y="73"/>
                    <a:pt x="531289" y="-205"/>
                    <a:pt x="53999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90" name="Google Shape;2190;p65"/>
            <p:cNvSpPr/>
            <p:nvPr/>
          </p:nvSpPr>
          <p:spPr>
            <a:xfrm>
              <a:off x="2257788" y="2204270"/>
              <a:ext cx="2049602" cy="2904841"/>
            </a:xfrm>
            <a:custGeom>
              <a:rect b="b" l="l" r="r" t="t"/>
              <a:pathLst>
                <a:path extrusionOk="0" h="2904841" w="2049602">
                  <a:moveTo>
                    <a:pt x="1352512" y="192"/>
                  </a:moveTo>
                  <a:cubicBezTo>
                    <a:pt x="1376236" y="-205"/>
                    <a:pt x="1396240" y="73"/>
                    <a:pt x="1411904" y="483"/>
                  </a:cubicBezTo>
                  <a:cubicBezTo>
                    <a:pt x="1505888" y="-1977"/>
                    <a:pt x="1755994" y="321"/>
                    <a:pt x="2028820" y="124614"/>
                  </a:cubicBezTo>
                  <a:lnTo>
                    <a:pt x="2049602" y="135611"/>
                  </a:lnTo>
                  <a:lnTo>
                    <a:pt x="1949422" y="96315"/>
                  </a:lnTo>
                  <a:cubicBezTo>
                    <a:pt x="1731466" y="23911"/>
                    <a:pt x="1544728" y="22657"/>
                    <a:pt x="1466408" y="24707"/>
                  </a:cubicBezTo>
                  <a:cubicBezTo>
                    <a:pt x="1450744" y="24297"/>
                    <a:pt x="1430740" y="24019"/>
                    <a:pt x="1407016" y="24416"/>
                  </a:cubicBezTo>
                  <a:cubicBezTo>
                    <a:pt x="1240944" y="27196"/>
                    <a:pt x="892536" y="63048"/>
                    <a:pt x="573861" y="318138"/>
                  </a:cubicBezTo>
                  <a:cubicBezTo>
                    <a:pt x="86768" y="708055"/>
                    <a:pt x="60360" y="1296643"/>
                    <a:pt x="56043" y="1404003"/>
                  </a:cubicBezTo>
                  <a:cubicBezTo>
                    <a:pt x="23767" y="2121698"/>
                    <a:pt x="508789" y="2577724"/>
                    <a:pt x="583873" y="2646767"/>
                  </a:cubicBezTo>
                  <a:cubicBezTo>
                    <a:pt x="676097" y="2729734"/>
                    <a:pt x="777075" y="2801279"/>
                    <a:pt x="884593" y="2860394"/>
                  </a:cubicBezTo>
                  <a:lnTo>
                    <a:pt x="973281" y="2904841"/>
                  </a:lnTo>
                  <a:lnTo>
                    <a:pt x="939703" y="2891105"/>
                  </a:lnTo>
                  <a:cubicBezTo>
                    <a:pt x="790863" y="2823482"/>
                    <a:pt x="652334" y="2733166"/>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
</file>

<file path=ppt/slides/slide3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194" name="Shape 2194"/>
        <p:cNvGrpSpPr/>
        <p:nvPr/>
      </p:nvGrpSpPr>
      <p:grpSpPr>
        <a:xfrm>
          <a:off x="0" y="0"/>
          <a:ext cx="0" cy="0"/>
          <a:chOff x="0" y="0"/>
          <a:chExt cx="0" cy="0"/>
        </a:xfrm>
      </p:grpSpPr>
      <p:grpSp>
        <p:nvGrpSpPr>
          <p:cNvPr id="2195" name="Google Shape;2195;p66"/>
          <p:cNvGrpSpPr/>
          <p:nvPr/>
        </p:nvGrpSpPr>
        <p:grpSpPr>
          <a:xfrm>
            <a:off x="10002451" y="2299937"/>
            <a:ext cx="1397409" cy="1849294"/>
            <a:chOff x="2256777" y="2198862"/>
            <a:chExt cx="2823618" cy="3736703"/>
          </a:xfrm>
        </p:grpSpPr>
        <p:grpSp>
          <p:nvGrpSpPr>
            <p:cNvPr id="2196" name="Google Shape;2196;p66"/>
            <p:cNvGrpSpPr/>
            <p:nvPr/>
          </p:nvGrpSpPr>
          <p:grpSpPr>
            <a:xfrm>
              <a:off x="3294899" y="5120706"/>
              <a:ext cx="748973" cy="454603"/>
              <a:chOff x="5910230" y="3314449"/>
              <a:chExt cx="375256" cy="227768"/>
            </a:xfrm>
          </p:grpSpPr>
          <p:sp>
            <p:nvSpPr>
              <p:cNvPr id="2197" name="Google Shape;2197;p66"/>
              <p:cNvSpPr/>
              <p:nvPr/>
            </p:nvSpPr>
            <p:spPr>
              <a:xfrm rot="-788041">
                <a:off x="5936369" y="3312998"/>
                <a:ext cx="9535" cy="231160"/>
              </a:xfrm>
              <a:custGeom>
                <a:rect b="b" l="l" r="r" t="t"/>
                <a:pathLst>
                  <a:path extrusionOk="0" h="230885" w="9524">
                    <a:moveTo>
                      <a:pt x="-431" y="-319"/>
                    </a:moveTo>
                    <a:lnTo>
                      <a:pt x="9094" y="-319"/>
                    </a:lnTo>
                    <a:lnTo>
                      <a:pt x="9094" y="230567"/>
                    </a:lnTo>
                    <a:lnTo>
                      <a:pt x="-431" y="230567"/>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98" name="Google Shape;2198;p66"/>
              <p:cNvSpPr/>
              <p:nvPr/>
            </p:nvSpPr>
            <p:spPr>
              <a:xfrm rot="-4611959">
                <a:off x="6139000" y="3423321"/>
                <a:ext cx="231160" cy="9535"/>
              </a:xfrm>
              <a:custGeom>
                <a:rect b="b" l="l" r="r" t="t"/>
                <a:pathLst>
                  <a:path extrusionOk="0" h="9524" w="230885">
                    <a:moveTo>
                      <a:pt x="-431" y="-319"/>
                    </a:moveTo>
                    <a:lnTo>
                      <a:pt x="230455" y="-319"/>
                    </a:lnTo>
                    <a:lnTo>
                      <a:pt x="230455" y="9206"/>
                    </a:lnTo>
                    <a:lnTo>
                      <a:pt x="-431" y="9206"/>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199" name="Google Shape;2199;p66"/>
            <p:cNvSpPr/>
            <p:nvPr/>
          </p:nvSpPr>
          <p:spPr>
            <a:xfrm>
              <a:off x="3376049" y="5519665"/>
              <a:ext cx="585689" cy="415900"/>
            </a:xfrm>
            <a:custGeom>
              <a:rect b="b" l="l" r="r" t="t"/>
              <a:pathLst>
                <a:path extrusionOk="0" h="194119" w="273367">
                  <a:moveTo>
                    <a:pt x="273368" y="0"/>
                  </a:moveTo>
                  <a:lnTo>
                    <a:pt x="234125" y="194119"/>
                  </a:lnTo>
                  <a:lnTo>
                    <a:pt x="39243" y="194119"/>
                  </a:lnTo>
                  <a:lnTo>
                    <a:pt x="0" y="0"/>
                  </a:lnTo>
                  <a:lnTo>
                    <a:pt x="273368" y="0"/>
                  </a:lnTo>
                  <a:close/>
                </a:path>
              </a:pathLst>
            </a:custGeom>
            <a:solidFill>
              <a:schemeClr val="accent1"/>
            </a:solidFill>
            <a:ln>
              <a:noFill/>
            </a:ln>
            <a:effectLst>
              <a:outerShdw blurRad="2540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00" name="Google Shape;2200;p66"/>
            <p:cNvSpPr/>
            <p:nvPr/>
          </p:nvSpPr>
          <p:spPr>
            <a:xfrm>
              <a:off x="2256777" y="2203261"/>
              <a:ext cx="2823618" cy="3023507"/>
            </a:xfrm>
            <a:custGeom>
              <a:rect b="b" l="l" r="r" t="t"/>
              <a:pathLst>
                <a:path extrusionOk="0" h="3023507" w="2823618">
                  <a:moveTo>
                    <a:pt x="1352512" y="192"/>
                  </a:moveTo>
                  <a:cubicBezTo>
                    <a:pt x="1376236" y="-205"/>
                    <a:pt x="1396240" y="73"/>
                    <a:pt x="1411904" y="483"/>
                  </a:cubicBezTo>
                  <a:cubicBezTo>
                    <a:pt x="1537215" y="-2797"/>
                    <a:pt x="1940079" y="2382"/>
                    <a:pt x="2304277" y="293914"/>
                  </a:cubicBezTo>
                  <a:cubicBezTo>
                    <a:pt x="2791372" y="683831"/>
                    <a:pt x="2817780" y="1272419"/>
                    <a:pt x="2822095" y="1379779"/>
                  </a:cubicBezTo>
                  <a:cubicBezTo>
                    <a:pt x="2854201" y="2097474"/>
                    <a:pt x="2369177" y="2553500"/>
                    <a:pt x="2294266" y="2622543"/>
                  </a:cubicBezTo>
                  <a:cubicBezTo>
                    <a:pt x="2048354" y="2843720"/>
                    <a:pt x="1740252" y="2983722"/>
                    <a:pt x="1411904" y="3023507"/>
                  </a:cubicBezTo>
                  <a:cubicBezTo>
                    <a:pt x="1083486" y="2983807"/>
                    <a:pt x="775298" y="2843788"/>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gradFill>
              <a:gsLst>
                <a:gs pos="0">
                  <a:schemeClr val="accent2"/>
                </a:gs>
                <a:gs pos="100000">
                  <a:schemeClr val="accent1"/>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01" name="Google Shape;2201;p66"/>
            <p:cNvSpPr/>
            <p:nvPr/>
          </p:nvSpPr>
          <p:spPr>
            <a:xfrm>
              <a:off x="3376049" y="5519665"/>
              <a:ext cx="585633" cy="415859"/>
            </a:xfrm>
            <a:custGeom>
              <a:rect b="b" l="l" r="r" t="t"/>
              <a:pathLst>
                <a:path extrusionOk="0" h="415859" w="585633">
                  <a:moveTo>
                    <a:pt x="0" y="0"/>
                  </a:moveTo>
                  <a:lnTo>
                    <a:pt x="585633" y="0"/>
                  </a:lnTo>
                  <a:lnTo>
                    <a:pt x="575636" y="49454"/>
                  </a:lnTo>
                  <a:lnTo>
                    <a:pt x="31288" y="49454"/>
                  </a:lnTo>
                  <a:lnTo>
                    <a:pt x="105361" y="415859"/>
                  </a:lnTo>
                  <a:lnTo>
                    <a:pt x="84070" y="415859"/>
                  </a:lnTo>
                  <a:lnTo>
                    <a:pt x="0" y="0"/>
                  </a:ln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02" name="Google Shape;2202;p66"/>
            <p:cNvSpPr/>
            <p:nvPr/>
          </p:nvSpPr>
          <p:spPr>
            <a:xfrm>
              <a:off x="2710203" y="2203261"/>
              <a:ext cx="1916798" cy="3023507"/>
            </a:xfrm>
            <a:custGeom>
              <a:rect b="b" l="l" r="r" t="t"/>
              <a:pathLst>
                <a:path extrusionOk="0" h="3023507" w="1916798">
                  <a:moveTo>
                    <a:pt x="998748" y="192"/>
                  </a:moveTo>
                  <a:cubicBezTo>
                    <a:pt x="1111384" y="2972"/>
                    <a:pt x="1347878" y="38824"/>
                    <a:pt x="1564153" y="293914"/>
                  </a:cubicBezTo>
                  <a:cubicBezTo>
                    <a:pt x="1894695" y="683831"/>
                    <a:pt x="1912472" y="1272419"/>
                    <a:pt x="1915752" y="1379779"/>
                  </a:cubicBezTo>
                  <a:cubicBezTo>
                    <a:pt x="1937673" y="2097474"/>
                    <a:pt x="1608513" y="2553500"/>
                    <a:pt x="1557593" y="2622543"/>
                  </a:cubicBezTo>
                  <a:cubicBezTo>
                    <a:pt x="1323713" y="2935995"/>
                    <a:pt x="1062387" y="3004692"/>
                    <a:pt x="958479" y="3023507"/>
                  </a:cubicBezTo>
                  <a:lnTo>
                    <a:pt x="958479" y="483"/>
                  </a:lnTo>
                  <a:cubicBezTo>
                    <a:pt x="969094" y="73"/>
                    <a:pt x="982657" y="-205"/>
                    <a:pt x="998748" y="192"/>
                  </a:cubicBezTo>
                  <a:close/>
                  <a:moveTo>
                    <a:pt x="918150" y="192"/>
                  </a:moveTo>
                  <a:cubicBezTo>
                    <a:pt x="934257" y="-205"/>
                    <a:pt x="947839" y="73"/>
                    <a:pt x="958476" y="483"/>
                  </a:cubicBezTo>
                  <a:lnTo>
                    <a:pt x="958476" y="3023507"/>
                  </a:lnTo>
                  <a:cubicBezTo>
                    <a:pt x="854394" y="3004692"/>
                    <a:pt x="593069" y="2935995"/>
                    <a:pt x="359188" y="2622715"/>
                  </a:cubicBez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gradFill>
              <a:gsLst>
                <a:gs pos="0">
                  <a:schemeClr val="accent3"/>
                </a:gs>
                <a:gs pos="100000">
                  <a:schemeClr val="accent2"/>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03" name="Google Shape;2203;p66"/>
            <p:cNvSpPr/>
            <p:nvPr/>
          </p:nvSpPr>
          <p:spPr>
            <a:xfrm>
              <a:off x="2711213" y="2222437"/>
              <a:ext cx="1593165" cy="3015570"/>
            </a:xfrm>
            <a:custGeom>
              <a:rect b="b" l="l" r="r" t="t"/>
              <a:pathLst>
                <a:path extrusionOk="0" h="3015570" w="1593165">
                  <a:moveTo>
                    <a:pt x="998748" y="192"/>
                  </a:moveTo>
                  <a:cubicBezTo>
                    <a:pt x="1111384" y="2972"/>
                    <a:pt x="1347878" y="38824"/>
                    <a:pt x="1564153" y="293914"/>
                  </a:cubicBezTo>
                  <a:lnTo>
                    <a:pt x="1593165" y="334631"/>
                  </a:lnTo>
                  <a:lnTo>
                    <a:pt x="1519727" y="257623"/>
                  </a:lnTo>
                  <a:cubicBezTo>
                    <a:pt x="1328034" y="79832"/>
                    <a:pt x="1134648" y="52079"/>
                    <a:pt x="1036092" y="49646"/>
                  </a:cubicBezTo>
                  <a:cubicBezTo>
                    <a:pt x="1020001" y="49249"/>
                    <a:pt x="1006438" y="49527"/>
                    <a:pt x="995823" y="49937"/>
                  </a:cubicBezTo>
                  <a:lnTo>
                    <a:pt x="995823" y="3015569"/>
                  </a:lnTo>
                  <a:lnTo>
                    <a:pt x="995820" y="3015570"/>
                  </a:lnTo>
                  <a:lnTo>
                    <a:pt x="995820" y="49937"/>
                  </a:lnTo>
                  <a:lnTo>
                    <a:pt x="958479" y="49668"/>
                  </a:lnTo>
                  <a:lnTo>
                    <a:pt x="958479" y="483"/>
                  </a:lnTo>
                  <a:cubicBezTo>
                    <a:pt x="969094" y="73"/>
                    <a:pt x="982657" y="-205"/>
                    <a:pt x="998748" y="192"/>
                  </a:cubicBezTo>
                  <a:close/>
                  <a:moveTo>
                    <a:pt x="918150" y="192"/>
                  </a:moveTo>
                  <a:cubicBezTo>
                    <a:pt x="934257" y="-205"/>
                    <a:pt x="947839" y="73"/>
                    <a:pt x="958476" y="483"/>
                  </a:cubicBezTo>
                  <a:lnTo>
                    <a:pt x="958476" y="49668"/>
                  </a:lnTo>
                  <a:lnTo>
                    <a:pt x="955494" y="49646"/>
                  </a:lnTo>
                  <a:cubicBezTo>
                    <a:pt x="842746" y="52426"/>
                    <a:pt x="606270" y="88278"/>
                    <a:pt x="390146" y="343368"/>
                  </a:cubicBezTo>
                  <a:cubicBezTo>
                    <a:pt x="59605" y="733803"/>
                    <a:pt x="41482" y="1322045"/>
                    <a:pt x="38374" y="1429405"/>
                  </a:cubicBezTo>
                  <a:cubicBezTo>
                    <a:pt x="19345" y="2057390"/>
                    <a:pt x="268847" y="2485032"/>
                    <a:pt x="365631" y="2628383"/>
                  </a:cubicBezTo>
                  <a:lnTo>
                    <a:pt x="375174" y="2641905"/>
                  </a:lnTo>
                  <a:lnTo>
                    <a:pt x="359188" y="2622715"/>
                  </a:ln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04" name="Google Shape;2204;p66"/>
            <p:cNvSpPr/>
            <p:nvPr/>
          </p:nvSpPr>
          <p:spPr>
            <a:xfrm>
              <a:off x="3150463" y="2198862"/>
              <a:ext cx="1036590" cy="3027906"/>
            </a:xfrm>
            <a:custGeom>
              <a:rect b="b" l="l" r="r" t="t"/>
              <a:pathLst>
                <a:path extrusionOk="0" h="3027906" w="1036590">
                  <a:moveTo>
                    <a:pt x="496386" y="4591"/>
                  </a:moveTo>
                  <a:cubicBezTo>
                    <a:pt x="505103" y="4194"/>
                    <a:pt x="512455" y="4472"/>
                    <a:pt x="518216" y="4882"/>
                  </a:cubicBezTo>
                  <a:lnTo>
                    <a:pt x="518216" y="3027906"/>
                  </a:lnTo>
                  <a:cubicBezTo>
                    <a:pt x="461429" y="3009091"/>
                    <a:pt x="320582" y="2940394"/>
                    <a:pt x="194235" y="2627114"/>
                  </a:cubicBez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cubicBezTo>
                    <a:pt x="1024815" y="683831"/>
                    <a:pt x="1034481" y="1272419"/>
                    <a:pt x="1036035" y="1379779"/>
                  </a:cubicBezTo>
                  <a:cubicBezTo>
                    <a:pt x="1047773" y="2097474"/>
                    <a:pt x="869815" y="2553500"/>
                    <a:pt x="842370" y="2622543"/>
                  </a:cubicBezTo>
                  <a:cubicBezTo>
                    <a:pt x="715678" y="2935995"/>
                    <a:pt x="574486" y="3004692"/>
                    <a:pt x="518217" y="3023507"/>
                  </a:cubicBezTo>
                  <a:lnTo>
                    <a:pt x="518217" y="483"/>
                  </a:lnTo>
                  <a:cubicBezTo>
                    <a:pt x="523956" y="73"/>
                    <a:pt x="531289" y="-205"/>
                    <a:pt x="539990" y="192"/>
                  </a:cubicBezTo>
                  <a:close/>
                </a:path>
              </a:pathLst>
            </a:custGeom>
            <a:gradFill>
              <a:gsLst>
                <a:gs pos="0">
                  <a:schemeClr val="accent4"/>
                </a:gs>
                <a:gs pos="50000">
                  <a:schemeClr val="accent3"/>
                </a:gs>
                <a:gs pos="52000">
                  <a:schemeClr val="accent4"/>
                </a:gs>
                <a:gs pos="100000">
                  <a:schemeClr val="accent3"/>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05" name="Google Shape;2205;p66"/>
            <p:cNvSpPr/>
            <p:nvPr/>
          </p:nvSpPr>
          <p:spPr>
            <a:xfrm>
              <a:off x="3169640" y="2199871"/>
              <a:ext cx="864956" cy="3015976"/>
            </a:xfrm>
            <a:custGeom>
              <a:rect b="b" l="l" r="r" t="t"/>
              <a:pathLst>
                <a:path extrusionOk="0" h="3015976" w="864956">
                  <a:moveTo>
                    <a:pt x="496386" y="4591"/>
                  </a:moveTo>
                  <a:cubicBezTo>
                    <a:pt x="505103" y="4194"/>
                    <a:pt x="512455" y="4472"/>
                    <a:pt x="518216" y="4882"/>
                  </a:cubicBezTo>
                  <a:lnTo>
                    <a:pt x="518216" y="54080"/>
                  </a:lnTo>
                  <a:lnTo>
                    <a:pt x="515562" y="54045"/>
                  </a:lnTo>
                  <a:cubicBezTo>
                    <a:pt x="454545" y="56825"/>
                    <a:pt x="326641" y="92677"/>
                    <a:pt x="209440" y="347767"/>
                  </a:cubicBezTo>
                  <a:cubicBezTo>
                    <a:pt x="31829" y="738202"/>
                    <a:pt x="21473" y="1326444"/>
                    <a:pt x="19747" y="1433804"/>
                  </a:cubicBezTo>
                  <a:cubicBezTo>
                    <a:pt x="10816" y="1972077"/>
                    <a:pt x="108683" y="2363159"/>
                    <a:pt x="169826" y="2554185"/>
                  </a:cubicBezTo>
                  <a:lnTo>
                    <a:pt x="196316" y="2631739"/>
                  </a:lnTo>
                  <a:lnTo>
                    <a:pt x="194235" y="2627114"/>
                  </a:ln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lnTo>
                    <a:pt x="864956" y="342697"/>
                  </a:lnTo>
                  <a:lnTo>
                    <a:pt x="776562" y="190249"/>
                  </a:lnTo>
                  <a:cubicBezTo>
                    <a:pt x="688220" y="72419"/>
                    <a:pt x="604844" y="51731"/>
                    <a:pt x="559166" y="49646"/>
                  </a:cubicBezTo>
                  <a:cubicBezTo>
                    <a:pt x="550465" y="49249"/>
                    <a:pt x="543132" y="49527"/>
                    <a:pt x="537393" y="49937"/>
                  </a:cubicBezTo>
                  <a:lnTo>
                    <a:pt x="537393" y="3015976"/>
                  </a:lnTo>
                  <a:lnTo>
                    <a:pt x="537392" y="3015976"/>
                  </a:lnTo>
                  <a:lnTo>
                    <a:pt x="537392" y="54336"/>
                  </a:lnTo>
                  <a:lnTo>
                    <a:pt x="518217" y="54081"/>
                  </a:lnTo>
                  <a:lnTo>
                    <a:pt x="518217" y="483"/>
                  </a:lnTo>
                  <a:cubicBezTo>
                    <a:pt x="523956" y="73"/>
                    <a:pt x="531289" y="-205"/>
                    <a:pt x="53999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06" name="Google Shape;2206;p66"/>
            <p:cNvSpPr/>
            <p:nvPr/>
          </p:nvSpPr>
          <p:spPr>
            <a:xfrm>
              <a:off x="2257788" y="2204270"/>
              <a:ext cx="2049602" cy="2904841"/>
            </a:xfrm>
            <a:custGeom>
              <a:rect b="b" l="l" r="r" t="t"/>
              <a:pathLst>
                <a:path extrusionOk="0" h="2904841" w="2049602">
                  <a:moveTo>
                    <a:pt x="1352512" y="192"/>
                  </a:moveTo>
                  <a:cubicBezTo>
                    <a:pt x="1376236" y="-205"/>
                    <a:pt x="1396240" y="73"/>
                    <a:pt x="1411904" y="483"/>
                  </a:cubicBezTo>
                  <a:cubicBezTo>
                    <a:pt x="1505888" y="-1977"/>
                    <a:pt x="1755994" y="321"/>
                    <a:pt x="2028820" y="124614"/>
                  </a:cubicBezTo>
                  <a:lnTo>
                    <a:pt x="2049602" y="135611"/>
                  </a:lnTo>
                  <a:lnTo>
                    <a:pt x="1949422" y="96315"/>
                  </a:lnTo>
                  <a:cubicBezTo>
                    <a:pt x="1731466" y="23911"/>
                    <a:pt x="1544728" y="22657"/>
                    <a:pt x="1466408" y="24707"/>
                  </a:cubicBezTo>
                  <a:cubicBezTo>
                    <a:pt x="1450744" y="24297"/>
                    <a:pt x="1430740" y="24019"/>
                    <a:pt x="1407016" y="24416"/>
                  </a:cubicBezTo>
                  <a:cubicBezTo>
                    <a:pt x="1240944" y="27196"/>
                    <a:pt x="892536" y="63048"/>
                    <a:pt x="573861" y="318138"/>
                  </a:cubicBezTo>
                  <a:cubicBezTo>
                    <a:pt x="86768" y="708055"/>
                    <a:pt x="60360" y="1296643"/>
                    <a:pt x="56043" y="1404003"/>
                  </a:cubicBezTo>
                  <a:cubicBezTo>
                    <a:pt x="23767" y="2121698"/>
                    <a:pt x="508789" y="2577724"/>
                    <a:pt x="583873" y="2646767"/>
                  </a:cubicBezTo>
                  <a:cubicBezTo>
                    <a:pt x="676097" y="2729734"/>
                    <a:pt x="777075" y="2801279"/>
                    <a:pt x="884593" y="2860394"/>
                  </a:cubicBezTo>
                  <a:lnTo>
                    <a:pt x="973281" y="2904841"/>
                  </a:lnTo>
                  <a:lnTo>
                    <a:pt x="939703" y="2891105"/>
                  </a:lnTo>
                  <a:cubicBezTo>
                    <a:pt x="790863" y="2823482"/>
                    <a:pt x="652334" y="2733166"/>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207" name="Google Shape;2207;p66"/>
          <p:cNvGrpSpPr/>
          <p:nvPr/>
        </p:nvGrpSpPr>
        <p:grpSpPr>
          <a:xfrm>
            <a:off x="5533906" y="2203245"/>
            <a:ext cx="1220368" cy="1615003"/>
            <a:chOff x="2256777" y="2198862"/>
            <a:chExt cx="2823618" cy="3736703"/>
          </a:xfrm>
        </p:grpSpPr>
        <p:grpSp>
          <p:nvGrpSpPr>
            <p:cNvPr id="2208" name="Google Shape;2208;p66"/>
            <p:cNvGrpSpPr/>
            <p:nvPr/>
          </p:nvGrpSpPr>
          <p:grpSpPr>
            <a:xfrm>
              <a:off x="3294899" y="5120706"/>
              <a:ext cx="748973" cy="454603"/>
              <a:chOff x="5910230" y="3314449"/>
              <a:chExt cx="375256" cy="227768"/>
            </a:xfrm>
          </p:grpSpPr>
          <p:sp>
            <p:nvSpPr>
              <p:cNvPr id="2209" name="Google Shape;2209;p66"/>
              <p:cNvSpPr/>
              <p:nvPr/>
            </p:nvSpPr>
            <p:spPr>
              <a:xfrm rot="-788041">
                <a:off x="5936369" y="3312998"/>
                <a:ext cx="9535" cy="231160"/>
              </a:xfrm>
              <a:custGeom>
                <a:rect b="b" l="l" r="r" t="t"/>
                <a:pathLst>
                  <a:path extrusionOk="0" h="230885" w="9524">
                    <a:moveTo>
                      <a:pt x="-431" y="-319"/>
                    </a:moveTo>
                    <a:lnTo>
                      <a:pt x="9094" y="-319"/>
                    </a:lnTo>
                    <a:lnTo>
                      <a:pt x="9094" y="230567"/>
                    </a:lnTo>
                    <a:lnTo>
                      <a:pt x="-431" y="230567"/>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10" name="Google Shape;2210;p66"/>
              <p:cNvSpPr/>
              <p:nvPr/>
            </p:nvSpPr>
            <p:spPr>
              <a:xfrm rot="-4611959">
                <a:off x="6139000" y="3423321"/>
                <a:ext cx="231160" cy="9535"/>
              </a:xfrm>
              <a:custGeom>
                <a:rect b="b" l="l" r="r" t="t"/>
                <a:pathLst>
                  <a:path extrusionOk="0" h="9524" w="230885">
                    <a:moveTo>
                      <a:pt x="-431" y="-319"/>
                    </a:moveTo>
                    <a:lnTo>
                      <a:pt x="230455" y="-319"/>
                    </a:lnTo>
                    <a:lnTo>
                      <a:pt x="230455" y="9206"/>
                    </a:lnTo>
                    <a:lnTo>
                      <a:pt x="-431" y="9206"/>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211" name="Google Shape;2211;p66"/>
            <p:cNvSpPr/>
            <p:nvPr/>
          </p:nvSpPr>
          <p:spPr>
            <a:xfrm>
              <a:off x="3376049" y="5519665"/>
              <a:ext cx="585689" cy="415900"/>
            </a:xfrm>
            <a:custGeom>
              <a:rect b="b" l="l" r="r" t="t"/>
              <a:pathLst>
                <a:path extrusionOk="0" h="194119" w="273367">
                  <a:moveTo>
                    <a:pt x="273368" y="0"/>
                  </a:moveTo>
                  <a:lnTo>
                    <a:pt x="234125" y="194119"/>
                  </a:lnTo>
                  <a:lnTo>
                    <a:pt x="39243" y="194119"/>
                  </a:lnTo>
                  <a:lnTo>
                    <a:pt x="0" y="0"/>
                  </a:lnTo>
                  <a:lnTo>
                    <a:pt x="273368" y="0"/>
                  </a:lnTo>
                  <a:close/>
                </a:path>
              </a:pathLst>
            </a:custGeom>
            <a:solidFill>
              <a:schemeClr val="accent1"/>
            </a:solidFill>
            <a:ln>
              <a:noFill/>
            </a:ln>
            <a:effectLst>
              <a:outerShdw blurRad="2540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12" name="Google Shape;2212;p66"/>
            <p:cNvSpPr/>
            <p:nvPr/>
          </p:nvSpPr>
          <p:spPr>
            <a:xfrm>
              <a:off x="2256777" y="2203261"/>
              <a:ext cx="2823618" cy="3023507"/>
            </a:xfrm>
            <a:custGeom>
              <a:rect b="b" l="l" r="r" t="t"/>
              <a:pathLst>
                <a:path extrusionOk="0" h="3023507" w="2823618">
                  <a:moveTo>
                    <a:pt x="1352512" y="192"/>
                  </a:moveTo>
                  <a:cubicBezTo>
                    <a:pt x="1376236" y="-205"/>
                    <a:pt x="1396240" y="73"/>
                    <a:pt x="1411904" y="483"/>
                  </a:cubicBezTo>
                  <a:cubicBezTo>
                    <a:pt x="1537215" y="-2797"/>
                    <a:pt x="1940079" y="2382"/>
                    <a:pt x="2304277" y="293914"/>
                  </a:cubicBezTo>
                  <a:cubicBezTo>
                    <a:pt x="2791372" y="683831"/>
                    <a:pt x="2817780" y="1272419"/>
                    <a:pt x="2822095" y="1379779"/>
                  </a:cubicBezTo>
                  <a:cubicBezTo>
                    <a:pt x="2854201" y="2097474"/>
                    <a:pt x="2369177" y="2553500"/>
                    <a:pt x="2294266" y="2622543"/>
                  </a:cubicBezTo>
                  <a:cubicBezTo>
                    <a:pt x="2048354" y="2843720"/>
                    <a:pt x="1740252" y="2983722"/>
                    <a:pt x="1411904" y="3023507"/>
                  </a:cubicBezTo>
                  <a:cubicBezTo>
                    <a:pt x="1083486" y="2983807"/>
                    <a:pt x="775298" y="2843788"/>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gradFill>
              <a:gsLst>
                <a:gs pos="0">
                  <a:schemeClr val="accent2"/>
                </a:gs>
                <a:gs pos="100000">
                  <a:schemeClr val="accent1"/>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13" name="Google Shape;2213;p66"/>
            <p:cNvSpPr/>
            <p:nvPr/>
          </p:nvSpPr>
          <p:spPr>
            <a:xfrm>
              <a:off x="3376049" y="5519665"/>
              <a:ext cx="585633" cy="415859"/>
            </a:xfrm>
            <a:custGeom>
              <a:rect b="b" l="l" r="r" t="t"/>
              <a:pathLst>
                <a:path extrusionOk="0" h="415859" w="585633">
                  <a:moveTo>
                    <a:pt x="0" y="0"/>
                  </a:moveTo>
                  <a:lnTo>
                    <a:pt x="585633" y="0"/>
                  </a:lnTo>
                  <a:lnTo>
                    <a:pt x="575636" y="49454"/>
                  </a:lnTo>
                  <a:lnTo>
                    <a:pt x="31288" y="49454"/>
                  </a:lnTo>
                  <a:lnTo>
                    <a:pt x="105361" y="415859"/>
                  </a:lnTo>
                  <a:lnTo>
                    <a:pt x="84070" y="415859"/>
                  </a:lnTo>
                  <a:lnTo>
                    <a:pt x="0" y="0"/>
                  </a:ln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14" name="Google Shape;2214;p66"/>
            <p:cNvSpPr/>
            <p:nvPr/>
          </p:nvSpPr>
          <p:spPr>
            <a:xfrm>
              <a:off x="2710203" y="2203261"/>
              <a:ext cx="1916798" cy="3023507"/>
            </a:xfrm>
            <a:custGeom>
              <a:rect b="b" l="l" r="r" t="t"/>
              <a:pathLst>
                <a:path extrusionOk="0" h="3023507" w="1916798">
                  <a:moveTo>
                    <a:pt x="998748" y="192"/>
                  </a:moveTo>
                  <a:cubicBezTo>
                    <a:pt x="1111384" y="2972"/>
                    <a:pt x="1347878" y="38824"/>
                    <a:pt x="1564153" y="293914"/>
                  </a:cubicBezTo>
                  <a:cubicBezTo>
                    <a:pt x="1894695" y="683831"/>
                    <a:pt x="1912472" y="1272419"/>
                    <a:pt x="1915752" y="1379779"/>
                  </a:cubicBezTo>
                  <a:cubicBezTo>
                    <a:pt x="1937673" y="2097474"/>
                    <a:pt x="1608513" y="2553500"/>
                    <a:pt x="1557593" y="2622543"/>
                  </a:cubicBezTo>
                  <a:cubicBezTo>
                    <a:pt x="1323713" y="2935995"/>
                    <a:pt x="1062387" y="3004692"/>
                    <a:pt x="958479" y="3023507"/>
                  </a:cubicBezTo>
                  <a:lnTo>
                    <a:pt x="958479" y="483"/>
                  </a:lnTo>
                  <a:cubicBezTo>
                    <a:pt x="969094" y="73"/>
                    <a:pt x="982657" y="-205"/>
                    <a:pt x="998748" y="192"/>
                  </a:cubicBezTo>
                  <a:close/>
                  <a:moveTo>
                    <a:pt x="918150" y="192"/>
                  </a:moveTo>
                  <a:cubicBezTo>
                    <a:pt x="934257" y="-205"/>
                    <a:pt x="947839" y="73"/>
                    <a:pt x="958476" y="483"/>
                  </a:cubicBezTo>
                  <a:lnTo>
                    <a:pt x="958476" y="3023507"/>
                  </a:lnTo>
                  <a:cubicBezTo>
                    <a:pt x="854394" y="3004692"/>
                    <a:pt x="593069" y="2935995"/>
                    <a:pt x="359188" y="2622715"/>
                  </a:cubicBez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gradFill>
              <a:gsLst>
                <a:gs pos="0">
                  <a:schemeClr val="accent3"/>
                </a:gs>
                <a:gs pos="100000">
                  <a:schemeClr val="accent2"/>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15" name="Google Shape;2215;p66"/>
            <p:cNvSpPr/>
            <p:nvPr/>
          </p:nvSpPr>
          <p:spPr>
            <a:xfrm>
              <a:off x="2711213" y="2222437"/>
              <a:ext cx="1593165" cy="3015570"/>
            </a:xfrm>
            <a:custGeom>
              <a:rect b="b" l="l" r="r" t="t"/>
              <a:pathLst>
                <a:path extrusionOk="0" h="3015570" w="1593165">
                  <a:moveTo>
                    <a:pt x="998748" y="192"/>
                  </a:moveTo>
                  <a:cubicBezTo>
                    <a:pt x="1111384" y="2972"/>
                    <a:pt x="1347878" y="38824"/>
                    <a:pt x="1564153" y="293914"/>
                  </a:cubicBezTo>
                  <a:lnTo>
                    <a:pt x="1593165" y="334631"/>
                  </a:lnTo>
                  <a:lnTo>
                    <a:pt x="1519727" y="257623"/>
                  </a:lnTo>
                  <a:cubicBezTo>
                    <a:pt x="1328034" y="79832"/>
                    <a:pt x="1134648" y="52079"/>
                    <a:pt x="1036092" y="49646"/>
                  </a:cubicBezTo>
                  <a:cubicBezTo>
                    <a:pt x="1020001" y="49249"/>
                    <a:pt x="1006438" y="49527"/>
                    <a:pt x="995823" y="49937"/>
                  </a:cubicBezTo>
                  <a:lnTo>
                    <a:pt x="995823" y="3015569"/>
                  </a:lnTo>
                  <a:lnTo>
                    <a:pt x="995820" y="3015570"/>
                  </a:lnTo>
                  <a:lnTo>
                    <a:pt x="995820" y="49937"/>
                  </a:lnTo>
                  <a:lnTo>
                    <a:pt x="958479" y="49668"/>
                  </a:lnTo>
                  <a:lnTo>
                    <a:pt x="958479" y="483"/>
                  </a:lnTo>
                  <a:cubicBezTo>
                    <a:pt x="969094" y="73"/>
                    <a:pt x="982657" y="-205"/>
                    <a:pt x="998748" y="192"/>
                  </a:cubicBezTo>
                  <a:close/>
                  <a:moveTo>
                    <a:pt x="918150" y="192"/>
                  </a:moveTo>
                  <a:cubicBezTo>
                    <a:pt x="934257" y="-205"/>
                    <a:pt x="947839" y="73"/>
                    <a:pt x="958476" y="483"/>
                  </a:cubicBezTo>
                  <a:lnTo>
                    <a:pt x="958476" y="49668"/>
                  </a:lnTo>
                  <a:lnTo>
                    <a:pt x="955494" y="49646"/>
                  </a:lnTo>
                  <a:cubicBezTo>
                    <a:pt x="842746" y="52426"/>
                    <a:pt x="606270" y="88278"/>
                    <a:pt x="390146" y="343368"/>
                  </a:cubicBezTo>
                  <a:cubicBezTo>
                    <a:pt x="59605" y="733803"/>
                    <a:pt x="41482" y="1322045"/>
                    <a:pt x="38374" y="1429405"/>
                  </a:cubicBezTo>
                  <a:cubicBezTo>
                    <a:pt x="19345" y="2057390"/>
                    <a:pt x="268847" y="2485032"/>
                    <a:pt x="365631" y="2628383"/>
                  </a:cubicBezTo>
                  <a:lnTo>
                    <a:pt x="375174" y="2641905"/>
                  </a:lnTo>
                  <a:lnTo>
                    <a:pt x="359188" y="2622715"/>
                  </a:ln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16" name="Google Shape;2216;p66"/>
            <p:cNvSpPr/>
            <p:nvPr/>
          </p:nvSpPr>
          <p:spPr>
            <a:xfrm>
              <a:off x="3150463" y="2198862"/>
              <a:ext cx="1036590" cy="3027906"/>
            </a:xfrm>
            <a:custGeom>
              <a:rect b="b" l="l" r="r" t="t"/>
              <a:pathLst>
                <a:path extrusionOk="0" h="3027906" w="1036590">
                  <a:moveTo>
                    <a:pt x="496386" y="4591"/>
                  </a:moveTo>
                  <a:cubicBezTo>
                    <a:pt x="505103" y="4194"/>
                    <a:pt x="512455" y="4472"/>
                    <a:pt x="518216" y="4882"/>
                  </a:cubicBezTo>
                  <a:lnTo>
                    <a:pt x="518216" y="3027906"/>
                  </a:lnTo>
                  <a:cubicBezTo>
                    <a:pt x="461429" y="3009091"/>
                    <a:pt x="320582" y="2940394"/>
                    <a:pt x="194235" y="2627114"/>
                  </a:cubicBez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cubicBezTo>
                    <a:pt x="1024815" y="683831"/>
                    <a:pt x="1034481" y="1272419"/>
                    <a:pt x="1036035" y="1379779"/>
                  </a:cubicBezTo>
                  <a:cubicBezTo>
                    <a:pt x="1047773" y="2097474"/>
                    <a:pt x="869815" y="2553500"/>
                    <a:pt x="842370" y="2622543"/>
                  </a:cubicBezTo>
                  <a:cubicBezTo>
                    <a:pt x="715678" y="2935995"/>
                    <a:pt x="574486" y="3004692"/>
                    <a:pt x="518217" y="3023507"/>
                  </a:cubicBezTo>
                  <a:lnTo>
                    <a:pt x="518217" y="483"/>
                  </a:lnTo>
                  <a:cubicBezTo>
                    <a:pt x="523956" y="73"/>
                    <a:pt x="531289" y="-205"/>
                    <a:pt x="539990" y="192"/>
                  </a:cubicBezTo>
                  <a:close/>
                </a:path>
              </a:pathLst>
            </a:custGeom>
            <a:gradFill>
              <a:gsLst>
                <a:gs pos="0">
                  <a:schemeClr val="accent4"/>
                </a:gs>
                <a:gs pos="50000">
                  <a:schemeClr val="accent3"/>
                </a:gs>
                <a:gs pos="52000">
                  <a:schemeClr val="accent4"/>
                </a:gs>
                <a:gs pos="100000">
                  <a:schemeClr val="accent3"/>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17" name="Google Shape;2217;p66"/>
            <p:cNvSpPr/>
            <p:nvPr/>
          </p:nvSpPr>
          <p:spPr>
            <a:xfrm>
              <a:off x="3169640" y="2199871"/>
              <a:ext cx="864956" cy="3015976"/>
            </a:xfrm>
            <a:custGeom>
              <a:rect b="b" l="l" r="r" t="t"/>
              <a:pathLst>
                <a:path extrusionOk="0" h="3015976" w="864956">
                  <a:moveTo>
                    <a:pt x="496386" y="4591"/>
                  </a:moveTo>
                  <a:cubicBezTo>
                    <a:pt x="505103" y="4194"/>
                    <a:pt x="512455" y="4472"/>
                    <a:pt x="518216" y="4882"/>
                  </a:cubicBezTo>
                  <a:lnTo>
                    <a:pt x="518216" y="54080"/>
                  </a:lnTo>
                  <a:lnTo>
                    <a:pt x="515562" y="54045"/>
                  </a:lnTo>
                  <a:cubicBezTo>
                    <a:pt x="454545" y="56825"/>
                    <a:pt x="326641" y="92677"/>
                    <a:pt x="209440" y="347767"/>
                  </a:cubicBezTo>
                  <a:cubicBezTo>
                    <a:pt x="31829" y="738202"/>
                    <a:pt x="21473" y="1326444"/>
                    <a:pt x="19747" y="1433804"/>
                  </a:cubicBezTo>
                  <a:cubicBezTo>
                    <a:pt x="10816" y="1972077"/>
                    <a:pt x="108683" y="2363159"/>
                    <a:pt x="169826" y="2554185"/>
                  </a:cubicBezTo>
                  <a:lnTo>
                    <a:pt x="196316" y="2631739"/>
                  </a:lnTo>
                  <a:lnTo>
                    <a:pt x="194235" y="2627114"/>
                  </a:ln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lnTo>
                    <a:pt x="864956" y="342697"/>
                  </a:lnTo>
                  <a:lnTo>
                    <a:pt x="776562" y="190249"/>
                  </a:lnTo>
                  <a:cubicBezTo>
                    <a:pt x="688220" y="72419"/>
                    <a:pt x="604844" y="51731"/>
                    <a:pt x="559166" y="49646"/>
                  </a:cubicBezTo>
                  <a:cubicBezTo>
                    <a:pt x="550465" y="49249"/>
                    <a:pt x="543132" y="49527"/>
                    <a:pt x="537393" y="49937"/>
                  </a:cubicBezTo>
                  <a:lnTo>
                    <a:pt x="537393" y="3015976"/>
                  </a:lnTo>
                  <a:lnTo>
                    <a:pt x="537392" y="3015976"/>
                  </a:lnTo>
                  <a:lnTo>
                    <a:pt x="537392" y="54336"/>
                  </a:lnTo>
                  <a:lnTo>
                    <a:pt x="518217" y="54081"/>
                  </a:lnTo>
                  <a:lnTo>
                    <a:pt x="518217" y="483"/>
                  </a:lnTo>
                  <a:cubicBezTo>
                    <a:pt x="523956" y="73"/>
                    <a:pt x="531289" y="-205"/>
                    <a:pt x="53999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18" name="Google Shape;2218;p66"/>
            <p:cNvSpPr/>
            <p:nvPr/>
          </p:nvSpPr>
          <p:spPr>
            <a:xfrm>
              <a:off x="2257788" y="2204270"/>
              <a:ext cx="2049602" cy="2904841"/>
            </a:xfrm>
            <a:custGeom>
              <a:rect b="b" l="l" r="r" t="t"/>
              <a:pathLst>
                <a:path extrusionOk="0" h="2904841" w="2049602">
                  <a:moveTo>
                    <a:pt x="1352512" y="192"/>
                  </a:moveTo>
                  <a:cubicBezTo>
                    <a:pt x="1376236" y="-205"/>
                    <a:pt x="1396240" y="73"/>
                    <a:pt x="1411904" y="483"/>
                  </a:cubicBezTo>
                  <a:cubicBezTo>
                    <a:pt x="1505888" y="-1977"/>
                    <a:pt x="1755994" y="321"/>
                    <a:pt x="2028820" y="124614"/>
                  </a:cubicBezTo>
                  <a:lnTo>
                    <a:pt x="2049602" y="135611"/>
                  </a:lnTo>
                  <a:lnTo>
                    <a:pt x="1949422" y="96315"/>
                  </a:lnTo>
                  <a:cubicBezTo>
                    <a:pt x="1731466" y="23911"/>
                    <a:pt x="1544728" y="22657"/>
                    <a:pt x="1466408" y="24707"/>
                  </a:cubicBezTo>
                  <a:cubicBezTo>
                    <a:pt x="1450744" y="24297"/>
                    <a:pt x="1430740" y="24019"/>
                    <a:pt x="1407016" y="24416"/>
                  </a:cubicBezTo>
                  <a:cubicBezTo>
                    <a:pt x="1240944" y="27196"/>
                    <a:pt x="892536" y="63048"/>
                    <a:pt x="573861" y="318138"/>
                  </a:cubicBezTo>
                  <a:cubicBezTo>
                    <a:pt x="86768" y="708055"/>
                    <a:pt x="60360" y="1296643"/>
                    <a:pt x="56043" y="1404003"/>
                  </a:cubicBezTo>
                  <a:cubicBezTo>
                    <a:pt x="23767" y="2121698"/>
                    <a:pt x="508789" y="2577724"/>
                    <a:pt x="583873" y="2646767"/>
                  </a:cubicBezTo>
                  <a:cubicBezTo>
                    <a:pt x="676097" y="2729734"/>
                    <a:pt x="777075" y="2801279"/>
                    <a:pt x="884593" y="2860394"/>
                  </a:cubicBezTo>
                  <a:lnTo>
                    <a:pt x="973281" y="2904841"/>
                  </a:lnTo>
                  <a:lnTo>
                    <a:pt x="939703" y="2891105"/>
                  </a:lnTo>
                  <a:cubicBezTo>
                    <a:pt x="790863" y="2823482"/>
                    <a:pt x="652334" y="2733166"/>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219" name="Google Shape;2219;p66"/>
          <p:cNvGrpSpPr/>
          <p:nvPr/>
        </p:nvGrpSpPr>
        <p:grpSpPr>
          <a:xfrm>
            <a:off x="8007969" y="2367849"/>
            <a:ext cx="971607" cy="1285799"/>
            <a:chOff x="2256777" y="2198862"/>
            <a:chExt cx="2823618" cy="3736703"/>
          </a:xfrm>
        </p:grpSpPr>
        <p:grpSp>
          <p:nvGrpSpPr>
            <p:cNvPr id="2220" name="Google Shape;2220;p66"/>
            <p:cNvGrpSpPr/>
            <p:nvPr/>
          </p:nvGrpSpPr>
          <p:grpSpPr>
            <a:xfrm>
              <a:off x="3294899" y="5120706"/>
              <a:ext cx="748973" cy="454603"/>
              <a:chOff x="5910230" y="3314449"/>
              <a:chExt cx="375256" cy="227768"/>
            </a:xfrm>
          </p:grpSpPr>
          <p:sp>
            <p:nvSpPr>
              <p:cNvPr id="2221" name="Google Shape;2221;p66"/>
              <p:cNvSpPr/>
              <p:nvPr/>
            </p:nvSpPr>
            <p:spPr>
              <a:xfrm rot="-788041">
                <a:off x="5936369" y="3312998"/>
                <a:ext cx="9535" cy="231160"/>
              </a:xfrm>
              <a:custGeom>
                <a:rect b="b" l="l" r="r" t="t"/>
                <a:pathLst>
                  <a:path extrusionOk="0" h="230885" w="9524">
                    <a:moveTo>
                      <a:pt x="-431" y="-319"/>
                    </a:moveTo>
                    <a:lnTo>
                      <a:pt x="9094" y="-319"/>
                    </a:lnTo>
                    <a:lnTo>
                      <a:pt x="9094" y="230567"/>
                    </a:lnTo>
                    <a:lnTo>
                      <a:pt x="-431" y="230567"/>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22" name="Google Shape;2222;p66"/>
              <p:cNvSpPr/>
              <p:nvPr/>
            </p:nvSpPr>
            <p:spPr>
              <a:xfrm rot="-4611959">
                <a:off x="6139000" y="3423321"/>
                <a:ext cx="231160" cy="9535"/>
              </a:xfrm>
              <a:custGeom>
                <a:rect b="b" l="l" r="r" t="t"/>
                <a:pathLst>
                  <a:path extrusionOk="0" h="9524" w="230885">
                    <a:moveTo>
                      <a:pt x="-431" y="-319"/>
                    </a:moveTo>
                    <a:lnTo>
                      <a:pt x="230455" y="-319"/>
                    </a:lnTo>
                    <a:lnTo>
                      <a:pt x="230455" y="9206"/>
                    </a:lnTo>
                    <a:lnTo>
                      <a:pt x="-431" y="9206"/>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223" name="Google Shape;2223;p66"/>
            <p:cNvSpPr/>
            <p:nvPr/>
          </p:nvSpPr>
          <p:spPr>
            <a:xfrm>
              <a:off x="3376049" y="5519665"/>
              <a:ext cx="585689" cy="415900"/>
            </a:xfrm>
            <a:custGeom>
              <a:rect b="b" l="l" r="r" t="t"/>
              <a:pathLst>
                <a:path extrusionOk="0" h="194119" w="273367">
                  <a:moveTo>
                    <a:pt x="273368" y="0"/>
                  </a:moveTo>
                  <a:lnTo>
                    <a:pt x="234125" y="194119"/>
                  </a:lnTo>
                  <a:lnTo>
                    <a:pt x="39243" y="194119"/>
                  </a:lnTo>
                  <a:lnTo>
                    <a:pt x="0" y="0"/>
                  </a:lnTo>
                  <a:lnTo>
                    <a:pt x="273368" y="0"/>
                  </a:lnTo>
                  <a:close/>
                </a:path>
              </a:pathLst>
            </a:custGeom>
            <a:solidFill>
              <a:schemeClr val="accent1"/>
            </a:solidFill>
            <a:ln>
              <a:noFill/>
            </a:ln>
            <a:effectLst>
              <a:outerShdw blurRad="2540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24" name="Google Shape;2224;p66"/>
            <p:cNvSpPr/>
            <p:nvPr/>
          </p:nvSpPr>
          <p:spPr>
            <a:xfrm>
              <a:off x="2256777" y="2203261"/>
              <a:ext cx="2823618" cy="3023507"/>
            </a:xfrm>
            <a:custGeom>
              <a:rect b="b" l="l" r="r" t="t"/>
              <a:pathLst>
                <a:path extrusionOk="0" h="3023507" w="2823618">
                  <a:moveTo>
                    <a:pt x="1352512" y="192"/>
                  </a:moveTo>
                  <a:cubicBezTo>
                    <a:pt x="1376236" y="-205"/>
                    <a:pt x="1396240" y="73"/>
                    <a:pt x="1411904" y="483"/>
                  </a:cubicBezTo>
                  <a:cubicBezTo>
                    <a:pt x="1537215" y="-2797"/>
                    <a:pt x="1940079" y="2382"/>
                    <a:pt x="2304277" y="293914"/>
                  </a:cubicBezTo>
                  <a:cubicBezTo>
                    <a:pt x="2791372" y="683831"/>
                    <a:pt x="2817780" y="1272419"/>
                    <a:pt x="2822095" y="1379779"/>
                  </a:cubicBezTo>
                  <a:cubicBezTo>
                    <a:pt x="2854201" y="2097474"/>
                    <a:pt x="2369177" y="2553500"/>
                    <a:pt x="2294266" y="2622543"/>
                  </a:cubicBezTo>
                  <a:cubicBezTo>
                    <a:pt x="2048354" y="2843720"/>
                    <a:pt x="1740252" y="2983722"/>
                    <a:pt x="1411904" y="3023507"/>
                  </a:cubicBezTo>
                  <a:cubicBezTo>
                    <a:pt x="1083486" y="2983807"/>
                    <a:pt x="775298" y="2843788"/>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gradFill>
              <a:gsLst>
                <a:gs pos="0">
                  <a:schemeClr val="accent2"/>
                </a:gs>
                <a:gs pos="100000">
                  <a:schemeClr val="accent1"/>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25" name="Google Shape;2225;p66"/>
            <p:cNvSpPr/>
            <p:nvPr/>
          </p:nvSpPr>
          <p:spPr>
            <a:xfrm>
              <a:off x="3376049" y="5519665"/>
              <a:ext cx="585633" cy="415859"/>
            </a:xfrm>
            <a:custGeom>
              <a:rect b="b" l="l" r="r" t="t"/>
              <a:pathLst>
                <a:path extrusionOk="0" h="415859" w="585633">
                  <a:moveTo>
                    <a:pt x="0" y="0"/>
                  </a:moveTo>
                  <a:lnTo>
                    <a:pt x="585633" y="0"/>
                  </a:lnTo>
                  <a:lnTo>
                    <a:pt x="575636" y="49454"/>
                  </a:lnTo>
                  <a:lnTo>
                    <a:pt x="31288" y="49454"/>
                  </a:lnTo>
                  <a:lnTo>
                    <a:pt x="105361" y="415859"/>
                  </a:lnTo>
                  <a:lnTo>
                    <a:pt x="84070" y="415859"/>
                  </a:lnTo>
                  <a:lnTo>
                    <a:pt x="0" y="0"/>
                  </a:ln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26" name="Google Shape;2226;p66"/>
            <p:cNvSpPr/>
            <p:nvPr/>
          </p:nvSpPr>
          <p:spPr>
            <a:xfrm>
              <a:off x="2710203" y="2203261"/>
              <a:ext cx="1916798" cy="3023507"/>
            </a:xfrm>
            <a:custGeom>
              <a:rect b="b" l="l" r="r" t="t"/>
              <a:pathLst>
                <a:path extrusionOk="0" h="3023507" w="1916798">
                  <a:moveTo>
                    <a:pt x="998748" y="192"/>
                  </a:moveTo>
                  <a:cubicBezTo>
                    <a:pt x="1111384" y="2972"/>
                    <a:pt x="1347878" y="38824"/>
                    <a:pt x="1564153" y="293914"/>
                  </a:cubicBezTo>
                  <a:cubicBezTo>
                    <a:pt x="1894695" y="683831"/>
                    <a:pt x="1912472" y="1272419"/>
                    <a:pt x="1915752" y="1379779"/>
                  </a:cubicBezTo>
                  <a:cubicBezTo>
                    <a:pt x="1937673" y="2097474"/>
                    <a:pt x="1608513" y="2553500"/>
                    <a:pt x="1557593" y="2622543"/>
                  </a:cubicBezTo>
                  <a:cubicBezTo>
                    <a:pt x="1323713" y="2935995"/>
                    <a:pt x="1062387" y="3004692"/>
                    <a:pt x="958479" y="3023507"/>
                  </a:cubicBezTo>
                  <a:lnTo>
                    <a:pt x="958479" y="483"/>
                  </a:lnTo>
                  <a:cubicBezTo>
                    <a:pt x="969094" y="73"/>
                    <a:pt x="982657" y="-205"/>
                    <a:pt x="998748" y="192"/>
                  </a:cubicBezTo>
                  <a:close/>
                  <a:moveTo>
                    <a:pt x="918150" y="192"/>
                  </a:moveTo>
                  <a:cubicBezTo>
                    <a:pt x="934257" y="-205"/>
                    <a:pt x="947839" y="73"/>
                    <a:pt x="958476" y="483"/>
                  </a:cubicBezTo>
                  <a:lnTo>
                    <a:pt x="958476" y="3023507"/>
                  </a:lnTo>
                  <a:cubicBezTo>
                    <a:pt x="854394" y="3004692"/>
                    <a:pt x="593069" y="2935995"/>
                    <a:pt x="359188" y="2622715"/>
                  </a:cubicBez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gradFill>
              <a:gsLst>
                <a:gs pos="0">
                  <a:schemeClr val="accent3"/>
                </a:gs>
                <a:gs pos="100000">
                  <a:schemeClr val="accent2"/>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27" name="Google Shape;2227;p66"/>
            <p:cNvSpPr/>
            <p:nvPr/>
          </p:nvSpPr>
          <p:spPr>
            <a:xfrm>
              <a:off x="2711213" y="2222437"/>
              <a:ext cx="1593165" cy="3015570"/>
            </a:xfrm>
            <a:custGeom>
              <a:rect b="b" l="l" r="r" t="t"/>
              <a:pathLst>
                <a:path extrusionOk="0" h="3015570" w="1593165">
                  <a:moveTo>
                    <a:pt x="998748" y="192"/>
                  </a:moveTo>
                  <a:cubicBezTo>
                    <a:pt x="1111384" y="2972"/>
                    <a:pt x="1347878" y="38824"/>
                    <a:pt x="1564153" y="293914"/>
                  </a:cubicBezTo>
                  <a:lnTo>
                    <a:pt x="1593165" y="334631"/>
                  </a:lnTo>
                  <a:lnTo>
                    <a:pt x="1519727" y="257623"/>
                  </a:lnTo>
                  <a:cubicBezTo>
                    <a:pt x="1328034" y="79832"/>
                    <a:pt x="1134648" y="52079"/>
                    <a:pt x="1036092" y="49646"/>
                  </a:cubicBezTo>
                  <a:cubicBezTo>
                    <a:pt x="1020001" y="49249"/>
                    <a:pt x="1006438" y="49527"/>
                    <a:pt x="995823" y="49937"/>
                  </a:cubicBezTo>
                  <a:lnTo>
                    <a:pt x="995823" y="3015569"/>
                  </a:lnTo>
                  <a:lnTo>
                    <a:pt x="995820" y="3015570"/>
                  </a:lnTo>
                  <a:lnTo>
                    <a:pt x="995820" y="49937"/>
                  </a:lnTo>
                  <a:lnTo>
                    <a:pt x="958479" y="49668"/>
                  </a:lnTo>
                  <a:lnTo>
                    <a:pt x="958479" y="483"/>
                  </a:lnTo>
                  <a:cubicBezTo>
                    <a:pt x="969094" y="73"/>
                    <a:pt x="982657" y="-205"/>
                    <a:pt x="998748" y="192"/>
                  </a:cubicBezTo>
                  <a:close/>
                  <a:moveTo>
                    <a:pt x="918150" y="192"/>
                  </a:moveTo>
                  <a:cubicBezTo>
                    <a:pt x="934257" y="-205"/>
                    <a:pt x="947839" y="73"/>
                    <a:pt x="958476" y="483"/>
                  </a:cubicBezTo>
                  <a:lnTo>
                    <a:pt x="958476" y="49668"/>
                  </a:lnTo>
                  <a:lnTo>
                    <a:pt x="955494" y="49646"/>
                  </a:lnTo>
                  <a:cubicBezTo>
                    <a:pt x="842746" y="52426"/>
                    <a:pt x="606270" y="88278"/>
                    <a:pt x="390146" y="343368"/>
                  </a:cubicBezTo>
                  <a:cubicBezTo>
                    <a:pt x="59605" y="733803"/>
                    <a:pt x="41482" y="1322045"/>
                    <a:pt x="38374" y="1429405"/>
                  </a:cubicBezTo>
                  <a:cubicBezTo>
                    <a:pt x="19345" y="2057390"/>
                    <a:pt x="268847" y="2485032"/>
                    <a:pt x="365631" y="2628383"/>
                  </a:cubicBezTo>
                  <a:lnTo>
                    <a:pt x="375174" y="2641905"/>
                  </a:lnTo>
                  <a:lnTo>
                    <a:pt x="359188" y="2622715"/>
                  </a:ln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28" name="Google Shape;2228;p66"/>
            <p:cNvSpPr/>
            <p:nvPr/>
          </p:nvSpPr>
          <p:spPr>
            <a:xfrm>
              <a:off x="3150463" y="2198862"/>
              <a:ext cx="1036590" cy="3027906"/>
            </a:xfrm>
            <a:custGeom>
              <a:rect b="b" l="l" r="r" t="t"/>
              <a:pathLst>
                <a:path extrusionOk="0" h="3027906" w="1036590">
                  <a:moveTo>
                    <a:pt x="496386" y="4591"/>
                  </a:moveTo>
                  <a:cubicBezTo>
                    <a:pt x="505103" y="4194"/>
                    <a:pt x="512455" y="4472"/>
                    <a:pt x="518216" y="4882"/>
                  </a:cubicBezTo>
                  <a:lnTo>
                    <a:pt x="518216" y="3027906"/>
                  </a:lnTo>
                  <a:cubicBezTo>
                    <a:pt x="461429" y="3009091"/>
                    <a:pt x="320582" y="2940394"/>
                    <a:pt x="194235" y="2627114"/>
                  </a:cubicBez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cubicBezTo>
                    <a:pt x="1024815" y="683831"/>
                    <a:pt x="1034481" y="1272419"/>
                    <a:pt x="1036035" y="1379779"/>
                  </a:cubicBezTo>
                  <a:cubicBezTo>
                    <a:pt x="1047773" y="2097474"/>
                    <a:pt x="869815" y="2553500"/>
                    <a:pt x="842370" y="2622543"/>
                  </a:cubicBezTo>
                  <a:cubicBezTo>
                    <a:pt x="715678" y="2935995"/>
                    <a:pt x="574486" y="3004692"/>
                    <a:pt x="518217" y="3023507"/>
                  </a:cubicBezTo>
                  <a:lnTo>
                    <a:pt x="518217" y="483"/>
                  </a:lnTo>
                  <a:cubicBezTo>
                    <a:pt x="523956" y="73"/>
                    <a:pt x="531289" y="-205"/>
                    <a:pt x="539990" y="192"/>
                  </a:cubicBezTo>
                  <a:close/>
                </a:path>
              </a:pathLst>
            </a:custGeom>
            <a:gradFill>
              <a:gsLst>
                <a:gs pos="0">
                  <a:schemeClr val="accent4"/>
                </a:gs>
                <a:gs pos="50000">
                  <a:schemeClr val="accent3"/>
                </a:gs>
                <a:gs pos="52000">
                  <a:schemeClr val="accent4"/>
                </a:gs>
                <a:gs pos="100000">
                  <a:schemeClr val="accent3"/>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29" name="Google Shape;2229;p66"/>
            <p:cNvSpPr/>
            <p:nvPr/>
          </p:nvSpPr>
          <p:spPr>
            <a:xfrm>
              <a:off x="3169640" y="2199871"/>
              <a:ext cx="864956" cy="3015976"/>
            </a:xfrm>
            <a:custGeom>
              <a:rect b="b" l="l" r="r" t="t"/>
              <a:pathLst>
                <a:path extrusionOk="0" h="3015976" w="864956">
                  <a:moveTo>
                    <a:pt x="496386" y="4591"/>
                  </a:moveTo>
                  <a:cubicBezTo>
                    <a:pt x="505103" y="4194"/>
                    <a:pt x="512455" y="4472"/>
                    <a:pt x="518216" y="4882"/>
                  </a:cubicBezTo>
                  <a:lnTo>
                    <a:pt x="518216" y="54080"/>
                  </a:lnTo>
                  <a:lnTo>
                    <a:pt x="515562" y="54045"/>
                  </a:lnTo>
                  <a:cubicBezTo>
                    <a:pt x="454545" y="56825"/>
                    <a:pt x="326641" y="92677"/>
                    <a:pt x="209440" y="347767"/>
                  </a:cubicBezTo>
                  <a:cubicBezTo>
                    <a:pt x="31829" y="738202"/>
                    <a:pt x="21473" y="1326444"/>
                    <a:pt x="19747" y="1433804"/>
                  </a:cubicBezTo>
                  <a:cubicBezTo>
                    <a:pt x="10816" y="1972077"/>
                    <a:pt x="108683" y="2363159"/>
                    <a:pt x="169826" y="2554185"/>
                  </a:cubicBezTo>
                  <a:lnTo>
                    <a:pt x="196316" y="2631739"/>
                  </a:lnTo>
                  <a:lnTo>
                    <a:pt x="194235" y="2627114"/>
                  </a:ln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lnTo>
                    <a:pt x="864956" y="342697"/>
                  </a:lnTo>
                  <a:lnTo>
                    <a:pt x="776562" y="190249"/>
                  </a:lnTo>
                  <a:cubicBezTo>
                    <a:pt x="688220" y="72419"/>
                    <a:pt x="604844" y="51731"/>
                    <a:pt x="559166" y="49646"/>
                  </a:cubicBezTo>
                  <a:cubicBezTo>
                    <a:pt x="550465" y="49249"/>
                    <a:pt x="543132" y="49527"/>
                    <a:pt x="537393" y="49937"/>
                  </a:cubicBezTo>
                  <a:lnTo>
                    <a:pt x="537393" y="3015976"/>
                  </a:lnTo>
                  <a:lnTo>
                    <a:pt x="537392" y="3015976"/>
                  </a:lnTo>
                  <a:lnTo>
                    <a:pt x="537392" y="54336"/>
                  </a:lnTo>
                  <a:lnTo>
                    <a:pt x="518217" y="54081"/>
                  </a:lnTo>
                  <a:lnTo>
                    <a:pt x="518217" y="483"/>
                  </a:lnTo>
                  <a:cubicBezTo>
                    <a:pt x="523956" y="73"/>
                    <a:pt x="531289" y="-205"/>
                    <a:pt x="53999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30" name="Google Shape;2230;p66"/>
            <p:cNvSpPr/>
            <p:nvPr/>
          </p:nvSpPr>
          <p:spPr>
            <a:xfrm>
              <a:off x="2257788" y="2204270"/>
              <a:ext cx="2049602" cy="2904841"/>
            </a:xfrm>
            <a:custGeom>
              <a:rect b="b" l="l" r="r" t="t"/>
              <a:pathLst>
                <a:path extrusionOk="0" h="2904841" w="2049602">
                  <a:moveTo>
                    <a:pt x="1352512" y="192"/>
                  </a:moveTo>
                  <a:cubicBezTo>
                    <a:pt x="1376236" y="-205"/>
                    <a:pt x="1396240" y="73"/>
                    <a:pt x="1411904" y="483"/>
                  </a:cubicBezTo>
                  <a:cubicBezTo>
                    <a:pt x="1505888" y="-1977"/>
                    <a:pt x="1755994" y="321"/>
                    <a:pt x="2028820" y="124614"/>
                  </a:cubicBezTo>
                  <a:lnTo>
                    <a:pt x="2049602" y="135611"/>
                  </a:lnTo>
                  <a:lnTo>
                    <a:pt x="1949422" y="96315"/>
                  </a:lnTo>
                  <a:cubicBezTo>
                    <a:pt x="1731466" y="23911"/>
                    <a:pt x="1544728" y="22657"/>
                    <a:pt x="1466408" y="24707"/>
                  </a:cubicBezTo>
                  <a:cubicBezTo>
                    <a:pt x="1450744" y="24297"/>
                    <a:pt x="1430740" y="24019"/>
                    <a:pt x="1407016" y="24416"/>
                  </a:cubicBezTo>
                  <a:cubicBezTo>
                    <a:pt x="1240944" y="27196"/>
                    <a:pt x="892536" y="63048"/>
                    <a:pt x="573861" y="318138"/>
                  </a:cubicBezTo>
                  <a:cubicBezTo>
                    <a:pt x="86768" y="708055"/>
                    <a:pt x="60360" y="1296643"/>
                    <a:pt x="56043" y="1404003"/>
                  </a:cubicBezTo>
                  <a:cubicBezTo>
                    <a:pt x="23767" y="2121698"/>
                    <a:pt x="508789" y="2577724"/>
                    <a:pt x="583873" y="2646767"/>
                  </a:cubicBezTo>
                  <a:cubicBezTo>
                    <a:pt x="676097" y="2729734"/>
                    <a:pt x="777075" y="2801279"/>
                    <a:pt x="884593" y="2860394"/>
                  </a:cubicBezTo>
                  <a:lnTo>
                    <a:pt x="973281" y="2904841"/>
                  </a:lnTo>
                  <a:lnTo>
                    <a:pt x="939703" y="2891105"/>
                  </a:lnTo>
                  <a:cubicBezTo>
                    <a:pt x="790863" y="2823482"/>
                    <a:pt x="652334" y="2733166"/>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231" name="Google Shape;2231;p66"/>
          <p:cNvGrpSpPr/>
          <p:nvPr/>
        </p:nvGrpSpPr>
        <p:grpSpPr>
          <a:xfrm>
            <a:off x="3250319" y="2662349"/>
            <a:ext cx="971607" cy="1285799"/>
            <a:chOff x="2256777" y="2198862"/>
            <a:chExt cx="2823618" cy="3736703"/>
          </a:xfrm>
        </p:grpSpPr>
        <p:grpSp>
          <p:nvGrpSpPr>
            <p:cNvPr id="2232" name="Google Shape;2232;p66"/>
            <p:cNvGrpSpPr/>
            <p:nvPr/>
          </p:nvGrpSpPr>
          <p:grpSpPr>
            <a:xfrm>
              <a:off x="3294899" y="5120706"/>
              <a:ext cx="748973" cy="454603"/>
              <a:chOff x="5910230" y="3314449"/>
              <a:chExt cx="375256" cy="227768"/>
            </a:xfrm>
          </p:grpSpPr>
          <p:sp>
            <p:nvSpPr>
              <p:cNvPr id="2233" name="Google Shape;2233;p66"/>
              <p:cNvSpPr/>
              <p:nvPr/>
            </p:nvSpPr>
            <p:spPr>
              <a:xfrm rot="-788041">
                <a:off x="5936369" y="3312998"/>
                <a:ext cx="9535" cy="231160"/>
              </a:xfrm>
              <a:custGeom>
                <a:rect b="b" l="l" r="r" t="t"/>
                <a:pathLst>
                  <a:path extrusionOk="0" h="230885" w="9524">
                    <a:moveTo>
                      <a:pt x="-431" y="-319"/>
                    </a:moveTo>
                    <a:lnTo>
                      <a:pt x="9094" y="-319"/>
                    </a:lnTo>
                    <a:lnTo>
                      <a:pt x="9094" y="230567"/>
                    </a:lnTo>
                    <a:lnTo>
                      <a:pt x="-431" y="230567"/>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34" name="Google Shape;2234;p66"/>
              <p:cNvSpPr/>
              <p:nvPr/>
            </p:nvSpPr>
            <p:spPr>
              <a:xfrm rot="-4611959">
                <a:off x="6139000" y="3423321"/>
                <a:ext cx="231160" cy="9535"/>
              </a:xfrm>
              <a:custGeom>
                <a:rect b="b" l="l" r="r" t="t"/>
                <a:pathLst>
                  <a:path extrusionOk="0" h="9524" w="230885">
                    <a:moveTo>
                      <a:pt x="-431" y="-319"/>
                    </a:moveTo>
                    <a:lnTo>
                      <a:pt x="230455" y="-319"/>
                    </a:lnTo>
                    <a:lnTo>
                      <a:pt x="230455" y="9206"/>
                    </a:lnTo>
                    <a:lnTo>
                      <a:pt x="-431" y="9206"/>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235" name="Google Shape;2235;p66"/>
            <p:cNvSpPr/>
            <p:nvPr/>
          </p:nvSpPr>
          <p:spPr>
            <a:xfrm>
              <a:off x="3376049" y="5519665"/>
              <a:ext cx="585689" cy="415900"/>
            </a:xfrm>
            <a:custGeom>
              <a:rect b="b" l="l" r="r" t="t"/>
              <a:pathLst>
                <a:path extrusionOk="0" h="194119" w="273367">
                  <a:moveTo>
                    <a:pt x="273368" y="0"/>
                  </a:moveTo>
                  <a:lnTo>
                    <a:pt x="234125" y="194119"/>
                  </a:lnTo>
                  <a:lnTo>
                    <a:pt x="39243" y="194119"/>
                  </a:lnTo>
                  <a:lnTo>
                    <a:pt x="0" y="0"/>
                  </a:lnTo>
                  <a:lnTo>
                    <a:pt x="273368" y="0"/>
                  </a:lnTo>
                  <a:close/>
                </a:path>
              </a:pathLst>
            </a:custGeom>
            <a:solidFill>
              <a:schemeClr val="accent1"/>
            </a:solidFill>
            <a:ln>
              <a:noFill/>
            </a:ln>
            <a:effectLst>
              <a:outerShdw blurRad="2540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36" name="Google Shape;2236;p66"/>
            <p:cNvSpPr/>
            <p:nvPr/>
          </p:nvSpPr>
          <p:spPr>
            <a:xfrm>
              <a:off x="2256777" y="2203261"/>
              <a:ext cx="2823618" cy="3023507"/>
            </a:xfrm>
            <a:custGeom>
              <a:rect b="b" l="l" r="r" t="t"/>
              <a:pathLst>
                <a:path extrusionOk="0" h="3023507" w="2823618">
                  <a:moveTo>
                    <a:pt x="1352512" y="192"/>
                  </a:moveTo>
                  <a:cubicBezTo>
                    <a:pt x="1376236" y="-205"/>
                    <a:pt x="1396240" y="73"/>
                    <a:pt x="1411904" y="483"/>
                  </a:cubicBezTo>
                  <a:cubicBezTo>
                    <a:pt x="1537215" y="-2797"/>
                    <a:pt x="1940079" y="2382"/>
                    <a:pt x="2304277" y="293914"/>
                  </a:cubicBezTo>
                  <a:cubicBezTo>
                    <a:pt x="2791372" y="683831"/>
                    <a:pt x="2817780" y="1272419"/>
                    <a:pt x="2822095" y="1379779"/>
                  </a:cubicBezTo>
                  <a:cubicBezTo>
                    <a:pt x="2854201" y="2097474"/>
                    <a:pt x="2369177" y="2553500"/>
                    <a:pt x="2294266" y="2622543"/>
                  </a:cubicBezTo>
                  <a:cubicBezTo>
                    <a:pt x="2048354" y="2843720"/>
                    <a:pt x="1740252" y="2983722"/>
                    <a:pt x="1411904" y="3023507"/>
                  </a:cubicBezTo>
                  <a:cubicBezTo>
                    <a:pt x="1083486" y="2983807"/>
                    <a:pt x="775298" y="2843788"/>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gradFill>
              <a:gsLst>
                <a:gs pos="0">
                  <a:schemeClr val="accent2"/>
                </a:gs>
                <a:gs pos="100000">
                  <a:schemeClr val="accent1"/>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37" name="Google Shape;2237;p66"/>
            <p:cNvSpPr/>
            <p:nvPr/>
          </p:nvSpPr>
          <p:spPr>
            <a:xfrm>
              <a:off x="3376049" y="5519665"/>
              <a:ext cx="585633" cy="415859"/>
            </a:xfrm>
            <a:custGeom>
              <a:rect b="b" l="l" r="r" t="t"/>
              <a:pathLst>
                <a:path extrusionOk="0" h="415859" w="585633">
                  <a:moveTo>
                    <a:pt x="0" y="0"/>
                  </a:moveTo>
                  <a:lnTo>
                    <a:pt x="585633" y="0"/>
                  </a:lnTo>
                  <a:lnTo>
                    <a:pt x="575636" y="49454"/>
                  </a:lnTo>
                  <a:lnTo>
                    <a:pt x="31288" y="49454"/>
                  </a:lnTo>
                  <a:lnTo>
                    <a:pt x="105361" y="415859"/>
                  </a:lnTo>
                  <a:lnTo>
                    <a:pt x="84070" y="415859"/>
                  </a:lnTo>
                  <a:lnTo>
                    <a:pt x="0" y="0"/>
                  </a:ln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38" name="Google Shape;2238;p66"/>
            <p:cNvSpPr/>
            <p:nvPr/>
          </p:nvSpPr>
          <p:spPr>
            <a:xfrm>
              <a:off x="2710203" y="2203261"/>
              <a:ext cx="1916798" cy="3023507"/>
            </a:xfrm>
            <a:custGeom>
              <a:rect b="b" l="l" r="r" t="t"/>
              <a:pathLst>
                <a:path extrusionOk="0" h="3023507" w="1916798">
                  <a:moveTo>
                    <a:pt x="998748" y="192"/>
                  </a:moveTo>
                  <a:cubicBezTo>
                    <a:pt x="1111384" y="2972"/>
                    <a:pt x="1347878" y="38824"/>
                    <a:pt x="1564153" y="293914"/>
                  </a:cubicBezTo>
                  <a:cubicBezTo>
                    <a:pt x="1894695" y="683831"/>
                    <a:pt x="1912472" y="1272419"/>
                    <a:pt x="1915752" y="1379779"/>
                  </a:cubicBezTo>
                  <a:cubicBezTo>
                    <a:pt x="1937673" y="2097474"/>
                    <a:pt x="1608513" y="2553500"/>
                    <a:pt x="1557593" y="2622543"/>
                  </a:cubicBezTo>
                  <a:cubicBezTo>
                    <a:pt x="1323713" y="2935995"/>
                    <a:pt x="1062387" y="3004692"/>
                    <a:pt x="958479" y="3023507"/>
                  </a:cubicBezTo>
                  <a:lnTo>
                    <a:pt x="958479" y="483"/>
                  </a:lnTo>
                  <a:cubicBezTo>
                    <a:pt x="969094" y="73"/>
                    <a:pt x="982657" y="-205"/>
                    <a:pt x="998748" y="192"/>
                  </a:cubicBezTo>
                  <a:close/>
                  <a:moveTo>
                    <a:pt x="918150" y="192"/>
                  </a:moveTo>
                  <a:cubicBezTo>
                    <a:pt x="934257" y="-205"/>
                    <a:pt x="947839" y="73"/>
                    <a:pt x="958476" y="483"/>
                  </a:cubicBezTo>
                  <a:lnTo>
                    <a:pt x="958476" y="3023507"/>
                  </a:lnTo>
                  <a:cubicBezTo>
                    <a:pt x="854394" y="3004692"/>
                    <a:pt x="593069" y="2935995"/>
                    <a:pt x="359188" y="2622715"/>
                  </a:cubicBez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gradFill>
              <a:gsLst>
                <a:gs pos="0">
                  <a:schemeClr val="accent3"/>
                </a:gs>
                <a:gs pos="100000">
                  <a:schemeClr val="accent2"/>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39" name="Google Shape;2239;p66"/>
            <p:cNvSpPr/>
            <p:nvPr/>
          </p:nvSpPr>
          <p:spPr>
            <a:xfrm>
              <a:off x="2711213" y="2222437"/>
              <a:ext cx="1593165" cy="3015570"/>
            </a:xfrm>
            <a:custGeom>
              <a:rect b="b" l="l" r="r" t="t"/>
              <a:pathLst>
                <a:path extrusionOk="0" h="3015570" w="1593165">
                  <a:moveTo>
                    <a:pt x="998748" y="192"/>
                  </a:moveTo>
                  <a:cubicBezTo>
                    <a:pt x="1111384" y="2972"/>
                    <a:pt x="1347878" y="38824"/>
                    <a:pt x="1564153" y="293914"/>
                  </a:cubicBezTo>
                  <a:lnTo>
                    <a:pt x="1593165" y="334631"/>
                  </a:lnTo>
                  <a:lnTo>
                    <a:pt x="1519727" y="257623"/>
                  </a:lnTo>
                  <a:cubicBezTo>
                    <a:pt x="1328034" y="79832"/>
                    <a:pt x="1134648" y="52079"/>
                    <a:pt x="1036092" y="49646"/>
                  </a:cubicBezTo>
                  <a:cubicBezTo>
                    <a:pt x="1020001" y="49249"/>
                    <a:pt x="1006438" y="49527"/>
                    <a:pt x="995823" y="49937"/>
                  </a:cubicBezTo>
                  <a:lnTo>
                    <a:pt x="995823" y="3015569"/>
                  </a:lnTo>
                  <a:lnTo>
                    <a:pt x="995820" y="3015570"/>
                  </a:lnTo>
                  <a:lnTo>
                    <a:pt x="995820" y="49937"/>
                  </a:lnTo>
                  <a:lnTo>
                    <a:pt x="958479" y="49668"/>
                  </a:lnTo>
                  <a:lnTo>
                    <a:pt x="958479" y="483"/>
                  </a:lnTo>
                  <a:cubicBezTo>
                    <a:pt x="969094" y="73"/>
                    <a:pt x="982657" y="-205"/>
                    <a:pt x="998748" y="192"/>
                  </a:cubicBezTo>
                  <a:close/>
                  <a:moveTo>
                    <a:pt x="918150" y="192"/>
                  </a:moveTo>
                  <a:cubicBezTo>
                    <a:pt x="934257" y="-205"/>
                    <a:pt x="947839" y="73"/>
                    <a:pt x="958476" y="483"/>
                  </a:cubicBezTo>
                  <a:lnTo>
                    <a:pt x="958476" y="49668"/>
                  </a:lnTo>
                  <a:lnTo>
                    <a:pt x="955494" y="49646"/>
                  </a:lnTo>
                  <a:cubicBezTo>
                    <a:pt x="842746" y="52426"/>
                    <a:pt x="606270" y="88278"/>
                    <a:pt x="390146" y="343368"/>
                  </a:cubicBezTo>
                  <a:cubicBezTo>
                    <a:pt x="59605" y="733803"/>
                    <a:pt x="41482" y="1322045"/>
                    <a:pt x="38374" y="1429405"/>
                  </a:cubicBezTo>
                  <a:cubicBezTo>
                    <a:pt x="19345" y="2057390"/>
                    <a:pt x="268847" y="2485032"/>
                    <a:pt x="365631" y="2628383"/>
                  </a:cubicBezTo>
                  <a:lnTo>
                    <a:pt x="375174" y="2641905"/>
                  </a:lnTo>
                  <a:lnTo>
                    <a:pt x="359188" y="2622715"/>
                  </a:ln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40" name="Google Shape;2240;p66"/>
            <p:cNvSpPr/>
            <p:nvPr/>
          </p:nvSpPr>
          <p:spPr>
            <a:xfrm>
              <a:off x="3150463" y="2198862"/>
              <a:ext cx="1036590" cy="3027906"/>
            </a:xfrm>
            <a:custGeom>
              <a:rect b="b" l="l" r="r" t="t"/>
              <a:pathLst>
                <a:path extrusionOk="0" h="3027906" w="1036590">
                  <a:moveTo>
                    <a:pt x="496386" y="4591"/>
                  </a:moveTo>
                  <a:cubicBezTo>
                    <a:pt x="505103" y="4194"/>
                    <a:pt x="512455" y="4472"/>
                    <a:pt x="518216" y="4882"/>
                  </a:cubicBezTo>
                  <a:lnTo>
                    <a:pt x="518216" y="3027906"/>
                  </a:lnTo>
                  <a:cubicBezTo>
                    <a:pt x="461429" y="3009091"/>
                    <a:pt x="320582" y="2940394"/>
                    <a:pt x="194235" y="2627114"/>
                  </a:cubicBez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cubicBezTo>
                    <a:pt x="1024815" y="683831"/>
                    <a:pt x="1034481" y="1272419"/>
                    <a:pt x="1036035" y="1379779"/>
                  </a:cubicBezTo>
                  <a:cubicBezTo>
                    <a:pt x="1047773" y="2097474"/>
                    <a:pt x="869815" y="2553500"/>
                    <a:pt x="842370" y="2622543"/>
                  </a:cubicBezTo>
                  <a:cubicBezTo>
                    <a:pt x="715678" y="2935995"/>
                    <a:pt x="574486" y="3004692"/>
                    <a:pt x="518217" y="3023507"/>
                  </a:cubicBezTo>
                  <a:lnTo>
                    <a:pt x="518217" y="483"/>
                  </a:lnTo>
                  <a:cubicBezTo>
                    <a:pt x="523956" y="73"/>
                    <a:pt x="531289" y="-205"/>
                    <a:pt x="539990" y="192"/>
                  </a:cubicBezTo>
                  <a:close/>
                </a:path>
              </a:pathLst>
            </a:custGeom>
            <a:gradFill>
              <a:gsLst>
                <a:gs pos="0">
                  <a:schemeClr val="accent4"/>
                </a:gs>
                <a:gs pos="50000">
                  <a:schemeClr val="accent3"/>
                </a:gs>
                <a:gs pos="52000">
                  <a:schemeClr val="accent4"/>
                </a:gs>
                <a:gs pos="100000">
                  <a:schemeClr val="accent3"/>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41" name="Google Shape;2241;p66"/>
            <p:cNvSpPr/>
            <p:nvPr/>
          </p:nvSpPr>
          <p:spPr>
            <a:xfrm>
              <a:off x="3169640" y="2199871"/>
              <a:ext cx="864956" cy="3015976"/>
            </a:xfrm>
            <a:custGeom>
              <a:rect b="b" l="l" r="r" t="t"/>
              <a:pathLst>
                <a:path extrusionOk="0" h="3015976" w="864956">
                  <a:moveTo>
                    <a:pt x="496386" y="4591"/>
                  </a:moveTo>
                  <a:cubicBezTo>
                    <a:pt x="505103" y="4194"/>
                    <a:pt x="512455" y="4472"/>
                    <a:pt x="518216" y="4882"/>
                  </a:cubicBezTo>
                  <a:lnTo>
                    <a:pt x="518216" y="54080"/>
                  </a:lnTo>
                  <a:lnTo>
                    <a:pt x="515562" y="54045"/>
                  </a:lnTo>
                  <a:cubicBezTo>
                    <a:pt x="454545" y="56825"/>
                    <a:pt x="326641" y="92677"/>
                    <a:pt x="209440" y="347767"/>
                  </a:cubicBezTo>
                  <a:cubicBezTo>
                    <a:pt x="31829" y="738202"/>
                    <a:pt x="21473" y="1326444"/>
                    <a:pt x="19747" y="1433804"/>
                  </a:cubicBezTo>
                  <a:cubicBezTo>
                    <a:pt x="10816" y="1972077"/>
                    <a:pt x="108683" y="2363159"/>
                    <a:pt x="169826" y="2554185"/>
                  </a:cubicBezTo>
                  <a:lnTo>
                    <a:pt x="196316" y="2631739"/>
                  </a:lnTo>
                  <a:lnTo>
                    <a:pt x="194235" y="2627114"/>
                  </a:ln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lnTo>
                    <a:pt x="864956" y="342697"/>
                  </a:lnTo>
                  <a:lnTo>
                    <a:pt x="776562" y="190249"/>
                  </a:lnTo>
                  <a:cubicBezTo>
                    <a:pt x="688220" y="72419"/>
                    <a:pt x="604844" y="51731"/>
                    <a:pt x="559166" y="49646"/>
                  </a:cubicBezTo>
                  <a:cubicBezTo>
                    <a:pt x="550465" y="49249"/>
                    <a:pt x="543132" y="49527"/>
                    <a:pt x="537393" y="49937"/>
                  </a:cubicBezTo>
                  <a:lnTo>
                    <a:pt x="537393" y="3015976"/>
                  </a:lnTo>
                  <a:lnTo>
                    <a:pt x="537392" y="3015976"/>
                  </a:lnTo>
                  <a:lnTo>
                    <a:pt x="537392" y="54336"/>
                  </a:lnTo>
                  <a:lnTo>
                    <a:pt x="518217" y="54081"/>
                  </a:lnTo>
                  <a:lnTo>
                    <a:pt x="518217" y="483"/>
                  </a:lnTo>
                  <a:cubicBezTo>
                    <a:pt x="523956" y="73"/>
                    <a:pt x="531289" y="-205"/>
                    <a:pt x="53999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42" name="Google Shape;2242;p66"/>
            <p:cNvSpPr/>
            <p:nvPr/>
          </p:nvSpPr>
          <p:spPr>
            <a:xfrm>
              <a:off x="2257788" y="2204270"/>
              <a:ext cx="2049602" cy="2904841"/>
            </a:xfrm>
            <a:custGeom>
              <a:rect b="b" l="l" r="r" t="t"/>
              <a:pathLst>
                <a:path extrusionOk="0" h="2904841" w="2049602">
                  <a:moveTo>
                    <a:pt x="1352512" y="192"/>
                  </a:moveTo>
                  <a:cubicBezTo>
                    <a:pt x="1376236" y="-205"/>
                    <a:pt x="1396240" y="73"/>
                    <a:pt x="1411904" y="483"/>
                  </a:cubicBezTo>
                  <a:cubicBezTo>
                    <a:pt x="1505888" y="-1977"/>
                    <a:pt x="1755994" y="321"/>
                    <a:pt x="2028820" y="124614"/>
                  </a:cubicBezTo>
                  <a:lnTo>
                    <a:pt x="2049602" y="135611"/>
                  </a:lnTo>
                  <a:lnTo>
                    <a:pt x="1949422" y="96315"/>
                  </a:lnTo>
                  <a:cubicBezTo>
                    <a:pt x="1731466" y="23911"/>
                    <a:pt x="1544728" y="22657"/>
                    <a:pt x="1466408" y="24707"/>
                  </a:cubicBezTo>
                  <a:cubicBezTo>
                    <a:pt x="1450744" y="24297"/>
                    <a:pt x="1430740" y="24019"/>
                    <a:pt x="1407016" y="24416"/>
                  </a:cubicBezTo>
                  <a:cubicBezTo>
                    <a:pt x="1240944" y="27196"/>
                    <a:pt x="892536" y="63048"/>
                    <a:pt x="573861" y="318138"/>
                  </a:cubicBezTo>
                  <a:cubicBezTo>
                    <a:pt x="86768" y="708055"/>
                    <a:pt x="60360" y="1296643"/>
                    <a:pt x="56043" y="1404003"/>
                  </a:cubicBezTo>
                  <a:cubicBezTo>
                    <a:pt x="23767" y="2121698"/>
                    <a:pt x="508789" y="2577724"/>
                    <a:pt x="583873" y="2646767"/>
                  </a:cubicBezTo>
                  <a:cubicBezTo>
                    <a:pt x="676097" y="2729734"/>
                    <a:pt x="777075" y="2801279"/>
                    <a:pt x="884593" y="2860394"/>
                  </a:cubicBezTo>
                  <a:lnTo>
                    <a:pt x="973281" y="2904841"/>
                  </a:lnTo>
                  <a:lnTo>
                    <a:pt x="939703" y="2891105"/>
                  </a:lnTo>
                  <a:cubicBezTo>
                    <a:pt x="790863" y="2823482"/>
                    <a:pt x="652334" y="2733166"/>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243" name="Google Shape;2243;p66"/>
          <p:cNvGrpSpPr/>
          <p:nvPr/>
        </p:nvGrpSpPr>
        <p:grpSpPr>
          <a:xfrm>
            <a:off x="780331" y="2355645"/>
            <a:ext cx="1220368" cy="1615003"/>
            <a:chOff x="2256777" y="2198862"/>
            <a:chExt cx="2823618" cy="3736703"/>
          </a:xfrm>
        </p:grpSpPr>
        <p:grpSp>
          <p:nvGrpSpPr>
            <p:cNvPr id="2244" name="Google Shape;2244;p66"/>
            <p:cNvGrpSpPr/>
            <p:nvPr/>
          </p:nvGrpSpPr>
          <p:grpSpPr>
            <a:xfrm>
              <a:off x="3294899" y="5120706"/>
              <a:ext cx="748973" cy="454603"/>
              <a:chOff x="5910230" y="3314449"/>
              <a:chExt cx="375256" cy="227768"/>
            </a:xfrm>
          </p:grpSpPr>
          <p:sp>
            <p:nvSpPr>
              <p:cNvPr id="2245" name="Google Shape;2245;p66"/>
              <p:cNvSpPr/>
              <p:nvPr/>
            </p:nvSpPr>
            <p:spPr>
              <a:xfrm rot="-788041">
                <a:off x="5936369" y="3312998"/>
                <a:ext cx="9535" cy="231160"/>
              </a:xfrm>
              <a:custGeom>
                <a:rect b="b" l="l" r="r" t="t"/>
                <a:pathLst>
                  <a:path extrusionOk="0" h="230885" w="9524">
                    <a:moveTo>
                      <a:pt x="-431" y="-319"/>
                    </a:moveTo>
                    <a:lnTo>
                      <a:pt x="9094" y="-319"/>
                    </a:lnTo>
                    <a:lnTo>
                      <a:pt x="9094" y="230567"/>
                    </a:lnTo>
                    <a:lnTo>
                      <a:pt x="-431" y="230567"/>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46" name="Google Shape;2246;p66"/>
              <p:cNvSpPr/>
              <p:nvPr/>
            </p:nvSpPr>
            <p:spPr>
              <a:xfrm rot="-4611959">
                <a:off x="6139000" y="3423321"/>
                <a:ext cx="231160" cy="9535"/>
              </a:xfrm>
              <a:custGeom>
                <a:rect b="b" l="l" r="r" t="t"/>
                <a:pathLst>
                  <a:path extrusionOk="0" h="9524" w="230885">
                    <a:moveTo>
                      <a:pt x="-431" y="-319"/>
                    </a:moveTo>
                    <a:lnTo>
                      <a:pt x="230455" y="-319"/>
                    </a:lnTo>
                    <a:lnTo>
                      <a:pt x="230455" y="9206"/>
                    </a:lnTo>
                    <a:lnTo>
                      <a:pt x="-431" y="9206"/>
                    </a:lnTo>
                    <a:close/>
                  </a:path>
                </a:pathLst>
              </a:custGeom>
              <a:solidFill>
                <a:srgbClr val="BFBFBF"/>
              </a:solidFill>
              <a:ln>
                <a:noFill/>
              </a:ln>
              <a:effectLst>
                <a:outerShdw blurRad="254000" sx="102000" rotWithShape="0" algn="ctr" sy="102000">
                  <a:srgbClr val="000000">
                    <a:alpha val="2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247" name="Google Shape;2247;p66"/>
            <p:cNvSpPr/>
            <p:nvPr/>
          </p:nvSpPr>
          <p:spPr>
            <a:xfrm>
              <a:off x="3376049" y="5519665"/>
              <a:ext cx="585689" cy="415900"/>
            </a:xfrm>
            <a:custGeom>
              <a:rect b="b" l="l" r="r" t="t"/>
              <a:pathLst>
                <a:path extrusionOk="0" h="194119" w="273367">
                  <a:moveTo>
                    <a:pt x="273368" y="0"/>
                  </a:moveTo>
                  <a:lnTo>
                    <a:pt x="234125" y="194119"/>
                  </a:lnTo>
                  <a:lnTo>
                    <a:pt x="39243" y="194119"/>
                  </a:lnTo>
                  <a:lnTo>
                    <a:pt x="0" y="0"/>
                  </a:lnTo>
                  <a:lnTo>
                    <a:pt x="273368" y="0"/>
                  </a:lnTo>
                  <a:close/>
                </a:path>
              </a:pathLst>
            </a:custGeom>
            <a:solidFill>
              <a:schemeClr val="accent1"/>
            </a:solidFill>
            <a:ln>
              <a:noFill/>
            </a:ln>
            <a:effectLst>
              <a:outerShdw blurRad="2540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48" name="Google Shape;2248;p66"/>
            <p:cNvSpPr/>
            <p:nvPr/>
          </p:nvSpPr>
          <p:spPr>
            <a:xfrm>
              <a:off x="2256777" y="2203261"/>
              <a:ext cx="2823618" cy="3023507"/>
            </a:xfrm>
            <a:custGeom>
              <a:rect b="b" l="l" r="r" t="t"/>
              <a:pathLst>
                <a:path extrusionOk="0" h="3023507" w="2823618">
                  <a:moveTo>
                    <a:pt x="1352512" y="192"/>
                  </a:moveTo>
                  <a:cubicBezTo>
                    <a:pt x="1376236" y="-205"/>
                    <a:pt x="1396240" y="73"/>
                    <a:pt x="1411904" y="483"/>
                  </a:cubicBezTo>
                  <a:cubicBezTo>
                    <a:pt x="1537215" y="-2797"/>
                    <a:pt x="1940079" y="2382"/>
                    <a:pt x="2304277" y="293914"/>
                  </a:cubicBezTo>
                  <a:cubicBezTo>
                    <a:pt x="2791372" y="683831"/>
                    <a:pt x="2817780" y="1272419"/>
                    <a:pt x="2822095" y="1379779"/>
                  </a:cubicBezTo>
                  <a:cubicBezTo>
                    <a:pt x="2854201" y="2097474"/>
                    <a:pt x="2369177" y="2553500"/>
                    <a:pt x="2294266" y="2622543"/>
                  </a:cubicBezTo>
                  <a:cubicBezTo>
                    <a:pt x="2048354" y="2843720"/>
                    <a:pt x="1740252" y="2983722"/>
                    <a:pt x="1411904" y="3023507"/>
                  </a:cubicBezTo>
                  <a:cubicBezTo>
                    <a:pt x="1083486" y="2983807"/>
                    <a:pt x="775298" y="2843788"/>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gradFill>
              <a:gsLst>
                <a:gs pos="0">
                  <a:schemeClr val="accent2"/>
                </a:gs>
                <a:gs pos="100000">
                  <a:schemeClr val="accent1"/>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49" name="Google Shape;2249;p66"/>
            <p:cNvSpPr/>
            <p:nvPr/>
          </p:nvSpPr>
          <p:spPr>
            <a:xfrm>
              <a:off x="3376049" y="5519665"/>
              <a:ext cx="585633" cy="415859"/>
            </a:xfrm>
            <a:custGeom>
              <a:rect b="b" l="l" r="r" t="t"/>
              <a:pathLst>
                <a:path extrusionOk="0" h="415859" w="585633">
                  <a:moveTo>
                    <a:pt x="0" y="0"/>
                  </a:moveTo>
                  <a:lnTo>
                    <a:pt x="585633" y="0"/>
                  </a:lnTo>
                  <a:lnTo>
                    <a:pt x="575636" y="49454"/>
                  </a:lnTo>
                  <a:lnTo>
                    <a:pt x="31288" y="49454"/>
                  </a:lnTo>
                  <a:lnTo>
                    <a:pt x="105361" y="415859"/>
                  </a:lnTo>
                  <a:lnTo>
                    <a:pt x="84070" y="415859"/>
                  </a:lnTo>
                  <a:lnTo>
                    <a:pt x="0" y="0"/>
                  </a:ln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50" name="Google Shape;2250;p66"/>
            <p:cNvSpPr/>
            <p:nvPr/>
          </p:nvSpPr>
          <p:spPr>
            <a:xfrm>
              <a:off x="2710203" y="2203261"/>
              <a:ext cx="1916798" cy="3023507"/>
            </a:xfrm>
            <a:custGeom>
              <a:rect b="b" l="l" r="r" t="t"/>
              <a:pathLst>
                <a:path extrusionOk="0" h="3023507" w="1916798">
                  <a:moveTo>
                    <a:pt x="998748" y="192"/>
                  </a:moveTo>
                  <a:cubicBezTo>
                    <a:pt x="1111384" y="2972"/>
                    <a:pt x="1347878" y="38824"/>
                    <a:pt x="1564153" y="293914"/>
                  </a:cubicBezTo>
                  <a:cubicBezTo>
                    <a:pt x="1894695" y="683831"/>
                    <a:pt x="1912472" y="1272419"/>
                    <a:pt x="1915752" y="1379779"/>
                  </a:cubicBezTo>
                  <a:cubicBezTo>
                    <a:pt x="1937673" y="2097474"/>
                    <a:pt x="1608513" y="2553500"/>
                    <a:pt x="1557593" y="2622543"/>
                  </a:cubicBezTo>
                  <a:cubicBezTo>
                    <a:pt x="1323713" y="2935995"/>
                    <a:pt x="1062387" y="3004692"/>
                    <a:pt x="958479" y="3023507"/>
                  </a:cubicBezTo>
                  <a:lnTo>
                    <a:pt x="958479" y="483"/>
                  </a:lnTo>
                  <a:cubicBezTo>
                    <a:pt x="969094" y="73"/>
                    <a:pt x="982657" y="-205"/>
                    <a:pt x="998748" y="192"/>
                  </a:cubicBezTo>
                  <a:close/>
                  <a:moveTo>
                    <a:pt x="918150" y="192"/>
                  </a:moveTo>
                  <a:cubicBezTo>
                    <a:pt x="934257" y="-205"/>
                    <a:pt x="947839" y="73"/>
                    <a:pt x="958476" y="483"/>
                  </a:cubicBezTo>
                  <a:lnTo>
                    <a:pt x="958476" y="3023507"/>
                  </a:lnTo>
                  <a:cubicBezTo>
                    <a:pt x="854394" y="3004692"/>
                    <a:pt x="593069" y="2935995"/>
                    <a:pt x="359188" y="2622715"/>
                  </a:cubicBez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gradFill>
              <a:gsLst>
                <a:gs pos="0">
                  <a:schemeClr val="accent3"/>
                </a:gs>
                <a:gs pos="100000">
                  <a:schemeClr val="accent2"/>
                </a:gs>
              </a:gsLst>
              <a:lin ang="0" scaled="0"/>
            </a:gradFill>
            <a:ln>
              <a:noFill/>
            </a:ln>
            <a:effectLst>
              <a:outerShdw blurRad="171450"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51" name="Google Shape;2251;p66"/>
            <p:cNvSpPr/>
            <p:nvPr/>
          </p:nvSpPr>
          <p:spPr>
            <a:xfrm>
              <a:off x="2711213" y="2222437"/>
              <a:ext cx="1593165" cy="3015570"/>
            </a:xfrm>
            <a:custGeom>
              <a:rect b="b" l="l" r="r" t="t"/>
              <a:pathLst>
                <a:path extrusionOk="0" h="3015570" w="1593165">
                  <a:moveTo>
                    <a:pt x="998748" y="192"/>
                  </a:moveTo>
                  <a:cubicBezTo>
                    <a:pt x="1111384" y="2972"/>
                    <a:pt x="1347878" y="38824"/>
                    <a:pt x="1564153" y="293914"/>
                  </a:cubicBezTo>
                  <a:lnTo>
                    <a:pt x="1593165" y="334631"/>
                  </a:lnTo>
                  <a:lnTo>
                    <a:pt x="1519727" y="257623"/>
                  </a:lnTo>
                  <a:cubicBezTo>
                    <a:pt x="1328034" y="79832"/>
                    <a:pt x="1134648" y="52079"/>
                    <a:pt x="1036092" y="49646"/>
                  </a:cubicBezTo>
                  <a:cubicBezTo>
                    <a:pt x="1020001" y="49249"/>
                    <a:pt x="1006438" y="49527"/>
                    <a:pt x="995823" y="49937"/>
                  </a:cubicBezTo>
                  <a:lnTo>
                    <a:pt x="995823" y="3015569"/>
                  </a:lnTo>
                  <a:lnTo>
                    <a:pt x="995820" y="3015570"/>
                  </a:lnTo>
                  <a:lnTo>
                    <a:pt x="995820" y="49937"/>
                  </a:lnTo>
                  <a:lnTo>
                    <a:pt x="958479" y="49668"/>
                  </a:lnTo>
                  <a:lnTo>
                    <a:pt x="958479" y="483"/>
                  </a:lnTo>
                  <a:cubicBezTo>
                    <a:pt x="969094" y="73"/>
                    <a:pt x="982657" y="-205"/>
                    <a:pt x="998748" y="192"/>
                  </a:cubicBezTo>
                  <a:close/>
                  <a:moveTo>
                    <a:pt x="918150" y="192"/>
                  </a:moveTo>
                  <a:cubicBezTo>
                    <a:pt x="934257" y="-205"/>
                    <a:pt x="947839" y="73"/>
                    <a:pt x="958476" y="483"/>
                  </a:cubicBezTo>
                  <a:lnTo>
                    <a:pt x="958476" y="49668"/>
                  </a:lnTo>
                  <a:lnTo>
                    <a:pt x="955494" y="49646"/>
                  </a:lnTo>
                  <a:cubicBezTo>
                    <a:pt x="842746" y="52426"/>
                    <a:pt x="606270" y="88278"/>
                    <a:pt x="390146" y="343368"/>
                  </a:cubicBezTo>
                  <a:cubicBezTo>
                    <a:pt x="59605" y="733803"/>
                    <a:pt x="41482" y="1322045"/>
                    <a:pt x="38374" y="1429405"/>
                  </a:cubicBezTo>
                  <a:cubicBezTo>
                    <a:pt x="19345" y="2057390"/>
                    <a:pt x="268847" y="2485032"/>
                    <a:pt x="365631" y="2628383"/>
                  </a:cubicBezTo>
                  <a:lnTo>
                    <a:pt x="375174" y="2641905"/>
                  </a:lnTo>
                  <a:lnTo>
                    <a:pt x="359188" y="2622715"/>
                  </a:lnTo>
                  <a:cubicBezTo>
                    <a:pt x="308269" y="2553672"/>
                    <a:pt x="-20718" y="2097648"/>
                    <a:pt x="1030" y="1379951"/>
                  </a:cubicBezTo>
                  <a:cubicBezTo>
                    <a:pt x="4138" y="1272591"/>
                    <a:pt x="22261" y="684349"/>
                    <a:pt x="352802" y="293914"/>
                  </a:cubicBezTo>
                  <a:cubicBezTo>
                    <a:pt x="568926" y="38824"/>
                    <a:pt x="805402" y="2972"/>
                    <a:pt x="91815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52" name="Google Shape;2252;p66"/>
            <p:cNvSpPr/>
            <p:nvPr/>
          </p:nvSpPr>
          <p:spPr>
            <a:xfrm>
              <a:off x="3150463" y="2198862"/>
              <a:ext cx="1036590" cy="3027906"/>
            </a:xfrm>
            <a:custGeom>
              <a:rect b="b" l="l" r="r" t="t"/>
              <a:pathLst>
                <a:path extrusionOk="0" h="3027906" w="1036590">
                  <a:moveTo>
                    <a:pt x="496386" y="4591"/>
                  </a:moveTo>
                  <a:cubicBezTo>
                    <a:pt x="505103" y="4194"/>
                    <a:pt x="512455" y="4472"/>
                    <a:pt x="518216" y="4882"/>
                  </a:cubicBezTo>
                  <a:lnTo>
                    <a:pt x="518216" y="3027906"/>
                  </a:lnTo>
                  <a:cubicBezTo>
                    <a:pt x="461429" y="3009091"/>
                    <a:pt x="320582" y="2940394"/>
                    <a:pt x="194235" y="2627114"/>
                  </a:cubicBez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cubicBezTo>
                    <a:pt x="1024815" y="683831"/>
                    <a:pt x="1034481" y="1272419"/>
                    <a:pt x="1036035" y="1379779"/>
                  </a:cubicBezTo>
                  <a:cubicBezTo>
                    <a:pt x="1047773" y="2097474"/>
                    <a:pt x="869815" y="2553500"/>
                    <a:pt x="842370" y="2622543"/>
                  </a:cubicBezTo>
                  <a:cubicBezTo>
                    <a:pt x="715678" y="2935995"/>
                    <a:pt x="574486" y="3004692"/>
                    <a:pt x="518217" y="3023507"/>
                  </a:cubicBezTo>
                  <a:lnTo>
                    <a:pt x="518217" y="483"/>
                  </a:lnTo>
                  <a:cubicBezTo>
                    <a:pt x="523956" y="73"/>
                    <a:pt x="531289" y="-205"/>
                    <a:pt x="539990" y="192"/>
                  </a:cubicBezTo>
                  <a:close/>
                </a:path>
              </a:pathLst>
            </a:custGeom>
            <a:gradFill>
              <a:gsLst>
                <a:gs pos="0">
                  <a:schemeClr val="accent4"/>
                </a:gs>
                <a:gs pos="50000">
                  <a:schemeClr val="accent3"/>
                </a:gs>
                <a:gs pos="52000">
                  <a:schemeClr val="accent4"/>
                </a:gs>
                <a:gs pos="100000">
                  <a:schemeClr val="accent3"/>
                </a:gs>
              </a:gsLst>
              <a:lin ang="0" scaled="0"/>
            </a:gradFill>
            <a:ln>
              <a:noFill/>
            </a:ln>
            <a:effectLst>
              <a:outerShdw blurRad="128588" rotWithShape="0" algn="bl">
                <a:srgbClr val="1C0935">
                  <a:alpha val="6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53" name="Google Shape;2253;p66"/>
            <p:cNvSpPr/>
            <p:nvPr/>
          </p:nvSpPr>
          <p:spPr>
            <a:xfrm>
              <a:off x="3169640" y="2199871"/>
              <a:ext cx="864956" cy="3015976"/>
            </a:xfrm>
            <a:custGeom>
              <a:rect b="b" l="l" r="r" t="t"/>
              <a:pathLst>
                <a:path extrusionOk="0" h="3015976" w="864956">
                  <a:moveTo>
                    <a:pt x="496386" y="4591"/>
                  </a:moveTo>
                  <a:cubicBezTo>
                    <a:pt x="505103" y="4194"/>
                    <a:pt x="512455" y="4472"/>
                    <a:pt x="518216" y="4882"/>
                  </a:cubicBezTo>
                  <a:lnTo>
                    <a:pt x="518216" y="54080"/>
                  </a:lnTo>
                  <a:lnTo>
                    <a:pt x="515562" y="54045"/>
                  </a:lnTo>
                  <a:cubicBezTo>
                    <a:pt x="454545" y="56825"/>
                    <a:pt x="326641" y="92677"/>
                    <a:pt x="209440" y="347767"/>
                  </a:cubicBezTo>
                  <a:cubicBezTo>
                    <a:pt x="31829" y="738202"/>
                    <a:pt x="21473" y="1326444"/>
                    <a:pt x="19747" y="1433804"/>
                  </a:cubicBezTo>
                  <a:cubicBezTo>
                    <a:pt x="10816" y="1972077"/>
                    <a:pt x="108683" y="2363159"/>
                    <a:pt x="169826" y="2554185"/>
                  </a:cubicBezTo>
                  <a:lnTo>
                    <a:pt x="196316" y="2631739"/>
                  </a:lnTo>
                  <a:lnTo>
                    <a:pt x="194235" y="2627114"/>
                  </a:lnTo>
                  <a:cubicBezTo>
                    <a:pt x="166618" y="2558071"/>
                    <a:pt x="-11338" y="2102047"/>
                    <a:pt x="571" y="1384350"/>
                  </a:cubicBezTo>
                  <a:cubicBezTo>
                    <a:pt x="2297" y="1276990"/>
                    <a:pt x="12653" y="688748"/>
                    <a:pt x="190264" y="298313"/>
                  </a:cubicBezTo>
                  <a:cubicBezTo>
                    <a:pt x="307465" y="43223"/>
                    <a:pt x="435369" y="7371"/>
                    <a:pt x="496386" y="4591"/>
                  </a:cubicBezTo>
                  <a:close/>
                  <a:moveTo>
                    <a:pt x="539990" y="192"/>
                  </a:moveTo>
                  <a:cubicBezTo>
                    <a:pt x="600894" y="2972"/>
                    <a:pt x="728817" y="38824"/>
                    <a:pt x="846169" y="293914"/>
                  </a:cubicBezTo>
                  <a:lnTo>
                    <a:pt x="864956" y="342697"/>
                  </a:lnTo>
                  <a:lnTo>
                    <a:pt x="776562" y="190249"/>
                  </a:lnTo>
                  <a:cubicBezTo>
                    <a:pt x="688220" y="72419"/>
                    <a:pt x="604844" y="51731"/>
                    <a:pt x="559166" y="49646"/>
                  </a:cubicBezTo>
                  <a:cubicBezTo>
                    <a:pt x="550465" y="49249"/>
                    <a:pt x="543132" y="49527"/>
                    <a:pt x="537393" y="49937"/>
                  </a:cubicBezTo>
                  <a:lnTo>
                    <a:pt x="537393" y="3015976"/>
                  </a:lnTo>
                  <a:lnTo>
                    <a:pt x="537392" y="3015976"/>
                  </a:lnTo>
                  <a:lnTo>
                    <a:pt x="537392" y="54336"/>
                  </a:lnTo>
                  <a:lnTo>
                    <a:pt x="518217" y="54081"/>
                  </a:lnTo>
                  <a:lnTo>
                    <a:pt x="518217" y="483"/>
                  </a:lnTo>
                  <a:cubicBezTo>
                    <a:pt x="523956" y="73"/>
                    <a:pt x="531289" y="-205"/>
                    <a:pt x="539990"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54" name="Google Shape;2254;p66"/>
            <p:cNvSpPr/>
            <p:nvPr/>
          </p:nvSpPr>
          <p:spPr>
            <a:xfrm>
              <a:off x="2257788" y="2204270"/>
              <a:ext cx="2049602" cy="2904841"/>
            </a:xfrm>
            <a:custGeom>
              <a:rect b="b" l="l" r="r" t="t"/>
              <a:pathLst>
                <a:path extrusionOk="0" h="2904841" w="2049602">
                  <a:moveTo>
                    <a:pt x="1352512" y="192"/>
                  </a:moveTo>
                  <a:cubicBezTo>
                    <a:pt x="1376236" y="-205"/>
                    <a:pt x="1396240" y="73"/>
                    <a:pt x="1411904" y="483"/>
                  </a:cubicBezTo>
                  <a:cubicBezTo>
                    <a:pt x="1505888" y="-1977"/>
                    <a:pt x="1755994" y="321"/>
                    <a:pt x="2028820" y="124614"/>
                  </a:cubicBezTo>
                  <a:lnTo>
                    <a:pt x="2049602" y="135611"/>
                  </a:lnTo>
                  <a:lnTo>
                    <a:pt x="1949422" y="96315"/>
                  </a:lnTo>
                  <a:cubicBezTo>
                    <a:pt x="1731466" y="23911"/>
                    <a:pt x="1544728" y="22657"/>
                    <a:pt x="1466408" y="24707"/>
                  </a:cubicBezTo>
                  <a:cubicBezTo>
                    <a:pt x="1450744" y="24297"/>
                    <a:pt x="1430740" y="24019"/>
                    <a:pt x="1407016" y="24416"/>
                  </a:cubicBezTo>
                  <a:cubicBezTo>
                    <a:pt x="1240944" y="27196"/>
                    <a:pt x="892536" y="63048"/>
                    <a:pt x="573861" y="318138"/>
                  </a:cubicBezTo>
                  <a:cubicBezTo>
                    <a:pt x="86768" y="708055"/>
                    <a:pt x="60360" y="1296643"/>
                    <a:pt x="56043" y="1404003"/>
                  </a:cubicBezTo>
                  <a:cubicBezTo>
                    <a:pt x="23767" y="2121698"/>
                    <a:pt x="508789" y="2577724"/>
                    <a:pt x="583873" y="2646767"/>
                  </a:cubicBezTo>
                  <a:cubicBezTo>
                    <a:pt x="676097" y="2729734"/>
                    <a:pt x="777075" y="2801279"/>
                    <a:pt x="884593" y="2860394"/>
                  </a:cubicBezTo>
                  <a:lnTo>
                    <a:pt x="973281" y="2904841"/>
                  </a:lnTo>
                  <a:lnTo>
                    <a:pt x="939703" y="2891105"/>
                  </a:lnTo>
                  <a:cubicBezTo>
                    <a:pt x="790863" y="2823482"/>
                    <a:pt x="652334" y="2733166"/>
                    <a:pt x="529369" y="2622543"/>
                  </a:cubicBezTo>
                  <a:cubicBezTo>
                    <a:pt x="454285" y="2553500"/>
                    <a:pt x="-30737" y="2097474"/>
                    <a:pt x="1539" y="1379779"/>
                  </a:cubicBezTo>
                  <a:cubicBezTo>
                    <a:pt x="5856" y="1272419"/>
                    <a:pt x="32264" y="683831"/>
                    <a:pt x="519357" y="293914"/>
                  </a:cubicBezTo>
                  <a:cubicBezTo>
                    <a:pt x="838032" y="38824"/>
                    <a:pt x="1186440" y="2972"/>
                    <a:pt x="1352512" y="192"/>
                  </a:cubicBezTo>
                  <a:close/>
                </a:path>
              </a:pathLst>
            </a:custGeom>
            <a:solidFill>
              <a:srgbClr val="FFFFFF">
                <a:alpha val="2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255" name="Google Shape;2255;p66"/>
          <p:cNvSpPr txBox="1"/>
          <p:nvPr>
            <p:ph type="title"/>
          </p:nvPr>
        </p:nvSpPr>
        <p:spPr>
          <a:xfrm>
            <a:off x="415600" y="745767"/>
            <a:ext cx="113607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And this is a timeline or process</a:t>
            </a:r>
            <a:endParaRPr/>
          </a:p>
        </p:txBody>
      </p:sp>
      <p:sp>
        <p:nvSpPr>
          <p:cNvPr id="2256" name="Google Shape;2256;p66"/>
          <p:cNvSpPr txBox="1"/>
          <p:nvPr>
            <p:ph idx="3" type="body"/>
          </p:nvPr>
        </p:nvSpPr>
        <p:spPr>
          <a:xfrm>
            <a:off x="2775375" y="4155571"/>
            <a:ext cx="1997700" cy="16755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a:t>
            </a:r>
            <a:endParaRPr/>
          </a:p>
        </p:txBody>
      </p:sp>
      <p:sp>
        <p:nvSpPr>
          <p:cNvPr id="2257" name="Google Shape;2257;p66"/>
          <p:cNvSpPr txBox="1"/>
          <p:nvPr>
            <p:ph idx="13" type="body"/>
          </p:nvPr>
        </p:nvSpPr>
        <p:spPr>
          <a:xfrm>
            <a:off x="5135150" y="3881610"/>
            <a:ext cx="1997700" cy="16755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a:t>
            </a:r>
            <a:endParaRPr/>
          </a:p>
        </p:txBody>
      </p:sp>
      <p:sp>
        <p:nvSpPr>
          <p:cNvPr id="2258" name="Google Shape;2258;p66"/>
          <p:cNvSpPr txBox="1"/>
          <p:nvPr>
            <p:ph idx="2" type="body"/>
          </p:nvPr>
        </p:nvSpPr>
        <p:spPr>
          <a:xfrm>
            <a:off x="7494925" y="3772025"/>
            <a:ext cx="1997700" cy="16755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a:t>
            </a:r>
            <a:endParaRPr/>
          </a:p>
        </p:txBody>
      </p:sp>
      <p:sp>
        <p:nvSpPr>
          <p:cNvPr id="2259" name="Google Shape;2259;p66"/>
          <p:cNvSpPr txBox="1"/>
          <p:nvPr>
            <p:ph idx="1" type="body"/>
          </p:nvPr>
        </p:nvSpPr>
        <p:spPr>
          <a:xfrm>
            <a:off x="415600" y="4155571"/>
            <a:ext cx="1997700" cy="16755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a:t>
            </a:r>
            <a:endParaRPr/>
          </a:p>
        </p:txBody>
      </p:sp>
      <p:sp>
        <p:nvSpPr>
          <p:cNvPr id="2260" name="Google Shape;2260;p66"/>
          <p:cNvSpPr txBox="1"/>
          <p:nvPr>
            <p:ph idx="4" type="body"/>
          </p:nvPr>
        </p:nvSpPr>
        <p:spPr>
          <a:xfrm>
            <a:off x="9702300" y="4045986"/>
            <a:ext cx="1997700" cy="16755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a:t>
            </a:r>
            <a:endParaRPr/>
          </a:p>
        </p:txBody>
      </p:sp>
      <p:sp>
        <p:nvSpPr>
          <p:cNvPr id="2261" name="Google Shape;2261;p66"/>
          <p:cNvSpPr txBox="1"/>
          <p:nvPr>
            <p:ph idx="5" type="subTitle"/>
          </p:nvPr>
        </p:nvSpPr>
        <p:spPr>
          <a:xfrm>
            <a:off x="339400" y="270730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Monday</a:t>
            </a:r>
            <a:endParaRPr/>
          </a:p>
        </p:txBody>
      </p:sp>
      <p:sp>
        <p:nvSpPr>
          <p:cNvPr id="2262" name="Google Shape;2262;p66"/>
          <p:cNvSpPr txBox="1"/>
          <p:nvPr>
            <p:ph idx="6" type="subTitle"/>
          </p:nvPr>
        </p:nvSpPr>
        <p:spPr>
          <a:xfrm>
            <a:off x="2775377" y="292560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Tuesday</a:t>
            </a:r>
            <a:endParaRPr/>
          </a:p>
        </p:txBody>
      </p:sp>
      <p:sp>
        <p:nvSpPr>
          <p:cNvPr id="2263" name="Google Shape;2263;p66"/>
          <p:cNvSpPr txBox="1"/>
          <p:nvPr>
            <p:ph idx="7" type="subTitle"/>
          </p:nvPr>
        </p:nvSpPr>
        <p:spPr>
          <a:xfrm>
            <a:off x="5135153" y="257110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Wednesday</a:t>
            </a:r>
            <a:endParaRPr/>
          </a:p>
        </p:txBody>
      </p:sp>
      <p:sp>
        <p:nvSpPr>
          <p:cNvPr id="2264" name="Google Shape;2264;p66"/>
          <p:cNvSpPr txBox="1"/>
          <p:nvPr>
            <p:ph idx="8" type="subTitle"/>
          </p:nvPr>
        </p:nvSpPr>
        <p:spPr>
          <a:xfrm>
            <a:off x="7494930" y="241870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Thursday</a:t>
            </a:r>
            <a:endParaRPr/>
          </a:p>
        </p:txBody>
      </p:sp>
      <p:sp>
        <p:nvSpPr>
          <p:cNvPr id="2265" name="Google Shape;2265;p66"/>
          <p:cNvSpPr txBox="1"/>
          <p:nvPr>
            <p:ph idx="9" type="subTitle"/>
          </p:nvPr>
        </p:nvSpPr>
        <p:spPr>
          <a:xfrm>
            <a:off x="9702307" y="277320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Friday</a:t>
            </a:r>
            <a:endParaRPr/>
          </a:p>
        </p:txBody>
      </p:sp>
    </p:spTree>
  </p:cSld>
  <p:clrMapOvr>
    <a:masterClrMapping/>
  </p:clrMapOvr>
</p:sld>
</file>

<file path=ppt/slides/slide3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269" name="Shape 2269"/>
        <p:cNvGrpSpPr/>
        <p:nvPr/>
      </p:nvGrpSpPr>
      <p:grpSpPr>
        <a:xfrm>
          <a:off x="0" y="0"/>
          <a:ext cx="0" cy="0"/>
          <a:chOff x="0" y="0"/>
          <a:chExt cx="0" cy="0"/>
        </a:xfrm>
      </p:grpSpPr>
      <p:grpSp>
        <p:nvGrpSpPr>
          <p:cNvPr id="2270" name="Google Shape;2270;p67"/>
          <p:cNvGrpSpPr/>
          <p:nvPr/>
        </p:nvGrpSpPr>
        <p:grpSpPr>
          <a:xfrm>
            <a:off x="6645106" y="1476296"/>
            <a:ext cx="4670652" cy="3905411"/>
            <a:chOff x="1295330" y="1868507"/>
            <a:chExt cx="4365503" cy="3647530"/>
          </a:xfrm>
        </p:grpSpPr>
        <p:grpSp>
          <p:nvGrpSpPr>
            <p:cNvPr id="2271" name="Google Shape;2271;p67"/>
            <p:cNvGrpSpPr/>
            <p:nvPr/>
          </p:nvGrpSpPr>
          <p:grpSpPr>
            <a:xfrm>
              <a:off x="1295330" y="1868507"/>
              <a:ext cx="4365503" cy="3647530"/>
              <a:chOff x="6679223" y="1947864"/>
              <a:chExt cx="3956410" cy="3325308"/>
            </a:xfrm>
          </p:grpSpPr>
          <p:grpSp>
            <p:nvGrpSpPr>
              <p:cNvPr id="2272" name="Google Shape;2272;p67"/>
              <p:cNvGrpSpPr/>
              <p:nvPr/>
            </p:nvGrpSpPr>
            <p:grpSpPr>
              <a:xfrm>
                <a:off x="7996402" y="4725653"/>
                <a:ext cx="1328920" cy="547519"/>
                <a:chOff x="7059929" y="5060917"/>
                <a:chExt cx="1328920" cy="547519"/>
              </a:xfrm>
            </p:grpSpPr>
            <p:sp>
              <p:nvSpPr>
                <p:cNvPr id="2273" name="Google Shape;2273;p67"/>
                <p:cNvSpPr/>
                <p:nvPr/>
              </p:nvSpPr>
              <p:spPr>
                <a:xfrm rot="10800000">
                  <a:off x="7059929" y="5578436"/>
                  <a:ext cx="1322100" cy="30000"/>
                </a:xfrm>
                <a:prstGeom prst="trapezoid">
                  <a:avLst>
                    <a:gd fmla="val 142327" name="adj"/>
                  </a:avLst>
                </a:prstGeom>
                <a:solidFill>
                  <a:srgbClr val="707887"/>
                </a:solidFill>
                <a:ln>
                  <a:noFill/>
                </a:ln>
                <a:effectLst>
                  <a:outerShdw blurRad="63500" sx="102000" rotWithShape="0" algn="ctr" sy="102000">
                    <a:srgbClr val="000000">
                      <a:alpha val="4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2274" name="Google Shape;2274;p67"/>
                <p:cNvSpPr/>
                <p:nvPr/>
              </p:nvSpPr>
              <p:spPr>
                <a:xfrm>
                  <a:off x="7187465" y="5060917"/>
                  <a:ext cx="1067100" cy="428400"/>
                </a:xfrm>
                <a:prstGeom prst="trapezoid">
                  <a:avLst>
                    <a:gd fmla="val 15083" name="adj"/>
                  </a:avLst>
                </a:prstGeom>
                <a:solidFill>
                  <a:srgbClr val="D8D8D8"/>
                </a:solidFill>
                <a:ln>
                  <a:noFill/>
                </a:ln>
                <a:effectLst>
                  <a:outerShdw blurRad="63500" sx="102000" rotWithShape="0" algn="ctr" sy="102000">
                    <a:srgbClr val="000000">
                      <a:alpha val="4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2275" name="Google Shape;2275;p67"/>
                <p:cNvSpPr/>
                <p:nvPr/>
              </p:nvSpPr>
              <p:spPr>
                <a:xfrm>
                  <a:off x="7066749" y="5488243"/>
                  <a:ext cx="1322100" cy="93600"/>
                </a:xfrm>
                <a:prstGeom prst="trapezoid">
                  <a:avLst>
                    <a:gd fmla="val 142327" name="adj"/>
                  </a:avLst>
                </a:prstGeom>
                <a:solidFill>
                  <a:srgbClr val="FFFFFF"/>
                </a:solidFill>
                <a:ln>
                  <a:noFill/>
                </a:ln>
                <a:effectLst>
                  <a:outerShdw blurRad="63500" sx="102000" rotWithShape="0" algn="ctr" sy="102000">
                    <a:srgbClr val="000000">
                      <a:alpha val="4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grpSp>
            <p:nvGrpSpPr>
              <p:cNvPr id="2276" name="Google Shape;2276;p67"/>
              <p:cNvGrpSpPr/>
              <p:nvPr/>
            </p:nvGrpSpPr>
            <p:grpSpPr>
              <a:xfrm>
                <a:off x="6679223" y="1947864"/>
                <a:ext cx="3956410" cy="2777787"/>
                <a:chOff x="5742750" y="2283128"/>
                <a:chExt cx="3956410" cy="2777787"/>
              </a:xfrm>
            </p:grpSpPr>
            <p:sp>
              <p:nvSpPr>
                <p:cNvPr id="2277" name="Google Shape;2277;p67"/>
                <p:cNvSpPr/>
                <p:nvPr/>
              </p:nvSpPr>
              <p:spPr>
                <a:xfrm>
                  <a:off x="5742760" y="2283128"/>
                  <a:ext cx="3956400" cy="2777700"/>
                </a:xfrm>
                <a:prstGeom prst="roundRect">
                  <a:avLst>
                    <a:gd fmla="val 3377" name="adj"/>
                  </a:avLst>
                </a:prstGeom>
                <a:solidFill>
                  <a:srgbClr val="262626"/>
                </a:solidFill>
                <a:ln cap="flat" cmpd="sng" w="12700">
                  <a:solidFill>
                    <a:srgbClr val="393536"/>
                  </a:solidFill>
                  <a:prstDash val="solid"/>
                  <a:miter lim="800000"/>
                  <a:headEnd len="sm" w="sm" type="none"/>
                  <a:tailEnd len="sm" w="sm" type="none"/>
                </a:ln>
                <a:effectLst>
                  <a:outerShdw blurRad="63500" sx="102000" rotWithShape="0" algn="ctr" sy="102000">
                    <a:srgbClr val="000000">
                      <a:alpha val="4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2278" name="Google Shape;2278;p67"/>
                <p:cNvSpPr/>
                <p:nvPr/>
              </p:nvSpPr>
              <p:spPr>
                <a:xfrm rot="10800000">
                  <a:off x="5742750" y="4752515"/>
                  <a:ext cx="3956400" cy="308400"/>
                </a:xfrm>
                <a:prstGeom prst="round2SameRect">
                  <a:avLst>
                    <a:gd fmla="val 19571" name="adj1"/>
                    <a:gd fmla="val 0" name="adj2"/>
                  </a:avLst>
                </a:prstGeom>
                <a:solidFill>
                  <a:srgbClr val="FFFFFF"/>
                </a:solidFill>
                <a:ln cap="flat" cmpd="sng" w="12700">
                  <a:solidFill>
                    <a:srgbClr val="C6CFD6"/>
                  </a:solidFill>
                  <a:prstDash val="solid"/>
                  <a:miter lim="800000"/>
                  <a:headEnd len="sm" w="sm" type="none"/>
                  <a:tailEnd len="sm" w="sm" type="none"/>
                </a:ln>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grpSp>
        <p:sp>
          <p:nvSpPr>
            <p:cNvPr id="2279" name="Google Shape;2279;p67"/>
            <p:cNvSpPr/>
            <p:nvPr/>
          </p:nvSpPr>
          <p:spPr>
            <a:xfrm>
              <a:off x="3370018" y="1929853"/>
              <a:ext cx="108000" cy="108000"/>
            </a:xfrm>
            <a:prstGeom prst="ellipse">
              <a:avLst/>
            </a:prstGeom>
            <a:solidFill>
              <a:srgbClr val="000000"/>
            </a:solidFill>
            <a:ln>
              <a:noFill/>
            </a:ln>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pic>
        <p:nvPicPr>
          <p:cNvPr id="2280" name="Google Shape;2280;p67"/>
          <p:cNvPicPr preferRelativeResize="0"/>
          <p:nvPr/>
        </p:nvPicPr>
        <p:blipFill rotWithShape="1">
          <a:blip r:embed="rId3">
            <a:alphaModFix/>
          </a:blip>
          <a:srcRect b="11994" l="9003" r="8995" t="11994"/>
          <a:stretch/>
        </p:blipFill>
        <p:spPr>
          <a:xfrm>
            <a:off x="6692700" y="1775450"/>
            <a:ext cx="4575450" cy="2496099"/>
          </a:xfrm>
          <a:prstGeom prst="rect">
            <a:avLst/>
          </a:prstGeom>
          <a:noFill/>
          <a:ln>
            <a:noFill/>
          </a:ln>
        </p:spPr>
      </p:pic>
      <p:sp>
        <p:nvSpPr>
          <p:cNvPr id="2281" name="Google Shape;2281;p67"/>
          <p:cNvSpPr txBox="1"/>
          <p:nvPr>
            <p:ph type="title"/>
          </p:nvPr>
        </p:nvSpPr>
        <p:spPr>
          <a:xfrm>
            <a:off x="644200" y="1888775"/>
            <a:ext cx="5581500" cy="7635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Presenting a website?</a:t>
            </a:r>
            <a:endParaRPr/>
          </a:p>
        </p:txBody>
      </p:sp>
      <p:sp>
        <p:nvSpPr>
          <p:cNvPr id="2282" name="Google Shape;2282;p67"/>
          <p:cNvSpPr txBox="1"/>
          <p:nvPr>
            <p:ph idx="1" type="body"/>
          </p:nvPr>
        </p:nvSpPr>
        <p:spPr>
          <a:xfrm>
            <a:off x="644050" y="3012100"/>
            <a:ext cx="5581500" cy="1984500"/>
          </a:xfrm>
          <a:prstGeom prst="rect">
            <a:avLst/>
          </a:prstGeom>
        </p:spPr>
        <p:txBody>
          <a:bodyPr anchorCtr="0" anchor="t" bIns="121900" lIns="121900" spcFirstLastPara="1" rIns="121900" wrap="square" tIns="121900">
            <a:noAutofit/>
          </a:bodyPr>
          <a:lstStyle/>
          <a:p>
            <a:pPr indent="0" lvl="0" marL="0" rtl="0" algn="r">
              <a:spcBef>
                <a:spcPts val="0"/>
              </a:spcBef>
              <a:spcAft>
                <a:spcPts val="2100"/>
              </a:spcAft>
              <a:buNone/>
            </a:pPr>
            <a:r>
              <a:rPr lang="en"/>
              <a:t>If you are presenting a website, an internet product or an app, you can place a screenshot of it here.</a:t>
            </a:r>
            <a:endParaRPr/>
          </a:p>
        </p:txBody>
      </p:sp>
    </p:spTree>
  </p:cSld>
  <p:clrMapOvr>
    <a:masterClrMapping/>
  </p:clrMapOvr>
</p:sld>
</file>

<file path=ppt/slides/slide3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286" name="Shape 2286"/>
        <p:cNvGrpSpPr/>
        <p:nvPr/>
      </p:nvGrpSpPr>
      <p:grpSpPr>
        <a:xfrm>
          <a:off x="0" y="0"/>
          <a:ext cx="0" cy="0"/>
          <a:chOff x="0" y="0"/>
          <a:chExt cx="0" cy="0"/>
        </a:xfrm>
      </p:grpSpPr>
      <p:grpSp>
        <p:nvGrpSpPr>
          <p:cNvPr id="2287" name="Google Shape;2287;p68"/>
          <p:cNvGrpSpPr/>
          <p:nvPr/>
        </p:nvGrpSpPr>
        <p:grpSpPr>
          <a:xfrm>
            <a:off x="234613" y="2063449"/>
            <a:ext cx="5523080" cy="2833275"/>
            <a:chOff x="3289100" y="2648488"/>
            <a:chExt cx="5622600" cy="2876421"/>
          </a:xfrm>
        </p:grpSpPr>
        <p:grpSp>
          <p:nvGrpSpPr>
            <p:cNvPr id="2288" name="Google Shape;2288;p68"/>
            <p:cNvGrpSpPr/>
            <p:nvPr/>
          </p:nvGrpSpPr>
          <p:grpSpPr>
            <a:xfrm>
              <a:off x="3289100" y="2648488"/>
              <a:ext cx="5622600" cy="2876421"/>
              <a:chOff x="1059475" y="2296088"/>
              <a:chExt cx="5622600" cy="2876421"/>
            </a:xfrm>
          </p:grpSpPr>
          <p:sp>
            <p:nvSpPr>
              <p:cNvPr id="2289" name="Google Shape;2289;p68"/>
              <p:cNvSpPr/>
              <p:nvPr/>
            </p:nvSpPr>
            <p:spPr>
              <a:xfrm>
                <a:off x="1709623" y="2296088"/>
                <a:ext cx="4319700" cy="2813400"/>
              </a:xfrm>
              <a:prstGeom prst="roundRect">
                <a:avLst>
                  <a:gd fmla="val 4487" name="adj"/>
                </a:avLst>
              </a:prstGeom>
              <a:solidFill>
                <a:srgbClr val="262626"/>
              </a:solidFill>
              <a:ln cap="flat" cmpd="sng" w="38100">
                <a:solidFill>
                  <a:srgbClr val="BFBFBF"/>
                </a:solidFill>
                <a:prstDash val="solid"/>
                <a:miter lim="800000"/>
                <a:headEnd len="sm" w="sm" type="none"/>
                <a:tailEnd len="sm" w="sm" type="none"/>
              </a:ln>
              <a:effectLst>
                <a:outerShdw blurRad="57150" rotWithShape="0" algn="bl" dir="5400000" dist="19050">
                  <a:srgbClr val="000000">
                    <a:alpha val="5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nvGrpSpPr>
              <p:cNvPr id="2290" name="Google Shape;2290;p68"/>
              <p:cNvGrpSpPr/>
              <p:nvPr/>
            </p:nvGrpSpPr>
            <p:grpSpPr>
              <a:xfrm>
                <a:off x="1059475" y="5078309"/>
                <a:ext cx="5622600" cy="94200"/>
                <a:chOff x="1059475" y="5076025"/>
                <a:chExt cx="5622600" cy="188400"/>
              </a:xfrm>
            </p:grpSpPr>
            <p:sp>
              <p:nvSpPr>
                <p:cNvPr id="2291" name="Google Shape;2291;p68"/>
                <p:cNvSpPr/>
                <p:nvPr/>
              </p:nvSpPr>
              <p:spPr>
                <a:xfrm>
                  <a:off x="1059475" y="5076025"/>
                  <a:ext cx="5622600" cy="188400"/>
                </a:xfrm>
                <a:prstGeom prst="roundRect">
                  <a:avLst>
                    <a:gd fmla="val 35520" name="adj"/>
                  </a:avLst>
                </a:prstGeom>
                <a:solidFill>
                  <a:srgbClr val="BFBFBF"/>
                </a:solidFill>
                <a:ln>
                  <a:noFill/>
                </a:ln>
                <a:effectLst>
                  <a:outerShdw blurRad="57150" rotWithShape="0" algn="bl" dir="5400000" dist="19050">
                    <a:srgbClr val="000000">
                      <a:alpha val="5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2292" name="Google Shape;2292;p68"/>
                <p:cNvSpPr/>
                <p:nvPr/>
              </p:nvSpPr>
              <p:spPr>
                <a:xfrm>
                  <a:off x="3354359" y="5081221"/>
                  <a:ext cx="1030351" cy="131148"/>
                </a:xfrm>
                <a:custGeom>
                  <a:rect b="b" l="l" r="r" t="t"/>
                  <a:pathLst>
                    <a:path extrusionOk="0" h="131148" w="1030351">
                      <a:moveTo>
                        <a:pt x="0" y="0"/>
                      </a:moveTo>
                      <a:lnTo>
                        <a:pt x="1030351" y="0"/>
                      </a:lnTo>
                      <a:lnTo>
                        <a:pt x="995408" y="51827"/>
                      </a:lnTo>
                      <a:cubicBezTo>
                        <a:pt x="946399" y="100836"/>
                        <a:pt x="878694" y="131148"/>
                        <a:pt x="803909" y="131148"/>
                      </a:cubicBezTo>
                      <a:lnTo>
                        <a:pt x="226441" y="131148"/>
                      </a:lnTo>
                      <a:cubicBezTo>
                        <a:pt x="151656" y="131148"/>
                        <a:pt x="83951" y="100836"/>
                        <a:pt x="34942" y="51827"/>
                      </a:cubicBezTo>
                      <a:close/>
                    </a:path>
                  </a:pathLst>
                </a:custGeom>
                <a:solidFill>
                  <a:srgbClr val="A5A5A5"/>
                </a:solidFill>
                <a:ln>
                  <a:noFill/>
                </a:ln>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grpSp>
        <p:sp>
          <p:nvSpPr>
            <p:cNvPr id="2293" name="Google Shape;2293;p68"/>
            <p:cNvSpPr/>
            <p:nvPr/>
          </p:nvSpPr>
          <p:spPr>
            <a:xfrm>
              <a:off x="6037018" y="2768053"/>
              <a:ext cx="97200" cy="97200"/>
            </a:xfrm>
            <a:prstGeom prst="ellipse">
              <a:avLst/>
            </a:prstGeom>
            <a:solidFill>
              <a:srgbClr val="171717"/>
            </a:solidFill>
            <a:ln>
              <a:noFill/>
            </a:ln>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pic>
        <p:nvPicPr>
          <p:cNvPr id="2294" name="Google Shape;2294;p68"/>
          <p:cNvPicPr preferRelativeResize="0"/>
          <p:nvPr/>
        </p:nvPicPr>
        <p:blipFill rotWithShape="1">
          <a:blip r:embed="rId3">
            <a:alphaModFix/>
          </a:blip>
          <a:srcRect b="13147" l="10930" r="7068" t="6589"/>
          <a:stretch/>
        </p:blipFill>
        <p:spPr>
          <a:xfrm>
            <a:off x="949125" y="2320975"/>
            <a:ext cx="4070301" cy="2344700"/>
          </a:xfrm>
          <a:prstGeom prst="rect">
            <a:avLst/>
          </a:prstGeom>
          <a:noFill/>
          <a:ln>
            <a:noFill/>
          </a:ln>
        </p:spPr>
      </p:pic>
      <p:sp>
        <p:nvSpPr>
          <p:cNvPr id="2295" name="Google Shape;2295;p68"/>
          <p:cNvSpPr txBox="1"/>
          <p:nvPr>
            <p:ph type="title"/>
          </p:nvPr>
        </p:nvSpPr>
        <p:spPr>
          <a:xfrm>
            <a:off x="5978200" y="2117375"/>
            <a:ext cx="55815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Presenting a website?</a:t>
            </a:r>
            <a:endParaRPr/>
          </a:p>
        </p:txBody>
      </p:sp>
      <p:sp>
        <p:nvSpPr>
          <p:cNvPr id="2296" name="Google Shape;2296;p68"/>
          <p:cNvSpPr txBox="1"/>
          <p:nvPr>
            <p:ph idx="1" type="body"/>
          </p:nvPr>
        </p:nvSpPr>
        <p:spPr>
          <a:xfrm>
            <a:off x="5978300" y="3194225"/>
            <a:ext cx="5581500" cy="17025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If you are presenting a website, an internet product or an app, you can place a screenshot of it here.</a:t>
            </a:r>
            <a:endParaRPr/>
          </a:p>
        </p:txBody>
      </p:sp>
    </p:spTree>
  </p:cSld>
  <p:clrMapOvr>
    <a:masterClrMapping/>
  </p:clrMapOvr>
</p:sld>
</file>

<file path=ppt/slides/slide4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300" name="Shape 2300"/>
        <p:cNvGrpSpPr/>
        <p:nvPr/>
      </p:nvGrpSpPr>
      <p:grpSpPr>
        <a:xfrm>
          <a:off x="0" y="0"/>
          <a:ext cx="0" cy="0"/>
          <a:chOff x="0" y="0"/>
          <a:chExt cx="0" cy="0"/>
        </a:xfrm>
      </p:grpSpPr>
      <p:grpSp>
        <p:nvGrpSpPr>
          <p:cNvPr id="2301" name="Google Shape;2301;p69"/>
          <p:cNvGrpSpPr/>
          <p:nvPr/>
        </p:nvGrpSpPr>
        <p:grpSpPr>
          <a:xfrm>
            <a:off x="7250623" y="793609"/>
            <a:ext cx="2798497" cy="5157974"/>
            <a:chOff x="8625436" y="1258061"/>
            <a:chExt cx="2388000" cy="4396500"/>
          </a:xfrm>
        </p:grpSpPr>
        <p:sp>
          <p:nvSpPr>
            <p:cNvPr id="2302" name="Google Shape;2302;p69"/>
            <p:cNvSpPr/>
            <p:nvPr/>
          </p:nvSpPr>
          <p:spPr>
            <a:xfrm>
              <a:off x="8625436" y="1258061"/>
              <a:ext cx="2388000" cy="4396500"/>
            </a:xfrm>
            <a:prstGeom prst="roundRect">
              <a:avLst>
                <a:gd fmla="val 4487" name="adj"/>
              </a:avLst>
            </a:prstGeom>
            <a:solidFill>
              <a:srgbClr val="262626"/>
            </a:solidFill>
            <a:ln>
              <a:noFill/>
            </a:ln>
            <a:effectLst>
              <a:outerShdw blurRad="57150" rotWithShape="0" algn="bl" dir="5400000" dist="19050">
                <a:srgbClr val="000000">
                  <a:alpha val="5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2303" name="Google Shape;2303;p69"/>
            <p:cNvSpPr/>
            <p:nvPr/>
          </p:nvSpPr>
          <p:spPr>
            <a:xfrm>
              <a:off x="10685218" y="1396453"/>
              <a:ext cx="97200" cy="97200"/>
            </a:xfrm>
            <a:prstGeom prst="ellipse">
              <a:avLst/>
            </a:prstGeom>
            <a:solidFill>
              <a:srgbClr val="171717"/>
            </a:solidFill>
            <a:ln>
              <a:noFill/>
            </a:ln>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2304" name="Google Shape;2304;p69"/>
            <p:cNvSpPr/>
            <p:nvPr/>
          </p:nvSpPr>
          <p:spPr>
            <a:xfrm>
              <a:off x="9725916" y="5324400"/>
              <a:ext cx="180000" cy="180000"/>
            </a:xfrm>
            <a:prstGeom prst="ellipse">
              <a:avLst/>
            </a:prstGeom>
            <a:solidFill>
              <a:srgbClr val="171717"/>
            </a:solidFill>
            <a:ln>
              <a:noFill/>
            </a:ln>
          </p:spPr>
          <p:txBody>
            <a:bodyPr anchorCtr="0" anchor="ctr" bIns="60925" lIns="121900" spcFirstLastPara="1" rIns="121900" wrap="square" tIns="60925">
              <a:noAutofit/>
            </a:bodyPr>
            <a:lstStyle/>
            <a:p>
              <a:pPr indent="0" lvl="0" marL="0" marR="0" rtl="0" algn="l">
                <a:spcBef>
                  <a:spcPts val="0"/>
                </a:spcBef>
                <a:spcAft>
                  <a:spcPts val="0"/>
                </a:spcAft>
                <a:buNone/>
              </a:pPr>
              <a:r>
                <a:t/>
              </a:r>
              <a:endParaRPr sz="2400">
                <a:solidFill>
                  <a:srgbClr val="FFFFFF"/>
                </a:solidFill>
                <a:latin typeface="Calibri"/>
                <a:ea typeface="Calibri"/>
                <a:cs typeface="Calibri"/>
                <a:sym typeface="Calibri"/>
              </a:endParaRPr>
            </a:p>
          </p:txBody>
        </p:sp>
      </p:grpSp>
      <p:pic>
        <p:nvPicPr>
          <p:cNvPr id="2305" name="Google Shape;2305;p69"/>
          <p:cNvPicPr preferRelativeResize="0"/>
          <p:nvPr/>
        </p:nvPicPr>
        <p:blipFill rotWithShape="1">
          <a:blip r:embed="rId3">
            <a:alphaModFix/>
          </a:blip>
          <a:srcRect b="0" l="14417" r="14417" t="0"/>
          <a:stretch/>
        </p:blipFill>
        <p:spPr>
          <a:xfrm>
            <a:off x="7294475" y="1149175"/>
            <a:ext cx="2710798" cy="4282225"/>
          </a:xfrm>
          <a:prstGeom prst="rect">
            <a:avLst/>
          </a:prstGeom>
          <a:noFill/>
          <a:ln>
            <a:noFill/>
          </a:ln>
        </p:spPr>
      </p:pic>
      <p:sp>
        <p:nvSpPr>
          <p:cNvPr id="2306" name="Google Shape;2306;p69"/>
          <p:cNvSpPr txBox="1"/>
          <p:nvPr>
            <p:ph type="title"/>
          </p:nvPr>
        </p:nvSpPr>
        <p:spPr>
          <a:xfrm>
            <a:off x="949000" y="1964975"/>
            <a:ext cx="5581500" cy="7635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Presenting an app?</a:t>
            </a:r>
            <a:endParaRPr/>
          </a:p>
        </p:txBody>
      </p:sp>
      <p:sp>
        <p:nvSpPr>
          <p:cNvPr id="2307" name="Google Shape;2307;p69"/>
          <p:cNvSpPr txBox="1"/>
          <p:nvPr>
            <p:ph idx="1" type="body"/>
          </p:nvPr>
        </p:nvSpPr>
        <p:spPr>
          <a:xfrm>
            <a:off x="948850" y="3088300"/>
            <a:ext cx="5581500" cy="1931700"/>
          </a:xfrm>
          <a:prstGeom prst="rect">
            <a:avLst/>
          </a:prstGeom>
        </p:spPr>
        <p:txBody>
          <a:bodyPr anchorCtr="0" anchor="t" bIns="121900" lIns="121900" spcFirstLastPara="1" rIns="121900" wrap="square" tIns="121900">
            <a:noAutofit/>
          </a:bodyPr>
          <a:lstStyle/>
          <a:p>
            <a:pPr indent="0" lvl="0" marL="0" rtl="0" algn="r">
              <a:spcBef>
                <a:spcPts val="0"/>
              </a:spcBef>
              <a:spcAft>
                <a:spcPts val="2100"/>
              </a:spcAft>
              <a:buNone/>
            </a:pPr>
            <a:r>
              <a:rPr lang="en"/>
              <a:t>If you are presenting a website, an internet product or an app, you can place a screenshot of it here.</a:t>
            </a:r>
            <a:endParaRPr/>
          </a:p>
        </p:txBody>
      </p:sp>
    </p:spTree>
  </p:cSld>
  <p:clrMapOvr>
    <a:masterClrMapping/>
  </p:clrMapOvr>
</p:sld>
</file>

<file path=ppt/slides/slide4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311" name="Shape 2311"/>
        <p:cNvGrpSpPr/>
        <p:nvPr/>
      </p:nvGrpSpPr>
      <p:grpSpPr>
        <a:xfrm>
          <a:off x="0" y="0"/>
          <a:ext cx="0" cy="0"/>
          <a:chOff x="0" y="0"/>
          <a:chExt cx="0" cy="0"/>
        </a:xfrm>
      </p:grpSpPr>
      <p:grpSp>
        <p:nvGrpSpPr>
          <p:cNvPr id="2312" name="Google Shape;2312;p70"/>
          <p:cNvGrpSpPr/>
          <p:nvPr/>
        </p:nvGrpSpPr>
        <p:grpSpPr>
          <a:xfrm>
            <a:off x="1372797" y="969728"/>
            <a:ext cx="3357720" cy="4918548"/>
            <a:chOff x="6953045" y="1252870"/>
            <a:chExt cx="3186600" cy="4559700"/>
          </a:xfrm>
        </p:grpSpPr>
        <p:sp>
          <p:nvSpPr>
            <p:cNvPr id="2313" name="Google Shape;2313;p70"/>
            <p:cNvSpPr/>
            <p:nvPr/>
          </p:nvSpPr>
          <p:spPr>
            <a:xfrm>
              <a:off x="6953045" y="1252870"/>
              <a:ext cx="3186600" cy="4559700"/>
            </a:xfrm>
            <a:prstGeom prst="roundRect">
              <a:avLst>
                <a:gd fmla="val 4487" name="adj"/>
              </a:avLst>
            </a:prstGeom>
            <a:solidFill>
              <a:srgbClr val="262626"/>
            </a:solidFill>
            <a:ln>
              <a:noFill/>
            </a:ln>
            <a:effectLst>
              <a:outerShdw blurRad="57150" rotWithShape="0" algn="bl" dir="5400000" dist="19050">
                <a:srgbClr val="000000">
                  <a:alpha val="5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2314" name="Google Shape;2314;p70"/>
            <p:cNvSpPr/>
            <p:nvPr/>
          </p:nvSpPr>
          <p:spPr>
            <a:xfrm>
              <a:off x="8413309" y="5416847"/>
              <a:ext cx="216000" cy="216000"/>
            </a:xfrm>
            <a:prstGeom prst="ellipse">
              <a:avLst/>
            </a:prstGeom>
            <a:solidFill>
              <a:srgbClr val="171717"/>
            </a:solidFill>
            <a:ln>
              <a:noFill/>
            </a:ln>
          </p:spPr>
          <p:txBody>
            <a:bodyPr anchorCtr="0" anchor="ctr" bIns="60925" lIns="1200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2315" name="Google Shape;2315;p70"/>
            <p:cNvSpPr/>
            <p:nvPr/>
          </p:nvSpPr>
          <p:spPr>
            <a:xfrm>
              <a:off x="9770818" y="1396453"/>
              <a:ext cx="97200" cy="97200"/>
            </a:xfrm>
            <a:prstGeom prst="ellipse">
              <a:avLst/>
            </a:prstGeom>
            <a:solidFill>
              <a:srgbClr val="171717"/>
            </a:solidFill>
            <a:ln>
              <a:noFill/>
            </a:ln>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pic>
        <p:nvPicPr>
          <p:cNvPr id="2316" name="Google Shape;2316;p70"/>
          <p:cNvPicPr preferRelativeResize="0"/>
          <p:nvPr/>
        </p:nvPicPr>
        <p:blipFill rotWithShape="1">
          <a:blip r:embed="rId3">
            <a:alphaModFix/>
          </a:blip>
          <a:srcRect b="0" l="6551" r="6560" t="0"/>
          <a:stretch/>
        </p:blipFill>
        <p:spPr>
          <a:xfrm>
            <a:off x="1504876" y="1427726"/>
            <a:ext cx="3093575" cy="4002538"/>
          </a:xfrm>
          <a:prstGeom prst="rect">
            <a:avLst/>
          </a:prstGeom>
          <a:noFill/>
          <a:ln>
            <a:noFill/>
          </a:ln>
        </p:spPr>
      </p:pic>
      <p:sp>
        <p:nvSpPr>
          <p:cNvPr id="2317" name="Google Shape;2317;p70"/>
          <p:cNvSpPr txBox="1"/>
          <p:nvPr>
            <p:ph type="title"/>
          </p:nvPr>
        </p:nvSpPr>
        <p:spPr>
          <a:xfrm>
            <a:off x="5825800" y="2193575"/>
            <a:ext cx="55815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Presenting an app?</a:t>
            </a:r>
            <a:endParaRPr/>
          </a:p>
        </p:txBody>
      </p:sp>
      <p:sp>
        <p:nvSpPr>
          <p:cNvPr id="2318" name="Google Shape;2318;p70"/>
          <p:cNvSpPr txBox="1"/>
          <p:nvPr>
            <p:ph idx="1" type="body"/>
          </p:nvPr>
        </p:nvSpPr>
        <p:spPr>
          <a:xfrm>
            <a:off x="5825900" y="3118025"/>
            <a:ext cx="5581500" cy="20496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If you are presenting a website, an internet product or an app, you can place a screenshot of it here.</a:t>
            </a:r>
            <a:endParaRPr/>
          </a:p>
        </p:txBody>
      </p:sp>
    </p:spTree>
  </p:cSld>
  <p:clrMapOvr>
    <a:masterClrMapping/>
  </p:clrMapOvr>
</p:sld>
</file>

<file path=ppt/slides/slide4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322" name="Shape 2322"/>
        <p:cNvGrpSpPr/>
        <p:nvPr/>
      </p:nvGrpSpPr>
      <p:grpSpPr>
        <a:xfrm>
          <a:off x="0" y="0"/>
          <a:ext cx="0" cy="0"/>
          <a:chOff x="0" y="0"/>
          <a:chExt cx="0" cy="0"/>
        </a:xfrm>
      </p:grpSpPr>
      <p:sp>
        <p:nvSpPr>
          <p:cNvPr id="2323" name="Google Shape;2323;p71"/>
          <p:cNvSpPr txBox="1"/>
          <p:nvPr>
            <p:ph type="title"/>
          </p:nvPr>
        </p:nvSpPr>
        <p:spPr>
          <a:xfrm>
            <a:off x="6130600" y="1736375"/>
            <a:ext cx="5873400" cy="13416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Thank you!</a:t>
            </a:r>
            <a:endParaRPr/>
          </a:p>
        </p:txBody>
      </p:sp>
      <p:sp>
        <p:nvSpPr>
          <p:cNvPr id="2324" name="Google Shape;2324;p71"/>
          <p:cNvSpPr txBox="1"/>
          <p:nvPr>
            <p:ph idx="1" type="subTitle"/>
          </p:nvPr>
        </p:nvSpPr>
        <p:spPr>
          <a:xfrm>
            <a:off x="6130600" y="2974025"/>
            <a:ext cx="55815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Do you have any questions?</a:t>
            </a:r>
            <a:endParaRPr/>
          </a:p>
        </p:txBody>
      </p:sp>
      <p:sp>
        <p:nvSpPr>
          <p:cNvPr id="2325" name="Google Shape;2325;p71"/>
          <p:cNvSpPr/>
          <p:nvPr/>
        </p:nvSpPr>
        <p:spPr>
          <a:xfrm>
            <a:off x="7044740" y="4759203"/>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2326" name="Google Shape;2326;p71"/>
          <p:cNvGrpSpPr/>
          <p:nvPr/>
        </p:nvGrpSpPr>
        <p:grpSpPr>
          <a:xfrm>
            <a:off x="7577843" y="4749551"/>
            <a:ext cx="411849" cy="411917"/>
            <a:chOff x="5162200" y="4097750"/>
            <a:chExt cx="338385" cy="338414"/>
          </a:xfrm>
        </p:grpSpPr>
        <p:sp>
          <p:nvSpPr>
            <p:cNvPr id="2327" name="Google Shape;2327;p71"/>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328" name="Google Shape;2328;p71"/>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329" name="Google Shape;2329;p71"/>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2330" name="Google Shape;2330;p71"/>
          <p:cNvSpPr/>
          <p:nvPr/>
        </p:nvSpPr>
        <p:spPr>
          <a:xfrm>
            <a:off x="6311850" y="4800586"/>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331" name="Google Shape;2331;p71"/>
          <p:cNvSpPr txBox="1"/>
          <p:nvPr>
            <p:ph idx="2" type="body"/>
          </p:nvPr>
        </p:nvSpPr>
        <p:spPr>
          <a:xfrm>
            <a:off x="6130600" y="3381625"/>
            <a:ext cx="5581500" cy="1341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hello@mail.com</a:t>
            </a:r>
            <a:endParaRPr/>
          </a:p>
          <a:p>
            <a:pPr indent="0" lvl="0" marL="0" rtl="0" algn="l">
              <a:spcBef>
                <a:spcPts val="0"/>
              </a:spcBef>
              <a:spcAft>
                <a:spcPts val="0"/>
              </a:spcAft>
              <a:buNone/>
            </a:pPr>
            <a:r>
              <a:rPr lang="en"/>
              <a:t>555-111-222</a:t>
            </a:r>
            <a:endParaRPr/>
          </a:p>
          <a:p>
            <a:pPr indent="0" lvl="0" marL="0" rtl="0" algn="l">
              <a:spcBef>
                <a:spcPts val="0"/>
              </a:spcBef>
              <a:spcAft>
                <a:spcPts val="0"/>
              </a:spcAft>
              <a:buNone/>
            </a:pPr>
            <a:r>
              <a:rPr lang="en"/>
              <a:t>mydomain.com</a:t>
            </a:r>
            <a:endParaRPr/>
          </a:p>
          <a:p>
            <a:pPr indent="0" lvl="0" marL="0" rtl="0" algn="l">
              <a:spcBef>
                <a:spcPts val="0"/>
              </a:spcBef>
              <a:spcAft>
                <a:spcPts val="0"/>
              </a:spcAft>
              <a:buNone/>
            </a:pPr>
            <a:r>
              <a:t/>
            </a:r>
            <a:endParaRPr/>
          </a:p>
        </p:txBody>
      </p:sp>
    </p:spTree>
  </p:cSld>
  <p:clrMapOvr>
    <a:masterClrMapping/>
  </p:clrMapOvr>
</p:sld>
</file>

<file path=ppt/slides/slide4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335" name="Shape 2335"/>
        <p:cNvGrpSpPr/>
        <p:nvPr/>
      </p:nvGrpSpPr>
      <p:grpSpPr>
        <a:xfrm>
          <a:off x="0" y="0"/>
          <a:ext cx="0" cy="0"/>
          <a:chOff x="0" y="0"/>
          <a:chExt cx="0" cy="0"/>
        </a:xfrm>
      </p:grpSpPr>
      <p:sp>
        <p:nvSpPr>
          <p:cNvPr id="2336" name="Google Shape;2336;p72"/>
          <p:cNvSpPr txBox="1"/>
          <p:nvPr>
            <p:ph type="title"/>
          </p:nvPr>
        </p:nvSpPr>
        <p:spPr>
          <a:xfrm>
            <a:off x="1123750" y="1431575"/>
            <a:ext cx="104358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5100"/>
              <a:t>Credits.</a:t>
            </a:r>
            <a:endParaRPr sz="5100"/>
          </a:p>
        </p:txBody>
      </p:sp>
      <p:sp>
        <p:nvSpPr>
          <p:cNvPr id="2337" name="Google Shape;2337;p72"/>
          <p:cNvSpPr txBox="1"/>
          <p:nvPr>
            <p:ph idx="1" type="body"/>
          </p:nvPr>
        </p:nvSpPr>
        <p:spPr>
          <a:xfrm>
            <a:off x="1123937" y="2508425"/>
            <a:ext cx="10435800" cy="3106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2400"/>
              <a:t>Presentation Template: </a:t>
            </a:r>
            <a:r>
              <a:rPr lang="en" sz="2400" u="sng">
                <a:solidFill>
                  <a:schemeClr val="hlink"/>
                </a:solidFill>
                <a:hlinkClick r:id="rId3"/>
              </a:rPr>
              <a:t>SlidesMania</a:t>
            </a:r>
            <a:endParaRPr sz="2400"/>
          </a:p>
          <a:p>
            <a:pPr indent="0" lvl="0" marL="0" rtl="0" algn="l">
              <a:spcBef>
                <a:spcPts val="2100"/>
              </a:spcBef>
              <a:spcAft>
                <a:spcPts val="0"/>
              </a:spcAft>
              <a:buNone/>
            </a:pPr>
            <a:r>
              <a:rPr lang="en" sz="2400"/>
              <a:t>Images: </a:t>
            </a:r>
            <a:r>
              <a:rPr lang="en" sz="2400" u="sng">
                <a:solidFill>
                  <a:schemeClr val="hlink"/>
                </a:solidFill>
                <a:hlinkClick r:id="rId4"/>
              </a:rPr>
              <a:t>Unsplash</a:t>
            </a:r>
            <a:endParaRPr sz="2400"/>
          </a:p>
          <a:p>
            <a:pPr indent="0" lvl="0" marL="0" rtl="0" algn="l">
              <a:spcBef>
                <a:spcPts val="2100"/>
              </a:spcBef>
              <a:spcAft>
                <a:spcPts val="0"/>
              </a:spcAft>
              <a:buNone/>
            </a:pPr>
            <a:r>
              <a:rPr lang="en"/>
              <a:t>Fonts used in this presentation: Carme and </a:t>
            </a:r>
            <a:r>
              <a:rPr lang="en">
                <a:latin typeface="Mountains of Christmas"/>
                <a:ea typeface="Mountains of Christmas"/>
                <a:cs typeface="Mountains of Christmas"/>
                <a:sym typeface="Mountains of Christmas"/>
              </a:rPr>
              <a:t>Mountains of Christmas</a:t>
            </a:r>
            <a:endParaRPr>
              <a:latin typeface="Mountains of Christmas"/>
              <a:ea typeface="Mountains of Christmas"/>
              <a:cs typeface="Mountains of Christmas"/>
              <a:sym typeface="Mountains of Christmas"/>
            </a:endParaRPr>
          </a:p>
          <a:p>
            <a:pPr indent="0" lvl="0" marL="0" rtl="0" algn="l">
              <a:spcBef>
                <a:spcPts val="2100"/>
              </a:spcBef>
              <a:spcAft>
                <a:spcPts val="2100"/>
              </a:spcAft>
              <a:buNone/>
            </a:pPr>
            <a:r>
              <a:t/>
            </a:r>
            <a:endParaRPr/>
          </a:p>
        </p:txBody>
      </p:sp>
    </p:spTree>
  </p:cSld>
  <p:clrMapOvr>
    <a:masterClrMapping/>
  </p:clrMapOvr>
</p:sld>
</file>

<file path=ppt/slides/slide4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341" name="Shape 2341"/>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name="SlidesMania">
  <a:themeElements>
    <a:clrScheme name="Simple Light">
      <a:dk1>
        <a:srgbClr val="000000"/>
      </a:dk1>
      <a:lt1>
        <a:srgbClr val="FFFFFF"/>
      </a:lt1>
      <a:dk2>
        <a:srgbClr val="434343"/>
      </a:dk2>
      <a:lt2>
        <a:srgbClr val="EEEEEE"/>
      </a:lt2>
      <a:accent1>
        <a:srgbClr val="D7436A"/>
      </a:accent1>
      <a:accent2>
        <a:srgbClr val="EB5B85"/>
      </a:accent2>
      <a:accent3>
        <a:srgbClr val="F48BA7"/>
      </a:accent3>
      <a:accent4>
        <a:srgbClr val="FFCDE8"/>
      </a:accent4>
      <a:accent5>
        <a:srgbClr val="FFFF00"/>
      </a:accent5>
      <a:accent6>
        <a:srgbClr val="0000FF"/>
      </a:accent6>
      <a:hlink>
        <a:srgbClr val="EB5B85"/>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