
<file path=[Content_Types].xml><?xml version="1.0" encoding="utf-8"?>
<Types xmlns="http://schemas.openxmlformats.org/package/2006/content-types">
  <Default Extension="png" ContentType="image/png"/>
  <Default Extension="jpeg" ContentType="image/jpeg"/>
  <Default Extension="emf" ContentType="image/x-emf"/>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5" r:id="rId3"/>
    <p:sldId id="257" r:id="rId4"/>
    <p:sldId id="265" r:id="rId5"/>
    <p:sldId id="288" r:id="rId6"/>
    <p:sldId id="277" r:id="rId7"/>
    <p:sldId id="260" r:id="rId8"/>
    <p:sldId id="261" r:id="rId9"/>
    <p:sldId id="286" r:id="rId10"/>
    <p:sldId id="278" r:id="rId11"/>
    <p:sldId id="287" r:id="rId12"/>
    <p:sldId id="268" r:id="rId13"/>
    <p:sldId id="292" r:id="rId14"/>
    <p:sldId id="291" r:id="rId15"/>
    <p:sldId id="282" r:id="rId16"/>
    <p:sldId id="283" r:id="rId17"/>
    <p:sldId id="281" r:id="rId18"/>
    <p:sldId id="284"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5EC09A"/>
    <a:srgbClr val="77EF63"/>
    <a:srgbClr val="394251"/>
    <a:srgbClr val="2D8E82"/>
    <a:srgbClr val="66C289"/>
    <a:srgbClr val="53AA9E"/>
    <a:srgbClr val="228599"/>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90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6.213339008299637E-2"/>
          <c:y val="1.840744625076126E-2"/>
          <c:w val="0.90543417748457122"/>
          <c:h val="0.895887887456571"/>
        </c:manualLayout>
      </c:layout>
      <c:barChart>
        <c:barDir val="col"/>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4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99CE-4CFF-A7D4-41E5D8C58AFC}"/>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4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99CE-4CFF-A7D4-41E5D8C58AFC}"/>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4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99CE-4CFF-A7D4-41E5D8C58AFC}"/>
            </c:ext>
          </c:extLst>
        </c:ser>
        <c:dLbls>
          <c:dLblPos val="outEnd"/>
          <c:showLegendKey val="0"/>
          <c:showVal val="1"/>
          <c:showCatName val="0"/>
          <c:showSerName val="0"/>
          <c:showPercent val="0"/>
          <c:showBubbleSize val="0"/>
        </c:dLbls>
        <c:gapWidth val="100"/>
        <c:overlap val="-24"/>
        <c:axId val="452349536"/>
        <c:axId val="462138096"/>
      </c:barChart>
      <c:catAx>
        <c:axId val="452349536"/>
        <c:scaling>
          <c:orientation val="minMax"/>
        </c:scaling>
        <c:delete val="0"/>
        <c:axPos val="b"/>
        <c:numFmt formatCode="General" sourceLinked="1"/>
        <c:majorTickMark val="none"/>
        <c:minorTickMark val="none"/>
        <c:tickLblPos val="nextTo"/>
        <c:spPr>
          <a:noFill/>
          <a:ln w="12700"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62138096"/>
        <c:crosses val="autoZero"/>
        <c:auto val="1"/>
        <c:lblAlgn val="ctr"/>
        <c:lblOffset val="100"/>
        <c:noMultiLvlLbl val="0"/>
      </c:catAx>
      <c:valAx>
        <c:axId val="462138096"/>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5234953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34D0E07B-18A3-4704-9007-DF9CF4C8D7EF}"/>
              </a:ext>
            </a:extLst>
          </p:cNvPr>
          <p:cNvPicPr>
            <a:picLocks noChangeAspect="1"/>
          </p:cNvPicPr>
          <p:nvPr userDrawn="1"/>
        </p:nvPicPr>
        <p:blipFill>
          <a:blip r:embed="rId2"/>
          <a:stretch>
            <a:fillRect/>
          </a:stretch>
        </p:blipFill>
        <p:spPr>
          <a:xfrm>
            <a:off x="-36325" y="0"/>
            <a:ext cx="7741920" cy="6858000"/>
          </a:xfrm>
          <a:prstGeom prst="rect">
            <a:avLst/>
          </a:prstGeom>
        </p:spPr>
      </p:pic>
      <p:grpSp>
        <p:nvGrpSpPr>
          <p:cNvPr id="8" name="Group 7"/>
          <p:cNvGrpSpPr/>
          <p:nvPr userDrawn="1"/>
        </p:nvGrpSpPr>
        <p:grpSpPr>
          <a:xfrm>
            <a:off x="-1477837" y="-766982"/>
            <a:ext cx="8991712" cy="8789662"/>
            <a:chOff x="-1477837" y="-766982"/>
            <a:chExt cx="8991712" cy="8789662"/>
          </a:xfrm>
          <a:effectLst>
            <a:outerShdw blurRad="50800" dist="38100" dir="5400000" algn="t" rotWithShape="0">
              <a:prstClr val="black">
                <a:alpha val="40000"/>
              </a:prstClr>
            </a:outerShdw>
          </a:effectLst>
        </p:grpSpPr>
        <p:sp>
          <p:nvSpPr>
            <p:cNvPr id="17" name="Freeform 16"/>
            <p:cNvSpPr/>
            <p:nvPr/>
          </p:nvSpPr>
          <p:spPr>
            <a:xfrm rot="18411461">
              <a:off x="-1376812" y="-868007"/>
              <a:ext cx="8789662" cy="8991712"/>
            </a:xfrm>
            <a:custGeom>
              <a:avLst/>
              <a:gdLst>
                <a:gd name="connsiteX0" fmla="*/ 261361 w 8789662"/>
                <a:gd name="connsiteY0" fmla="*/ 3822661 h 8991712"/>
                <a:gd name="connsiteX1" fmla="*/ 260754 w 8789662"/>
                <a:gd name="connsiteY1" fmla="*/ 3826138 h 8991712"/>
                <a:gd name="connsiteX2" fmla="*/ 221698 w 8789662"/>
                <a:gd name="connsiteY2" fmla="*/ 4217537 h 8991712"/>
                <a:gd name="connsiteX3" fmla="*/ 219330 w 8789662"/>
                <a:gd name="connsiteY3" fmla="*/ 4311164 h 8991712"/>
                <a:gd name="connsiteX4" fmla="*/ 0 w 8789662"/>
                <a:gd name="connsiteY4" fmla="*/ 4018594 h 8991712"/>
                <a:gd name="connsiteX5" fmla="*/ 6073666 w 8789662"/>
                <a:gd name="connsiteY5" fmla="*/ 8597094 h 8991712"/>
                <a:gd name="connsiteX6" fmla="*/ 5999689 w 8789662"/>
                <a:gd name="connsiteY6" fmla="*/ 8632730 h 8991712"/>
                <a:gd name="connsiteX7" fmla="*/ 4221589 w 8789662"/>
                <a:gd name="connsiteY7" fmla="*/ 8991712 h 8991712"/>
                <a:gd name="connsiteX8" fmla="*/ 3754530 w 8789662"/>
                <a:gd name="connsiteY8" fmla="*/ 8968127 h 8991712"/>
                <a:gd name="connsiteX9" fmla="*/ 3705866 w 8789662"/>
                <a:gd name="connsiteY9" fmla="*/ 8961944 h 8991712"/>
                <a:gd name="connsiteX10" fmla="*/ 3209172 w 8789662"/>
                <a:gd name="connsiteY10" fmla="*/ 8299391 h 8991712"/>
                <a:gd name="connsiteX11" fmla="*/ 3220651 w 8789662"/>
                <a:gd name="connsiteY11" fmla="*/ 8302651 h 8991712"/>
                <a:gd name="connsiteX12" fmla="*/ 4221589 w 8789662"/>
                <a:gd name="connsiteY12" fmla="*/ 8428742 h 8991712"/>
                <a:gd name="connsiteX13" fmla="*/ 5412584 w 8789662"/>
                <a:gd name="connsiteY13" fmla="*/ 8248681 h 8991712"/>
                <a:gd name="connsiteX14" fmla="*/ 5591285 w 8789662"/>
                <a:gd name="connsiteY14" fmla="*/ 8183277 h 8991712"/>
                <a:gd name="connsiteX15" fmla="*/ 8093052 w 8789662"/>
                <a:gd name="connsiteY15" fmla="*/ 3397344 h 8991712"/>
                <a:gd name="connsiteX16" fmla="*/ 8785447 w 8789662"/>
                <a:gd name="connsiteY16" fmla="*/ 4320946 h 8991712"/>
                <a:gd name="connsiteX17" fmla="*/ 8789662 w 8789662"/>
                <a:gd name="connsiteY17" fmla="*/ 4423639 h 8991712"/>
                <a:gd name="connsiteX18" fmla="*/ 8696856 w 8789662"/>
                <a:gd name="connsiteY18" fmla="*/ 5344265 h 8991712"/>
                <a:gd name="connsiteX19" fmla="*/ 8639459 w 8789662"/>
                <a:gd name="connsiteY19" fmla="*/ 5567484 h 8991712"/>
                <a:gd name="connsiteX20" fmla="*/ 8157093 w 8789662"/>
                <a:gd name="connsiteY20" fmla="*/ 5153682 h 8991712"/>
                <a:gd name="connsiteX21" fmla="*/ 8206015 w 8789662"/>
                <a:gd name="connsiteY21" fmla="*/ 4833138 h 8991712"/>
                <a:gd name="connsiteX22" fmla="*/ 8226692 w 8789662"/>
                <a:gd name="connsiteY22" fmla="*/ 4423639 h 8991712"/>
                <a:gd name="connsiteX23" fmla="*/ 8122731 w 8789662"/>
                <a:gd name="connsiteY23" fmla="*/ 3513084 h 8991712"/>
                <a:gd name="connsiteX24" fmla="*/ 5596706 w 8789662"/>
                <a:gd name="connsiteY24" fmla="*/ 67404 h 8991712"/>
                <a:gd name="connsiteX25" fmla="*/ 6297470 w 8789662"/>
                <a:gd name="connsiteY25" fmla="*/ 1002171 h 8991712"/>
                <a:gd name="connsiteX26" fmla="*/ 6173065 w 8789662"/>
                <a:gd name="connsiteY26" fmla="*/ 925301 h 8991712"/>
                <a:gd name="connsiteX27" fmla="*/ 4831527 w 8789662"/>
                <a:gd name="connsiteY27" fmla="*/ 464684 h 8991712"/>
                <a:gd name="connsiteX28" fmla="*/ 4753823 w 8789662"/>
                <a:gd name="connsiteY28" fmla="*/ 454810 h 8991712"/>
                <a:gd name="connsiteX29" fmla="*/ 5360506 w 8789662"/>
                <a:gd name="connsiteY29" fmla="*/ 0 h 8991712"/>
                <a:gd name="connsiteX30" fmla="*/ 5566575 w 8789662"/>
                <a:gd name="connsiteY30" fmla="*/ 56787 h 899171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Lst>
              <a:rect l="l" t="t" r="r" b="b"/>
              <a:pathLst>
                <a:path w="8789662" h="8991712">
                  <a:moveTo>
                    <a:pt x="261361" y="3822661"/>
                  </a:moveTo>
                  <a:lnTo>
                    <a:pt x="260754" y="3826138"/>
                  </a:lnTo>
                  <a:cubicBezTo>
                    <a:pt x="241523" y="3954708"/>
                    <a:pt x="228403" y="4085276"/>
                    <a:pt x="221698" y="4217537"/>
                  </a:cubicBezTo>
                  <a:lnTo>
                    <a:pt x="219330" y="4311164"/>
                  </a:lnTo>
                  <a:lnTo>
                    <a:pt x="0" y="4018594"/>
                  </a:lnTo>
                  <a:close/>
                  <a:moveTo>
                    <a:pt x="6073666" y="8597094"/>
                  </a:moveTo>
                  <a:lnTo>
                    <a:pt x="5999689" y="8632730"/>
                  </a:lnTo>
                  <a:cubicBezTo>
                    <a:pt x="5453173" y="8863887"/>
                    <a:pt x="4852308" y="8991712"/>
                    <a:pt x="4221589" y="8991712"/>
                  </a:cubicBezTo>
                  <a:cubicBezTo>
                    <a:pt x="4063909" y="8991712"/>
                    <a:pt x="3908095" y="8983723"/>
                    <a:pt x="3754530" y="8968127"/>
                  </a:cubicBezTo>
                  <a:lnTo>
                    <a:pt x="3705866" y="8961944"/>
                  </a:lnTo>
                  <a:lnTo>
                    <a:pt x="3209172" y="8299391"/>
                  </a:lnTo>
                  <a:lnTo>
                    <a:pt x="3220651" y="8302651"/>
                  </a:lnTo>
                  <a:cubicBezTo>
                    <a:pt x="3540577" y="8384964"/>
                    <a:pt x="3875971" y="8428742"/>
                    <a:pt x="4221589" y="8428742"/>
                  </a:cubicBezTo>
                  <a:cubicBezTo>
                    <a:pt x="4636331" y="8428742"/>
                    <a:pt x="5036349" y="8365703"/>
                    <a:pt x="5412584" y="8248681"/>
                  </a:cubicBezTo>
                  <a:lnTo>
                    <a:pt x="5591285" y="8183277"/>
                  </a:lnTo>
                  <a:close/>
                  <a:moveTo>
                    <a:pt x="8093052" y="3397344"/>
                  </a:moveTo>
                  <a:lnTo>
                    <a:pt x="8785447" y="4320946"/>
                  </a:lnTo>
                  <a:lnTo>
                    <a:pt x="8789662" y="4423639"/>
                  </a:lnTo>
                  <a:cubicBezTo>
                    <a:pt x="8789662" y="4739000"/>
                    <a:pt x="8757707" y="5046896"/>
                    <a:pt x="8696856" y="5344265"/>
                  </a:cubicBezTo>
                  <a:lnTo>
                    <a:pt x="8639459" y="5567484"/>
                  </a:lnTo>
                  <a:lnTo>
                    <a:pt x="8157093" y="5153682"/>
                  </a:lnTo>
                  <a:lnTo>
                    <a:pt x="8206015" y="4833138"/>
                  </a:lnTo>
                  <a:cubicBezTo>
                    <a:pt x="8219688" y="4698498"/>
                    <a:pt x="8226692" y="4561887"/>
                    <a:pt x="8226692" y="4423639"/>
                  </a:cubicBezTo>
                  <a:cubicBezTo>
                    <a:pt x="8226692" y="4110422"/>
                    <a:pt x="8190737" y="3805603"/>
                    <a:pt x="8122731" y="3513084"/>
                  </a:cubicBezTo>
                  <a:close/>
                  <a:moveTo>
                    <a:pt x="5596706" y="67404"/>
                  </a:moveTo>
                  <a:lnTo>
                    <a:pt x="6297470" y="1002171"/>
                  </a:lnTo>
                  <a:lnTo>
                    <a:pt x="6173065" y="925301"/>
                  </a:lnTo>
                  <a:cubicBezTo>
                    <a:pt x="5764653" y="696988"/>
                    <a:pt x="5312146" y="538121"/>
                    <a:pt x="4831527" y="464684"/>
                  </a:cubicBezTo>
                  <a:lnTo>
                    <a:pt x="4753823" y="454810"/>
                  </a:lnTo>
                  <a:lnTo>
                    <a:pt x="5360506" y="0"/>
                  </a:lnTo>
                  <a:lnTo>
                    <a:pt x="5566575" y="56787"/>
                  </a:lnTo>
                  <a:close/>
                </a:path>
              </a:pathLst>
            </a:custGeom>
            <a:solidFill>
              <a:srgbClr val="72C8A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 name="Freeform 17"/>
            <p:cNvSpPr/>
            <p:nvPr/>
          </p:nvSpPr>
          <p:spPr>
            <a:xfrm rot="15448961">
              <a:off x="4973821" y="2289859"/>
              <a:ext cx="3645260" cy="1053269"/>
            </a:xfrm>
            <a:custGeom>
              <a:avLst/>
              <a:gdLst>
                <a:gd name="connsiteX0" fmla="*/ 2298488 w 2298488"/>
                <a:gd name="connsiteY0" fmla="*/ 0 h 664130"/>
                <a:gd name="connsiteX1" fmla="*/ 2298488 w 2298488"/>
                <a:gd name="connsiteY1" fmla="*/ 395247 h 664130"/>
                <a:gd name="connsiteX2" fmla="*/ 2229337 w 2298488"/>
                <a:gd name="connsiteY2" fmla="*/ 429282 h 664130"/>
                <a:gd name="connsiteX3" fmla="*/ 59966 w 2298488"/>
                <a:gd name="connsiteY3" fmla="*/ 474836 h 664130"/>
                <a:gd name="connsiteX4" fmla="*/ 0 w 2298488"/>
                <a:gd name="connsiteY4" fmla="*/ 448570 h 664130"/>
                <a:gd name="connsiteX5" fmla="*/ 0 w 2298488"/>
                <a:gd name="connsiteY5" fmla="*/ 61405 h 664130"/>
                <a:gd name="connsiteX6" fmla="*/ 186702 w 2298488"/>
                <a:gd name="connsiteY6" fmla="*/ 143182 h 664130"/>
                <a:gd name="connsiteX7" fmla="*/ 2088719 w 2298488"/>
                <a:gd name="connsiteY7" fmla="*/ 103242 h 6641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98488" h="664130">
                  <a:moveTo>
                    <a:pt x="2298488" y="0"/>
                  </a:moveTo>
                  <a:lnTo>
                    <a:pt x="2298488" y="395247"/>
                  </a:lnTo>
                  <a:lnTo>
                    <a:pt x="2229337" y="429282"/>
                  </a:lnTo>
                  <a:cubicBezTo>
                    <a:pt x="1535573" y="728747"/>
                    <a:pt x="754379" y="739489"/>
                    <a:pt x="59966" y="474836"/>
                  </a:cubicBezTo>
                  <a:lnTo>
                    <a:pt x="0" y="448570"/>
                  </a:lnTo>
                  <a:lnTo>
                    <a:pt x="0" y="61405"/>
                  </a:lnTo>
                  <a:lnTo>
                    <a:pt x="186702" y="143182"/>
                  </a:lnTo>
                  <a:cubicBezTo>
                    <a:pt x="795535" y="375219"/>
                    <a:pt x="1480455" y="365801"/>
                    <a:pt x="2088719" y="103242"/>
                  </a:cubicBezTo>
                  <a:close/>
                </a:path>
              </a:pathLst>
            </a:cu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hasCustomPrompt="1"/>
          </p:nvPr>
        </p:nvSpPr>
        <p:spPr>
          <a:xfrm>
            <a:off x="7953828" y="4324942"/>
            <a:ext cx="3881389" cy="1546399"/>
          </a:xfrm>
          <a:prstGeom prst="rect">
            <a:avLst/>
          </a:prstGeom>
        </p:spPr>
        <p:txBody>
          <a:bodyPr lIns="91425" tIns="91425" rIns="91425" bIns="91425" anchor="ctr" anchorCtr="0">
            <a:normAutofit/>
          </a:bodyPr>
          <a:lstStyle>
            <a:lvl1pPr lvl="0" algn="r">
              <a:spcBef>
                <a:spcPts val="0"/>
              </a:spcBef>
              <a:buSzPct val="100000"/>
              <a:defRPr sz="4000" baseline="0">
                <a:solidFill>
                  <a:schemeClr val="tx1">
                    <a:lumMod val="85000"/>
                    <a:lumOff val="15000"/>
                  </a:schemeClr>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dirty="0"/>
              <a:t>THIS IS YOUR TITLE</a:t>
            </a:r>
            <a:endParaRPr dirty="0"/>
          </a:p>
        </p:txBody>
      </p:sp>
      <p:cxnSp>
        <p:nvCxnSpPr>
          <p:cNvPr id="6" name="Straight Connector 5"/>
          <p:cNvCxnSpPr/>
          <p:nvPr userDrawn="1"/>
        </p:nvCxnSpPr>
        <p:spPr>
          <a:xfrm>
            <a:off x="11849732" y="4324942"/>
            <a:ext cx="0" cy="1546399"/>
          </a:xfrm>
          <a:prstGeom prst="line">
            <a:avLst/>
          </a:prstGeom>
          <a:ln w="38100"/>
        </p:spPr>
        <p:style>
          <a:lnRef idx="1">
            <a:schemeClr val="accent1"/>
          </a:lnRef>
          <a:fillRef idx="0">
            <a:schemeClr val="accent1"/>
          </a:fillRef>
          <a:effectRef idx="0">
            <a:schemeClr val="accent1"/>
          </a:effectRef>
          <a:fontRef idx="minor">
            <a:schemeClr val="tx1"/>
          </a:fontRef>
        </p:style>
      </p:cxnSp>
      <p:sp>
        <p:nvSpPr>
          <p:cNvPr id="19" name="Shape 22"/>
          <p:cNvSpPr txBox="1">
            <a:spLocks noGrp="1"/>
          </p:cNvSpPr>
          <p:nvPr userDrawn="1">
            <p:ph type="subTitle" idx="1" hasCustomPrompt="1"/>
          </p:nvPr>
        </p:nvSpPr>
        <p:spPr>
          <a:xfrm>
            <a:off x="7953828" y="5911776"/>
            <a:ext cx="3895904" cy="579351"/>
          </a:xfrm>
          <a:prstGeom prst="rect">
            <a:avLst/>
          </a:prstGeom>
        </p:spPr>
        <p:txBody>
          <a:bodyPr lIns="91425" tIns="91425" rIns="91425" bIns="91425" anchor="t" anchorCtr="0">
            <a:normAutofit/>
          </a:bodyPr>
          <a:lstStyle>
            <a:lvl1pPr lvl="0" algn="r" rtl="0">
              <a:spcBef>
                <a:spcPts val="0"/>
              </a:spcBef>
              <a:buClr>
                <a:srgbClr val="33CCFF"/>
              </a:buClr>
              <a:buSzPct val="100000"/>
              <a:buNone/>
              <a:defRPr sz="2000">
                <a:solidFill>
                  <a:schemeClr val="tx1">
                    <a:lumMod val="85000"/>
                    <a:lumOff val="15000"/>
                  </a:schemeClr>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r>
              <a:rPr lang="en-US" dirty="0"/>
              <a:t>Your subtitle goes here</a:t>
            </a:r>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7" name="Picture 36"/>
          <p:cNvPicPr>
            <a:picLocks noChangeAspect="1"/>
          </p:cNvPicPr>
          <p:nvPr userDrawn="1"/>
        </p:nvPicPr>
        <p:blipFill>
          <a:blip r:embed="rId2" cstate="screen">
            <a:extLst>
              <a:ext uri="{28A0092B-C50C-407E-A947-70E740481C1C}">
                <a14:useLocalDpi xmlns:a14="http://schemas.microsoft.com/office/drawing/2010/main"/>
              </a:ext>
            </a:extLst>
          </a:blip>
          <a:srcRect/>
          <a:stretch>
            <a:fillRect/>
          </a:stretch>
        </p:blipFill>
        <p:spPr>
          <a:xfrm>
            <a:off x="11498" y="-1"/>
            <a:ext cx="7377609" cy="6857999"/>
          </a:xfrm>
          <a:custGeom>
            <a:avLst/>
            <a:gdLst>
              <a:gd name="connsiteX0" fmla="*/ 0 w 7377609"/>
              <a:gd name="connsiteY0" fmla="*/ 0 h 6857999"/>
              <a:gd name="connsiteX1" fmla="*/ 7377609 w 7377609"/>
              <a:gd name="connsiteY1" fmla="*/ 0 h 6857999"/>
              <a:gd name="connsiteX2" fmla="*/ 5663109 w 7377609"/>
              <a:gd name="connsiteY2" fmla="*/ 6857999 h 6857999"/>
              <a:gd name="connsiteX3" fmla="*/ 0 w 7377609"/>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7377609" h="6857999">
                <a:moveTo>
                  <a:pt x="0" y="0"/>
                </a:moveTo>
                <a:lnTo>
                  <a:pt x="7377609" y="0"/>
                </a:lnTo>
                <a:lnTo>
                  <a:pt x="5663109" y="6857999"/>
                </a:lnTo>
                <a:lnTo>
                  <a:pt x="0" y="6857999"/>
                </a:lnTo>
                <a:close/>
              </a:path>
            </a:pathLst>
          </a:custGeom>
        </p:spPr>
      </p:pic>
      <p:sp>
        <p:nvSpPr>
          <p:cNvPr id="76" name="Freeform: Shape 75">
            <a:extLst>
              <a:ext uri="{FF2B5EF4-FFF2-40B4-BE49-F238E27FC236}">
                <a16:creationId xmlns:a16="http://schemas.microsoft.com/office/drawing/2014/main" id="{87288738-D655-4FBA-8E4E-609C220B65F1}"/>
              </a:ext>
            </a:extLst>
          </p:cNvPr>
          <p:cNvSpPr/>
          <p:nvPr userDrawn="1"/>
        </p:nvSpPr>
        <p:spPr>
          <a:xfrm>
            <a:off x="7543800" y="2019300"/>
            <a:ext cx="4648200" cy="2667000"/>
          </a:xfrm>
          <a:prstGeom prst="rect">
            <a:avLst/>
          </a:prstGeom>
          <a:solidFill>
            <a:srgbClr val="53AA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1" name="Shape 21"/>
          <p:cNvSpPr txBox="1">
            <a:spLocks noGrp="1"/>
          </p:cNvSpPr>
          <p:nvPr>
            <p:ph type="ctrTitle"/>
          </p:nvPr>
        </p:nvSpPr>
        <p:spPr>
          <a:xfrm>
            <a:off x="7543800" y="2562223"/>
            <a:ext cx="4591050" cy="1087526"/>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7572375" y="3796559"/>
            <a:ext cx="4591050" cy="579351"/>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tx1">
                    <a:lumMod val="85000"/>
                    <a:lumOff val="15000"/>
                  </a:schemeClr>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12" name="Group 11"/>
          <p:cNvGrpSpPr/>
          <p:nvPr userDrawn="1"/>
        </p:nvGrpSpPr>
        <p:grpSpPr>
          <a:xfrm>
            <a:off x="11193529" y="5903989"/>
            <a:ext cx="998472" cy="954012"/>
            <a:chOff x="11193529" y="5903989"/>
            <a:chExt cx="998472" cy="954012"/>
          </a:xfrm>
        </p:grpSpPr>
        <p:grpSp>
          <p:nvGrpSpPr>
            <p:cNvPr id="26" name="Group 25"/>
            <p:cNvGrpSpPr/>
            <p:nvPr userDrawn="1"/>
          </p:nvGrpSpPr>
          <p:grpSpPr>
            <a:xfrm rot="10360413">
              <a:off x="11193529" y="5903989"/>
              <a:ext cx="826769" cy="826769"/>
              <a:chOff x="766916" y="383458"/>
              <a:chExt cx="5760720" cy="5760720"/>
            </a:xfrm>
            <a:effectLst>
              <a:outerShdw blurRad="63500" sx="102000" sy="102000" algn="ctr" rotWithShape="0">
                <a:prstClr val="black">
                  <a:alpha val="40000"/>
                </a:prstClr>
              </a:outerShdw>
            </a:effectLst>
          </p:grpSpPr>
          <p:sp>
            <p:nvSpPr>
              <p:cNvPr id="27" name="Freeform 26"/>
              <p:cNvSpPr/>
              <p:nvPr/>
            </p:nvSpPr>
            <p:spPr>
              <a:xfrm>
                <a:off x="766916" y="383458"/>
                <a:ext cx="5760720" cy="5760720"/>
              </a:xfrm>
              <a:custGeom>
                <a:avLst/>
                <a:gdLst>
                  <a:gd name="connsiteX0" fmla="*/ 2880360 w 5760720"/>
                  <a:gd name="connsiteY0" fmla="*/ 0 h 5760720"/>
                  <a:gd name="connsiteX1" fmla="*/ 5760720 w 5760720"/>
                  <a:gd name="connsiteY1" fmla="*/ 2880360 h 5760720"/>
                  <a:gd name="connsiteX2" fmla="*/ 5702202 w 5760720"/>
                  <a:gd name="connsiteY2" fmla="*/ 3460853 h 5760720"/>
                  <a:gd name="connsiteX3" fmla="*/ 5666011 w 5760720"/>
                  <a:gd name="connsiteY3" fmla="*/ 3601602 h 5760720"/>
                  <a:gd name="connsiteX4" fmla="*/ 5361859 w 5760720"/>
                  <a:gd name="connsiteY4" fmla="*/ 3340682 h 5760720"/>
                  <a:gd name="connsiteX5" fmla="*/ 5392706 w 5760720"/>
                  <a:gd name="connsiteY5" fmla="*/ 3138566 h 5760720"/>
                  <a:gd name="connsiteX6" fmla="*/ 5405744 w 5760720"/>
                  <a:gd name="connsiteY6" fmla="*/ 2880360 h 5760720"/>
                  <a:gd name="connsiteX7" fmla="*/ 2880360 w 5760720"/>
                  <a:gd name="connsiteY7" fmla="*/ 354976 h 5760720"/>
                  <a:gd name="connsiteX8" fmla="*/ 354976 w 5760720"/>
                  <a:gd name="connsiteY8" fmla="*/ 2880360 h 5760720"/>
                  <a:gd name="connsiteX9" fmla="*/ 2880360 w 5760720"/>
                  <a:gd name="connsiteY9" fmla="*/ 5405744 h 5760720"/>
                  <a:gd name="connsiteX10" fmla="*/ 3631332 w 5760720"/>
                  <a:gd name="connsiteY10" fmla="*/ 5292208 h 5760720"/>
                  <a:gd name="connsiteX11" fmla="*/ 3744010 w 5760720"/>
                  <a:gd name="connsiteY11" fmla="*/ 5250968 h 5760720"/>
                  <a:gd name="connsiteX12" fmla="*/ 4048172 w 5760720"/>
                  <a:gd name="connsiteY12" fmla="*/ 5511897 h 5760720"/>
                  <a:gd name="connsiteX13" fmla="*/ 4001526 w 5760720"/>
                  <a:gd name="connsiteY13" fmla="*/ 5534367 h 5760720"/>
                  <a:gd name="connsiteX14" fmla="*/ 2880360 w 5760720"/>
                  <a:gd name="connsiteY14" fmla="*/ 5760720 h 5760720"/>
                  <a:gd name="connsiteX15" fmla="*/ 0 w 5760720"/>
                  <a:gd name="connsiteY15" fmla="*/ 2880360 h 5760720"/>
                  <a:gd name="connsiteX16" fmla="*/ 2880360 w 5760720"/>
                  <a:gd name="connsiteY16" fmla="*/ 0 h 57607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5760720" h="5760720">
                    <a:moveTo>
                      <a:pt x="2880360" y="0"/>
                    </a:moveTo>
                    <a:cubicBezTo>
                      <a:pt x="4471139" y="0"/>
                      <a:pt x="5760720" y="1289581"/>
                      <a:pt x="5760720" y="2880360"/>
                    </a:cubicBezTo>
                    <a:cubicBezTo>
                      <a:pt x="5760720" y="3079208"/>
                      <a:pt x="5740571" y="3273349"/>
                      <a:pt x="5702202" y="3460853"/>
                    </a:cubicBezTo>
                    <a:lnTo>
                      <a:pt x="5666011" y="3601602"/>
                    </a:lnTo>
                    <a:lnTo>
                      <a:pt x="5361859" y="3340682"/>
                    </a:lnTo>
                    <a:lnTo>
                      <a:pt x="5392706" y="3138566"/>
                    </a:lnTo>
                    <a:cubicBezTo>
                      <a:pt x="5401328" y="3053670"/>
                      <a:pt x="5405744" y="2967531"/>
                      <a:pt x="5405744" y="2880360"/>
                    </a:cubicBezTo>
                    <a:cubicBezTo>
                      <a:pt x="5405744" y="1485629"/>
                      <a:pt x="4275091" y="354976"/>
                      <a:pt x="2880360" y="354976"/>
                    </a:cubicBezTo>
                    <a:cubicBezTo>
                      <a:pt x="1485629" y="354976"/>
                      <a:pt x="354976" y="1485629"/>
                      <a:pt x="354976" y="2880360"/>
                    </a:cubicBezTo>
                    <a:cubicBezTo>
                      <a:pt x="354976" y="4275091"/>
                      <a:pt x="1485629" y="5405744"/>
                      <a:pt x="2880360" y="5405744"/>
                    </a:cubicBezTo>
                    <a:cubicBezTo>
                      <a:pt x="3141872" y="5405744"/>
                      <a:pt x="3394100" y="5365995"/>
                      <a:pt x="3631332" y="5292208"/>
                    </a:cubicBezTo>
                    <a:lnTo>
                      <a:pt x="3744010" y="5250968"/>
                    </a:lnTo>
                    <a:lnTo>
                      <a:pt x="4048172" y="5511897"/>
                    </a:lnTo>
                    <a:lnTo>
                      <a:pt x="4001526" y="5534367"/>
                    </a:lnTo>
                    <a:cubicBezTo>
                      <a:pt x="3656925" y="5680121"/>
                      <a:pt x="3278055" y="5760720"/>
                      <a:pt x="2880360" y="5760720"/>
                    </a:cubicBezTo>
                    <a:cubicBezTo>
                      <a:pt x="1289581" y="5760720"/>
                      <a:pt x="0" y="4471139"/>
                      <a:pt x="0" y="2880360"/>
                    </a:cubicBezTo>
                    <a:cubicBezTo>
                      <a:pt x="0" y="1289581"/>
                      <a:pt x="1289581" y="0"/>
                      <a:pt x="2880360" y="0"/>
                    </a:cubicBezTo>
                    <a:close/>
                  </a:path>
                </a:pathLst>
              </a:custGeom>
              <a:solidFill>
                <a:srgbClr val="5EC0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8" name="Freeform 27"/>
              <p:cNvSpPr/>
              <p:nvPr/>
            </p:nvSpPr>
            <p:spPr>
              <a:xfrm rot="18637500">
                <a:off x="4445677" y="4576692"/>
                <a:ext cx="2298488" cy="664130"/>
              </a:xfrm>
              <a:custGeom>
                <a:avLst/>
                <a:gdLst>
                  <a:gd name="connsiteX0" fmla="*/ 2298488 w 2298488"/>
                  <a:gd name="connsiteY0" fmla="*/ 0 h 664130"/>
                  <a:gd name="connsiteX1" fmla="*/ 2298488 w 2298488"/>
                  <a:gd name="connsiteY1" fmla="*/ 395247 h 664130"/>
                  <a:gd name="connsiteX2" fmla="*/ 2229337 w 2298488"/>
                  <a:gd name="connsiteY2" fmla="*/ 429282 h 664130"/>
                  <a:gd name="connsiteX3" fmla="*/ 59966 w 2298488"/>
                  <a:gd name="connsiteY3" fmla="*/ 474836 h 664130"/>
                  <a:gd name="connsiteX4" fmla="*/ 0 w 2298488"/>
                  <a:gd name="connsiteY4" fmla="*/ 448570 h 664130"/>
                  <a:gd name="connsiteX5" fmla="*/ 0 w 2298488"/>
                  <a:gd name="connsiteY5" fmla="*/ 61405 h 664130"/>
                  <a:gd name="connsiteX6" fmla="*/ 186702 w 2298488"/>
                  <a:gd name="connsiteY6" fmla="*/ 143182 h 664130"/>
                  <a:gd name="connsiteX7" fmla="*/ 2088719 w 2298488"/>
                  <a:gd name="connsiteY7" fmla="*/ 103242 h 6641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98488" h="664130">
                    <a:moveTo>
                      <a:pt x="2298488" y="0"/>
                    </a:moveTo>
                    <a:lnTo>
                      <a:pt x="2298488" y="395247"/>
                    </a:lnTo>
                    <a:lnTo>
                      <a:pt x="2229337" y="429282"/>
                    </a:lnTo>
                    <a:cubicBezTo>
                      <a:pt x="1535573" y="728747"/>
                      <a:pt x="754379" y="739489"/>
                      <a:pt x="59966" y="474836"/>
                    </a:cubicBezTo>
                    <a:lnTo>
                      <a:pt x="0" y="448570"/>
                    </a:lnTo>
                    <a:lnTo>
                      <a:pt x="0" y="61405"/>
                    </a:lnTo>
                    <a:lnTo>
                      <a:pt x="186702" y="143182"/>
                    </a:lnTo>
                    <a:cubicBezTo>
                      <a:pt x="795535" y="375219"/>
                      <a:pt x="1480455" y="365801"/>
                      <a:pt x="2088719" y="103242"/>
                    </a:cubicBezTo>
                    <a:close/>
                  </a:path>
                </a:pathLst>
              </a:cu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34" name="Picture 33"/>
            <p:cNvPicPr>
              <a:picLocks noChangeAspect="1"/>
            </p:cNvPicPr>
            <p:nvPr userDrawn="1"/>
          </p:nvPicPr>
          <p:blipFill>
            <a:blip r:embed="rId3"/>
            <a:srcRect r="44960" b="36560"/>
            <a:stretch>
              <a:fillRect/>
            </a:stretch>
          </p:blipFill>
          <p:spPr>
            <a:xfrm>
              <a:off x="11567874" y="6138624"/>
              <a:ext cx="624127" cy="719377"/>
            </a:xfrm>
            <a:custGeom>
              <a:avLst/>
              <a:gdLst>
                <a:gd name="connsiteX0" fmla="*/ 0 w 624127"/>
                <a:gd name="connsiteY0" fmla="*/ 0 h 719377"/>
                <a:gd name="connsiteX1" fmla="*/ 624127 w 624127"/>
                <a:gd name="connsiteY1" fmla="*/ 0 h 719377"/>
                <a:gd name="connsiteX2" fmla="*/ 624127 w 624127"/>
                <a:gd name="connsiteY2" fmla="*/ 719377 h 719377"/>
                <a:gd name="connsiteX3" fmla="*/ 0 w 624127"/>
                <a:gd name="connsiteY3" fmla="*/ 719377 h 719377"/>
              </a:gdLst>
              <a:ahLst/>
              <a:cxnLst>
                <a:cxn ang="0">
                  <a:pos x="connsiteX0" y="connsiteY0"/>
                </a:cxn>
                <a:cxn ang="0">
                  <a:pos x="connsiteX1" y="connsiteY1"/>
                </a:cxn>
                <a:cxn ang="0">
                  <a:pos x="connsiteX2" y="connsiteY2"/>
                </a:cxn>
                <a:cxn ang="0">
                  <a:pos x="connsiteX3" y="connsiteY3"/>
                </a:cxn>
              </a:cxnLst>
              <a:rect l="l" t="t" r="r" b="b"/>
              <a:pathLst>
                <a:path w="624127" h="719377">
                  <a:moveTo>
                    <a:pt x="0" y="0"/>
                  </a:moveTo>
                  <a:lnTo>
                    <a:pt x="624127" y="0"/>
                  </a:lnTo>
                  <a:lnTo>
                    <a:pt x="624127" y="719377"/>
                  </a:lnTo>
                  <a:lnTo>
                    <a:pt x="0" y="719377"/>
                  </a:lnTo>
                  <a:close/>
                </a:path>
              </a:pathLst>
            </a:custGeom>
          </p:spPr>
        </p:pic>
      </p:grpSp>
      <p:cxnSp>
        <p:nvCxnSpPr>
          <p:cNvPr id="19" name="Straight Connector 18"/>
          <p:cNvCxnSpPr/>
          <p:nvPr userDrawn="1"/>
        </p:nvCxnSpPr>
        <p:spPr>
          <a:xfrm flipH="1">
            <a:off x="5810250" y="0"/>
            <a:ext cx="1695450" cy="6858001"/>
          </a:xfrm>
          <a:prstGeom prst="line">
            <a:avLst/>
          </a:prstGeom>
          <a:ln w="38100"/>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26" name="Freeform 25">
            <a:extLst>
              <a:ext uri="{FF2B5EF4-FFF2-40B4-BE49-F238E27FC236}">
                <a16:creationId xmlns:a16="http://schemas.microsoft.com/office/drawing/2014/main" id="{CFB784EE-E0E7-4BF3-98CE-620B0F502EEC}"/>
              </a:ext>
            </a:extLst>
          </p:cNvPr>
          <p:cNvSpPr/>
          <p:nvPr userDrawn="1"/>
        </p:nvSpPr>
        <p:spPr>
          <a:xfrm>
            <a:off x="4276466" y="1744982"/>
            <a:ext cx="7896485" cy="3712843"/>
          </a:xfrm>
          <a:custGeom>
            <a:avLst/>
            <a:gdLst>
              <a:gd name="connsiteX0" fmla="*/ 161669 w 7896485"/>
              <a:gd name="connsiteY0" fmla="*/ 0 h 3712843"/>
              <a:gd name="connsiteX1" fmla="*/ 7896485 w 7896485"/>
              <a:gd name="connsiteY1" fmla="*/ 0 h 3712843"/>
              <a:gd name="connsiteX2" fmla="*/ 7896485 w 7896485"/>
              <a:gd name="connsiteY2" fmla="*/ 3712843 h 3712843"/>
              <a:gd name="connsiteX3" fmla="*/ 0 w 7896485"/>
              <a:gd name="connsiteY3" fmla="*/ 3712843 h 3712843"/>
              <a:gd name="connsiteX4" fmla="*/ 44358 w 7896485"/>
              <a:gd name="connsiteY4" fmla="*/ 3680749 h 3712843"/>
              <a:gd name="connsiteX5" fmla="*/ 966517 w 7896485"/>
              <a:gd name="connsiteY5" fmla="*/ 1788794 h 3712843"/>
              <a:gd name="connsiteX6" fmla="*/ 224311 w 7896485"/>
              <a:gd name="connsiteY6" fmla="*/ 55086 h 37128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896485" h="3712843">
                <a:moveTo>
                  <a:pt x="161669" y="0"/>
                </a:moveTo>
                <a:lnTo>
                  <a:pt x="7896485" y="0"/>
                </a:lnTo>
                <a:lnTo>
                  <a:pt x="7896485" y="3712843"/>
                </a:lnTo>
                <a:lnTo>
                  <a:pt x="0" y="3712843"/>
                </a:lnTo>
                <a:lnTo>
                  <a:pt x="44358" y="3680749"/>
                </a:lnTo>
                <a:cubicBezTo>
                  <a:pt x="607544" y="3231046"/>
                  <a:pt x="966517" y="2550482"/>
                  <a:pt x="966517" y="1788794"/>
                </a:cubicBezTo>
                <a:cubicBezTo>
                  <a:pt x="966517" y="1111739"/>
                  <a:pt x="682884" y="498780"/>
                  <a:pt x="224311" y="55086"/>
                </a:cubicBezTo>
                <a:close/>
              </a:path>
            </a:pathLst>
          </a:custGeom>
          <a:solidFill>
            <a:srgbClr val="394251"/>
          </a:solidFill>
          <a:ln>
            <a:solidFill>
              <a:srgbClr val="394251"/>
            </a:solidFill>
          </a:ln>
        </p:spPr>
        <p:style>
          <a:lnRef idx="2">
            <a:schemeClr val="dk1">
              <a:shade val="50000"/>
            </a:schemeClr>
          </a:lnRef>
          <a:fillRef idx="1">
            <a:schemeClr val="dk1"/>
          </a:fillRef>
          <a:effectRef idx="0">
            <a:schemeClr val="dk1"/>
          </a:effectRef>
          <a:fontRef idx="minor">
            <a:schemeClr val="lt1"/>
          </a:fontRef>
        </p:style>
        <p:txBody>
          <a:bodyPr wrap="square" rtlCol="0" anchor="ctr">
            <a:noAutofit/>
          </a:bodyPr>
          <a:lstStyle/>
          <a:p>
            <a:pPr algn="ctr"/>
            <a:endParaRPr lang="en-US">
              <a:solidFill>
                <a:schemeClr val="bg1"/>
              </a:solidFill>
            </a:endParaRPr>
          </a:p>
        </p:txBody>
      </p:sp>
      <p:sp>
        <p:nvSpPr>
          <p:cNvPr id="34" name="Shape 34"/>
          <p:cNvSpPr txBox="1">
            <a:spLocks noGrp="1"/>
          </p:cNvSpPr>
          <p:nvPr>
            <p:ph type="body" idx="1"/>
          </p:nvPr>
        </p:nvSpPr>
        <p:spPr>
          <a:xfrm>
            <a:off x="6096000" y="2228851"/>
            <a:ext cx="5757333" cy="2343150"/>
          </a:xfrm>
          <a:prstGeom prst="rect">
            <a:avLst/>
          </a:prstGeom>
          <a:noFill/>
        </p:spPr>
        <p:txBody>
          <a:bodyPr lIns="91425" tIns="91425" rIns="91425" bIns="91425" anchor="ctr" anchorCtr="0">
            <a:normAutofit/>
          </a:bodyPr>
          <a:lstStyle>
            <a:lvl1pPr marL="0" lvl="0" indent="0" algn="ctr" rtl="0">
              <a:lnSpc>
                <a:spcPct val="100000"/>
              </a:lnSpc>
              <a:spcBef>
                <a:spcPts val="0"/>
              </a:spcBef>
              <a:buNone/>
              <a:defRPr sz="1800" b="1"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31" name="Rectangle 30">
            <a:extLst>
              <a:ext uri="{FF2B5EF4-FFF2-40B4-BE49-F238E27FC236}">
                <a16:creationId xmlns:a16="http://schemas.microsoft.com/office/drawing/2014/main" id="{E4E483CF-D1EB-4CA3-8227-23A01FACB536}"/>
              </a:ext>
            </a:extLst>
          </p:cNvPr>
          <p:cNvSpPr/>
          <p:nvPr userDrawn="1"/>
        </p:nvSpPr>
        <p:spPr>
          <a:xfrm>
            <a:off x="0" y="6591300"/>
            <a:ext cx="12192000" cy="266700"/>
          </a:xfrm>
          <a:prstGeom prst="rect">
            <a:avLst/>
          </a:prstGeom>
          <a:solidFill>
            <a:srgbClr val="66C289"/>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bg1"/>
              </a:solidFill>
            </a:endParaRPr>
          </a:p>
        </p:txBody>
      </p:sp>
      <p:sp>
        <p:nvSpPr>
          <p:cNvPr id="32" name="Rectangle 31">
            <a:extLst>
              <a:ext uri="{FF2B5EF4-FFF2-40B4-BE49-F238E27FC236}">
                <a16:creationId xmlns:a16="http://schemas.microsoft.com/office/drawing/2014/main" id="{70D69B84-CEE4-4760-9E59-EBDCD935ACDF}"/>
              </a:ext>
            </a:extLst>
          </p:cNvPr>
          <p:cNvSpPr/>
          <p:nvPr userDrawn="1"/>
        </p:nvSpPr>
        <p:spPr>
          <a:xfrm>
            <a:off x="0" y="0"/>
            <a:ext cx="12192000" cy="45719"/>
          </a:xfrm>
          <a:prstGeom prst="rect">
            <a:avLst/>
          </a:prstGeom>
          <a:solidFill>
            <a:srgbClr val="39425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bg1"/>
              </a:solidFill>
            </a:endParaRPr>
          </a:p>
        </p:txBody>
      </p:sp>
      <p:sp>
        <p:nvSpPr>
          <p:cNvPr id="20" name="Rectangle 19">
            <a:extLst>
              <a:ext uri="{FF2B5EF4-FFF2-40B4-BE49-F238E27FC236}">
                <a16:creationId xmlns:a16="http://schemas.microsoft.com/office/drawing/2014/main" id="{70D69B84-CEE4-4760-9E59-EBDCD935ACDF}"/>
              </a:ext>
            </a:extLst>
          </p:cNvPr>
          <p:cNvSpPr/>
          <p:nvPr userDrawn="1"/>
        </p:nvSpPr>
        <p:spPr>
          <a:xfrm>
            <a:off x="0" y="1447800"/>
            <a:ext cx="12192000" cy="45719"/>
          </a:xfrm>
          <a:prstGeom prst="rect">
            <a:avLst/>
          </a:prstGeom>
          <a:solidFill>
            <a:srgbClr val="66C289"/>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bg1"/>
              </a:solidFill>
            </a:endParaRPr>
          </a:p>
        </p:txBody>
      </p:sp>
      <p:pic>
        <p:nvPicPr>
          <p:cNvPr id="15" name="Picture 14"/>
          <p:cNvPicPr>
            <a:picLocks noChangeAspect="1"/>
          </p:cNvPicPr>
          <p:nvPr userDrawn="1"/>
        </p:nvPicPr>
        <p:blipFill rotWithShape="1">
          <a:blip r:embed="rId2" cstate="screen">
            <a:grayscl/>
            <a:extLst>
              <a:ext uri="{28A0092B-C50C-407E-A947-70E740481C1C}">
                <a14:useLocalDpi xmlns:a14="http://schemas.microsoft.com/office/drawing/2010/main"/>
              </a:ext>
            </a:extLst>
          </a:blip>
          <a:srcRect/>
          <a:stretch/>
        </p:blipFill>
        <p:spPr>
          <a:xfrm flipH="1">
            <a:off x="79629" y="1091371"/>
            <a:ext cx="5068103" cy="4903668"/>
          </a:xfrm>
          <a:prstGeom prst="ellipse">
            <a:avLst/>
          </a:prstGeom>
          <a:effectLst>
            <a:innerShdw blurRad="63500" dist="50800" dir="10800000">
              <a:prstClr val="black">
                <a:alpha val="50000"/>
              </a:prstClr>
            </a:innerShdw>
          </a:effectLst>
        </p:spPr>
      </p:pic>
      <p:grpSp>
        <p:nvGrpSpPr>
          <p:cNvPr id="21" name="Group 20"/>
          <p:cNvGrpSpPr/>
          <p:nvPr userDrawn="1"/>
        </p:nvGrpSpPr>
        <p:grpSpPr>
          <a:xfrm rot="15215178">
            <a:off x="289582" y="1233199"/>
            <a:ext cx="4646438" cy="4646438"/>
            <a:chOff x="766916" y="383458"/>
            <a:chExt cx="5760720" cy="5760720"/>
          </a:xfrm>
          <a:effectLst>
            <a:outerShdw blurRad="63500" sx="102000" sy="102000" algn="ctr" rotWithShape="0">
              <a:prstClr val="black">
                <a:alpha val="40000"/>
              </a:prstClr>
            </a:outerShdw>
          </a:effectLst>
        </p:grpSpPr>
        <p:sp>
          <p:nvSpPr>
            <p:cNvPr id="22" name="Freeform 21"/>
            <p:cNvSpPr/>
            <p:nvPr/>
          </p:nvSpPr>
          <p:spPr>
            <a:xfrm>
              <a:off x="766916" y="383458"/>
              <a:ext cx="5760720" cy="5760720"/>
            </a:xfrm>
            <a:custGeom>
              <a:avLst/>
              <a:gdLst>
                <a:gd name="connsiteX0" fmla="*/ 2880360 w 5760720"/>
                <a:gd name="connsiteY0" fmla="*/ 0 h 5760720"/>
                <a:gd name="connsiteX1" fmla="*/ 5760720 w 5760720"/>
                <a:gd name="connsiteY1" fmla="*/ 2880360 h 5760720"/>
                <a:gd name="connsiteX2" fmla="*/ 5702202 w 5760720"/>
                <a:gd name="connsiteY2" fmla="*/ 3460853 h 5760720"/>
                <a:gd name="connsiteX3" fmla="*/ 5666011 w 5760720"/>
                <a:gd name="connsiteY3" fmla="*/ 3601602 h 5760720"/>
                <a:gd name="connsiteX4" fmla="*/ 5361859 w 5760720"/>
                <a:gd name="connsiteY4" fmla="*/ 3340682 h 5760720"/>
                <a:gd name="connsiteX5" fmla="*/ 5392706 w 5760720"/>
                <a:gd name="connsiteY5" fmla="*/ 3138566 h 5760720"/>
                <a:gd name="connsiteX6" fmla="*/ 5405744 w 5760720"/>
                <a:gd name="connsiteY6" fmla="*/ 2880360 h 5760720"/>
                <a:gd name="connsiteX7" fmla="*/ 2880360 w 5760720"/>
                <a:gd name="connsiteY7" fmla="*/ 354976 h 5760720"/>
                <a:gd name="connsiteX8" fmla="*/ 354976 w 5760720"/>
                <a:gd name="connsiteY8" fmla="*/ 2880360 h 5760720"/>
                <a:gd name="connsiteX9" fmla="*/ 2880360 w 5760720"/>
                <a:gd name="connsiteY9" fmla="*/ 5405744 h 5760720"/>
                <a:gd name="connsiteX10" fmla="*/ 3631332 w 5760720"/>
                <a:gd name="connsiteY10" fmla="*/ 5292208 h 5760720"/>
                <a:gd name="connsiteX11" fmla="*/ 3744010 w 5760720"/>
                <a:gd name="connsiteY11" fmla="*/ 5250968 h 5760720"/>
                <a:gd name="connsiteX12" fmla="*/ 4048172 w 5760720"/>
                <a:gd name="connsiteY12" fmla="*/ 5511897 h 5760720"/>
                <a:gd name="connsiteX13" fmla="*/ 4001526 w 5760720"/>
                <a:gd name="connsiteY13" fmla="*/ 5534367 h 5760720"/>
                <a:gd name="connsiteX14" fmla="*/ 2880360 w 5760720"/>
                <a:gd name="connsiteY14" fmla="*/ 5760720 h 5760720"/>
                <a:gd name="connsiteX15" fmla="*/ 0 w 5760720"/>
                <a:gd name="connsiteY15" fmla="*/ 2880360 h 5760720"/>
                <a:gd name="connsiteX16" fmla="*/ 2880360 w 5760720"/>
                <a:gd name="connsiteY16" fmla="*/ 0 h 57607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Lst>
              <a:rect l="l" t="t" r="r" b="b"/>
              <a:pathLst>
                <a:path w="5760720" h="5760720">
                  <a:moveTo>
                    <a:pt x="2880360" y="0"/>
                  </a:moveTo>
                  <a:cubicBezTo>
                    <a:pt x="4471139" y="0"/>
                    <a:pt x="5760720" y="1289581"/>
                    <a:pt x="5760720" y="2880360"/>
                  </a:cubicBezTo>
                  <a:cubicBezTo>
                    <a:pt x="5760720" y="3079208"/>
                    <a:pt x="5740571" y="3273349"/>
                    <a:pt x="5702202" y="3460853"/>
                  </a:cubicBezTo>
                  <a:lnTo>
                    <a:pt x="5666011" y="3601602"/>
                  </a:lnTo>
                  <a:lnTo>
                    <a:pt x="5361859" y="3340682"/>
                  </a:lnTo>
                  <a:lnTo>
                    <a:pt x="5392706" y="3138566"/>
                  </a:lnTo>
                  <a:cubicBezTo>
                    <a:pt x="5401328" y="3053670"/>
                    <a:pt x="5405744" y="2967531"/>
                    <a:pt x="5405744" y="2880360"/>
                  </a:cubicBezTo>
                  <a:cubicBezTo>
                    <a:pt x="5405744" y="1485629"/>
                    <a:pt x="4275091" y="354976"/>
                    <a:pt x="2880360" y="354976"/>
                  </a:cubicBezTo>
                  <a:cubicBezTo>
                    <a:pt x="1485629" y="354976"/>
                    <a:pt x="354976" y="1485629"/>
                    <a:pt x="354976" y="2880360"/>
                  </a:cubicBezTo>
                  <a:cubicBezTo>
                    <a:pt x="354976" y="4275091"/>
                    <a:pt x="1485629" y="5405744"/>
                    <a:pt x="2880360" y="5405744"/>
                  </a:cubicBezTo>
                  <a:cubicBezTo>
                    <a:pt x="3141872" y="5405744"/>
                    <a:pt x="3394100" y="5365995"/>
                    <a:pt x="3631332" y="5292208"/>
                  </a:cubicBezTo>
                  <a:lnTo>
                    <a:pt x="3744010" y="5250968"/>
                  </a:lnTo>
                  <a:lnTo>
                    <a:pt x="4048172" y="5511897"/>
                  </a:lnTo>
                  <a:lnTo>
                    <a:pt x="4001526" y="5534367"/>
                  </a:lnTo>
                  <a:cubicBezTo>
                    <a:pt x="3656925" y="5680121"/>
                    <a:pt x="3278055" y="5760720"/>
                    <a:pt x="2880360" y="5760720"/>
                  </a:cubicBezTo>
                  <a:cubicBezTo>
                    <a:pt x="1289581" y="5760720"/>
                    <a:pt x="0" y="4471139"/>
                    <a:pt x="0" y="2880360"/>
                  </a:cubicBezTo>
                  <a:cubicBezTo>
                    <a:pt x="0" y="1289581"/>
                    <a:pt x="1289581" y="0"/>
                    <a:pt x="2880360" y="0"/>
                  </a:cubicBezTo>
                  <a:close/>
                </a:path>
              </a:pathLst>
            </a:custGeom>
            <a:solidFill>
              <a:srgbClr val="5EC0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3" name="Freeform 22"/>
            <p:cNvSpPr/>
            <p:nvPr/>
          </p:nvSpPr>
          <p:spPr>
            <a:xfrm rot="18637500">
              <a:off x="4445677" y="4576692"/>
              <a:ext cx="2298488" cy="664130"/>
            </a:xfrm>
            <a:custGeom>
              <a:avLst/>
              <a:gdLst>
                <a:gd name="connsiteX0" fmla="*/ 2298488 w 2298488"/>
                <a:gd name="connsiteY0" fmla="*/ 0 h 664130"/>
                <a:gd name="connsiteX1" fmla="*/ 2298488 w 2298488"/>
                <a:gd name="connsiteY1" fmla="*/ 395247 h 664130"/>
                <a:gd name="connsiteX2" fmla="*/ 2229337 w 2298488"/>
                <a:gd name="connsiteY2" fmla="*/ 429282 h 664130"/>
                <a:gd name="connsiteX3" fmla="*/ 59966 w 2298488"/>
                <a:gd name="connsiteY3" fmla="*/ 474836 h 664130"/>
                <a:gd name="connsiteX4" fmla="*/ 0 w 2298488"/>
                <a:gd name="connsiteY4" fmla="*/ 448570 h 664130"/>
                <a:gd name="connsiteX5" fmla="*/ 0 w 2298488"/>
                <a:gd name="connsiteY5" fmla="*/ 61405 h 664130"/>
                <a:gd name="connsiteX6" fmla="*/ 186702 w 2298488"/>
                <a:gd name="connsiteY6" fmla="*/ 143182 h 664130"/>
                <a:gd name="connsiteX7" fmla="*/ 2088719 w 2298488"/>
                <a:gd name="connsiteY7" fmla="*/ 103242 h 6641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98488" h="664130">
                  <a:moveTo>
                    <a:pt x="2298488" y="0"/>
                  </a:moveTo>
                  <a:lnTo>
                    <a:pt x="2298488" y="395247"/>
                  </a:lnTo>
                  <a:lnTo>
                    <a:pt x="2229337" y="429282"/>
                  </a:lnTo>
                  <a:cubicBezTo>
                    <a:pt x="1535573" y="728747"/>
                    <a:pt x="754379" y="739489"/>
                    <a:pt x="59966" y="474836"/>
                  </a:cubicBezTo>
                  <a:lnTo>
                    <a:pt x="0" y="448570"/>
                  </a:lnTo>
                  <a:lnTo>
                    <a:pt x="0" y="61405"/>
                  </a:lnTo>
                  <a:lnTo>
                    <a:pt x="186702" y="143182"/>
                  </a:lnTo>
                  <a:cubicBezTo>
                    <a:pt x="795535" y="375219"/>
                    <a:pt x="1480455" y="365801"/>
                    <a:pt x="2088719" y="103242"/>
                  </a:cubicBezTo>
                  <a:close/>
                </a:path>
              </a:pathLst>
            </a:cu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 name="Rectangle 3">
            <a:extLst>
              <a:ext uri="{FF2B5EF4-FFF2-40B4-BE49-F238E27FC236}">
                <a16:creationId xmlns:a16="http://schemas.microsoft.com/office/drawing/2014/main" id="{1B8EF1C7-A32A-43A2-ABBF-524D88E25B59}"/>
              </a:ext>
            </a:extLst>
          </p:cNvPr>
          <p:cNvSpPr/>
          <p:nvPr userDrawn="1"/>
        </p:nvSpPr>
        <p:spPr>
          <a:xfrm>
            <a:off x="0" y="1543050"/>
            <a:ext cx="5429250" cy="4857750"/>
          </a:xfrm>
          <a:prstGeom prst="rect">
            <a:avLst/>
          </a:prstGeom>
          <a:solidFill>
            <a:srgbClr val="2D8E8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7" name="Shape 47"/>
          <p:cNvSpPr txBox="1">
            <a:spLocks noGrp="1"/>
          </p:cNvSpPr>
          <p:nvPr>
            <p:ph type="title"/>
          </p:nvPr>
        </p:nvSpPr>
        <p:spPr>
          <a:xfrm>
            <a:off x="336933" y="577711"/>
            <a:ext cx="4673217" cy="847999"/>
          </a:xfrm>
          <a:prstGeom prst="rect">
            <a:avLst/>
          </a:prstGeom>
        </p:spPr>
        <p:txBody>
          <a:bodyPr lIns="91425" tIns="91425" rIns="91425" bIns="91425" anchor="b" anchorCtr="0"/>
          <a:lstStyle>
            <a:lvl1pPr lvl="0">
              <a:spcBef>
                <a:spcPts val="0"/>
              </a:spcBef>
              <a:defRPr>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36933" y="1847850"/>
            <a:ext cx="4673217" cy="4096029"/>
          </a:xfrm>
          <a:prstGeom prst="rect">
            <a:avLst/>
          </a:prstGeom>
        </p:spPr>
        <p:txBody>
          <a:bodyPr lIns="91425" tIns="91425" rIns="91425" bIns="91425" anchor="t" anchorCtr="0">
            <a:normAutofit/>
          </a:bodyPr>
          <a:lstStyle>
            <a:lvl1pPr marL="0" lvl="0" indent="0">
              <a:spcBef>
                <a:spcPts val="0"/>
              </a:spcBef>
              <a:buNone/>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5" name="Picture 4">
            <a:extLst>
              <a:ext uri="{FF2B5EF4-FFF2-40B4-BE49-F238E27FC236}">
                <a16:creationId xmlns:a16="http://schemas.microsoft.com/office/drawing/2014/main" id="{0FE3195D-FEB4-486C-9385-901A0DD641B1}"/>
              </a:ext>
            </a:extLst>
          </p:cNvPr>
          <p:cNvPicPr>
            <a:picLocks noChangeAspect="1"/>
          </p:cNvPicPr>
          <p:nvPr userDrawn="1"/>
        </p:nvPicPr>
        <p:blipFill>
          <a:blip r:embed="rId2"/>
          <a:stretch>
            <a:fillRect/>
          </a:stretch>
        </p:blipFill>
        <p:spPr>
          <a:xfrm>
            <a:off x="7370064" y="0"/>
            <a:ext cx="4821936" cy="6858000"/>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31" name="Picture 30"/>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flipH="1">
            <a:off x="4071256" y="29499"/>
            <a:ext cx="8110912" cy="6828502"/>
          </a:xfrm>
          <a:prstGeom prst="rect">
            <a:avLst/>
          </a:prstGeom>
        </p:spPr>
      </p:pic>
      <p:sp>
        <p:nvSpPr>
          <p:cNvPr id="22" name="Freeform 21">
            <a:extLst>
              <a:ext uri="{FF2B5EF4-FFF2-40B4-BE49-F238E27FC236}">
                <a16:creationId xmlns:a16="http://schemas.microsoft.com/office/drawing/2014/main" id="{A1646B18-0E11-4AC6-9DC7-63645CF61CB2}"/>
              </a:ext>
            </a:extLst>
          </p:cNvPr>
          <p:cNvSpPr/>
          <p:nvPr userDrawn="1"/>
        </p:nvSpPr>
        <p:spPr>
          <a:xfrm>
            <a:off x="0" y="0"/>
            <a:ext cx="7943850" cy="6858000"/>
          </a:xfrm>
          <a:custGeom>
            <a:avLst/>
            <a:gdLst>
              <a:gd name="connsiteX0" fmla="*/ 0 w 7943850"/>
              <a:gd name="connsiteY0" fmla="*/ 0 h 6858000"/>
              <a:gd name="connsiteX1" fmla="*/ 7943850 w 7943850"/>
              <a:gd name="connsiteY1" fmla="*/ 0 h 6858000"/>
              <a:gd name="connsiteX2" fmla="*/ 7943850 w 7943850"/>
              <a:gd name="connsiteY2" fmla="*/ 2636067 h 6858000"/>
              <a:gd name="connsiteX3" fmla="*/ 7904549 w 7943850"/>
              <a:gd name="connsiteY3" fmla="*/ 2665564 h 6858000"/>
              <a:gd name="connsiteX4" fmla="*/ 6896099 w 7943850"/>
              <a:gd name="connsiteY4" fmla="*/ 4811750 h 6858000"/>
              <a:gd name="connsiteX5" fmla="*/ 7707757 w 7943850"/>
              <a:gd name="connsiteY5" fmla="*/ 6778427 h 6858000"/>
              <a:gd name="connsiteX6" fmla="*/ 7794991 w 7943850"/>
              <a:gd name="connsiteY6" fmla="*/ 6858000 h 6858000"/>
              <a:gd name="connsiteX7" fmla="*/ 0 w 7943850"/>
              <a:gd name="connsiteY7"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943850" h="6858000">
                <a:moveTo>
                  <a:pt x="0" y="0"/>
                </a:moveTo>
                <a:lnTo>
                  <a:pt x="7943850" y="0"/>
                </a:lnTo>
                <a:lnTo>
                  <a:pt x="7943850" y="2636067"/>
                </a:lnTo>
                <a:lnTo>
                  <a:pt x="7904549" y="2665564"/>
                </a:lnTo>
                <a:cubicBezTo>
                  <a:pt x="7288663" y="3175695"/>
                  <a:pt x="6896099" y="3947711"/>
                  <a:pt x="6896099" y="4811750"/>
                </a:cubicBezTo>
                <a:cubicBezTo>
                  <a:pt x="6896099" y="5579785"/>
                  <a:pt x="7206273" y="6275110"/>
                  <a:pt x="7707757" y="6778427"/>
                </a:cubicBezTo>
                <a:lnTo>
                  <a:pt x="7794991" y="6858000"/>
                </a:lnTo>
                <a:lnTo>
                  <a:pt x="0" y="6858000"/>
                </a:lnTo>
                <a:close/>
              </a:path>
            </a:pathLst>
          </a:cu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dirty="0"/>
          </a:p>
        </p:txBody>
      </p:sp>
      <p:sp>
        <p:nvSpPr>
          <p:cNvPr id="62" name="Shape 62"/>
          <p:cNvSpPr txBox="1">
            <a:spLocks noGrp="1"/>
          </p:cNvSpPr>
          <p:nvPr>
            <p:ph type="title"/>
          </p:nvPr>
        </p:nvSpPr>
        <p:spPr>
          <a:xfrm>
            <a:off x="331348" y="1399031"/>
            <a:ext cx="6460248" cy="847999"/>
          </a:xfrm>
          <a:prstGeom prst="rect">
            <a:avLst/>
          </a:prstGeom>
        </p:spPr>
        <p:txBody>
          <a:bodyPr lIns="91425" tIns="91425" rIns="91425" bIns="91425" anchor="b" anchorCtr="0"/>
          <a:lstStyle>
            <a:lvl1pPr lvl="0">
              <a:spcBef>
                <a:spcPts val="0"/>
              </a:spcBef>
              <a:defRPr b="1">
                <a:solidFill>
                  <a:srgbClr val="5EC09A"/>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331348" y="2409025"/>
            <a:ext cx="3169920" cy="3244032"/>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0" name="Picture 29"/>
          <p:cNvPicPr>
            <a:picLocks noChangeAspect="1"/>
          </p:cNvPicPr>
          <p:nvPr userDrawn="1"/>
        </p:nvPicPr>
        <p:blipFill>
          <a:blip r:embed="rId3"/>
          <a:srcRect/>
          <a:stretch>
            <a:fillRect/>
          </a:stretch>
        </p:blipFill>
        <p:spPr>
          <a:xfrm rot="2318379">
            <a:off x="7081935" y="2065382"/>
            <a:ext cx="5739114" cy="5619643"/>
          </a:xfrm>
          <a:custGeom>
            <a:avLst/>
            <a:gdLst>
              <a:gd name="connsiteX0" fmla="*/ 4958734 w 5739114"/>
              <a:gd name="connsiteY0" fmla="*/ 0 h 5619643"/>
              <a:gd name="connsiteX1" fmla="*/ 5739114 w 5739114"/>
              <a:gd name="connsiteY1" fmla="*/ 0 h 5619643"/>
              <a:gd name="connsiteX2" fmla="*/ 5739114 w 5739114"/>
              <a:gd name="connsiteY2" fmla="*/ 976179 h 5619643"/>
              <a:gd name="connsiteX3" fmla="*/ 0 w 5739114"/>
              <a:gd name="connsiteY3" fmla="*/ 0 h 5619643"/>
              <a:gd name="connsiteX4" fmla="*/ 3491764 w 5739114"/>
              <a:gd name="connsiteY4" fmla="*/ 0 h 5619643"/>
              <a:gd name="connsiteX5" fmla="*/ 5739114 w 5739114"/>
              <a:gd name="connsiteY5" fmla="*/ 2811215 h 5619643"/>
              <a:gd name="connsiteX6" fmla="*/ 5739114 w 5739114"/>
              <a:gd name="connsiteY6" fmla="*/ 3054335 h 5619643"/>
              <a:gd name="connsiteX7" fmla="*/ 2530166 w 5739114"/>
              <a:gd name="connsiteY7" fmla="*/ 5619643 h 5619643"/>
              <a:gd name="connsiteX8" fmla="*/ 0 w 5739114"/>
              <a:gd name="connsiteY8" fmla="*/ 5619643 h 56196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5739114" h="5619643">
                <a:moveTo>
                  <a:pt x="4958734" y="0"/>
                </a:moveTo>
                <a:lnTo>
                  <a:pt x="5739114" y="0"/>
                </a:lnTo>
                <a:lnTo>
                  <a:pt x="5739114" y="976179"/>
                </a:lnTo>
                <a:close/>
                <a:moveTo>
                  <a:pt x="0" y="0"/>
                </a:moveTo>
                <a:lnTo>
                  <a:pt x="3491764" y="0"/>
                </a:lnTo>
                <a:lnTo>
                  <a:pt x="5739114" y="2811215"/>
                </a:lnTo>
                <a:lnTo>
                  <a:pt x="5739114" y="3054335"/>
                </a:lnTo>
                <a:lnTo>
                  <a:pt x="2530166" y="5619643"/>
                </a:lnTo>
                <a:lnTo>
                  <a:pt x="0" y="5619643"/>
                </a:lnTo>
                <a:close/>
              </a:path>
            </a:pathLst>
          </a:custGeom>
        </p:spPr>
      </p:pic>
      <p:sp>
        <p:nvSpPr>
          <p:cNvPr id="34" name="Shape 63"/>
          <p:cNvSpPr txBox="1">
            <a:spLocks noGrp="1"/>
          </p:cNvSpPr>
          <p:nvPr>
            <p:ph type="body" idx="10"/>
          </p:nvPr>
        </p:nvSpPr>
        <p:spPr>
          <a:xfrm>
            <a:off x="3621676" y="2409025"/>
            <a:ext cx="3169920" cy="3244032"/>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2" name="Picture 1">
            <a:extLst>
              <a:ext uri="{FF2B5EF4-FFF2-40B4-BE49-F238E27FC236}">
                <a16:creationId xmlns:a16="http://schemas.microsoft.com/office/drawing/2014/main" id="{8BFCB1EB-B090-4DBE-AB53-4FA942FEB665}"/>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6" name="Rectangle 5">
            <a:extLst>
              <a:ext uri="{FF2B5EF4-FFF2-40B4-BE49-F238E27FC236}">
                <a16:creationId xmlns:a16="http://schemas.microsoft.com/office/drawing/2014/main" id="{D859EEFC-130A-4065-BD60-587C007EF02C}"/>
              </a:ext>
            </a:extLst>
          </p:cNvPr>
          <p:cNvSpPr/>
          <p:nvPr userDrawn="1"/>
        </p:nvSpPr>
        <p:spPr>
          <a:xfrm>
            <a:off x="186855" y="188434"/>
            <a:ext cx="8346920" cy="5485773"/>
          </a:xfrm>
          <a:prstGeom prst="rect">
            <a:avLst/>
          </a:prstGeom>
          <a:solidFill>
            <a:srgbClr val="2D8E8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8" name="Shape 78"/>
          <p:cNvSpPr txBox="1">
            <a:spLocks noGrp="1"/>
          </p:cNvSpPr>
          <p:nvPr>
            <p:ph type="title"/>
          </p:nvPr>
        </p:nvSpPr>
        <p:spPr>
          <a:xfrm>
            <a:off x="473353" y="485933"/>
            <a:ext cx="7724338" cy="836351"/>
          </a:xfrm>
          <a:prstGeom prst="rect">
            <a:avLst/>
          </a:prstGeom>
        </p:spPr>
        <p:txBody>
          <a:bodyPr lIns="91425" tIns="91425" rIns="91425" bIns="91425" anchor="b" anchorCtr="0">
            <a:normAutofit/>
          </a:bodyPr>
          <a:lstStyle>
            <a:lvl1pPr lvl="0"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73353" y="1832742"/>
            <a:ext cx="2374636" cy="3212566"/>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3195986" y="1832742"/>
            <a:ext cx="2374636" cy="3212566"/>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5823371" y="1832742"/>
            <a:ext cx="2374636" cy="3212566"/>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27" name="Picture 26"/>
          <p:cNvPicPr>
            <a:picLocks noChangeAspect="1"/>
          </p:cNvPicPr>
          <p:nvPr userDrawn="1"/>
        </p:nvPicPr>
        <p:blipFill>
          <a:blip r:embed="rId3"/>
          <a:srcRect l="28610"/>
          <a:stretch>
            <a:fillRect/>
          </a:stretch>
        </p:blipFill>
        <p:spPr>
          <a:xfrm rot="19526513">
            <a:off x="-186172" y="5741208"/>
            <a:ext cx="1000016" cy="1400786"/>
          </a:xfrm>
          <a:custGeom>
            <a:avLst/>
            <a:gdLst>
              <a:gd name="connsiteX0" fmla="*/ 1253459 w 1253459"/>
              <a:gd name="connsiteY0" fmla="*/ 0 h 1755800"/>
              <a:gd name="connsiteX1" fmla="*/ 1253459 w 1253459"/>
              <a:gd name="connsiteY1" fmla="*/ 1755800 h 1755800"/>
              <a:gd name="connsiteX2" fmla="*/ 961202 w 1253459"/>
              <a:gd name="connsiteY2" fmla="*/ 1755800 h 1755800"/>
              <a:gd name="connsiteX3" fmla="*/ 0 w 1253459"/>
              <a:gd name="connsiteY3" fmla="*/ 1093747 h 1755800"/>
              <a:gd name="connsiteX4" fmla="*/ 753346 w 1253459"/>
              <a:gd name="connsiteY4" fmla="*/ 0 h 17558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253459" h="1755800">
                <a:moveTo>
                  <a:pt x="1253459" y="0"/>
                </a:moveTo>
                <a:lnTo>
                  <a:pt x="1253459" y="1755800"/>
                </a:lnTo>
                <a:lnTo>
                  <a:pt x="961202" y="1755800"/>
                </a:lnTo>
                <a:lnTo>
                  <a:pt x="0" y="1093747"/>
                </a:lnTo>
                <a:lnTo>
                  <a:pt x="753346" y="0"/>
                </a:lnTo>
                <a:close/>
              </a:path>
            </a:pathLst>
          </a:custGeom>
        </p:spPr>
      </p:pic>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3" name="Picture 2">
            <a:extLst>
              <a:ext uri="{FF2B5EF4-FFF2-40B4-BE49-F238E27FC236}">
                <a16:creationId xmlns:a16="http://schemas.microsoft.com/office/drawing/2014/main" id="{B162DB64-D079-4219-B3DC-F0802E4A2454}"/>
              </a:ext>
            </a:extLst>
          </p:cNvPr>
          <p:cNvPicPr>
            <a:picLocks noChangeAspect="1"/>
          </p:cNvPicPr>
          <p:nvPr userDrawn="1"/>
        </p:nvPicPr>
        <p:blipFill>
          <a:blip r:embed="rId2"/>
          <a:stretch>
            <a:fillRect/>
          </a:stretch>
        </p:blipFill>
        <p:spPr>
          <a:xfrm>
            <a:off x="0" y="3212276"/>
            <a:ext cx="3078747" cy="3645724"/>
          </a:xfrm>
          <a:prstGeom prst="rect">
            <a:avLst/>
          </a:prstGeom>
        </p:spPr>
      </p:pic>
      <p:pic>
        <p:nvPicPr>
          <p:cNvPr id="39" name="Picture 38"/>
          <p:cNvPicPr>
            <a:picLocks noChangeAspect="1"/>
          </p:cNvPicPr>
          <p:nvPr userDrawn="1"/>
        </p:nvPicPr>
        <p:blipFill>
          <a:blip r:embed="rId3"/>
          <a:srcRect l="32454" b="16875"/>
          <a:stretch>
            <a:fillRect/>
          </a:stretch>
        </p:blipFill>
        <p:spPr>
          <a:xfrm>
            <a:off x="5625" y="3185652"/>
            <a:ext cx="3092610" cy="3647766"/>
          </a:xfrm>
          <a:custGeom>
            <a:avLst/>
            <a:gdLst>
              <a:gd name="connsiteX0" fmla="*/ 0 w 3092610"/>
              <a:gd name="connsiteY0" fmla="*/ 0 h 3805871"/>
              <a:gd name="connsiteX1" fmla="*/ 3092610 w 3092610"/>
              <a:gd name="connsiteY1" fmla="*/ 0 h 3805871"/>
              <a:gd name="connsiteX2" fmla="*/ 3092610 w 3092610"/>
              <a:gd name="connsiteY2" fmla="*/ 3805871 h 3805871"/>
              <a:gd name="connsiteX3" fmla="*/ 0 w 3092610"/>
              <a:gd name="connsiteY3" fmla="*/ 3805871 h 3805871"/>
            </a:gdLst>
            <a:ahLst/>
            <a:cxnLst>
              <a:cxn ang="0">
                <a:pos x="connsiteX0" y="connsiteY0"/>
              </a:cxn>
              <a:cxn ang="0">
                <a:pos x="connsiteX1" y="connsiteY1"/>
              </a:cxn>
              <a:cxn ang="0">
                <a:pos x="connsiteX2" y="connsiteY2"/>
              </a:cxn>
              <a:cxn ang="0">
                <a:pos x="connsiteX3" y="connsiteY3"/>
              </a:cxn>
            </a:cxnLst>
            <a:rect l="l" t="t" r="r" b="b"/>
            <a:pathLst>
              <a:path w="3092610" h="3805871">
                <a:moveTo>
                  <a:pt x="0" y="0"/>
                </a:moveTo>
                <a:lnTo>
                  <a:pt x="3092610" y="0"/>
                </a:lnTo>
                <a:lnTo>
                  <a:pt x="3092610" y="3805871"/>
                </a:lnTo>
                <a:lnTo>
                  <a:pt x="0" y="3805871"/>
                </a:lnTo>
                <a:close/>
              </a:path>
            </a:pathLst>
          </a:custGeom>
          <a:effectLst>
            <a:outerShdw blurRad="50800" dist="38100" dir="2700000" algn="tl" rotWithShape="0">
              <a:prstClr val="black">
                <a:alpha val="40000"/>
              </a:prstClr>
            </a:outerShdw>
          </a:effectLst>
        </p:spPr>
      </p:pic>
      <p:sp>
        <p:nvSpPr>
          <p:cNvPr id="7" name="Donut 6"/>
          <p:cNvSpPr/>
          <p:nvPr userDrawn="1"/>
        </p:nvSpPr>
        <p:spPr>
          <a:xfrm>
            <a:off x="2361292" y="1244977"/>
            <a:ext cx="1085204" cy="1066299"/>
          </a:xfrm>
          <a:prstGeom prst="donut">
            <a:avLst>
              <a:gd name="adj" fmla="val 8038"/>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 name="Donut 1"/>
          <p:cNvSpPr/>
          <p:nvPr userDrawn="1"/>
        </p:nvSpPr>
        <p:spPr>
          <a:xfrm>
            <a:off x="2181700" y="1748751"/>
            <a:ext cx="2281976" cy="2242223"/>
          </a:xfrm>
          <a:prstGeom prst="donut">
            <a:avLst>
              <a:gd name="adj" fmla="val 648"/>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 name="Rectangle 8">
            <a:extLst>
              <a:ext uri="{FF2B5EF4-FFF2-40B4-BE49-F238E27FC236}">
                <a16:creationId xmlns:a16="http://schemas.microsoft.com/office/drawing/2014/main" id="{EC6A6626-30AA-4BEF-A8CE-A90293AFEE6D}"/>
              </a:ext>
            </a:extLst>
          </p:cNvPr>
          <p:cNvSpPr/>
          <p:nvPr userDrawn="1"/>
        </p:nvSpPr>
        <p:spPr>
          <a:xfrm>
            <a:off x="3303638" y="0"/>
            <a:ext cx="8888362" cy="6858000"/>
          </a:xfrm>
          <a:prstGeom prst="rect">
            <a:avLst/>
          </a:pr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5" name="Shape 95"/>
          <p:cNvSpPr txBox="1">
            <a:spLocks noGrp="1"/>
          </p:cNvSpPr>
          <p:nvPr>
            <p:ph type="title"/>
          </p:nvPr>
        </p:nvSpPr>
        <p:spPr>
          <a:xfrm>
            <a:off x="3790950" y="442501"/>
            <a:ext cx="7825728" cy="681449"/>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2" name="Picture 1">
            <a:extLst>
              <a:ext uri="{FF2B5EF4-FFF2-40B4-BE49-F238E27FC236}">
                <a16:creationId xmlns:a16="http://schemas.microsoft.com/office/drawing/2014/main" id="{16FA1ACA-623E-41DA-93F9-6A28D0140924}"/>
              </a:ext>
            </a:extLst>
          </p:cNvPr>
          <p:cNvPicPr>
            <a:picLocks noChangeAspect="1"/>
          </p:cNvPicPr>
          <p:nvPr userDrawn="1"/>
        </p:nvPicPr>
        <p:blipFill>
          <a:blip r:embed="rId2"/>
          <a:stretch>
            <a:fillRect/>
          </a:stretch>
        </p:blipFill>
        <p:spPr>
          <a:xfrm>
            <a:off x="9222991" y="3211634"/>
            <a:ext cx="2969009" cy="3639627"/>
          </a:xfrm>
          <a:prstGeom prst="rect">
            <a:avLst/>
          </a:prstGeom>
        </p:spPr>
      </p:pic>
      <p:pic>
        <p:nvPicPr>
          <p:cNvPr id="7" name="Picture 6"/>
          <p:cNvPicPr>
            <a:picLocks noChangeAspect="1"/>
          </p:cNvPicPr>
          <p:nvPr userDrawn="1"/>
        </p:nvPicPr>
        <p:blipFill>
          <a:blip r:embed="rId3" cstate="screen">
            <a:extLst>
              <a:ext uri="{28A0092B-C50C-407E-A947-70E740481C1C}">
                <a14:useLocalDpi xmlns:a14="http://schemas.microsoft.com/office/drawing/2010/main"/>
              </a:ext>
            </a:extLst>
          </a:blip>
          <a:srcRect l="32454" b="16875"/>
          <a:stretch>
            <a:fillRect/>
          </a:stretch>
        </p:blipFill>
        <p:spPr>
          <a:xfrm flipH="1">
            <a:off x="9044214" y="3160277"/>
            <a:ext cx="3147786" cy="3712847"/>
          </a:xfrm>
          <a:custGeom>
            <a:avLst/>
            <a:gdLst>
              <a:gd name="connsiteX0" fmla="*/ 0 w 3092610"/>
              <a:gd name="connsiteY0" fmla="*/ 0 h 3805871"/>
              <a:gd name="connsiteX1" fmla="*/ 3092610 w 3092610"/>
              <a:gd name="connsiteY1" fmla="*/ 0 h 3805871"/>
              <a:gd name="connsiteX2" fmla="*/ 3092610 w 3092610"/>
              <a:gd name="connsiteY2" fmla="*/ 3805871 h 3805871"/>
              <a:gd name="connsiteX3" fmla="*/ 0 w 3092610"/>
              <a:gd name="connsiteY3" fmla="*/ 3805871 h 3805871"/>
            </a:gdLst>
            <a:ahLst/>
            <a:cxnLst>
              <a:cxn ang="0">
                <a:pos x="connsiteX0" y="connsiteY0"/>
              </a:cxn>
              <a:cxn ang="0">
                <a:pos x="connsiteX1" y="connsiteY1"/>
              </a:cxn>
              <a:cxn ang="0">
                <a:pos x="connsiteX2" y="connsiteY2"/>
              </a:cxn>
              <a:cxn ang="0">
                <a:pos x="connsiteX3" y="connsiteY3"/>
              </a:cxn>
            </a:cxnLst>
            <a:rect l="l" t="t" r="r" b="b"/>
            <a:pathLst>
              <a:path w="3092610" h="3805871">
                <a:moveTo>
                  <a:pt x="0" y="0"/>
                </a:moveTo>
                <a:lnTo>
                  <a:pt x="3092610" y="0"/>
                </a:lnTo>
                <a:lnTo>
                  <a:pt x="3092610" y="3805871"/>
                </a:lnTo>
                <a:lnTo>
                  <a:pt x="0" y="3805871"/>
                </a:lnTo>
                <a:close/>
              </a:path>
            </a:pathLst>
          </a:custGeom>
        </p:spPr>
      </p:pic>
      <p:sp>
        <p:nvSpPr>
          <p:cNvPr id="5" name="Donut 4"/>
          <p:cNvSpPr/>
          <p:nvPr userDrawn="1"/>
        </p:nvSpPr>
        <p:spPr>
          <a:xfrm rot="10305366">
            <a:off x="8345760" y="831352"/>
            <a:ext cx="1085204" cy="1066299"/>
          </a:xfrm>
          <a:prstGeom prst="donut">
            <a:avLst>
              <a:gd name="adj" fmla="val 8038"/>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 name="Donut 5"/>
          <p:cNvSpPr/>
          <p:nvPr userDrawn="1"/>
        </p:nvSpPr>
        <p:spPr>
          <a:xfrm rot="10305366">
            <a:off x="8335758" y="1342352"/>
            <a:ext cx="2281976" cy="2242223"/>
          </a:xfrm>
          <a:prstGeom prst="donut">
            <a:avLst>
              <a:gd name="adj" fmla="val 648"/>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 name="Rectangle 3">
            <a:extLst>
              <a:ext uri="{FF2B5EF4-FFF2-40B4-BE49-F238E27FC236}">
                <a16:creationId xmlns:a16="http://schemas.microsoft.com/office/drawing/2014/main" id="{EC6A6626-30AA-4BEF-A8CE-A90293AFEE6D}"/>
              </a:ext>
            </a:extLst>
          </p:cNvPr>
          <p:cNvSpPr/>
          <p:nvPr userDrawn="1"/>
        </p:nvSpPr>
        <p:spPr>
          <a:xfrm>
            <a:off x="1" y="0"/>
            <a:ext cx="8782050" cy="6858000"/>
          </a:xfrm>
          <a:prstGeom prst="rect">
            <a:avLst/>
          </a:pr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9" name="Shape 109"/>
          <p:cNvSpPr txBox="1">
            <a:spLocks noGrp="1"/>
          </p:cNvSpPr>
          <p:nvPr>
            <p:ph type="body" idx="1"/>
          </p:nvPr>
        </p:nvSpPr>
        <p:spPr>
          <a:xfrm>
            <a:off x="276185" y="5962389"/>
            <a:ext cx="8335991" cy="692799"/>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17" name="Freeform 16"/>
          <p:cNvSpPr/>
          <p:nvPr userDrawn="1"/>
        </p:nvSpPr>
        <p:spPr>
          <a:xfrm>
            <a:off x="6210300" y="1"/>
            <a:ext cx="5922706" cy="6858001"/>
          </a:xfrm>
          <a:custGeom>
            <a:avLst/>
            <a:gdLst>
              <a:gd name="connsiteX0" fmla="*/ 1117178 w 5928240"/>
              <a:gd name="connsiteY0" fmla="*/ 0 h 6858001"/>
              <a:gd name="connsiteX1" fmla="*/ 5928240 w 5928240"/>
              <a:gd name="connsiteY1" fmla="*/ 0 h 6858001"/>
              <a:gd name="connsiteX2" fmla="*/ 5928240 w 5928240"/>
              <a:gd name="connsiteY2" fmla="*/ 6858001 h 6858001"/>
              <a:gd name="connsiteX3" fmla="*/ 1105395 w 5928240"/>
              <a:gd name="connsiteY3" fmla="*/ 6858001 h 6858001"/>
              <a:gd name="connsiteX4" fmla="*/ 1062917 w 5928240"/>
              <a:gd name="connsiteY4" fmla="*/ 6804839 h 6858001"/>
              <a:gd name="connsiteX5" fmla="*/ 0 w 5928240"/>
              <a:gd name="connsiteY5" fmla="*/ 3436374 h 6858001"/>
              <a:gd name="connsiteX6" fmla="*/ 1062917 w 5928240"/>
              <a:gd name="connsiteY6" fmla="*/ 67909 h 68580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928240" h="6858001">
                <a:moveTo>
                  <a:pt x="1117178" y="0"/>
                </a:moveTo>
                <a:lnTo>
                  <a:pt x="5928240" y="0"/>
                </a:lnTo>
                <a:lnTo>
                  <a:pt x="5928240" y="6858001"/>
                </a:lnTo>
                <a:lnTo>
                  <a:pt x="1105395" y="6858001"/>
                </a:lnTo>
                <a:lnTo>
                  <a:pt x="1062917" y="6804839"/>
                </a:lnTo>
                <a:cubicBezTo>
                  <a:pt x="406193" y="5942774"/>
                  <a:pt x="0" y="4751842"/>
                  <a:pt x="0" y="3436374"/>
                </a:cubicBezTo>
                <a:cubicBezTo>
                  <a:pt x="0" y="2120907"/>
                  <a:pt x="406193" y="929974"/>
                  <a:pt x="1062917" y="67909"/>
                </a:cubicBezTo>
                <a:close/>
              </a:path>
            </a:pathLst>
          </a:custGeom>
          <a:solidFill>
            <a:srgbClr val="53AA9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 name="Picture 1">
            <a:extLst>
              <a:ext uri="{FF2B5EF4-FFF2-40B4-BE49-F238E27FC236}">
                <a16:creationId xmlns:a16="http://schemas.microsoft.com/office/drawing/2014/main" id="{6203EBEE-B669-4438-9B60-E03D558D9F96}"/>
              </a:ext>
            </a:extLst>
          </p:cNvPr>
          <p:cNvPicPr>
            <a:picLocks noChangeAspect="1"/>
          </p:cNvPicPr>
          <p:nvPr userDrawn="1"/>
        </p:nvPicPr>
        <p:blipFill>
          <a:blip r:embed="rId2" cstate="screen">
            <a:extLst>
              <a:ext uri="{28A0092B-C50C-407E-A947-70E740481C1C}">
                <a14:useLocalDpi xmlns:a14="http://schemas.microsoft.com/office/drawing/2010/main"/>
              </a:ext>
            </a:extLst>
          </a:blip>
          <a:stretch>
            <a:fillRect/>
          </a:stretch>
        </p:blipFill>
        <p:spPr>
          <a:xfrm>
            <a:off x="6507238" y="2"/>
            <a:ext cx="5684762" cy="6858000"/>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 name="Rectangle 3">
            <a:extLst>
              <a:ext uri="{FF2B5EF4-FFF2-40B4-BE49-F238E27FC236}">
                <a16:creationId xmlns:a16="http://schemas.microsoft.com/office/drawing/2014/main" id="{EC6A6626-30AA-4BEF-A8CE-A90293AFEE6D}"/>
              </a:ext>
            </a:extLst>
          </p:cNvPr>
          <p:cNvSpPr/>
          <p:nvPr userDrawn="1"/>
        </p:nvSpPr>
        <p:spPr>
          <a:xfrm>
            <a:off x="0" y="6572250"/>
            <a:ext cx="12192000" cy="285750"/>
          </a:xfrm>
          <a:prstGeom prst="rect">
            <a:avLst/>
          </a:pr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Rectangle 4">
            <a:extLst>
              <a:ext uri="{FF2B5EF4-FFF2-40B4-BE49-F238E27FC236}">
                <a16:creationId xmlns:a16="http://schemas.microsoft.com/office/drawing/2014/main" id="{EC6A6626-30AA-4BEF-A8CE-A90293AFEE6D}"/>
              </a:ext>
            </a:extLst>
          </p:cNvPr>
          <p:cNvSpPr/>
          <p:nvPr userDrawn="1"/>
        </p:nvSpPr>
        <p:spPr>
          <a:xfrm>
            <a:off x="0" y="0"/>
            <a:ext cx="12192000" cy="285750"/>
          </a:xfrm>
          <a:prstGeom prst="rect">
            <a:avLst/>
          </a:prstGeom>
          <a:solidFill>
            <a:srgbClr val="5EC0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10" name="Group 9"/>
          <p:cNvGrpSpPr/>
          <p:nvPr userDrawn="1"/>
        </p:nvGrpSpPr>
        <p:grpSpPr>
          <a:xfrm>
            <a:off x="9748144" y="544864"/>
            <a:ext cx="2196206" cy="1644769"/>
            <a:chOff x="9748144" y="544864"/>
            <a:chExt cx="2196206" cy="1644769"/>
          </a:xfrm>
        </p:grpSpPr>
        <p:sp>
          <p:nvSpPr>
            <p:cNvPr id="2" name="Donut 1"/>
            <p:cNvSpPr/>
            <p:nvPr userDrawn="1"/>
          </p:nvSpPr>
          <p:spPr>
            <a:xfrm>
              <a:off x="9748144" y="544864"/>
              <a:ext cx="1085204" cy="1066299"/>
            </a:xfrm>
            <a:prstGeom prst="donut">
              <a:avLst>
                <a:gd name="adj" fmla="val 2678"/>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 name="Donut 2"/>
            <p:cNvSpPr/>
            <p:nvPr userDrawn="1"/>
          </p:nvSpPr>
          <p:spPr>
            <a:xfrm>
              <a:off x="10094684" y="544864"/>
              <a:ext cx="1673930" cy="1644769"/>
            </a:xfrm>
            <a:prstGeom prst="donut">
              <a:avLst>
                <a:gd name="adj" fmla="val 648"/>
              </a:avLst>
            </a:pr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 name="Donut 5"/>
            <p:cNvSpPr/>
            <p:nvPr userDrawn="1"/>
          </p:nvSpPr>
          <p:spPr>
            <a:xfrm>
              <a:off x="11289959" y="1530090"/>
              <a:ext cx="654391" cy="642991"/>
            </a:xfrm>
            <a:prstGeom prst="donut">
              <a:avLst>
                <a:gd name="adj" fmla="val 2678"/>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1" name="Group 10"/>
          <p:cNvGrpSpPr/>
          <p:nvPr userDrawn="1"/>
        </p:nvGrpSpPr>
        <p:grpSpPr>
          <a:xfrm>
            <a:off x="280294" y="4581346"/>
            <a:ext cx="2196206" cy="1644769"/>
            <a:chOff x="280294" y="4581346"/>
            <a:chExt cx="2196206" cy="1644769"/>
          </a:xfrm>
        </p:grpSpPr>
        <p:sp>
          <p:nvSpPr>
            <p:cNvPr id="7" name="Donut 6"/>
            <p:cNvSpPr/>
            <p:nvPr userDrawn="1"/>
          </p:nvSpPr>
          <p:spPr>
            <a:xfrm>
              <a:off x="280294" y="4581346"/>
              <a:ext cx="1085204" cy="1066299"/>
            </a:xfrm>
            <a:prstGeom prst="donut">
              <a:avLst>
                <a:gd name="adj" fmla="val 2678"/>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 name="Donut 7"/>
            <p:cNvSpPr/>
            <p:nvPr userDrawn="1"/>
          </p:nvSpPr>
          <p:spPr>
            <a:xfrm>
              <a:off x="626834" y="4581346"/>
              <a:ext cx="1673930" cy="1644769"/>
            </a:xfrm>
            <a:prstGeom prst="donut">
              <a:avLst>
                <a:gd name="adj" fmla="val 648"/>
              </a:avLst>
            </a:prstGeom>
            <a:solidFill>
              <a:srgbClr val="39425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 name="Donut 8"/>
            <p:cNvSpPr/>
            <p:nvPr userDrawn="1"/>
          </p:nvSpPr>
          <p:spPr>
            <a:xfrm>
              <a:off x="1822109" y="5566572"/>
              <a:ext cx="654391" cy="642991"/>
            </a:xfrm>
            <a:prstGeom prst="donut">
              <a:avLst>
                <a:gd name="adj" fmla="val 2678"/>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2379975212"/>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10/19/2017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 id="2147483660"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1.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1.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3.xml.rels><?xml version="1.0" encoding="UTF-8" standalone="yes"?>
<Relationships xmlns="http://schemas.openxmlformats.org/package/2006/relationships"><Relationship Id="rId3" Type="http://schemas.openxmlformats.org/officeDocument/2006/relationships/image" Target="../media/image18.emf"/><Relationship Id="rId2" Type="http://schemas.openxmlformats.org/officeDocument/2006/relationships/image" Target="../media/image17.emf"/><Relationship Id="rId1" Type="http://schemas.openxmlformats.org/officeDocument/2006/relationships/slideLayout" Target="../slideLayouts/slideLayout11.xml"/><Relationship Id="rId5" Type="http://schemas.openxmlformats.org/officeDocument/2006/relationships/image" Target="../media/image20.emf"/><Relationship Id="rId4" Type="http://schemas.openxmlformats.org/officeDocument/2006/relationships/image" Target="../media/image19.emf"/></Relationships>
</file>

<file path=ppt/slides/_rels/slide14.xml.rels><?xml version="1.0" encoding="UTF-8" standalone="yes"?>
<Relationships xmlns="http://schemas.openxmlformats.org/package/2006/relationships"><Relationship Id="rId3" Type="http://schemas.openxmlformats.org/officeDocument/2006/relationships/image" Target="../media/image22.emf"/><Relationship Id="rId2" Type="http://schemas.openxmlformats.org/officeDocument/2006/relationships/image" Target="../media/image21.emf"/><Relationship Id="rId1" Type="http://schemas.openxmlformats.org/officeDocument/2006/relationships/slideLayout" Target="../slideLayouts/slideLayout11.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7478666" y="4255876"/>
            <a:ext cx="4343400" cy="1754357"/>
          </a:xfrm>
          <a:prstGeom prst="rect">
            <a:avLst/>
          </a:prstGeom>
        </p:spPr>
        <p:txBody>
          <a:bodyPr lIns="91425" tIns="91425" rIns="91425" bIns="91425" anchor="b" anchorCtr="0">
            <a:noAutofit/>
          </a:bodyPr>
          <a:lstStyle/>
          <a:p>
            <a:pPr lvl="0">
              <a:spcBef>
                <a:spcPts val="0"/>
              </a:spcBef>
              <a:buNone/>
            </a:pPr>
            <a:r>
              <a:rPr lang="en" sz="3800" dirty="0"/>
              <a:t>THIS IS YOUR PRESENTATION TITLE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48A76FE4-DA90-4B05-BC01-426330465EF9}"/>
              </a:ext>
            </a:extLst>
          </p:cNvPr>
          <p:cNvSpPr txBox="1">
            <a:spLocks/>
          </p:cNvSpPr>
          <p:nvPr/>
        </p:nvSpPr>
        <p:spPr>
          <a:xfrm>
            <a:off x="310115" y="1482184"/>
            <a:ext cx="4871483" cy="119004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4" name="Rectangle 3">
            <a:extLst>
              <a:ext uri="{FF2B5EF4-FFF2-40B4-BE49-F238E27FC236}">
                <a16:creationId xmlns:a16="http://schemas.microsoft.com/office/drawing/2014/main" id="{B94DADF7-845B-4CDC-A6B9-8576B9D26E45}"/>
              </a:ext>
            </a:extLst>
          </p:cNvPr>
          <p:cNvSpPr/>
          <p:nvPr/>
        </p:nvSpPr>
        <p:spPr>
          <a:xfrm>
            <a:off x="310116" y="2875520"/>
            <a:ext cx="4606657" cy="1415772"/>
          </a:xfrm>
          <a:prstGeom prst="rect">
            <a:avLst/>
          </a:prstGeom>
        </p:spPr>
        <p:txBody>
          <a:bodyPr wrap="square">
            <a:spAutoFit/>
          </a:bodyPr>
          <a:lstStyle/>
          <a:p>
            <a:r>
              <a:rPr lang="en-US" sz="1400" b="1" dirty="0">
                <a:solidFill>
                  <a:srgbClr val="2D8E82"/>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5" name="Rectangle 4">
            <a:extLst>
              <a:ext uri="{FF2B5EF4-FFF2-40B4-BE49-F238E27FC236}">
                <a16:creationId xmlns:a16="http://schemas.microsoft.com/office/drawing/2014/main" id="{FFF1A200-18C6-464C-B791-52DA45E779AC}"/>
              </a:ext>
            </a:extLst>
          </p:cNvPr>
          <p:cNvSpPr/>
          <p:nvPr/>
        </p:nvSpPr>
        <p:spPr>
          <a:xfrm>
            <a:off x="310115" y="4260877"/>
            <a:ext cx="4606657" cy="1292662"/>
          </a:xfrm>
          <a:prstGeom prst="rect">
            <a:avLst/>
          </a:prstGeom>
        </p:spPr>
        <p:txBody>
          <a:bodyPr wrap="square">
            <a:spAutoFit/>
          </a:bodyPr>
          <a:lstStyle/>
          <a:p>
            <a:r>
              <a:rPr lang="en-US" sz="1400" b="1" dirty="0">
                <a:solidFill>
                  <a:srgbClr val="2D8E82"/>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6" name="Rectangle 5">
            <a:extLst>
              <a:ext uri="{FF2B5EF4-FFF2-40B4-BE49-F238E27FC236}">
                <a16:creationId xmlns:a16="http://schemas.microsoft.com/office/drawing/2014/main" id="{8A1141E6-8001-43B6-A2E8-ED210C2F83ED}"/>
              </a:ext>
            </a:extLst>
          </p:cNvPr>
          <p:cNvSpPr/>
          <p:nvPr/>
        </p:nvSpPr>
        <p:spPr>
          <a:xfrm rot="16200000">
            <a:off x="8655040" y="3163642"/>
            <a:ext cx="6490741" cy="523220"/>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
        <p:nvSpPr>
          <p:cNvPr id="7" name="Rectangle 6">
            <a:extLst>
              <a:ext uri="{FF2B5EF4-FFF2-40B4-BE49-F238E27FC236}">
                <a16:creationId xmlns:a16="http://schemas.microsoft.com/office/drawing/2014/main" id="{6C0440B6-E3AC-434D-8B67-007893451777}"/>
              </a:ext>
            </a:extLst>
          </p:cNvPr>
          <p:cNvSpPr/>
          <p:nvPr/>
        </p:nvSpPr>
        <p:spPr>
          <a:xfrm>
            <a:off x="310115" y="5721184"/>
            <a:ext cx="3481209" cy="307777"/>
          </a:xfrm>
          <a:prstGeom prst="rect">
            <a:avLst/>
          </a:prstGeom>
        </p:spPr>
        <p:txBody>
          <a:bodyPr wrap="none">
            <a:spAutoFit/>
          </a:bodyPr>
          <a:lstStyle/>
          <a:p>
            <a:r>
              <a:rPr lang="en-US" sz="1400" dirty="0">
                <a:solidFill>
                  <a:srgbClr val="2D8E82"/>
                </a:solidFill>
              </a:rPr>
              <a:t>FONT:  ROBOTO &amp; RALEWAY  (GOOGLE FONTS)</a:t>
            </a:r>
          </a:p>
        </p:txBody>
      </p:sp>
    </p:spTree>
    <p:extLst>
      <p:ext uri="{BB962C8B-B14F-4D97-AF65-F5344CB8AC3E}">
        <p14:creationId xmlns:p14="http://schemas.microsoft.com/office/powerpoint/2010/main" val="2692831714"/>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8245018" y="2219986"/>
            <a:ext cx="3394531" cy="1533071"/>
          </a:xfrm>
          <a:prstGeom prst="rect">
            <a:avLst/>
          </a:prstGeom>
        </p:spPr>
        <p:txBody>
          <a:bodyPr lIns="91425" tIns="91425" rIns="91425" bIns="91425" anchor="b" anchorCtr="0">
            <a:noAutofit/>
          </a:bodyPr>
          <a:lstStyle/>
          <a:p>
            <a:pPr lvl="0" rtl="0">
              <a:spcBef>
                <a:spcPts val="0"/>
              </a:spcBef>
              <a:buNone/>
            </a:pPr>
            <a:r>
              <a:rPr lang="en" sz="3400" dirty="0"/>
              <a:t>1.</a:t>
            </a:r>
          </a:p>
          <a:p>
            <a:pPr lvl="0" rtl="0">
              <a:spcBef>
                <a:spcPts val="0"/>
              </a:spcBef>
              <a:buNone/>
            </a:pPr>
            <a:r>
              <a:rPr lang="en" sz="3400" dirty="0"/>
              <a:t>YOUR FIRST HEADLINE</a:t>
            </a:r>
          </a:p>
        </p:txBody>
      </p:sp>
      <p:sp>
        <p:nvSpPr>
          <p:cNvPr id="5" name="Shape 99"/>
          <p:cNvSpPr txBox="1">
            <a:spLocks noGrp="1"/>
          </p:cNvSpPr>
          <p:nvPr>
            <p:ph type="subTitle" idx="1"/>
          </p:nvPr>
        </p:nvSpPr>
        <p:spPr>
          <a:xfrm>
            <a:off x="7780108" y="3829464"/>
            <a:ext cx="4324350" cy="551128"/>
          </a:xfrm>
          <a:prstGeom prst="rect">
            <a:avLst/>
          </a:prstGeom>
        </p:spPr>
        <p:txBody>
          <a:bodyPr lIns="91425" tIns="91425" rIns="91425" bIns="91425" anchor="ctr" anchorCtr="0">
            <a:noAutofit/>
          </a:bodyPr>
          <a:lstStyle/>
          <a:p>
            <a:pPr lvl="0" rtl="0">
              <a:spcBef>
                <a:spcPts val="0"/>
              </a:spcBef>
              <a:buNone/>
            </a:pPr>
            <a:r>
              <a:rPr lang="en" sz="1800" dirty="0">
                <a:solidFill>
                  <a:srgbClr val="FFFF0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a:bodyPr>
          <a:lstStyle/>
          <a:p>
            <a:r>
              <a:rPr lang="en-US" b="0" dirty="0"/>
              <a:t>A fine quotation is a diamond in the hand of a man of wit and a pebble in the hand of a fool. </a:t>
            </a:r>
          </a:p>
          <a:p>
            <a:endParaRPr lang="en-US" b="0" dirty="0"/>
          </a:p>
        </p:txBody>
      </p:sp>
      <p:pic>
        <p:nvPicPr>
          <p:cNvPr id="3" name="Picture 2">
            <a:extLst>
              <a:ext uri="{FF2B5EF4-FFF2-40B4-BE49-F238E27FC236}">
                <a16:creationId xmlns:a16="http://schemas.microsoft.com/office/drawing/2014/main" id="{A4C7EA40-5E7A-4273-8D10-86107BD749FE}"/>
              </a:ext>
            </a:extLst>
          </p:cNvPr>
          <p:cNvPicPr>
            <a:picLocks noChangeAspect="1"/>
          </p:cNvPicPr>
          <p:nvPr/>
        </p:nvPicPr>
        <p:blipFill rotWithShape="1">
          <a:blip r:embed="rId2"/>
          <a:srcRect l="34337" t="14011" r="35903" b="57426"/>
          <a:stretch/>
        </p:blipFill>
        <p:spPr>
          <a:xfrm>
            <a:off x="247650" y="218577"/>
            <a:ext cx="876300" cy="1153024"/>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Parallelogram 1"/>
          <p:cNvSpPr/>
          <p:nvPr/>
        </p:nvSpPr>
        <p:spPr>
          <a:xfrm flipH="1">
            <a:off x="3722378" y="0"/>
            <a:ext cx="6115050" cy="6858000"/>
          </a:xfrm>
          <a:prstGeom prst="parallelogram">
            <a:avLst>
              <a:gd name="adj" fmla="val 31854"/>
            </a:avLst>
          </a:prstGeom>
          <a:solidFill>
            <a:srgbClr val="5EC0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p:cNvPicPr>
            <a:picLocks noChangeAspect="1"/>
          </p:cNvPicPr>
          <p:nvPr/>
        </p:nvPicPr>
        <p:blipFill rotWithShape="1">
          <a:blip r:embed="rId2" cstate="hqprint">
            <a:extLst>
              <a:ext uri="{28A0092B-C50C-407E-A947-70E740481C1C}">
                <a14:useLocalDpi xmlns:a14="http://schemas.microsoft.com/office/drawing/2010/main" val="0"/>
              </a:ext>
            </a:extLst>
          </a:blip>
          <a:srcRect l="1621" t="11217" b="34158"/>
          <a:stretch/>
        </p:blipFill>
        <p:spPr>
          <a:xfrm>
            <a:off x="3970028" y="0"/>
            <a:ext cx="8221972" cy="6858000"/>
          </a:xfrm>
          <a:custGeom>
            <a:avLst/>
            <a:gdLst>
              <a:gd name="connsiteX0" fmla="*/ 0 w 8221972"/>
              <a:gd name="connsiteY0" fmla="*/ 0 h 6843251"/>
              <a:gd name="connsiteX1" fmla="*/ 8221972 w 8221972"/>
              <a:gd name="connsiteY1" fmla="*/ 0 h 6843251"/>
              <a:gd name="connsiteX2" fmla="*/ 8221972 w 8221972"/>
              <a:gd name="connsiteY2" fmla="*/ 6843251 h 6843251"/>
              <a:gd name="connsiteX3" fmla="*/ 1995168 w 8221972"/>
              <a:gd name="connsiteY3" fmla="*/ 6843251 h 6843251"/>
            </a:gdLst>
            <a:ahLst/>
            <a:cxnLst>
              <a:cxn ang="0">
                <a:pos x="connsiteX0" y="connsiteY0"/>
              </a:cxn>
              <a:cxn ang="0">
                <a:pos x="connsiteX1" y="connsiteY1"/>
              </a:cxn>
              <a:cxn ang="0">
                <a:pos x="connsiteX2" y="connsiteY2"/>
              </a:cxn>
              <a:cxn ang="0">
                <a:pos x="connsiteX3" y="connsiteY3"/>
              </a:cxn>
            </a:cxnLst>
            <a:rect l="l" t="t" r="r" b="b"/>
            <a:pathLst>
              <a:path w="8221972" h="6843251">
                <a:moveTo>
                  <a:pt x="0" y="0"/>
                </a:moveTo>
                <a:lnTo>
                  <a:pt x="8221972" y="0"/>
                </a:lnTo>
                <a:lnTo>
                  <a:pt x="8221972" y="6843251"/>
                </a:lnTo>
                <a:lnTo>
                  <a:pt x="1995168" y="6843251"/>
                </a:lnTo>
                <a:close/>
              </a:path>
            </a:pathLst>
          </a:custGeom>
        </p:spPr>
      </p:pic>
      <p:sp>
        <p:nvSpPr>
          <p:cNvPr id="4" name="Shape 129">
            <a:extLst>
              <a:ext uri="{FF2B5EF4-FFF2-40B4-BE49-F238E27FC236}">
                <a16:creationId xmlns:a16="http://schemas.microsoft.com/office/drawing/2014/main" id="{3D8B577B-227E-453E-B45F-BB67F77C62B1}"/>
              </a:ext>
            </a:extLst>
          </p:cNvPr>
          <p:cNvSpPr txBox="1">
            <a:spLocks/>
          </p:cNvSpPr>
          <p:nvPr/>
        </p:nvSpPr>
        <p:spPr>
          <a:xfrm>
            <a:off x="383406" y="3456239"/>
            <a:ext cx="3441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000" dirty="0">
                <a:solidFill>
                  <a:schemeClr val="tx1">
                    <a:lumMod val="95000"/>
                    <a:lumOff val="5000"/>
                  </a:schemeClr>
                </a:solidFill>
              </a:rPr>
              <a:t>BIG </a:t>
            </a:r>
            <a:r>
              <a:rPr lang="en" sz="6000" dirty="0">
                <a:solidFill>
                  <a:srgbClr val="FFC000"/>
                </a:solidFill>
              </a:rPr>
              <a:t>IDEA</a:t>
            </a:r>
          </a:p>
        </p:txBody>
      </p:sp>
      <p:sp>
        <p:nvSpPr>
          <p:cNvPr id="5" name="Rectangle 4">
            <a:extLst>
              <a:ext uri="{FF2B5EF4-FFF2-40B4-BE49-F238E27FC236}">
                <a16:creationId xmlns:a16="http://schemas.microsoft.com/office/drawing/2014/main" id="{AA44AC38-A04B-47D0-8470-01C6598F03A7}"/>
              </a:ext>
            </a:extLst>
          </p:cNvPr>
          <p:cNvSpPr/>
          <p:nvPr/>
        </p:nvSpPr>
        <p:spPr>
          <a:xfrm>
            <a:off x="383406" y="4231549"/>
            <a:ext cx="3547672" cy="861774"/>
          </a:xfrm>
          <a:prstGeom prst="rect">
            <a:avLst/>
          </a:prstGeom>
        </p:spPr>
        <p:txBody>
          <a:bodyPr wrap="square">
            <a:spAutoFit/>
          </a:bodyPr>
          <a:lstStyle/>
          <a:p>
            <a:r>
              <a:rPr lang="en-US" sz="1600" dirty="0">
                <a:solidFill>
                  <a:srgbClr val="2D8E82"/>
                </a:solidFill>
              </a:rPr>
              <a:t>Grab the attention of your audience by using icons and impressive</a:t>
            </a:r>
          </a:p>
          <a:p>
            <a:r>
              <a:rPr lang="en-US" sz="1600" dirty="0">
                <a:solidFill>
                  <a:srgbClr val="2D8E82"/>
                </a:solidFill>
              </a:rPr>
              <a:t>images</a:t>
            </a:r>
          </a:p>
        </p:txBody>
      </p:sp>
      <p:grpSp>
        <p:nvGrpSpPr>
          <p:cNvPr id="6" name="Shape 548">
            <a:extLst>
              <a:ext uri="{FF2B5EF4-FFF2-40B4-BE49-F238E27FC236}">
                <a16:creationId xmlns:a16="http://schemas.microsoft.com/office/drawing/2014/main" id="{A3A4553D-C6D6-4C99-BF74-2483353B2422}"/>
              </a:ext>
            </a:extLst>
          </p:cNvPr>
          <p:cNvGrpSpPr/>
          <p:nvPr/>
        </p:nvGrpSpPr>
        <p:grpSpPr>
          <a:xfrm>
            <a:off x="1069282" y="1880787"/>
            <a:ext cx="1510020" cy="1510113"/>
            <a:chOff x="6654650" y="3665275"/>
            <a:chExt cx="409100" cy="409125"/>
          </a:xfrm>
          <a:solidFill>
            <a:schemeClr val="bg1">
              <a:lumMod val="65000"/>
            </a:schemeClr>
          </a:solidFill>
        </p:grpSpPr>
        <p:sp>
          <p:nvSpPr>
            <p:cNvPr id="7" name="Shape 549">
              <a:extLst>
                <a:ext uri="{FF2B5EF4-FFF2-40B4-BE49-F238E27FC236}">
                  <a16:creationId xmlns:a16="http://schemas.microsoft.com/office/drawing/2014/main" id="{A30D7C8B-6400-4BC7-8183-5096FF73734D}"/>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50">
              <a:extLst>
                <a:ext uri="{FF2B5EF4-FFF2-40B4-BE49-F238E27FC236}">
                  <a16:creationId xmlns:a16="http://schemas.microsoft.com/office/drawing/2014/main" id="{36C93384-6016-4A03-8C15-A32A168B8311}"/>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28889333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32429C75-7F55-4550-B961-366955F6BD27}"/>
              </a:ext>
            </a:extLst>
          </p:cNvPr>
          <p:cNvSpPr>
            <a:spLocks noGrp="1"/>
          </p:cNvSpPr>
          <p:nvPr>
            <p:ph type="title"/>
          </p:nvPr>
        </p:nvSpPr>
        <p:spPr>
          <a:xfrm>
            <a:off x="171451" y="653911"/>
            <a:ext cx="5448300" cy="847999"/>
          </a:xfrm>
        </p:spPr>
        <p:txBody>
          <a:bodyPr>
            <a:noAutofit/>
          </a:bodyPr>
          <a:lstStyle/>
          <a:p>
            <a:r>
              <a:rPr lang="en-US" sz="3400" dirty="0"/>
              <a:t>YOUR TITLE GOES HERE</a:t>
            </a:r>
          </a:p>
        </p:txBody>
      </p:sp>
      <p:sp>
        <p:nvSpPr>
          <p:cNvPr id="4" name="Rectangle 3">
            <a:extLst>
              <a:ext uri="{FF2B5EF4-FFF2-40B4-BE49-F238E27FC236}">
                <a16:creationId xmlns:a16="http://schemas.microsoft.com/office/drawing/2014/main" id="{4C15DA01-0A1C-4B20-8B09-A6CC6AF918C3}"/>
              </a:ext>
            </a:extLst>
          </p:cNvPr>
          <p:cNvSpPr/>
          <p:nvPr/>
        </p:nvSpPr>
        <p:spPr>
          <a:xfrm>
            <a:off x="487528" y="2015404"/>
            <a:ext cx="4511345" cy="4062651"/>
          </a:xfrm>
          <a:prstGeom prst="rect">
            <a:avLst/>
          </a:prstGeom>
        </p:spPr>
        <p:txBody>
          <a:bodyPr wrap="square">
            <a:spAutoFit/>
          </a:bodyPr>
          <a:lstStyle/>
          <a:p>
            <a:pPr algn="just"/>
            <a:r>
              <a:rPr lang="en-US" sz="1600" b="1" dirty="0">
                <a:solidFill>
                  <a:srgbClr val="FFFF00"/>
                </a:solidFill>
              </a:rPr>
              <a:t>Chris Hadfield</a:t>
            </a:r>
            <a:r>
              <a:rPr lang="en-US" sz="1600" dirty="0">
                <a:solidFill>
                  <a:srgbClr val="FFFF00"/>
                </a:solidFill>
              </a:rPr>
              <a:t>	</a:t>
            </a:r>
          </a:p>
          <a:p>
            <a:pPr algn="just"/>
            <a:endParaRPr lang="en-US" sz="1600" dirty="0">
              <a:solidFill>
                <a:schemeClr val="bg1"/>
              </a:solidFill>
            </a:endParaRPr>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a:p>
            <a:pPr algn="just"/>
            <a:endParaRPr lang="en-US" sz="1400" dirty="0">
              <a:solidFill>
                <a:schemeClr val="bg1"/>
              </a:solidFill>
            </a:endParaRPr>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a:p>
            <a:pPr algn="just"/>
            <a:endParaRPr lang="en-US" sz="1600" dirty="0">
              <a:solidFill>
                <a:schemeClr val="bg1"/>
              </a:solidFill>
            </a:endParaRPr>
          </a:p>
        </p:txBody>
      </p:sp>
    </p:spTree>
    <p:extLst>
      <p:ext uri="{BB962C8B-B14F-4D97-AF65-F5344CB8AC3E}">
        <p14:creationId xmlns:p14="http://schemas.microsoft.com/office/powerpoint/2010/main" val="387870019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432183" y="1279960"/>
            <a:ext cx="699135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chemeClr val="bg1"/>
                </a:solidFill>
              </a:rPr>
              <a:t>SPLIT</a:t>
            </a:r>
            <a:r>
              <a:rPr lang="en" sz="3600" dirty="0"/>
              <a:t> YOUR CONTENT</a:t>
            </a:r>
          </a:p>
        </p:txBody>
      </p:sp>
      <p:sp>
        <p:nvSpPr>
          <p:cNvPr id="10" name="Rectangle 9">
            <a:extLst>
              <a:ext uri="{FF2B5EF4-FFF2-40B4-BE49-F238E27FC236}">
                <a16:creationId xmlns:a16="http://schemas.microsoft.com/office/drawing/2014/main" id="{5E28E566-3E70-4F93-8CF8-5E466D650FF7}"/>
              </a:ext>
            </a:extLst>
          </p:cNvPr>
          <p:cNvSpPr/>
          <p:nvPr/>
        </p:nvSpPr>
        <p:spPr>
          <a:xfrm>
            <a:off x="3467100" y="2744870"/>
            <a:ext cx="3019425" cy="2800767"/>
          </a:xfrm>
          <a:prstGeom prst="rect">
            <a:avLst/>
          </a:prstGeom>
        </p:spPr>
        <p:txBody>
          <a:bodyPr wrap="square">
            <a:spAutoFit/>
          </a:bodyPr>
          <a:lstStyle/>
          <a:p>
            <a:pPr algn="just"/>
            <a:r>
              <a:rPr lang="en-US" sz="1600" b="1" dirty="0">
                <a:solidFill>
                  <a:srgbClr val="FFFF00"/>
                </a:solidFill>
              </a:rPr>
              <a:t>Erin Cummings</a:t>
            </a:r>
          </a:p>
          <a:p>
            <a:pPr algn="just"/>
            <a:endParaRPr lang="en-US" sz="1600" b="1" dirty="0"/>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r>
              <a:rPr lang="en-US" sz="1400" dirty="0"/>
              <a:t>.</a:t>
            </a:r>
            <a:r>
              <a:rPr lang="en-US" sz="1600" dirty="0"/>
              <a:t> </a:t>
            </a:r>
            <a:br>
              <a:rPr lang="en-US" sz="1600" dirty="0"/>
            </a:br>
            <a:endParaRPr lang="en-US" sz="1600" dirty="0"/>
          </a:p>
        </p:txBody>
      </p:sp>
      <p:sp>
        <p:nvSpPr>
          <p:cNvPr id="5" name="Rectangle 4">
            <a:extLst>
              <a:ext uri="{FF2B5EF4-FFF2-40B4-BE49-F238E27FC236}">
                <a16:creationId xmlns:a16="http://schemas.microsoft.com/office/drawing/2014/main" id="{F39DFCB9-271B-49EC-AD64-1881F6B56899}"/>
              </a:ext>
            </a:extLst>
          </p:cNvPr>
          <p:cNvSpPr/>
          <p:nvPr/>
        </p:nvSpPr>
        <p:spPr>
          <a:xfrm>
            <a:off x="432183" y="2744870"/>
            <a:ext cx="2939667" cy="2739211"/>
          </a:xfrm>
          <a:prstGeom prst="rect">
            <a:avLst/>
          </a:prstGeom>
        </p:spPr>
        <p:txBody>
          <a:bodyPr wrap="square">
            <a:spAutoFit/>
          </a:bodyPr>
          <a:lstStyle/>
          <a:p>
            <a:pPr algn="just"/>
            <a:r>
              <a:rPr lang="en-US" sz="1600" b="1" dirty="0">
                <a:solidFill>
                  <a:srgbClr val="FFFF00"/>
                </a:solidFill>
              </a:rPr>
              <a:t>Chris Hadfield</a:t>
            </a:r>
            <a:r>
              <a:rPr lang="en-US" sz="1600" dirty="0">
                <a:solidFill>
                  <a:schemeClr val="bg1"/>
                </a:solidFill>
              </a:rPr>
              <a:t>	</a:t>
            </a:r>
          </a:p>
          <a:p>
            <a:pPr algn="just"/>
            <a:endParaRPr lang="en-US" sz="1600" dirty="0">
              <a:solidFill>
                <a:schemeClr val="bg1"/>
              </a:solidFill>
            </a:endParaRPr>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548682" y="937198"/>
            <a:ext cx="7574257" cy="771892"/>
          </a:xfrm>
          <a:prstGeom prst="rect">
            <a:avLst/>
          </a:prstGeom>
        </p:spPr>
        <p:txBody>
          <a:bodyPr lIns="91425" tIns="91425" rIns="91425" bIns="91425" anchor="b" anchorCtr="0">
            <a:noAutofit/>
          </a:bodyPr>
          <a:lstStyle/>
          <a:p>
            <a:pPr lvl="0">
              <a:spcBef>
                <a:spcPts val="0"/>
              </a:spcBef>
              <a:buNone/>
            </a:pPr>
            <a:r>
              <a:rPr lang="en" sz="3600" spc="300" dirty="0"/>
              <a:t>IN TWO OR </a:t>
            </a:r>
            <a:r>
              <a:rPr lang="en" sz="3600" spc="300" dirty="0">
                <a:solidFill>
                  <a:srgbClr val="FFFF00"/>
                </a:solidFill>
              </a:rPr>
              <a:t>THREE</a:t>
            </a:r>
            <a:r>
              <a:rPr lang="en" sz="3600" spc="3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483893" y="1823390"/>
            <a:ext cx="2431718" cy="2554545"/>
          </a:xfrm>
          <a:prstGeom prst="rect">
            <a:avLst/>
          </a:prstGeom>
          <a:ln>
            <a:noFill/>
          </a:ln>
        </p:spPr>
        <p:txBody>
          <a:bodyPr wrap="square">
            <a:spAutoFit/>
          </a:bodyPr>
          <a:lstStyle/>
          <a:p>
            <a:pPr algn="just"/>
            <a:r>
              <a:rPr lang="en-US" sz="1600" b="1" dirty="0">
                <a:solidFill>
                  <a:srgbClr val="FFFF00"/>
                </a:solidFill>
              </a:rPr>
              <a:t>Helen Keller </a:t>
            </a:r>
          </a:p>
          <a:p>
            <a:pPr algn="just"/>
            <a:r>
              <a:rPr lang="en-US" sz="1600" dirty="0">
                <a:solidFill>
                  <a:schemeClr val="bg1"/>
                </a:solidFill>
              </a:rPr>
              <a:t>	</a:t>
            </a:r>
          </a:p>
          <a:p>
            <a:pPr algn="just"/>
            <a:r>
              <a:rPr lang="en-US" sz="16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2991811" y="1823390"/>
            <a:ext cx="2615730" cy="2800767"/>
          </a:xfrm>
          <a:prstGeom prst="rect">
            <a:avLst/>
          </a:prstGeom>
          <a:ln>
            <a:noFill/>
          </a:ln>
        </p:spPr>
        <p:txBody>
          <a:bodyPr wrap="square">
            <a:spAutoFit/>
          </a:bodyPr>
          <a:lstStyle/>
          <a:p>
            <a:pPr algn="just"/>
            <a:r>
              <a:rPr lang="en-US" sz="1600" b="1" dirty="0">
                <a:solidFill>
                  <a:srgbClr val="FFFF00"/>
                </a:solidFill>
              </a:rPr>
              <a:t>Mario Andretti</a:t>
            </a:r>
          </a:p>
          <a:p>
            <a:pPr algn="just"/>
            <a:r>
              <a:rPr lang="en-US" sz="1600" dirty="0">
                <a:solidFill>
                  <a:schemeClr val="bg1"/>
                </a:solidFill>
              </a:rPr>
              <a:t>	</a:t>
            </a:r>
          </a:p>
          <a:p>
            <a:pPr algn="just"/>
            <a:r>
              <a:rPr lang="en-US" sz="16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5684140" y="1823390"/>
            <a:ext cx="2507360" cy="2800767"/>
          </a:xfrm>
          <a:prstGeom prst="rect">
            <a:avLst/>
          </a:prstGeom>
          <a:ln>
            <a:noFill/>
          </a:ln>
        </p:spPr>
        <p:txBody>
          <a:bodyPr wrap="square">
            <a:spAutoFit/>
          </a:bodyPr>
          <a:lstStyle/>
          <a:p>
            <a:pPr algn="just"/>
            <a:r>
              <a:rPr lang="en-US" sz="1600" b="1" dirty="0">
                <a:solidFill>
                  <a:srgbClr val="FFFF00"/>
                </a:solidFill>
              </a:rPr>
              <a:t>Dwight D. Eisenhower</a:t>
            </a:r>
          </a:p>
          <a:p>
            <a:pPr algn="just"/>
            <a:endParaRPr lang="en-US" sz="1600" b="1" dirty="0">
              <a:solidFill>
                <a:schemeClr val="bg1"/>
              </a:solidFill>
            </a:endParaRPr>
          </a:p>
          <a:p>
            <a:pPr algn="just"/>
            <a:r>
              <a:rPr lang="en-US" sz="1600" dirty="0">
                <a:solidFill>
                  <a:schemeClr val="bg1"/>
                </a:solidFill>
              </a:rPr>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29497"/>
            <a:ext cx="12192001" cy="6902246"/>
          </a:xfrm>
          <a:prstGeom prst="rect">
            <a:avLst/>
          </a:prstGeom>
        </p:spPr>
      </p:pic>
      <p:sp>
        <p:nvSpPr>
          <p:cNvPr id="3" name="Rectangle 2">
            <a:extLst>
              <a:ext uri="{FF2B5EF4-FFF2-40B4-BE49-F238E27FC236}">
                <a16:creationId xmlns:a16="http://schemas.microsoft.com/office/drawing/2014/main" id="{FC56A91E-E666-4F60-A3CF-E8686AF04740}"/>
              </a:ext>
            </a:extLst>
          </p:cNvPr>
          <p:cNvSpPr/>
          <p:nvPr/>
        </p:nvSpPr>
        <p:spPr>
          <a:xfrm>
            <a:off x="7757652" y="4386416"/>
            <a:ext cx="4449097" cy="1543050"/>
          </a:xfrm>
          <a:prstGeom prst="rect">
            <a:avLst/>
          </a:prstGeom>
          <a:solidFill>
            <a:srgbClr val="5EC09A"/>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1">
            <a:extLst>
              <a:ext uri="{FF2B5EF4-FFF2-40B4-BE49-F238E27FC236}">
                <a16:creationId xmlns:a16="http://schemas.microsoft.com/office/drawing/2014/main" id="{445FF8AD-CA04-4077-841D-F74488199AA3}"/>
              </a:ext>
            </a:extLst>
          </p:cNvPr>
          <p:cNvSpPr txBox="1">
            <a:spLocks/>
          </p:cNvSpPr>
          <p:nvPr/>
        </p:nvSpPr>
        <p:spPr>
          <a:xfrm>
            <a:off x="7801896" y="4575533"/>
            <a:ext cx="4508117"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3300" dirty="0">
                <a:solidFill>
                  <a:schemeClr val="bg1"/>
                </a:solidFill>
              </a:rPr>
              <a:t>BIG </a:t>
            </a:r>
            <a:r>
              <a:rPr lang="en-US" sz="3300" dirty="0">
                <a:solidFill>
                  <a:srgbClr val="FFFF00"/>
                </a:solidFill>
              </a:rPr>
              <a:t>PICTURE </a:t>
            </a:r>
            <a:r>
              <a:rPr lang="en-US" sz="3300" dirty="0">
                <a:solidFill>
                  <a:schemeClr val="bg1"/>
                </a:solidFill>
              </a:rPr>
              <a:t>CREATES BIG </a:t>
            </a:r>
            <a:r>
              <a:rPr lang="en-US" sz="3300" dirty="0">
                <a:solidFill>
                  <a:srgbClr val="FFFF00"/>
                </a:solidFill>
              </a:rPr>
              <a:t>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734511132"/>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218">
            <a:extLst>
              <a:ext uri="{FF2B5EF4-FFF2-40B4-BE49-F238E27FC236}">
                <a16:creationId xmlns:a16="http://schemas.microsoft.com/office/drawing/2014/main" id="{87CCA57C-E26E-4278-81BC-ED9CF1704030}"/>
              </a:ext>
            </a:extLst>
          </p:cNvPr>
          <p:cNvSpPr txBox="1">
            <a:spLocks/>
          </p:cNvSpPr>
          <p:nvPr/>
        </p:nvSpPr>
        <p:spPr>
          <a:xfrm>
            <a:off x="163733" y="457200"/>
            <a:ext cx="7829894" cy="115411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TABLES TO COMPARE YOUR DATA</a:t>
            </a:r>
          </a:p>
        </p:txBody>
      </p:sp>
      <p:graphicFrame>
        <p:nvGraphicFramePr>
          <p:cNvPr id="7" name="Table 6">
            <a:extLst>
              <a:ext uri="{FF2B5EF4-FFF2-40B4-BE49-F238E27FC236}">
                <a16:creationId xmlns:a16="http://schemas.microsoft.com/office/drawing/2014/main" id="{AEB85D53-4697-4FDF-8FCB-6C08540F736A}"/>
              </a:ext>
            </a:extLst>
          </p:cNvPr>
          <p:cNvGraphicFramePr>
            <a:graphicFrameLocks noGrp="1"/>
          </p:cNvGraphicFramePr>
          <p:nvPr>
            <p:extLst>
              <p:ext uri="{D42A27DB-BD31-4B8C-83A1-F6EECF244321}">
                <p14:modId xmlns:p14="http://schemas.microsoft.com/office/powerpoint/2010/main" val="141819550"/>
              </p:ext>
            </p:extLst>
          </p:nvPr>
        </p:nvGraphicFramePr>
        <p:xfrm>
          <a:off x="2639963" y="1570819"/>
          <a:ext cx="6651522" cy="4256141"/>
        </p:xfrm>
        <a:graphic>
          <a:graphicData uri="http://schemas.openxmlformats.org/drawingml/2006/table">
            <a:tbl>
              <a:tblPr firstRow="1" bandRow="1">
                <a:effectLst>
                  <a:outerShdw blurRad="50800" dist="38100" dir="10800000" algn="r" rotWithShape="0">
                    <a:prstClr val="black">
                      <a:alpha val="40000"/>
                    </a:prstClr>
                  </a:outerShdw>
                </a:effectLst>
                <a:tableStyleId>{5C22544A-7EE6-4342-B048-85BDC9FD1C3A}</a:tableStyleId>
              </a:tblPr>
              <a:tblGrid>
                <a:gridCol w="2217174">
                  <a:extLst>
                    <a:ext uri="{9D8B030D-6E8A-4147-A177-3AD203B41FA5}">
                      <a16:colId xmlns:a16="http://schemas.microsoft.com/office/drawing/2014/main" val="1067720321"/>
                    </a:ext>
                  </a:extLst>
                </a:gridCol>
                <a:gridCol w="2217174">
                  <a:extLst>
                    <a:ext uri="{9D8B030D-6E8A-4147-A177-3AD203B41FA5}">
                      <a16:colId xmlns:a16="http://schemas.microsoft.com/office/drawing/2014/main" val="3302848459"/>
                    </a:ext>
                  </a:extLst>
                </a:gridCol>
                <a:gridCol w="2217174">
                  <a:extLst>
                    <a:ext uri="{9D8B030D-6E8A-4147-A177-3AD203B41FA5}">
                      <a16:colId xmlns:a16="http://schemas.microsoft.com/office/drawing/2014/main" val="2095777540"/>
                    </a:ext>
                  </a:extLst>
                </a:gridCol>
              </a:tblGrid>
              <a:tr h="261726">
                <a:tc>
                  <a:txBody>
                    <a:bodyPr/>
                    <a:lstStyle/>
                    <a:p>
                      <a:pPr algn="ctr"/>
                      <a:r>
                        <a:rPr lang="en-US" sz="1600" dirty="0"/>
                        <a:t>DATA</a:t>
                      </a:r>
                    </a:p>
                  </a:txBody>
                  <a:tcPr>
                    <a:solidFill>
                      <a:srgbClr val="66C289"/>
                    </a:solidFill>
                  </a:tcPr>
                </a:tc>
                <a:tc>
                  <a:txBody>
                    <a:bodyPr/>
                    <a:lstStyle/>
                    <a:p>
                      <a:pPr algn="ctr"/>
                      <a:r>
                        <a:rPr lang="en-US" sz="1600" dirty="0"/>
                        <a:t>DATA</a:t>
                      </a:r>
                    </a:p>
                  </a:txBody>
                  <a:tcPr>
                    <a:solidFill>
                      <a:srgbClr val="66C289"/>
                    </a:solidFill>
                  </a:tcPr>
                </a:tc>
                <a:tc>
                  <a:txBody>
                    <a:bodyPr/>
                    <a:lstStyle/>
                    <a:p>
                      <a:pPr algn="ctr"/>
                      <a:r>
                        <a:rPr lang="en-US" sz="1600" dirty="0"/>
                        <a:t>MORE DATA</a:t>
                      </a:r>
                    </a:p>
                  </a:txBody>
                  <a:tcPr>
                    <a:solidFill>
                      <a:srgbClr val="66C289"/>
                    </a:solidFill>
                  </a:tcPr>
                </a:tc>
                <a:extLst>
                  <a:ext uri="{0D108BD9-81ED-4DB2-BD59-A6C34878D82A}">
                    <a16:rowId xmlns:a16="http://schemas.microsoft.com/office/drawing/2014/main" val="3573385001"/>
                  </a:ext>
                </a:extLst>
              </a:tr>
              <a:tr h="560123">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319661469"/>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32150618"/>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291741511"/>
                  </a:ext>
                </a:extLst>
              </a:tr>
              <a:tr h="560123">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589197685"/>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004654184"/>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186180875"/>
                  </a:ext>
                </a:extLst>
              </a:tr>
              <a:tr h="560123">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3240284247"/>
                  </a:ext>
                </a:extLst>
              </a:tr>
            </a:tbl>
          </a:graphicData>
        </a:graphic>
      </p:graphicFrame>
    </p:spTree>
    <p:extLst>
      <p:ext uri="{BB962C8B-B14F-4D97-AF65-F5344CB8AC3E}">
        <p14:creationId xmlns:p14="http://schemas.microsoft.com/office/powerpoint/2010/main" val="40520849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4" name="Chart 3">
            <a:extLst>
              <a:ext uri="{FF2B5EF4-FFF2-40B4-BE49-F238E27FC236}">
                <a16:creationId xmlns:a16="http://schemas.microsoft.com/office/drawing/2014/main" id="{3625D3C9-53BF-4621-92A9-A8E7F1DE44CF}"/>
              </a:ext>
            </a:extLst>
          </p:cNvPr>
          <p:cNvGraphicFramePr/>
          <p:nvPr>
            <p:extLst>
              <p:ext uri="{D42A27DB-BD31-4B8C-83A1-F6EECF244321}">
                <p14:modId xmlns:p14="http://schemas.microsoft.com/office/powerpoint/2010/main" val="539391953"/>
              </p:ext>
            </p:extLst>
          </p:nvPr>
        </p:nvGraphicFramePr>
        <p:xfrm>
          <a:off x="3055169" y="1570819"/>
          <a:ext cx="5873750" cy="4481140"/>
        </p:xfrm>
        <a:graphic>
          <a:graphicData uri="http://schemas.openxmlformats.org/drawingml/2006/chart">
            <c:chart xmlns:c="http://schemas.openxmlformats.org/drawingml/2006/chart" xmlns:r="http://schemas.openxmlformats.org/officeDocument/2006/relationships" r:id="rId2"/>
          </a:graphicData>
        </a:graphic>
      </p:graphicFrame>
      <p:sp>
        <p:nvSpPr>
          <p:cNvPr id="5" name="Shape 218">
            <a:extLst>
              <a:ext uri="{FF2B5EF4-FFF2-40B4-BE49-F238E27FC236}">
                <a16:creationId xmlns:a16="http://schemas.microsoft.com/office/drawing/2014/main" id="{87CCA57C-E26E-4278-81BC-ED9CF1704030}"/>
              </a:ext>
            </a:extLst>
          </p:cNvPr>
          <p:cNvSpPr txBox="1">
            <a:spLocks/>
          </p:cNvSpPr>
          <p:nvPr/>
        </p:nvSpPr>
        <p:spPr>
          <a:xfrm>
            <a:off x="25125" y="575188"/>
            <a:ext cx="6060088" cy="113937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EXPLAIN YOUR DATA</a:t>
            </a:r>
          </a:p>
        </p:txBody>
      </p:sp>
    </p:spTree>
    <p:extLst>
      <p:ext uri="{BB962C8B-B14F-4D97-AF65-F5344CB8AC3E}">
        <p14:creationId xmlns:p14="http://schemas.microsoft.com/office/powerpoint/2010/main" val="2445285617"/>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267880" y="172896"/>
            <a:ext cx="2605666"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3" name="Shape 249"/>
          <p:cNvSpPr/>
          <p:nvPr/>
        </p:nvSpPr>
        <p:spPr>
          <a:xfrm>
            <a:off x="1409075" y="1426160"/>
            <a:ext cx="9987973" cy="4758483"/>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accent2"/>
          </a:solidFill>
          <a:ln>
            <a:noFill/>
          </a:ln>
        </p:spPr>
        <p:txBody>
          <a:bodyPr lIns="91425" tIns="91425" rIns="91425" bIns="91425" anchor="ctr" anchorCtr="0">
            <a:noAutofit/>
          </a:bodyPr>
          <a:lstStyle/>
          <a:p>
            <a:pPr lvl="0">
              <a:spcBef>
                <a:spcPts val="0"/>
              </a:spcBef>
              <a:buNone/>
            </a:pPr>
            <a:endParaRPr dirty="0"/>
          </a:p>
        </p:txBody>
      </p:sp>
      <p:sp>
        <p:nvSpPr>
          <p:cNvPr id="4" name="Shape 251"/>
          <p:cNvSpPr/>
          <p:nvPr/>
        </p:nvSpPr>
        <p:spPr>
          <a:xfrm>
            <a:off x="2483569" y="2307788"/>
            <a:ext cx="898247" cy="228413"/>
          </a:xfrm>
          <a:prstGeom prst="wedgeRectCallout">
            <a:avLst>
              <a:gd name="adj1" fmla="val -21428"/>
              <a:gd name="adj2" fmla="val 84287"/>
            </a:avLst>
          </a:prstGeom>
          <a:solidFill>
            <a:srgbClr val="FFFF00"/>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r>
              <a:rPr lang="en" sz="1050" dirty="0">
                <a:solidFill>
                  <a:srgbClr val="2D8E82"/>
                </a:solidFill>
                <a:latin typeface="Dosis"/>
                <a:ea typeface="Dosis"/>
                <a:cs typeface="Dosis"/>
                <a:sym typeface="Dosis"/>
              </a:rPr>
              <a:t>OUR OFFICE</a:t>
            </a:r>
          </a:p>
        </p:txBody>
      </p:sp>
      <p:sp>
        <p:nvSpPr>
          <p:cNvPr id="5" name="Shape 253"/>
          <p:cNvSpPr/>
          <p:nvPr/>
        </p:nvSpPr>
        <p:spPr>
          <a:xfrm rot="8100000">
            <a:off x="2767228" y="2700721"/>
            <a:ext cx="137075" cy="137075"/>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solidFill>
                <a:srgbClr val="FFFF00"/>
              </a:solidFill>
            </a:endParaRPr>
          </a:p>
        </p:txBody>
      </p:sp>
      <p:sp>
        <p:nvSpPr>
          <p:cNvPr id="6" name="Shape 254"/>
          <p:cNvSpPr/>
          <p:nvPr/>
        </p:nvSpPr>
        <p:spPr>
          <a:xfrm rot="8100000">
            <a:off x="3731345" y="4325029"/>
            <a:ext cx="137075" cy="137075"/>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solidFill>
                <a:srgbClr val="FFFF00"/>
              </a:solidFill>
            </a:endParaRPr>
          </a:p>
        </p:txBody>
      </p:sp>
      <p:sp>
        <p:nvSpPr>
          <p:cNvPr id="9" name="Shape 257"/>
          <p:cNvSpPr/>
          <p:nvPr/>
        </p:nvSpPr>
        <p:spPr>
          <a:xfrm rot="8100000">
            <a:off x="6431453" y="3833791"/>
            <a:ext cx="137075" cy="137075"/>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solidFill>
                <a:srgbClr val="FFFF00"/>
              </a:solidFill>
            </a:endParaRP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97D39010-7CA0-475C-9866-FCF79BF0985A}"/>
              </a:ext>
            </a:extLst>
          </p:cNvPr>
          <p:cNvSpPr/>
          <p:nvPr/>
        </p:nvSpPr>
        <p:spPr>
          <a:xfrm>
            <a:off x="0" y="0"/>
            <a:ext cx="12192000" cy="6858000"/>
          </a:xfrm>
          <a:prstGeom prst="rect">
            <a:avLst/>
          </a:prstGeom>
          <a:pattFill prst="lgGrid">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Group 2">
            <a:extLst>
              <a:ext uri="{FF2B5EF4-FFF2-40B4-BE49-F238E27FC236}">
                <a16:creationId xmlns:a16="http://schemas.microsoft.com/office/drawing/2014/main" id="{B5921689-4036-4AF5-B983-FA258E05A197}"/>
              </a:ext>
            </a:extLst>
          </p:cNvPr>
          <p:cNvGrpSpPr>
            <a:grpSpLocks noChangeAspect="1"/>
          </p:cNvGrpSpPr>
          <p:nvPr/>
        </p:nvGrpSpPr>
        <p:grpSpPr bwMode="auto">
          <a:xfrm>
            <a:off x="996952" y="1905000"/>
            <a:ext cx="10319456" cy="2949575"/>
            <a:chOff x="124" y="-1"/>
            <a:chExt cx="21618" cy="6179"/>
          </a:xfrm>
        </p:grpSpPr>
        <p:sp>
          <p:nvSpPr>
            <p:cNvPr id="4" name="Freeform 49">
              <a:extLst>
                <a:ext uri="{FF2B5EF4-FFF2-40B4-BE49-F238E27FC236}">
                  <a16:creationId xmlns:a16="http://schemas.microsoft.com/office/drawing/2014/main" id="{680A1AAD-7D46-45E3-B164-EB13C785EAF7}"/>
                </a:ext>
              </a:extLst>
            </p:cNvPr>
            <p:cNvSpPr>
              <a:spLocks/>
            </p:cNvSpPr>
            <p:nvPr/>
          </p:nvSpPr>
          <p:spPr bwMode="auto">
            <a:xfrm>
              <a:off x="15330" y="3089"/>
              <a:ext cx="6172" cy="3089"/>
            </a:xfrm>
            <a:custGeom>
              <a:avLst/>
              <a:gdLst>
                <a:gd name="T0" fmla="*/ 1157 w 2313"/>
                <a:gd name="T1" fmla="*/ 743 h 1157"/>
                <a:gd name="T2" fmla="*/ 413 w 2313"/>
                <a:gd name="T3" fmla="*/ 0 h 1157"/>
                <a:gd name="T4" fmla="*/ 0 w 2313"/>
                <a:gd name="T5" fmla="*/ 0 h 1157"/>
                <a:gd name="T6" fmla="*/ 1157 w 2313"/>
                <a:gd name="T7" fmla="*/ 1157 h 1157"/>
                <a:gd name="T8" fmla="*/ 2313 w 2313"/>
                <a:gd name="T9" fmla="*/ 0 h 1157"/>
                <a:gd name="T10" fmla="*/ 1900 w 2313"/>
                <a:gd name="T11" fmla="*/ 0 h 1157"/>
                <a:gd name="T12" fmla="*/ 1157 w 2313"/>
                <a:gd name="T13" fmla="*/ 743 h 1157"/>
              </a:gdLst>
              <a:ahLst/>
              <a:cxnLst>
                <a:cxn ang="0">
                  <a:pos x="T0" y="T1"/>
                </a:cxn>
                <a:cxn ang="0">
                  <a:pos x="T2" y="T3"/>
                </a:cxn>
                <a:cxn ang="0">
                  <a:pos x="T4" y="T5"/>
                </a:cxn>
                <a:cxn ang="0">
                  <a:pos x="T6" y="T7"/>
                </a:cxn>
                <a:cxn ang="0">
                  <a:pos x="T8" y="T9"/>
                </a:cxn>
                <a:cxn ang="0">
                  <a:pos x="T10" y="T11"/>
                </a:cxn>
                <a:cxn ang="0">
                  <a:pos x="T12" y="T13"/>
                </a:cxn>
              </a:cxnLst>
              <a:rect l="0" t="0" r="r" b="b"/>
              <a:pathLst>
                <a:path w="2313" h="1157">
                  <a:moveTo>
                    <a:pt x="1157" y="743"/>
                  </a:moveTo>
                  <a:cubicBezTo>
                    <a:pt x="746" y="743"/>
                    <a:pt x="413" y="410"/>
                    <a:pt x="413" y="0"/>
                  </a:cubicBezTo>
                  <a:cubicBezTo>
                    <a:pt x="0" y="0"/>
                    <a:pt x="0" y="0"/>
                    <a:pt x="0" y="0"/>
                  </a:cubicBezTo>
                  <a:cubicBezTo>
                    <a:pt x="0" y="639"/>
                    <a:pt x="518" y="1157"/>
                    <a:pt x="1157" y="1157"/>
                  </a:cubicBezTo>
                  <a:cubicBezTo>
                    <a:pt x="1795" y="1157"/>
                    <a:pt x="2313" y="639"/>
                    <a:pt x="2313" y="0"/>
                  </a:cubicBezTo>
                  <a:cubicBezTo>
                    <a:pt x="1900" y="0"/>
                    <a:pt x="1900" y="0"/>
                    <a:pt x="1900" y="0"/>
                  </a:cubicBezTo>
                  <a:cubicBezTo>
                    <a:pt x="1900" y="410"/>
                    <a:pt x="1567" y="743"/>
                    <a:pt x="1157" y="743"/>
                  </a:cubicBezTo>
                  <a:close/>
                </a:path>
              </a:pathLst>
            </a:custGeom>
            <a:solidFill>
              <a:srgbClr val="F2B31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Freeform 51">
              <a:extLst>
                <a:ext uri="{FF2B5EF4-FFF2-40B4-BE49-F238E27FC236}">
                  <a16:creationId xmlns:a16="http://schemas.microsoft.com/office/drawing/2014/main" id="{5D82519B-3C01-4B87-A5B1-C532678CC97C}"/>
                </a:ext>
              </a:extLst>
            </p:cNvPr>
            <p:cNvSpPr>
              <a:spLocks/>
            </p:cNvSpPr>
            <p:nvPr/>
          </p:nvSpPr>
          <p:spPr bwMode="auto">
            <a:xfrm>
              <a:off x="10260" y="-1"/>
              <a:ext cx="6172" cy="3090"/>
            </a:xfrm>
            <a:custGeom>
              <a:avLst/>
              <a:gdLst>
                <a:gd name="T0" fmla="*/ 1157 w 2313"/>
                <a:gd name="T1" fmla="*/ 414 h 1157"/>
                <a:gd name="T2" fmla="*/ 414 w 2313"/>
                <a:gd name="T3" fmla="*/ 1157 h 1157"/>
                <a:gd name="T4" fmla="*/ 0 w 2313"/>
                <a:gd name="T5" fmla="*/ 1157 h 1157"/>
                <a:gd name="T6" fmla="*/ 1157 w 2313"/>
                <a:gd name="T7" fmla="*/ 0 h 1157"/>
                <a:gd name="T8" fmla="*/ 2313 w 2313"/>
                <a:gd name="T9" fmla="*/ 1157 h 1157"/>
                <a:gd name="T10" fmla="*/ 1900 w 2313"/>
                <a:gd name="T11" fmla="*/ 1157 h 1157"/>
                <a:gd name="T12" fmla="*/ 1157 w 2313"/>
                <a:gd name="T13" fmla="*/ 414 h 1157"/>
              </a:gdLst>
              <a:ahLst/>
              <a:cxnLst>
                <a:cxn ang="0">
                  <a:pos x="T0" y="T1"/>
                </a:cxn>
                <a:cxn ang="0">
                  <a:pos x="T2" y="T3"/>
                </a:cxn>
                <a:cxn ang="0">
                  <a:pos x="T4" y="T5"/>
                </a:cxn>
                <a:cxn ang="0">
                  <a:pos x="T6" y="T7"/>
                </a:cxn>
                <a:cxn ang="0">
                  <a:pos x="T8" y="T9"/>
                </a:cxn>
                <a:cxn ang="0">
                  <a:pos x="T10" y="T11"/>
                </a:cxn>
                <a:cxn ang="0">
                  <a:pos x="T12" y="T13"/>
                </a:cxn>
              </a:cxnLst>
              <a:rect l="0" t="0" r="r" b="b"/>
              <a:pathLst>
                <a:path w="2313" h="1157">
                  <a:moveTo>
                    <a:pt x="1157" y="414"/>
                  </a:moveTo>
                  <a:cubicBezTo>
                    <a:pt x="746" y="414"/>
                    <a:pt x="414" y="746"/>
                    <a:pt x="414" y="1157"/>
                  </a:cubicBezTo>
                  <a:cubicBezTo>
                    <a:pt x="0" y="1157"/>
                    <a:pt x="0" y="1157"/>
                    <a:pt x="0" y="1157"/>
                  </a:cubicBezTo>
                  <a:cubicBezTo>
                    <a:pt x="0" y="518"/>
                    <a:pt x="518" y="0"/>
                    <a:pt x="1157" y="0"/>
                  </a:cubicBezTo>
                  <a:cubicBezTo>
                    <a:pt x="1796" y="0"/>
                    <a:pt x="2313" y="518"/>
                    <a:pt x="2313" y="1157"/>
                  </a:cubicBezTo>
                  <a:cubicBezTo>
                    <a:pt x="1900" y="1157"/>
                    <a:pt x="1900" y="1157"/>
                    <a:pt x="1900" y="1157"/>
                  </a:cubicBezTo>
                  <a:cubicBezTo>
                    <a:pt x="1900" y="746"/>
                    <a:pt x="1567" y="414"/>
                    <a:pt x="1157" y="414"/>
                  </a:cubicBezTo>
                  <a:close/>
                </a:path>
              </a:pathLst>
            </a:custGeom>
            <a:solidFill>
              <a:srgbClr val="CC325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Freeform 53">
              <a:extLst>
                <a:ext uri="{FF2B5EF4-FFF2-40B4-BE49-F238E27FC236}">
                  <a16:creationId xmlns:a16="http://schemas.microsoft.com/office/drawing/2014/main" id="{39A4067E-AB20-41C7-A917-FAA764D7DDC4}"/>
                </a:ext>
              </a:extLst>
            </p:cNvPr>
            <p:cNvSpPr>
              <a:spLocks/>
            </p:cNvSpPr>
            <p:nvPr/>
          </p:nvSpPr>
          <p:spPr bwMode="auto">
            <a:xfrm>
              <a:off x="5191" y="3089"/>
              <a:ext cx="6174" cy="3089"/>
            </a:xfrm>
            <a:custGeom>
              <a:avLst/>
              <a:gdLst>
                <a:gd name="T0" fmla="*/ 1157 w 2314"/>
                <a:gd name="T1" fmla="*/ 743 h 1157"/>
                <a:gd name="T2" fmla="*/ 414 w 2314"/>
                <a:gd name="T3" fmla="*/ 0 h 1157"/>
                <a:gd name="T4" fmla="*/ 0 w 2314"/>
                <a:gd name="T5" fmla="*/ 0 h 1157"/>
                <a:gd name="T6" fmla="*/ 1157 w 2314"/>
                <a:gd name="T7" fmla="*/ 1157 h 1157"/>
                <a:gd name="T8" fmla="*/ 2314 w 2314"/>
                <a:gd name="T9" fmla="*/ 0 h 1157"/>
                <a:gd name="T10" fmla="*/ 1900 w 2314"/>
                <a:gd name="T11" fmla="*/ 0 h 1157"/>
                <a:gd name="T12" fmla="*/ 1157 w 2314"/>
                <a:gd name="T13" fmla="*/ 743 h 1157"/>
              </a:gdLst>
              <a:ahLst/>
              <a:cxnLst>
                <a:cxn ang="0">
                  <a:pos x="T0" y="T1"/>
                </a:cxn>
                <a:cxn ang="0">
                  <a:pos x="T2" y="T3"/>
                </a:cxn>
                <a:cxn ang="0">
                  <a:pos x="T4" y="T5"/>
                </a:cxn>
                <a:cxn ang="0">
                  <a:pos x="T6" y="T7"/>
                </a:cxn>
                <a:cxn ang="0">
                  <a:pos x="T8" y="T9"/>
                </a:cxn>
                <a:cxn ang="0">
                  <a:pos x="T10" y="T11"/>
                </a:cxn>
                <a:cxn ang="0">
                  <a:pos x="T12" y="T13"/>
                </a:cxn>
              </a:cxnLst>
              <a:rect l="0" t="0" r="r" b="b"/>
              <a:pathLst>
                <a:path w="2314" h="1157">
                  <a:moveTo>
                    <a:pt x="1157" y="743"/>
                  </a:moveTo>
                  <a:cubicBezTo>
                    <a:pt x="747" y="743"/>
                    <a:pt x="414" y="410"/>
                    <a:pt x="414" y="0"/>
                  </a:cubicBezTo>
                  <a:cubicBezTo>
                    <a:pt x="0" y="0"/>
                    <a:pt x="0" y="0"/>
                    <a:pt x="0" y="0"/>
                  </a:cubicBezTo>
                  <a:cubicBezTo>
                    <a:pt x="0" y="639"/>
                    <a:pt x="518" y="1157"/>
                    <a:pt x="1157" y="1157"/>
                  </a:cubicBezTo>
                  <a:cubicBezTo>
                    <a:pt x="1796" y="1157"/>
                    <a:pt x="2314" y="639"/>
                    <a:pt x="2314" y="0"/>
                  </a:cubicBezTo>
                  <a:cubicBezTo>
                    <a:pt x="1900" y="0"/>
                    <a:pt x="1900" y="0"/>
                    <a:pt x="1900" y="0"/>
                  </a:cubicBezTo>
                  <a:cubicBezTo>
                    <a:pt x="1900" y="410"/>
                    <a:pt x="1567" y="743"/>
                    <a:pt x="1157" y="743"/>
                  </a:cubicBezTo>
                  <a:close/>
                </a:path>
              </a:pathLst>
            </a:custGeom>
            <a:solidFill>
              <a:srgbClr val="2E687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Freeform 55">
              <a:extLst>
                <a:ext uri="{FF2B5EF4-FFF2-40B4-BE49-F238E27FC236}">
                  <a16:creationId xmlns:a16="http://schemas.microsoft.com/office/drawing/2014/main" id="{3307E65A-DA5B-42FC-8607-2D8AA092E269}"/>
                </a:ext>
              </a:extLst>
            </p:cNvPr>
            <p:cNvSpPr>
              <a:spLocks/>
            </p:cNvSpPr>
            <p:nvPr/>
          </p:nvSpPr>
          <p:spPr bwMode="auto">
            <a:xfrm>
              <a:off x="124" y="-1"/>
              <a:ext cx="6171" cy="3090"/>
            </a:xfrm>
            <a:custGeom>
              <a:avLst/>
              <a:gdLst>
                <a:gd name="T0" fmla="*/ 1156 w 2313"/>
                <a:gd name="T1" fmla="*/ 414 h 1157"/>
                <a:gd name="T2" fmla="*/ 413 w 2313"/>
                <a:gd name="T3" fmla="*/ 1157 h 1157"/>
                <a:gd name="T4" fmla="*/ 0 w 2313"/>
                <a:gd name="T5" fmla="*/ 1157 h 1157"/>
                <a:gd name="T6" fmla="*/ 1156 w 2313"/>
                <a:gd name="T7" fmla="*/ 0 h 1157"/>
                <a:gd name="T8" fmla="*/ 2313 w 2313"/>
                <a:gd name="T9" fmla="*/ 1157 h 1157"/>
                <a:gd name="T10" fmla="*/ 1899 w 2313"/>
                <a:gd name="T11" fmla="*/ 1157 h 1157"/>
                <a:gd name="T12" fmla="*/ 1156 w 2313"/>
                <a:gd name="T13" fmla="*/ 414 h 1157"/>
              </a:gdLst>
              <a:ahLst/>
              <a:cxnLst>
                <a:cxn ang="0">
                  <a:pos x="T0" y="T1"/>
                </a:cxn>
                <a:cxn ang="0">
                  <a:pos x="T2" y="T3"/>
                </a:cxn>
                <a:cxn ang="0">
                  <a:pos x="T4" y="T5"/>
                </a:cxn>
                <a:cxn ang="0">
                  <a:pos x="T6" y="T7"/>
                </a:cxn>
                <a:cxn ang="0">
                  <a:pos x="T8" y="T9"/>
                </a:cxn>
                <a:cxn ang="0">
                  <a:pos x="T10" y="T11"/>
                </a:cxn>
                <a:cxn ang="0">
                  <a:pos x="T12" y="T13"/>
                </a:cxn>
              </a:cxnLst>
              <a:rect l="0" t="0" r="r" b="b"/>
              <a:pathLst>
                <a:path w="2313" h="1157">
                  <a:moveTo>
                    <a:pt x="1156" y="414"/>
                  </a:moveTo>
                  <a:cubicBezTo>
                    <a:pt x="746" y="414"/>
                    <a:pt x="413" y="746"/>
                    <a:pt x="413" y="1157"/>
                  </a:cubicBezTo>
                  <a:cubicBezTo>
                    <a:pt x="0" y="1157"/>
                    <a:pt x="0" y="1157"/>
                    <a:pt x="0" y="1157"/>
                  </a:cubicBezTo>
                  <a:cubicBezTo>
                    <a:pt x="0" y="518"/>
                    <a:pt x="518" y="0"/>
                    <a:pt x="1156" y="0"/>
                  </a:cubicBezTo>
                  <a:cubicBezTo>
                    <a:pt x="1795" y="0"/>
                    <a:pt x="2313" y="518"/>
                    <a:pt x="2313" y="1157"/>
                  </a:cubicBezTo>
                  <a:cubicBezTo>
                    <a:pt x="1899" y="1157"/>
                    <a:pt x="1899" y="1157"/>
                    <a:pt x="1899" y="1157"/>
                  </a:cubicBezTo>
                  <a:cubicBezTo>
                    <a:pt x="1899" y="746"/>
                    <a:pt x="1567" y="414"/>
                    <a:pt x="1156" y="414"/>
                  </a:cubicBezTo>
                  <a:close/>
                </a:path>
              </a:pathLst>
            </a:custGeom>
            <a:solidFill>
              <a:srgbClr val="25939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Freeform 56">
              <a:extLst>
                <a:ext uri="{FF2B5EF4-FFF2-40B4-BE49-F238E27FC236}">
                  <a16:creationId xmlns:a16="http://schemas.microsoft.com/office/drawing/2014/main" id="{D36CCDE6-5013-4BF7-B2F7-EBF1AEFC4883}"/>
                </a:ext>
              </a:extLst>
            </p:cNvPr>
            <p:cNvSpPr>
              <a:spLocks/>
            </p:cNvSpPr>
            <p:nvPr/>
          </p:nvSpPr>
          <p:spPr bwMode="auto">
            <a:xfrm>
              <a:off x="15330" y="-1"/>
              <a:ext cx="6412" cy="3883"/>
            </a:xfrm>
            <a:custGeom>
              <a:avLst/>
              <a:gdLst>
                <a:gd name="T0" fmla="*/ 2106 w 2403"/>
                <a:gd name="T1" fmla="*/ 1454 h 1454"/>
                <a:gd name="T2" fmla="*/ 1808 w 2403"/>
                <a:gd name="T3" fmla="*/ 1157 h 1454"/>
                <a:gd name="T4" fmla="*/ 1900 w 2403"/>
                <a:gd name="T5" fmla="*/ 1157 h 1454"/>
                <a:gd name="T6" fmla="*/ 1157 w 2403"/>
                <a:gd name="T7" fmla="*/ 414 h 1454"/>
                <a:gd name="T8" fmla="*/ 413 w 2403"/>
                <a:gd name="T9" fmla="*/ 1157 h 1454"/>
                <a:gd name="T10" fmla="*/ 0 w 2403"/>
                <a:gd name="T11" fmla="*/ 1157 h 1454"/>
                <a:gd name="T12" fmla="*/ 1157 w 2403"/>
                <a:gd name="T13" fmla="*/ 0 h 1454"/>
                <a:gd name="T14" fmla="*/ 2313 w 2403"/>
                <a:gd name="T15" fmla="*/ 1157 h 1454"/>
                <a:gd name="T16" fmla="*/ 2403 w 2403"/>
                <a:gd name="T17" fmla="*/ 1157 h 1454"/>
                <a:gd name="T18" fmla="*/ 2106 w 2403"/>
                <a:gd name="T19" fmla="*/ 1454 h 14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03" h="1454">
                  <a:moveTo>
                    <a:pt x="2106" y="1454"/>
                  </a:moveTo>
                  <a:cubicBezTo>
                    <a:pt x="1808" y="1157"/>
                    <a:pt x="1808" y="1157"/>
                    <a:pt x="1808" y="1157"/>
                  </a:cubicBezTo>
                  <a:cubicBezTo>
                    <a:pt x="1900" y="1157"/>
                    <a:pt x="1900" y="1157"/>
                    <a:pt x="1900" y="1157"/>
                  </a:cubicBezTo>
                  <a:cubicBezTo>
                    <a:pt x="1900" y="746"/>
                    <a:pt x="1567" y="414"/>
                    <a:pt x="1157" y="414"/>
                  </a:cubicBezTo>
                  <a:cubicBezTo>
                    <a:pt x="746" y="414"/>
                    <a:pt x="413" y="746"/>
                    <a:pt x="413" y="1157"/>
                  </a:cubicBezTo>
                  <a:cubicBezTo>
                    <a:pt x="0" y="1157"/>
                    <a:pt x="0" y="1157"/>
                    <a:pt x="0" y="1157"/>
                  </a:cubicBezTo>
                  <a:cubicBezTo>
                    <a:pt x="0" y="518"/>
                    <a:pt x="518" y="0"/>
                    <a:pt x="1157" y="0"/>
                  </a:cubicBezTo>
                  <a:cubicBezTo>
                    <a:pt x="1795" y="0"/>
                    <a:pt x="2313" y="518"/>
                    <a:pt x="2313" y="1157"/>
                  </a:cubicBezTo>
                  <a:cubicBezTo>
                    <a:pt x="2403" y="1157"/>
                    <a:pt x="2403" y="1157"/>
                    <a:pt x="2403" y="1157"/>
                  </a:cubicBezTo>
                  <a:lnTo>
                    <a:pt x="2106" y="1454"/>
                  </a:lnTo>
                  <a:close/>
                </a:path>
              </a:pathLst>
            </a:custGeom>
            <a:solidFill>
              <a:srgbClr val="FCC82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Freeform 57">
              <a:extLst>
                <a:ext uri="{FF2B5EF4-FFF2-40B4-BE49-F238E27FC236}">
                  <a16:creationId xmlns:a16="http://schemas.microsoft.com/office/drawing/2014/main" id="{EA169C66-9C89-48AE-93F5-CE72F4A3BAC8}"/>
                </a:ext>
              </a:extLst>
            </p:cNvPr>
            <p:cNvSpPr>
              <a:spLocks/>
            </p:cNvSpPr>
            <p:nvPr/>
          </p:nvSpPr>
          <p:spPr bwMode="auto">
            <a:xfrm>
              <a:off x="10260" y="2293"/>
              <a:ext cx="6415" cy="3885"/>
            </a:xfrm>
            <a:custGeom>
              <a:avLst/>
              <a:gdLst>
                <a:gd name="T0" fmla="*/ 2106 w 2404"/>
                <a:gd name="T1" fmla="*/ 0 h 1455"/>
                <a:gd name="T2" fmla="*/ 1808 w 2404"/>
                <a:gd name="T3" fmla="*/ 298 h 1455"/>
                <a:gd name="T4" fmla="*/ 1900 w 2404"/>
                <a:gd name="T5" fmla="*/ 298 h 1455"/>
                <a:gd name="T6" fmla="*/ 1157 w 2404"/>
                <a:gd name="T7" fmla="*/ 1041 h 1455"/>
                <a:gd name="T8" fmla="*/ 414 w 2404"/>
                <a:gd name="T9" fmla="*/ 298 h 1455"/>
                <a:gd name="T10" fmla="*/ 0 w 2404"/>
                <a:gd name="T11" fmla="*/ 298 h 1455"/>
                <a:gd name="T12" fmla="*/ 1157 w 2404"/>
                <a:gd name="T13" fmla="*/ 1455 h 1455"/>
                <a:gd name="T14" fmla="*/ 2313 w 2404"/>
                <a:gd name="T15" fmla="*/ 298 h 1455"/>
                <a:gd name="T16" fmla="*/ 2404 w 2404"/>
                <a:gd name="T17" fmla="*/ 298 h 1455"/>
                <a:gd name="T18" fmla="*/ 2106 w 2404"/>
                <a:gd name="T19" fmla="*/ 0 h 14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04" h="1455">
                  <a:moveTo>
                    <a:pt x="2106" y="0"/>
                  </a:moveTo>
                  <a:cubicBezTo>
                    <a:pt x="1808" y="298"/>
                    <a:pt x="1808" y="298"/>
                    <a:pt x="1808" y="298"/>
                  </a:cubicBezTo>
                  <a:cubicBezTo>
                    <a:pt x="1900" y="298"/>
                    <a:pt x="1900" y="298"/>
                    <a:pt x="1900" y="298"/>
                  </a:cubicBezTo>
                  <a:cubicBezTo>
                    <a:pt x="1900" y="708"/>
                    <a:pt x="1567" y="1041"/>
                    <a:pt x="1157" y="1041"/>
                  </a:cubicBezTo>
                  <a:cubicBezTo>
                    <a:pt x="746" y="1041"/>
                    <a:pt x="414" y="708"/>
                    <a:pt x="414" y="298"/>
                  </a:cubicBezTo>
                  <a:cubicBezTo>
                    <a:pt x="0" y="298"/>
                    <a:pt x="0" y="298"/>
                    <a:pt x="0" y="298"/>
                  </a:cubicBezTo>
                  <a:cubicBezTo>
                    <a:pt x="0" y="937"/>
                    <a:pt x="518" y="1455"/>
                    <a:pt x="1157" y="1455"/>
                  </a:cubicBezTo>
                  <a:cubicBezTo>
                    <a:pt x="1796" y="1455"/>
                    <a:pt x="2313" y="937"/>
                    <a:pt x="2313" y="298"/>
                  </a:cubicBezTo>
                  <a:cubicBezTo>
                    <a:pt x="2404" y="298"/>
                    <a:pt x="2404" y="298"/>
                    <a:pt x="2404" y="298"/>
                  </a:cubicBezTo>
                  <a:lnTo>
                    <a:pt x="2106" y="0"/>
                  </a:lnTo>
                  <a:close/>
                </a:path>
              </a:pathLst>
            </a:custGeom>
            <a:solidFill>
              <a:srgbClr val="E23A5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Freeform 58">
              <a:extLst>
                <a:ext uri="{FF2B5EF4-FFF2-40B4-BE49-F238E27FC236}">
                  <a16:creationId xmlns:a16="http://schemas.microsoft.com/office/drawing/2014/main" id="{045BE11B-7877-408F-BC97-DC6C56884434}"/>
                </a:ext>
              </a:extLst>
            </p:cNvPr>
            <p:cNvSpPr>
              <a:spLocks/>
            </p:cNvSpPr>
            <p:nvPr/>
          </p:nvSpPr>
          <p:spPr bwMode="auto">
            <a:xfrm>
              <a:off x="5191" y="-1"/>
              <a:ext cx="6414" cy="3883"/>
            </a:xfrm>
            <a:custGeom>
              <a:avLst/>
              <a:gdLst>
                <a:gd name="T0" fmla="*/ 2106 w 2404"/>
                <a:gd name="T1" fmla="*/ 1454 h 1454"/>
                <a:gd name="T2" fmla="*/ 1809 w 2404"/>
                <a:gd name="T3" fmla="*/ 1157 h 1454"/>
                <a:gd name="T4" fmla="*/ 1900 w 2404"/>
                <a:gd name="T5" fmla="*/ 1157 h 1454"/>
                <a:gd name="T6" fmla="*/ 1157 w 2404"/>
                <a:gd name="T7" fmla="*/ 414 h 1454"/>
                <a:gd name="T8" fmla="*/ 414 w 2404"/>
                <a:gd name="T9" fmla="*/ 1157 h 1454"/>
                <a:gd name="T10" fmla="*/ 0 w 2404"/>
                <a:gd name="T11" fmla="*/ 1157 h 1454"/>
                <a:gd name="T12" fmla="*/ 1157 w 2404"/>
                <a:gd name="T13" fmla="*/ 0 h 1454"/>
                <a:gd name="T14" fmla="*/ 2314 w 2404"/>
                <a:gd name="T15" fmla="*/ 1157 h 1454"/>
                <a:gd name="T16" fmla="*/ 2404 w 2404"/>
                <a:gd name="T17" fmla="*/ 1157 h 1454"/>
                <a:gd name="T18" fmla="*/ 2106 w 2404"/>
                <a:gd name="T19" fmla="*/ 1454 h 14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04" h="1454">
                  <a:moveTo>
                    <a:pt x="2106" y="1454"/>
                  </a:moveTo>
                  <a:cubicBezTo>
                    <a:pt x="1809" y="1157"/>
                    <a:pt x="1809" y="1157"/>
                    <a:pt x="1809" y="1157"/>
                  </a:cubicBezTo>
                  <a:cubicBezTo>
                    <a:pt x="1900" y="1157"/>
                    <a:pt x="1900" y="1157"/>
                    <a:pt x="1900" y="1157"/>
                  </a:cubicBezTo>
                  <a:cubicBezTo>
                    <a:pt x="1900" y="746"/>
                    <a:pt x="1567" y="414"/>
                    <a:pt x="1157" y="414"/>
                  </a:cubicBezTo>
                  <a:cubicBezTo>
                    <a:pt x="747" y="414"/>
                    <a:pt x="414" y="746"/>
                    <a:pt x="414" y="1157"/>
                  </a:cubicBezTo>
                  <a:cubicBezTo>
                    <a:pt x="0" y="1157"/>
                    <a:pt x="0" y="1157"/>
                    <a:pt x="0" y="1157"/>
                  </a:cubicBezTo>
                  <a:cubicBezTo>
                    <a:pt x="0" y="518"/>
                    <a:pt x="518" y="0"/>
                    <a:pt x="1157" y="0"/>
                  </a:cubicBezTo>
                  <a:cubicBezTo>
                    <a:pt x="1796" y="0"/>
                    <a:pt x="2314" y="518"/>
                    <a:pt x="2314" y="1157"/>
                  </a:cubicBezTo>
                  <a:cubicBezTo>
                    <a:pt x="2404" y="1157"/>
                    <a:pt x="2404" y="1157"/>
                    <a:pt x="2404" y="1157"/>
                  </a:cubicBezTo>
                  <a:lnTo>
                    <a:pt x="2106" y="1454"/>
                  </a:lnTo>
                  <a:close/>
                </a:path>
              </a:pathLst>
            </a:custGeom>
            <a:solidFill>
              <a:srgbClr val="3E7B9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Freeform 59">
              <a:extLst>
                <a:ext uri="{FF2B5EF4-FFF2-40B4-BE49-F238E27FC236}">
                  <a16:creationId xmlns:a16="http://schemas.microsoft.com/office/drawing/2014/main" id="{52149C80-6A79-4FA6-8D9D-CE007CD5FAF7}"/>
                </a:ext>
              </a:extLst>
            </p:cNvPr>
            <p:cNvSpPr>
              <a:spLocks/>
            </p:cNvSpPr>
            <p:nvPr/>
          </p:nvSpPr>
          <p:spPr bwMode="auto">
            <a:xfrm>
              <a:off x="124" y="2293"/>
              <a:ext cx="6412" cy="3885"/>
            </a:xfrm>
            <a:custGeom>
              <a:avLst/>
              <a:gdLst>
                <a:gd name="T0" fmla="*/ 2106 w 2403"/>
                <a:gd name="T1" fmla="*/ 0 h 1455"/>
                <a:gd name="T2" fmla="*/ 1808 w 2403"/>
                <a:gd name="T3" fmla="*/ 298 h 1455"/>
                <a:gd name="T4" fmla="*/ 1899 w 2403"/>
                <a:gd name="T5" fmla="*/ 298 h 1455"/>
                <a:gd name="T6" fmla="*/ 1156 w 2403"/>
                <a:gd name="T7" fmla="*/ 1041 h 1455"/>
                <a:gd name="T8" fmla="*/ 413 w 2403"/>
                <a:gd name="T9" fmla="*/ 298 h 1455"/>
                <a:gd name="T10" fmla="*/ 0 w 2403"/>
                <a:gd name="T11" fmla="*/ 298 h 1455"/>
                <a:gd name="T12" fmla="*/ 1156 w 2403"/>
                <a:gd name="T13" fmla="*/ 1455 h 1455"/>
                <a:gd name="T14" fmla="*/ 2313 w 2403"/>
                <a:gd name="T15" fmla="*/ 298 h 1455"/>
                <a:gd name="T16" fmla="*/ 2403 w 2403"/>
                <a:gd name="T17" fmla="*/ 298 h 1455"/>
                <a:gd name="T18" fmla="*/ 2106 w 2403"/>
                <a:gd name="T19" fmla="*/ 0 h 14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03" h="1455">
                  <a:moveTo>
                    <a:pt x="2106" y="0"/>
                  </a:moveTo>
                  <a:cubicBezTo>
                    <a:pt x="1808" y="298"/>
                    <a:pt x="1808" y="298"/>
                    <a:pt x="1808" y="298"/>
                  </a:cubicBezTo>
                  <a:cubicBezTo>
                    <a:pt x="1899" y="298"/>
                    <a:pt x="1899" y="298"/>
                    <a:pt x="1899" y="298"/>
                  </a:cubicBezTo>
                  <a:cubicBezTo>
                    <a:pt x="1899" y="708"/>
                    <a:pt x="1567" y="1041"/>
                    <a:pt x="1156" y="1041"/>
                  </a:cubicBezTo>
                  <a:cubicBezTo>
                    <a:pt x="746" y="1041"/>
                    <a:pt x="413" y="708"/>
                    <a:pt x="413" y="298"/>
                  </a:cubicBezTo>
                  <a:cubicBezTo>
                    <a:pt x="0" y="298"/>
                    <a:pt x="0" y="298"/>
                    <a:pt x="0" y="298"/>
                  </a:cubicBezTo>
                  <a:cubicBezTo>
                    <a:pt x="0" y="937"/>
                    <a:pt x="518" y="1455"/>
                    <a:pt x="1156" y="1455"/>
                  </a:cubicBezTo>
                  <a:cubicBezTo>
                    <a:pt x="1795" y="1455"/>
                    <a:pt x="2313" y="937"/>
                    <a:pt x="2313" y="298"/>
                  </a:cubicBezTo>
                  <a:cubicBezTo>
                    <a:pt x="2403" y="298"/>
                    <a:pt x="2403" y="298"/>
                    <a:pt x="2403" y="298"/>
                  </a:cubicBezTo>
                  <a:lnTo>
                    <a:pt x="2106" y="0"/>
                  </a:lnTo>
                  <a:close/>
                </a:path>
              </a:pathLst>
            </a:custGeom>
            <a:solidFill>
              <a:srgbClr val="45AEA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pic>
        <p:nvPicPr>
          <p:cNvPr id="12" name="Picture 11">
            <a:extLst>
              <a:ext uri="{FF2B5EF4-FFF2-40B4-BE49-F238E27FC236}">
                <a16:creationId xmlns:a16="http://schemas.microsoft.com/office/drawing/2014/main" id="{70F22C0D-FD68-4291-A235-6907C40D3C23}"/>
              </a:ext>
            </a:extLst>
          </p:cNvPr>
          <p:cNvPicPr>
            <a:picLocks noChangeAspect="1"/>
          </p:cNvPicPr>
          <p:nvPr/>
        </p:nvPicPr>
        <p:blipFill>
          <a:blip r:embed="rId2"/>
          <a:stretch>
            <a:fillRect/>
          </a:stretch>
        </p:blipFill>
        <p:spPr>
          <a:xfrm>
            <a:off x="7024097" y="3079232"/>
            <a:ext cx="622291" cy="482289"/>
          </a:xfrm>
          <a:prstGeom prst="rect">
            <a:avLst/>
          </a:prstGeom>
        </p:spPr>
      </p:pic>
      <p:pic>
        <p:nvPicPr>
          <p:cNvPr id="13" name="Picture 12">
            <a:extLst>
              <a:ext uri="{FF2B5EF4-FFF2-40B4-BE49-F238E27FC236}">
                <a16:creationId xmlns:a16="http://schemas.microsoft.com/office/drawing/2014/main" id="{2CE6DB54-5CCA-4F58-89B4-BACA3A59FD8B}"/>
              </a:ext>
            </a:extLst>
          </p:cNvPr>
          <p:cNvPicPr>
            <a:picLocks noChangeAspect="1"/>
          </p:cNvPicPr>
          <p:nvPr/>
        </p:nvPicPr>
        <p:blipFill>
          <a:blip r:embed="rId3"/>
          <a:stretch>
            <a:fillRect/>
          </a:stretch>
        </p:blipFill>
        <p:spPr>
          <a:xfrm>
            <a:off x="4590684" y="3079232"/>
            <a:ext cx="596759" cy="601588"/>
          </a:xfrm>
          <a:prstGeom prst="rect">
            <a:avLst/>
          </a:prstGeom>
        </p:spPr>
      </p:pic>
      <p:pic>
        <p:nvPicPr>
          <p:cNvPr id="14" name="Picture 13">
            <a:extLst>
              <a:ext uri="{FF2B5EF4-FFF2-40B4-BE49-F238E27FC236}">
                <a16:creationId xmlns:a16="http://schemas.microsoft.com/office/drawing/2014/main" id="{9C520786-F068-467A-89A6-ACF530DB6308}"/>
              </a:ext>
            </a:extLst>
          </p:cNvPr>
          <p:cNvPicPr>
            <a:picLocks noChangeAspect="1"/>
          </p:cNvPicPr>
          <p:nvPr/>
        </p:nvPicPr>
        <p:blipFill>
          <a:blip r:embed="rId4"/>
          <a:stretch>
            <a:fillRect/>
          </a:stretch>
        </p:blipFill>
        <p:spPr>
          <a:xfrm>
            <a:off x="2171927" y="3139067"/>
            <a:ext cx="567349" cy="481918"/>
          </a:xfrm>
          <a:prstGeom prst="rect">
            <a:avLst/>
          </a:prstGeom>
        </p:spPr>
      </p:pic>
      <p:pic>
        <p:nvPicPr>
          <p:cNvPr id="15" name="Picture 14">
            <a:extLst>
              <a:ext uri="{FF2B5EF4-FFF2-40B4-BE49-F238E27FC236}">
                <a16:creationId xmlns:a16="http://schemas.microsoft.com/office/drawing/2014/main" id="{2D7E0BA0-DAB4-4533-BD77-FD30F585D630}"/>
              </a:ext>
            </a:extLst>
          </p:cNvPr>
          <p:cNvPicPr>
            <a:picLocks noChangeAspect="1"/>
          </p:cNvPicPr>
          <p:nvPr/>
        </p:nvPicPr>
        <p:blipFill>
          <a:blip r:embed="rId5"/>
          <a:stretch>
            <a:fillRect/>
          </a:stretch>
        </p:blipFill>
        <p:spPr>
          <a:xfrm>
            <a:off x="9537040" y="3103955"/>
            <a:ext cx="498746" cy="457196"/>
          </a:xfrm>
          <a:prstGeom prst="rect">
            <a:avLst/>
          </a:prstGeom>
        </p:spPr>
      </p:pic>
      <p:sp>
        <p:nvSpPr>
          <p:cNvPr id="16" name="TextBox 15">
            <a:extLst>
              <a:ext uri="{FF2B5EF4-FFF2-40B4-BE49-F238E27FC236}">
                <a16:creationId xmlns:a16="http://schemas.microsoft.com/office/drawing/2014/main" id="{84C6C958-AA0A-4BEE-8DC7-60B62C8BFC2D}"/>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7" name="TextBox 16">
            <a:extLst>
              <a:ext uri="{FF2B5EF4-FFF2-40B4-BE49-F238E27FC236}">
                <a16:creationId xmlns:a16="http://schemas.microsoft.com/office/drawing/2014/main" id="{1EDBA850-8FC4-49E3-9C8E-6E2DAD68DDF8}"/>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8" name="TextBox 17">
            <a:extLst>
              <a:ext uri="{FF2B5EF4-FFF2-40B4-BE49-F238E27FC236}">
                <a16:creationId xmlns:a16="http://schemas.microsoft.com/office/drawing/2014/main" id="{093F308B-DEFE-41DA-BDDA-9D1BAC8EC3D6}"/>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9" name="TextBox 18">
            <a:extLst>
              <a:ext uri="{FF2B5EF4-FFF2-40B4-BE49-F238E27FC236}">
                <a16:creationId xmlns:a16="http://schemas.microsoft.com/office/drawing/2014/main" id="{853BC600-1248-4C42-A406-1434C3614356}"/>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0" name="Rectangle 19">
            <a:extLst>
              <a:ext uri="{FF2B5EF4-FFF2-40B4-BE49-F238E27FC236}">
                <a16:creationId xmlns:a16="http://schemas.microsoft.com/office/drawing/2014/main" id="{E86C5D4D-F452-4446-A111-0F16DA5EB104}"/>
              </a:ext>
            </a:extLst>
          </p:cNvPr>
          <p:cNvSpPr/>
          <p:nvPr/>
        </p:nvSpPr>
        <p:spPr>
          <a:xfrm>
            <a:off x="4267933" y="305970"/>
            <a:ext cx="3656134" cy="1006045"/>
          </a:xfrm>
          <a:prstGeom prst="rect">
            <a:avLst/>
          </a:prstGeom>
          <a:noFill/>
        </p:spPr>
        <p:txBody>
          <a:bodyPr wrap="square" lIns="91440" tIns="45720" rIns="91440" bIns="45720">
            <a:spAutoFit/>
          </a:bodyPr>
          <a:lstStyle/>
          <a:p>
            <a:pPr algn="ctr">
              <a:lnSpc>
                <a:spcPts val="3500"/>
              </a:lnSpc>
            </a:pPr>
            <a:r>
              <a:rPr lang="en-US" sz="4000" b="1"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sp>
        <p:nvSpPr>
          <p:cNvPr id="21" name="Rectangle 20">
            <a:extLst>
              <a:ext uri="{FF2B5EF4-FFF2-40B4-BE49-F238E27FC236}">
                <a16:creationId xmlns:a16="http://schemas.microsoft.com/office/drawing/2014/main" id="{BB14A146-8574-4519-9886-2A18CDD0BE0D}"/>
              </a:ext>
            </a:extLst>
          </p:cNvPr>
          <p:cNvSpPr/>
          <p:nvPr/>
        </p:nvSpPr>
        <p:spPr>
          <a:xfrm>
            <a:off x="10278331" y="6442416"/>
            <a:ext cx="1847023" cy="276999"/>
          </a:xfrm>
          <a:prstGeom prst="rect">
            <a:avLst/>
          </a:prstGeom>
        </p:spPr>
        <p:txBody>
          <a:bodyPr wrap="square">
            <a:spAutoFit/>
          </a:bodyPr>
          <a:lstStyle/>
          <a:p>
            <a:r>
              <a:rPr lang="en-US" sz="1200" dirty="0">
                <a:latin typeface="Roboto" pitchFamily="2" charset="0"/>
                <a:ea typeface="Roboto" pitchFamily="2" charset="0"/>
                <a:cs typeface="Lato" panose="020F0502020204030203" pitchFamily="34" charset="0"/>
              </a:rPr>
              <a:t>CREDITS: FREEPIK.COM</a:t>
            </a:r>
            <a:endParaRPr lang="en-US" sz="1200" dirty="0"/>
          </a:p>
        </p:txBody>
      </p:sp>
    </p:spTree>
    <p:extLst>
      <p:ext uri="{BB962C8B-B14F-4D97-AF65-F5344CB8AC3E}">
        <p14:creationId xmlns:p14="http://schemas.microsoft.com/office/powerpoint/2010/main" val="2029008197"/>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ACA96A34-D484-476D-A261-34A6692AEB8B}"/>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526" y="-12323"/>
            <a:ext cx="12193022" cy="6851155"/>
          </a:xfrm>
          <a:prstGeom prst="rect">
            <a:avLst/>
          </a:prstGeom>
        </p:spPr>
      </p:pic>
      <p:pic>
        <p:nvPicPr>
          <p:cNvPr id="3" name="Picture 2">
            <a:extLst>
              <a:ext uri="{FF2B5EF4-FFF2-40B4-BE49-F238E27FC236}">
                <a16:creationId xmlns:a16="http://schemas.microsoft.com/office/drawing/2014/main" id="{C38C202A-78F7-4876-B001-4F0C09E790F1}"/>
              </a:ext>
            </a:extLst>
          </p:cNvPr>
          <p:cNvPicPr>
            <a:picLocks noChangeAspect="1"/>
          </p:cNvPicPr>
          <p:nvPr/>
        </p:nvPicPr>
        <p:blipFill>
          <a:blip r:embed="rId3"/>
          <a:stretch>
            <a:fillRect/>
          </a:stretch>
        </p:blipFill>
        <p:spPr>
          <a:xfrm>
            <a:off x="628650" y="1905000"/>
            <a:ext cx="11563350" cy="4953000"/>
          </a:xfrm>
          <a:prstGeom prst="rect">
            <a:avLst/>
          </a:prstGeom>
        </p:spPr>
      </p:pic>
      <p:sp>
        <p:nvSpPr>
          <p:cNvPr id="4" name="TextBox 3">
            <a:extLst>
              <a:ext uri="{FF2B5EF4-FFF2-40B4-BE49-F238E27FC236}">
                <a16:creationId xmlns:a16="http://schemas.microsoft.com/office/drawing/2014/main" id="{7026D4C5-64D2-43F3-9050-E301EABF43BE}"/>
              </a:ext>
            </a:extLst>
          </p:cNvPr>
          <p:cNvSpPr txBox="1"/>
          <p:nvPr/>
        </p:nvSpPr>
        <p:spPr>
          <a:xfrm>
            <a:off x="9205387" y="4109130"/>
            <a:ext cx="1828800" cy="800219"/>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5" name="TextBox 4">
            <a:extLst>
              <a:ext uri="{FF2B5EF4-FFF2-40B4-BE49-F238E27FC236}">
                <a16:creationId xmlns:a16="http://schemas.microsoft.com/office/drawing/2014/main" id="{034C7B58-0A2E-48DC-93FD-FF80E926599B}"/>
              </a:ext>
            </a:extLst>
          </p:cNvPr>
          <p:cNvSpPr txBox="1"/>
          <p:nvPr/>
        </p:nvSpPr>
        <p:spPr>
          <a:xfrm>
            <a:off x="4506375" y="2457122"/>
            <a:ext cx="1828800" cy="800219"/>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6" name="TextBox 5">
            <a:extLst>
              <a:ext uri="{FF2B5EF4-FFF2-40B4-BE49-F238E27FC236}">
                <a16:creationId xmlns:a16="http://schemas.microsoft.com/office/drawing/2014/main" id="{C76A9530-EC72-4EF6-93B6-D5FB27A5ABDF}"/>
              </a:ext>
            </a:extLst>
          </p:cNvPr>
          <p:cNvSpPr txBox="1"/>
          <p:nvPr/>
        </p:nvSpPr>
        <p:spPr>
          <a:xfrm>
            <a:off x="2451960" y="1732976"/>
            <a:ext cx="1828800" cy="838691"/>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 name="TextBox 6">
            <a:extLst>
              <a:ext uri="{FF2B5EF4-FFF2-40B4-BE49-F238E27FC236}">
                <a16:creationId xmlns:a16="http://schemas.microsoft.com/office/drawing/2014/main" id="{A0D308E5-B618-42E7-A539-F6E8C28693C3}"/>
              </a:ext>
            </a:extLst>
          </p:cNvPr>
          <p:cNvSpPr txBox="1"/>
          <p:nvPr/>
        </p:nvSpPr>
        <p:spPr>
          <a:xfrm>
            <a:off x="570247" y="1037332"/>
            <a:ext cx="1824563" cy="800219"/>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8" name="TextBox 7">
            <a:extLst>
              <a:ext uri="{FF2B5EF4-FFF2-40B4-BE49-F238E27FC236}">
                <a16:creationId xmlns:a16="http://schemas.microsoft.com/office/drawing/2014/main" id="{B29C1B23-7D4E-4546-8D4E-716D22F0CB15}"/>
              </a:ext>
            </a:extLst>
          </p:cNvPr>
          <p:cNvSpPr txBox="1"/>
          <p:nvPr/>
        </p:nvSpPr>
        <p:spPr>
          <a:xfrm>
            <a:off x="6953725" y="3246984"/>
            <a:ext cx="1828800" cy="800219"/>
          </a:xfrm>
          <a:prstGeom prst="rect">
            <a:avLst/>
          </a:prstGeom>
          <a:noFill/>
        </p:spPr>
        <p:txBody>
          <a:bodyPr wrap="square" rtlCol="0">
            <a:spAutoFit/>
          </a:bodyPr>
          <a:lstStyle/>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9" name="Rectangle 8">
            <a:extLst>
              <a:ext uri="{FF2B5EF4-FFF2-40B4-BE49-F238E27FC236}">
                <a16:creationId xmlns:a16="http://schemas.microsoft.com/office/drawing/2014/main" id="{866E9FE0-FEE7-45FD-B44C-9FFB5B646AA7}"/>
              </a:ext>
            </a:extLst>
          </p:cNvPr>
          <p:cNvSpPr/>
          <p:nvPr/>
        </p:nvSpPr>
        <p:spPr>
          <a:xfrm>
            <a:off x="558224" y="514112"/>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b="1" spc="-150" dirty="0">
                <a:solidFill>
                  <a:srgbClr val="F68D2F"/>
                </a:solidFill>
                <a:latin typeface="Roboto" pitchFamily="2" charset="0"/>
                <a:ea typeface="Roboto" pitchFamily="2" charset="0"/>
                <a:cs typeface="Lato" panose="020F0502020204030203" pitchFamily="34" charset="0"/>
              </a:rPr>
              <a:t>2017</a:t>
            </a:r>
          </a:p>
        </p:txBody>
      </p:sp>
      <p:sp>
        <p:nvSpPr>
          <p:cNvPr id="10" name="Rectangle 9">
            <a:extLst>
              <a:ext uri="{FF2B5EF4-FFF2-40B4-BE49-F238E27FC236}">
                <a16:creationId xmlns:a16="http://schemas.microsoft.com/office/drawing/2014/main" id="{6189BCAA-0D14-44CC-96FC-50DE78888ED4}"/>
              </a:ext>
            </a:extLst>
          </p:cNvPr>
          <p:cNvSpPr/>
          <p:nvPr/>
        </p:nvSpPr>
        <p:spPr>
          <a:xfrm>
            <a:off x="2488400" y="1209756"/>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b="1" spc="-150" dirty="0">
                <a:solidFill>
                  <a:srgbClr val="B7425B"/>
                </a:solidFill>
                <a:latin typeface="Roboto" pitchFamily="2" charset="0"/>
                <a:ea typeface="Roboto" pitchFamily="2" charset="0"/>
                <a:cs typeface="Lato" panose="020F0502020204030203" pitchFamily="34" charset="0"/>
              </a:rPr>
              <a:t>2016</a:t>
            </a:r>
          </a:p>
        </p:txBody>
      </p:sp>
      <p:sp>
        <p:nvSpPr>
          <p:cNvPr id="11" name="Rectangle 10">
            <a:extLst>
              <a:ext uri="{FF2B5EF4-FFF2-40B4-BE49-F238E27FC236}">
                <a16:creationId xmlns:a16="http://schemas.microsoft.com/office/drawing/2014/main" id="{34431D5D-1608-4B47-8D5B-4C910E79CA6E}"/>
              </a:ext>
            </a:extLst>
          </p:cNvPr>
          <p:cNvSpPr/>
          <p:nvPr/>
        </p:nvSpPr>
        <p:spPr>
          <a:xfrm>
            <a:off x="4494352" y="1933902"/>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b="1" spc="-150" dirty="0">
                <a:solidFill>
                  <a:srgbClr val="7355A3"/>
                </a:solidFill>
                <a:latin typeface="Roboto" pitchFamily="2" charset="0"/>
                <a:ea typeface="Roboto" pitchFamily="2" charset="0"/>
                <a:cs typeface="Lato" panose="020F0502020204030203" pitchFamily="34" charset="0"/>
              </a:rPr>
              <a:t>2015</a:t>
            </a:r>
          </a:p>
        </p:txBody>
      </p:sp>
      <p:sp>
        <p:nvSpPr>
          <p:cNvPr id="12" name="Rectangle 11">
            <a:extLst>
              <a:ext uri="{FF2B5EF4-FFF2-40B4-BE49-F238E27FC236}">
                <a16:creationId xmlns:a16="http://schemas.microsoft.com/office/drawing/2014/main" id="{50DAF7EF-B1E4-4D84-A365-8F6807183EE0}"/>
              </a:ext>
            </a:extLst>
          </p:cNvPr>
          <p:cNvSpPr/>
          <p:nvPr/>
        </p:nvSpPr>
        <p:spPr>
          <a:xfrm>
            <a:off x="6941702" y="2804029"/>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b="1" spc="-150" dirty="0">
                <a:solidFill>
                  <a:srgbClr val="6482BC"/>
                </a:solidFill>
                <a:latin typeface="Roboto" pitchFamily="2" charset="0"/>
                <a:ea typeface="Roboto" pitchFamily="2" charset="0"/>
                <a:cs typeface="Lato" panose="020F0502020204030203" pitchFamily="34" charset="0"/>
              </a:rPr>
              <a:t>2014</a:t>
            </a:r>
          </a:p>
        </p:txBody>
      </p:sp>
      <p:sp>
        <p:nvSpPr>
          <p:cNvPr id="13" name="Rectangle 12">
            <a:extLst>
              <a:ext uri="{FF2B5EF4-FFF2-40B4-BE49-F238E27FC236}">
                <a16:creationId xmlns:a16="http://schemas.microsoft.com/office/drawing/2014/main" id="{0C37FFD2-F918-49E0-BCAC-CE10FA9F9B88}"/>
              </a:ext>
            </a:extLst>
          </p:cNvPr>
          <p:cNvSpPr/>
          <p:nvPr/>
        </p:nvSpPr>
        <p:spPr>
          <a:xfrm>
            <a:off x="9167287" y="3643060"/>
            <a:ext cx="1816523" cy="523220"/>
          </a:xfrm>
          <a:prstGeom prst="rect">
            <a:avLst/>
          </a:prstGeom>
        </p:spPr>
        <p:txBody>
          <a:bodyPr wrap="none">
            <a:spAutoFit/>
          </a:bodyPr>
          <a:lstStyle/>
          <a:p>
            <a:pPr algn="ctr"/>
            <a:r>
              <a:rPr lang="en-US" sz="2800" b="1" spc="-150" dirty="0">
                <a:solidFill>
                  <a:schemeClr val="bg2">
                    <a:lumMod val="50000"/>
                  </a:schemeClr>
                </a:solidFill>
                <a:latin typeface="Roboto" pitchFamily="2" charset="0"/>
                <a:ea typeface="Roboto" pitchFamily="2" charset="0"/>
                <a:cs typeface="Lato" panose="020F0502020204030203" pitchFamily="34" charset="0"/>
              </a:rPr>
              <a:t>YEAR </a:t>
            </a:r>
            <a:r>
              <a:rPr lang="en-US" sz="2800" b="1" spc="-150" dirty="0">
                <a:solidFill>
                  <a:srgbClr val="64BF68"/>
                </a:solidFill>
                <a:latin typeface="Roboto" pitchFamily="2" charset="0"/>
                <a:ea typeface="Roboto" pitchFamily="2" charset="0"/>
                <a:cs typeface="Lato" panose="020F0502020204030203" pitchFamily="34" charset="0"/>
              </a:rPr>
              <a:t>2013</a:t>
            </a:r>
          </a:p>
        </p:txBody>
      </p:sp>
      <p:grpSp>
        <p:nvGrpSpPr>
          <p:cNvPr id="14" name="Group 13">
            <a:extLst>
              <a:ext uri="{FF2B5EF4-FFF2-40B4-BE49-F238E27FC236}">
                <a16:creationId xmlns:a16="http://schemas.microsoft.com/office/drawing/2014/main" id="{90496D96-B9AC-4C83-ABE6-309BF429D9D9}"/>
              </a:ext>
            </a:extLst>
          </p:cNvPr>
          <p:cNvGrpSpPr/>
          <p:nvPr/>
        </p:nvGrpSpPr>
        <p:grpSpPr>
          <a:xfrm>
            <a:off x="8746202" y="573034"/>
            <a:ext cx="3230395" cy="1139694"/>
            <a:chOff x="8515350" y="496158"/>
            <a:chExt cx="3230395" cy="1139694"/>
          </a:xfrm>
        </p:grpSpPr>
        <p:sp>
          <p:nvSpPr>
            <p:cNvPr id="15" name="Rectangle 14">
              <a:extLst>
                <a:ext uri="{FF2B5EF4-FFF2-40B4-BE49-F238E27FC236}">
                  <a16:creationId xmlns:a16="http://schemas.microsoft.com/office/drawing/2014/main" id="{CAE8FF8E-2DB9-42FC-A8E0-C40B0444A0DD}"/>
                </a:ext>
              </a:extLst>
            </p:cNvPr>
            <p:cNvSpPr/>
            <p:nvPr/>
          </p:nvSpPr>
          <p:spPr>
            <a:xfrm>
              <a:off x="8515350" y="496158"/>
              <a:ext cx="3230395" cy="541174"/>
            </a:xfrm>
            <a:prstGeom prst="rect">
              <a:avLst/>
            </a:prstGeom>
          </p:spPr>
          <p:txBody>
            <a:bodyPr wrap="square">
              <a:spAutoFit/>
            </a:bodyPr>
            <a:lstStyle/>
            <a:p>
              <a:pPr algn="ctr">
                <a:lnSpc>
                  <a:spcPts val="3500"/>
                </a:lnSpc>
              </a:pPr>
              <a:r>
                <a:rPr lang="en-US" sz="4400" spc="300" dirty="0">
                  <a:ln w="0"/>
                  <a:solidFill>
                    <a:schemeClr val="tx1">
                      <a:lumMod val="75000"/>
                      <a:lumOff val="25000"/>
                    </a:schemeClr>
                  </a:solidFill>
                  <a:latin typeface="Roboto" pitchFamily="2" charset="0"/>
                  <a:ea typeface="Roboto" pitchFamily="2" charset="0"/>
                  <a:cs typeface="Lato" panose="020F0502020204030203" pitchFamily="34" charset="0"/>
                </a:rPr>
                <a:t>TIMELINE</a:t>
              </a:r>
            </a:p>
          </p:txBody>
        </p:sp>
        <p:sp>
          <p:nvSpPr>
            <p:cNvPr id="16" name="TextBox 15">
              <a:extLst>
                <a:ext uri="{FF2B5EF4-FFF2-40B4-BE49-F238E27FC236}">
                  <a16:creationId xmlns:a16="http://schemas.microsoft.com/office/drawing/2014/main" id="{EDB9B6EE-569E-44AE-80BB-5D851447D880}"/>
                </a:ext>
              </a:extLst>
            </p:cNvPr>
            <p:cNvSpPr txBox="1"/>
            <p:nvPr/>
          </p:nvSpPr>
          <p:spPr>
            <a:xfrm>
              <a:off x="8746203" y="1012604"/>
              <a:ext cx="2721898" cy="623248"/>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a:t>
              </a:r>
            </a:p>
          </p:txBody>
        </p:sp>
      </p:grpSp>
      <p:sp>
        <p:nvSpPr>
          <p:cNvPr id="17" name="Rectangle 16">
            <a:extLst>
              <a:ext uri="{FF2B5EF4-FFF2-40B4-BE49-F238E27FC236}">
                <a16:creationId xmlns:a16="http://schemas.microsoft.com/office/drawing/2014/main" id="{EB3E6D99-709C-4B9C-8C3F-284251315FA8}"/>
              </a:ext>
            </a:extLst>
          </p:cNvPr>
          <p:cNvSpPr/>
          <p:nvPr/>
        </p:nvSpPr>
        <p:spPr>
          <a:xfrm>
            <a:off x="8862755" y="514112"/>
            <a:ext cx="45719" cy="1218864"/>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a:extLst>
              <a:ext uri="{FF2B5EF4-FFF2-40B4-BE49-F238E27FC236}">
                <a16:creationId xmlns:a16="http://schemas.microsoft.com/office/drawing/2014/main" id="{68934FE6-3446-49AF-BFAC-B0A177C5029F}"/>
              </a:ext>
            </a:extLst>
          </p:cNvPr>
          <p:cNvSpPr/>
          <p:nvPr/>
        </p:nvSpPr>
        <p:spPr>
          <a:xfrm>
            <a:off x="0" y="6577222"/>
            <a:ext cx="1847023" cy="261610"/>
          </a:xfrm>
          <a:prstGeom prst="rect">
            <a:avLst/>
          </a:prstGeom>
        </p:spPr>
        <p:txBody>
          <a:bodyPr wrap="square">
            <a:spAutoFit/>
          </a:bodyPr>
          <a:lstStyle/>
          <a:p>
            <a:r>
              <a:rPr lang="en-US" sz="1100" dirty="0">
                <a:latin typeface="Roboto" pitchFamily="2" charset="0"/>
                <a:ea typeface="Roboto" pitchFamily="2" charset="0"/>
                <a:cs typeface="Lato" panose="020F0502020204030203" pitchFamily="34" charset="0"/>
              </a:rPr>
              <a:t>CREDITS: FREEPIK.COM</a:t>
            </a:r>
            <a:endParaRPr lang="en-US" sz="1100" dirty="0"/>
          </a:p>
        </p:txBody>
      </p:sp>
    </p:spTree>
    <p:extLst>
      <p:ext uri="{BB962C8B-B14F-4D97-AF65-F5344CB8AC3E}">
        <p14:creationId xmlns:p14="http://schemas.microsoft.com/office/powerpoint/2010/main" val="2194965236"/>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C2B1845F-7D73-4E71-A95F-6657F729ACE0}"/>
              </a:ext>
            </a:extLst>
          </p:cNvPr>
          <p:cNvSpPr/>
          <p:nvPr/>
        </p:nvSpPr>
        <p:spPr>
          <a:xfrm>
            <a:off x="4890884" y="565653"/>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5EC09A"/>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38ED9707-8399-4863-B3B5-83D3DDC0EAF2}"/>
              </a:ext>
            </a:extLst>
          </p:cNvPr>
          <p:cNvSpPr/>
          <p:nvPr/>
        </p:nvSpPr>
        <p:spPr>
          <a:xfrm>
            <a:off x="5058698" y="1106131"/>
            <a:ext cx="2616960" cy="4684433"/>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5" name="Shape 395">
            <a:extLst>
              <a:ext uri="{FF2B5EF4-FFF2-40B4-BE49-F238E27FC236}">
                <a16:creationId xmlns:a16="http://schemas.microsoft.com/office/drawing/2014/main" id="{38884327-F91F-4939-9949-33405C3BC4E7}"/>
              </a:ext>
            </a:extLst>
          </p:cNvPr>
          <p:cNvSpPr txBox="1">
            <a:spLocks/>
          </p:cNvSpPr>
          <p:nvPr/>
        </p:nvSpPr>
        <p:spPr>
          <a:xfrm>
            <a:off x="191730" y="1923327"/>
            <a:ext cx="4173793" cy="3327099"/>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solidFill>
                  <a:srgbClr val="FFFF00"/>
                </a:solidFill>
                <a:latin typeface="+mj-lt"/>
                <a:ea typeface="Muli"/>
                <a:cs typeface="Muli"/>
                <a:sym typeface="Muli"/>
              </a:rPr>
              <a:t>	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spcBef>
                <a:spcPts val="0"/>
              </a:spcBef>
              <a:buNone/>
            </a:pPr>
            <a:endParaRPr lang="en-US" sz="1400" dirty="0">
              <a:solidFill>
                <a:schemeClr val="bg1"/>
              </a:solidFill>
              <a:ea typeface="Muli"/>
              <a:cs typeface="Muli"/>
              <a:sym typeface="Muli"/>
            </a:endParaRP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1506864638"/>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C5DEDBC4-4A7D-41CE-818A-C16FAFAD67B6}"/>
              </a:ext>
            </a:extLst>
          </p:cNvPr>
          <p:cNvSpPr txBox="1">
            <a:spLocks/>
          </p:cNvSpPr>
          <p:nvPr/>
        </p:nvSpPr>
        <p:spPr>
          <a:xfrm>
            <a:off x="7209655" y="2379861"/>
            <a:ext cx="4455269"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solidFill>
                  <a:srgbClr val="FFFF00"/>
                </a:solidFill>
                <a:latin typeface="+mj-lt"/>
                <a:ea typeface="Muli"/>
                <a:cs typeface="Muli"/>
                <a:sym typeface="Muli"/>
              </a:rPr>
              <a:t>	iPhone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1400" dirty="0">
                <a:solidFill>
                  <a:schemeClr val="bg1"/>
                </a:solidFill>
                <a:latin typeface="Muli"/>
                <a:ea typeface="Muli"/>
                <a:cs typeface="Muli"/>
                <a:sym typeface="Muli"/>
              </a:rPr>
              <a:t>	</a:t>
            </a: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spcBef>
                <a:spcPts val="0"/>
              </a:spcBef>
              <a:buNone/>
            </a:pPr>
            <a:endParaRPr lang="en-US" sz="1400" dirty="0">
              <a:solidFill>
                <a:schemeClr val="bg1"/>
              </a:solidFill>
              <a:ea typeface="Muli"/>
              <a:cs typeface="Muli"/>
              <a:sym typeface="Muli"/>
            </a:endParaRP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1">
            <a:extLst>
              <a:ext uri="{FF2B5EF4-FFF2-40B4-BE49-F238E27FC236}">
                <a16:creationId xmlns:a16="http://schemas.microsoft.com/office/drawing/2014/main" id="{6D0DFC62-7C8C-4644-97FF-ACF93A11613C}"/>
              </a:ext>
            </a:extLst>
          </p:cNvPr>
          <p:cNvSpPr/>
          <p:nvPr/>
        </p:nvSpPr>
        <p:spPr>
          <a:xfrm>
            <a:off x="4188424" y="676292"/>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5EC09A"/>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41373FE7-310F-4246-984D-211AE1FE13D1}"/>
              </a:ext>
            </a:extLst>
          </p:cNvPr>
          <p:cNvSpPr/>
          <p:nvPr/>
        </p:nvSpPr>
        <p:spPr>
          <a:xfrm>
            <a:off x="4454012" y="1607575"/>
            <a:ext cx="2200747" cy="395319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148754678"/>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181669BD-593B-4192-B048-A053F72FEBCB}"/>
              </a:ext>
            </a:extLst>
          </p:cNvPr>
          <p:cNvSpPr txBox="1">
            <a:spLocks/>
          </p:cNvSpPr>
          <p:nvPr/>
        </p:nvSpPr>
        <p:spPr>
          <a:xfrm>
            <a:off x="3360148" y="2209587"/>
            <a:ext cx="3645336"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solidFill>
                  <a:srgbClr val="FFFF00"/>
                </a:solidFill>
                <a:latin typeface="+mj-lt"/>
                <a:ea typeface="Muli"/>
                <a:cs typeface="Muli"/>
                <a:sym typeface="Muli"/>
              </a:rPr>
              <a:t>WEBSITE PROJECT</a:t>
            </a:r>
          </a:p>
          <a:p>
            <a:pPr>
              <a:spcBef>
                <a:spcPts val="0"/>
              </a:spcBef>
              <a:buFont typeface="Arial" panose="020B0604020202020204" pitchFamily="34" charset="0"/>
              <a:buNone/>
            </a:pPr>
            <a:endParaRPr lang="en-US" sz="1400" dirty="0">
              <a:solidFill>
                <a:schemeClr val="bg1"/>
              </a:solidFill>
              <a:ea typeface="Muli"/>
              <a:cs typeface="Muli"/>
              <a:sym typeface="Muli"/>
            </a:endParaRPr>
          </a:p>
          <a:p>
            <a:pPr algn="just">
              <a:spcBef>
                <a:spcPts val="0"/>
              </a:spcBef>
              <a:buFont typeface="Arial" panose="020B0604020202020204" pitchFamily="34" charset="0"/>
              <a:buNone/>
            </a:pPr>
            <a:r>
              <a:rPr lang="en-US" sz="1400" dirty="0">
                <a:solidFill>
                  <a:schemeClr val="bg1"/>
                </a:solidFill>
                <a:ea typeface="Muli"/>
                <a:cs typeface="Muli"/>
                <a:sym typeface="Muli"/>
              </a:rPr>
              <a:t>    Here you can showcase and explain your app, website or software. Here you can showcase and explain your app, website or software. Here you can showcase and explain your app, website or software</a:t>
            </a:r>
            <a:r>
              <a:rPr lang="en-US" sz="1800" dirty="0">
                <a:solidFill>
                  <a:schemeClr val="bg1"/>
                </a:solidFill>
                <a:ea typeface="Muli"/>
                <a:cs typeface="Muli"/>
                <a:sym typeface="Muli"/>
              </a:rPr>
              <a:t>.</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15">
            <a:extLst>
              <a:ext uri="{FF2B5EF4-FFF2-40B4-BE49-F238E27FC236}">
                <a16:creationId xmlns:a16="http://schemas.microsoft.com/office/drawing/2014/main" id="{946CB412-624B-4885-B63F-2130F9CF308C}"/>
              </a:ext>
            </a:extLst>
          </p:cNvPr>
          <p:cNvSpPr/>
          <p:nvPr/>
        </p:nvSpPr>
        <p:spPr>
          <a:xfrm>
            <a:off x="7344061" y="1828800"/>
            <a:ext cx="4518709" cy="35178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5EC09A"/>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2DD3EBFC-7A5D-42FD-8F6B-07D35D1BF7F8}"/>
              </a:ext>
            </a:extLst>
          </p:cNvPr>
          <p:cNvSpPr/>
          <p:nvPr/>
        </p:nvSpPr>
        <p:spPr>
          <a:xfrm>
            <a:off x="7557300" y="2035278"/>
            <a:ext cx="4079178" cy="2595716"/>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93379149"/>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7476632A-CB1D-401A-A7C7-44BCE85EC3CB}"/>
              </a:ext>
            </a:extLst>
          </p:cNvPr>
          <p:cNvSpPr txBox="1">
            <a:spLocks/>
          </p:cNvSpPr>
          <p:nvPr/>
        </p:nvSpPr>
        <p:spPr>
          <a:xfrm>
            <a:off x="159293" y="2088681"/>
            <a:ext cx="3988852" cy="3220739"/>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solidFill>
                  <a:srgbClr val="FFFF00"/>
                </a:solidFill>
                <a:latin typeface="+mj-lt"/>
                <a:ea typeface="Muli"/>
                <a:cs typeface="Muli"/>
                <a:sym typeface="Muli"/>
              </a:rPr>
              <a:t>	TABLET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spcBef>
                <a:spcPts val="0"/>
              </a:spcBef>
              <a:buNone/>
            </a:pPr>
            <a:endParaRPr lang="en-US" sz="1400" dirty="0">
              <a:solidFill>
                <a:schemeClr val="bg1"/>
              </a:solidFill>
              <a:ea typeface="Muli"/>
              <a:cs typeface="Muli"/>
              <a:sym typeface="Muli"/>
            </a:endParaRP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8">
            <a:extLst>
              <a:ext uri="{FF2B5EF4-FFF2-40B4-BE49-F238E27FC236}">
                <a16:creationId xmlns:a16="http://schemas.microsoft.com/office/drawing/2014/main" id="{77847196-DD5E-45CC-A337-B3137A69A914}"/>
              </a:ext>
            </a:extLst>
          </p:cNvPr>
          <p:cNvSpPr/>
          <p:nvPr/>
        </p:nvSpPr>
        <p:spPr>
          <a:xfrm>
            <a:off x="4445439" y="995000"/>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5EC09A"/>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87285BDA-2F89-41B6-A106-FBBD3E105176}"/>
              </a:ext>
            </a:extLst>
          </p:cNvPr>
          <p:cNvSpPr/>
          <p:nvPr/>
        </p:nvSpPr>
        <p:spPr>
          <a:xfrm>
            <a:off x="4752725" y="1548581"/>
            <a:ext cx="3279926" cy="4391423"/>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2475444280"/>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53AA9E"/>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rgbClr val="FFFF00"/>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rgbClr val="FFFF00"/>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rgbClr val="FFFF00"/>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rgbClr val="FFFF00"/>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rgbClr val="FFFF00"/>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rgbClr val="FFFF00"/>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rgbClr val="FFFF00"/>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rgbClr val="FFFF00"/>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rgbClr val="FFFF00"/>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rgbClr val="FFFF00"/>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rgbClr val="FFFF00"/>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rgbClr val="FFFF00"/>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rgbClr val="FFFF00"/>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rgbClr val="FFFF00"/>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rgbClr val="FFFF00"/>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rgbClr val="FFFF00"/>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rgbClr val="FFFF00"/>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rgbClr val="FFFF00"/>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rgbClr val="FFFF00"/>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rgbClr val="FFFF00"/>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rgbClr val="FFFF00"/>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rgbClr val="FFFF00"/>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rgbClr val="FFFF00"/>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rgbClr val="FFFF00"/>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rgbClr val="FFFF00"/>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rgbClr val="FFFF00"/>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rgbClr val="FFFF00"/>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rgbClr val="FFFF00"/>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rgbClr val="FFFF00"/>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rgbClr val="FFFF00"/>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rgbClr val="FFFF00"/>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rgbClr val="FFFF00"/>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rgbClr val="FFFF00"/>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rgbClr val="FFFF00"/>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rgbClr val="FFFF00"/>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rgbClr val="FFFF00"/>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rgbClr val="FFFF00"/>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rgbClr val="FFFF00"/>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rgbClr val="FFFF00"/>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rgbClr val="FFFF00"/>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rgbClr val="FFFF00"/>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rgbClr val="FFFF00"/>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rgbClr val="FFFF00"/>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rgbClr val="FFFF00"/>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rgbClr val="FFFF00"/>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rgbClr val="FFFF00"/>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rgbClr val="FFFF00"/>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rgbClr val="FFFF00"/>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rgbClr val="FFFF00"/>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rgbClr val="FFFF00"/>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rgbClr val="FFFF00"/>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rgbClr val="FFFF00"/>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rgbClr val="FFFF00"/>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rgbClr val="FFFF00"/>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rgbClr val="FFFF00"/>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416650" y="6032794"/>
            <a:ext cx="10848153" cy="523220"/>
          </a:xfrm>
          <a:prstGeom prst="rect">
            <a:avLst/>
          </a:prstGeom>
        </p:spPr>
        <p:txBody>
          <a:bodyPr wrap="square">
            <a:spAutoFit/>
          </a:bodyPr>
          <a:lstStyle/>
          <a:p>
            <a:pPr algn="ctr"/>
            <a:r>
              <a:rPr lang="en-US" sz="1400" dirty="0">
                <a:solidFill>
                  <a:schemeClr val="bg1"/>
                </a:solidFill>
              </a:rPr>
              <a:t>Special thanks and credits  to: Freepik.com  |   Unsplash.com  |   Pixaby.com   |   Slidescarnival.com  </a:t>
            </a:r>
          </a:p>
          <a:p>
            <a:pPr algn="ctr"/>
            <a:r>
              <a:rPr lang="en-US" sz="14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Green">
      <a:dk1>
        <a:sysClr val="windowText" lastClr="000000"/>
      </a:dk1>
      <a:lt1>
        <a:sysClr val="window" lastClr="FFFFFF"/>
      </a:lt1>
      <a:dk2>
        <a:srgbClr val="455F51"/>
      </a:dk2>
      <a:lt2>
        <a:srgbClr val="E3DED1"/>
      </a:lt2>
      <a:accent1>
        <a:srgbClr val="549E39"/>
      </a:accent1>
      <a:accent2>
        <a:srgbClr val="8AB833"/>
      </a:accent2>
      <a:accent3>
        <a:srgbClr val="C0CF3A"/>
      </a:accent3>
      <a:accent4>
        <a:srgbClr val="029676"/>
      </a:accent4>
      <a:accent5>
        <a:srgbClr val="4AB5C4"/>
      </a:accent5>
      <a:accent6>
        <a:srgbClr val="0989B1"/>
      </a:accent6>
      <a:hlink>
        <a:srgbClr val="6B9F25"/>
      </a:hlink>
      <a:folHlink>
        <a:srgbClr val="BA6906"/>
      </a:folHlink>
    </a:clrScheme>
    <a:fontScheme name="Custom 7">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497</TotalTime>
  <Words>726</Words>
  <Application>Microsoft Office PowerPoint</Application>
  <PresentationFormat>Widescreen</PresentationFormat>
  <Paragraphs>104</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THIS IS YOUR PRESENTATION TITLE</vt:lpstr>
      <vt:lpstr>PowerPoint Presentation</vt:lpstr>
      <vt:lpstr>1. YOUR FIRST HEADLINE</vt:lpstr>
      <vt:lpstr>PowerPoint Presentation</vt:lpstr>
      <vt:lpstr>PowerPoint Presentation</vt:lpstr>
      <vt:lpstr>YOUR TITLE GOES HERE</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85</cp:revision>
  <dcterms:created xsi:type="dcterms:W3CDTF">2017-08-02T20:41:11Z</dcterms:created>
  <dcterms:modified xsi:type="dcterms:W3CDTF">2017-10-18T20:41:37Z</dcterms:modified>
</cp:coreProperties>
</file>