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6858000" cx="12192125"/>
  <p:notesSz cx="6858000" cy="9144000"/>
  <p:embeddedFontLst>
    <p:embeddedFont>
      <p:font typeface="Pridi"/>
      <p:regular r:id="rId27"/>
      <p:bold r:id="rId28"/>
    </p:embeddedFont>
    <p:embeddedFont>
      <p:font typeface="Ubuntu"/>
      <p:regular r:id="rId29"/>
      <p:bold r:id="rId30"/>
      <p:italic r:id="rId31"/>
      <p:boldItalic r:id="rId32"/>
    </p:embeddedFont>
    <p:embeddedFont>
      <p:font typeface="Abril Fatface"/>
      <p:regular r:id="rId33"/>
    </p:embeddedFont>
    <p:embeddedFont>
      <p:font typeface="Poppins"/>
      <p:regular r:id="rId34"/>
      <p:bold r:id="rId35"/>
      <p:italic r:id="rId36"/>
      <p:boldItalic r:id="rId37"/>
    </p:embeddedFont>
    <p:embeddedFont>
      <p:font typeface="Barlow Condensed"/>
      <p:regular r:id="rId38"/>
      <p:bold r:id="rId39"/>
      <p:italic r:id="rId40"/>
      <p:boldItalic r:id="rId41"/>
    </p:embeddedFont>
    <p:embeddedFont>
      <p:font typeface="Pridi Light"/>
      <p:regular r:id="rId42"/>
      <p:bold r:id="rId43"/>
    </p:embeddedFont>
    <p:embeddedFont>
      <p:font typeface="Homemade Apple"/>
      <p:regular r:id="rId4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Condensed-italic.fntdata"/><Relationship Id="rId20" Type="http://schemas.openxmlformats.org/officeDocument/2006/relationships/slide" Target="slides/slide15.xml"/><Relationship Id="rId42" Type="http://schemas.openxmlformats.org/officeDocument/2006/relationships/font" Target="fonts/PridiLight-regular.fntdata"/><Relationship Id="rId41" Type="http://schemas.openxmlformats.org/officeDocument/2006/relationships/font" Target="fonts/BarlowCondensed-boldItalic.fntdata"/><Relationship Id="rId22" Type="http://schemas.openxmlformats.org/officeDocument/2006/relationships/slide" Target="slides/slide17.xml"/><Relationship Id="rId44" Type="http://schemas.openxmlformats.org/officeDocument/2006/relationships/font" Target="fonts/HomemadeApple-regular.fntdata"/><Relationship Id="rId21" Type="http://schemas.openxmlformats.org/officeDocument/2006/relationships/slide" Target="slides/slide16.xml"/><Relationship Id="rId43" Type="http://schemas.openxmlformats.org/officeDocument/2006/relationships/font" Target="fonts/PridiLight-bold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Pridi-bold.fntdata"/><Relationship Id="rId27" Type="http://schemas.openxmlformats.org/officeDocument/2006/relationships/font" Target="fonts/Pridi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Ubuntu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Ubuntu-italic.fntdata"/><Relationship Id="rId30" Type="http://schemas.openxmlformats.org/officeDocument/2006/relationships/font" Target="fonts/Ubuntu-bold.fntdata"/><Relationship Id="rId11" Type="http://schemas.openxmlformats.org/officeDocument/2006/relationships/slide" Target="slides/slide6.xml"/><Relationship Id="rId33" Type="http://schemas.openxmlformats.org/officeDocument/2006/relationships/font" Target="fonts/AbrilFatface-regular.fntdata"/><Relationship Id="rId10" Type="http://schemas.openxmlformats.org/officeDocument/2006/relationships/slide" Target="slides/slide5.xml"/><Relationship Id="rId32" Type="http://schemas.openxmlformats.org/officeDocument/2006/relationships/font" Target="fonts/Ubuntu-boldItalic.fntdata"/><Relationship Id="rId13" Type="http://schemas.openxmlformats.org/officeDocument/2006/relationships/slide" Target="slides/slide8.xml"/><Relationship Id="rId35" Type="http://schemas.openxmlformats.org/officeDocument/2006/relationships/font" Target="fonts/Poppins-bold.fntdata"/><Relationship Id="rId12" Type="http://schemas.openxmlformats.org/officeDocument/2006/relationships/slide" Target="slides/slide7.xml"/><Relationship Id="rId34" Type="http://schemas.openxmlformats.org/officeDocument/2006/relationships/font" Target="fonts/Poppins-regular.fntdata"/><Relationship Id="rId15" Type="http://schemas.openxmlformats.org/officeDocument/2006/relationships/slide" Target="slides/slide10.xml"/><Relationship Id="rId37" Type="http://schemas.openxmlformats.org/officeDocument/2006/relationships/font" Target="fonts/Poppins-boldItalic.fntdata"/><Relationship Id="rId14" Type="http://schemas.openxmlformats.org/officeDocument/2006/relationships/slide" Target="slides/slide9.xml"/><Relationship Id="rId36" Type="http://schemas.openxmlformats.org/officeDocument/2006/relationships/font" Target="fonts/Poppins-italic.fntdata"/><Relationship Id="rId17" Type="http://schemas.openxmlformats.org/officeDocument/2006/relationships/slide" Target="slides/slide12.xml"/><Relationship Id="rId39" Type="http://schemas.openxmlformats.org/officeDocument/2006/relationships/font" Target="fonts/BarlowCondensed-bold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5" name="Shape 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" name="Google Shape;626;p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7" name="Google Shape;62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1" name="Shape 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2" name="Google Shape;632;g65a5c374d8_0_14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3" name="Google Shape;633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0" name="Shape 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1" name="Google Shape;641;g65a5c374d8_0_16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2" name="Google Shape;642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6" name="Shape 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7" name="Google Shape;647;g65a5c374d8_0_166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8" name="Google Shape;648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1" name="Shape 6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2" name="Google Shape;652;g65a5c374d8_0_17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3" name="Google Shape;653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7" name="Shape 6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8" name="Google Shape;658;g65a5c374d8_0_175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9" name="Google Shape;659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2" name="Shape 6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3" name="Google Shape;663;g65a5c374d8_0_17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4" name="Google Shape;664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7" name="Shape 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8" name="Google Shape;668;g65a5c374d8_0_18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9" name="Google Shape;669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g65a5c374d8_0_18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6" name="Google Shape;676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g65a5c374d8_0_20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4" name="Google Shape;684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0" name="Shape 6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1" name="Google Shape;691;g65a5c374d8_0_20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2" name="Google Shape;692;g65a5c374d8_0_2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" name="Google Shape;697;g65a5c374d8_0_21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8" name="Google Shape;698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4" name="Shape 9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5" name="Google Shape;915;g65a5c374d8_0_42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6" name="Google Shape;916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8" name="Shape 9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9" name="Google Shape;949;g65a5c374d8_0_44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0" name="Google Shape;950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64" name="Shape 9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5" name="Google Shape;965;g65a5c374d8_0_45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6" name="Google Shape;966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7" name="Shape 9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8" name="Google Shape;978;g65a5c374d8_0_47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9" name="Google Shape;979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7" name="Shape 9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8" name="Google Shape;988;g65a5c374d8_0_48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9" name="Google Shape;989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7" name="Shape 9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8" name="Google Shape;998;g65a5c374d8_0_51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9" name="Google Shape;999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2" name="Shape 10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3" name="Google Shape;1003;g65a5c374d8_0_52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4" name="Google Shape;1004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04" name="Shape 1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5" name="Google Shape;1305;g7dbf962f1f_0_73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6" name="Google Shape;1306;g7dbf962f1f_0_7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10" name="Shape 1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1" name="Google Shape;1311;g65a5c374d8_0_82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2" name="Google Shape;1312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1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 rot="-5400000">
            <a:off x="6652200" y="1330438"/>
            <a:ext cx="1387200" cy="13860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 rot="-5400000">
            <a:off x="9464113" y="5481013"/>
            <a:ext cx="1387200" cy="13860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rot="5400000">
            <a:off x="9456125" y="4120413"/>
            <a:ext cx="1387200" cy="13860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10842875" y="-40800"/>
            <a:ext cx="1387254" cy="1326109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" name="Google Shape;15;p2"/>
          <p:cNvSpPr/>
          <p:nvPr/>
        </p:nvSpPr>
        <p:spPr>
          <a:xfrm rot="10800000">
            <a:off x="6710999" y="4810336"/>
            <a:ext cx="655200" cy="655200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6" name="Google Shape;16;p2"/>
          <p:cNvSpPr/>
          <p:nvPr/>
        </p:nvSpPr>
        <p:spPr>
          <a:xfrm rot="5400000">
            <a:off x="10855877" y="2748376"/>
            <a:ext cx="1361250" cy="136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11075392" y="181525"/>
            <a:ext cx="922209" cy="881457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10842876" y="555579"/>
            <a:ext cx="764566" cy="72975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" name="Google Shape;19;p2"/>
          <p:cNvSpPr/>
          <p:nvPr/>
        </p:nvSpPr>
        <p:spPr>
          <a:xfrm rot="5400000">
            <a:off x="11368875" y="3261375"/>
            <a:ext cx="848250" cy="848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2"/>
          <p:cNvSpPr/>
          <p:nvPr/>
        </p:nvSpPr>
        <p:spPr>
          <a:xfrm rot="5400000">
            <a:off x="11861625" y="3754125"/>
            <a:ext cx="355500" cy="355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11208900" y="1689250"/>
            <a:ext cx="655200" cy="6552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2"/>
          <p:cNvSpPr/>
          <p:nvPr/>
        </p:nvSpPr>
        <p:spPr>
          <a:xfrm rot="2700000">
            <a:off x="11326477" y="1806836"/>
            <a:ext cx="420021" cy="42002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2"/>
          <p:cNvSpPr/>
          <p:nvPr/>
        </p:nvSpPr>
        <p:spPr>
          <a:xfrm rot="5400000">
            <a:off x="11623175" y="2134750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" name="Google Shape;24;p2"/>
          <p:cNvSpPr/>
          <p:nvPr/>
        </p:nvSpPr>
        <p:spPr>
          <a:xfrm flipH="1" rot="-5400000">
            <a:off x="10967150" y="2134750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" name="Google Shape;25;p2"/>
          <p:cNvSpPr/>
          <p:nvPr/>
        </p:nvSpPr>
        <p:spPr>
          <a:xfrm flipH="1" rot="5400000">
            <a:off x="11630512" y="1465375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" name="Google Shape;26;p2"/>
          <p:cNvSpPr/>
          <p:nvPr/>
        </p:nvSpPr>
        <p:spPr>
          <a:xfrm rot="-5400000">
            <a:off x="10974487" y="1465375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10842900" y="4109625"/>
            <a:ext cx="1387200" cy="1387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11154150" y="4411275"/>
            <a:ext cx="764700" cy="7647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11338488" y="4595625"/>
            <a:ext cx="396000" cy="3960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2"/>
          <p:cNvSpPr/>
          <p:nvPr/>
        </p:nvSpPr>
        <p:spPr>
          <a:xfrm>
            <a:off x="10893850" y="5511050"/>
            <a:ext cx="1326000" cy="1326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2"/>
          <p:cNvSpPr/>
          <p:nvPr/>
        </p:nvSpPr>
        <p:spPr>
          <a:xfrm>
            <a:off x="11191396" y="5799419"/>
            <a:ext cx="731100" cy="7311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2"/>
          <p:cNvSpPr/>
          <p:nvPr/>
        </p:nvSpPr>
        <p:spPr>
          <a:xfrm>
            <a:off x="11367618" y="5975653"/>
            <a:ext cx="378600" cy="378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3" name="Google Shape;33;p2"/>
          <p:cNvSpPr/>
          <p:nvPr/>
        </p:nvSpPr>
        <p:spPr>
          <a:xfrm rot="5400000">
            <a:off x="11368875" y="6009750"/>
            <a:ext cx="848250" cy="848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4" name="Google Shape;34;p2"/>
          <p:cNvSpPr/>
          <p:nvPr/>
        </p:nvSpPr>
        <p:spPr>
          <a:xfrm>
            <a:off x="9461763" y="-9600"/>
            <a:ext cx="1387200" cy="13872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2"/>
          <p:cNvSpPr/>
          <p:nvPr/>
        </p:nvSpPr>
        <p:spPr>
          <a:xfrm flipH="1">
            <a:off x="9417700" y="0"/>
            <a:ext cx="848400" cy="8484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" name="Google Shape;36;p2"/>
          <p:cNvSpPr/>
          <p:nvPr/>
        </p:nvSpPr>
        <p:spPr>
          <a:xfrm>
            <a:off x="9728950" y="240550"/>
            <a:ext cx="764700" cy="7647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2"/>
          <p:cNvSpPr/>
          <p:nvPr/>
        </p:nvSpPr>
        <p:spPr>
          <a:xfrm>
            <a:off x="9913300" y="424900"/>
            <a:ext cx="396000" cy="396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2"/>
          <p:cNvSpPr/>
          <p:nvPr/>
        </p:nvSpPr>
        <p:spPr>
          <a:xfrm>
            <a:off x="9478800" y="2748377"/>
            <a:ext cx="655694" cy="637429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9" name="Google Shape;39;p2"/>
          <p:cNvSpPr/>
          <p:nvPr/>
        </p:nvSpPr>
        <p:spPr>
          <a:xfrm>
            <a:off x="9478800" y="3472202"/>
            <a:ext cx="655694" cy="637429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0" name="Google Shape;40;p2"/>
          <p:cNvSpPr/>
          <p:nvPr/>
        </p:nvSpPr>
        <p:spPr>
          <a:xfrm flipH="1">
            <a:off x="10126511" y="2748377"/>
            <a:ext cx="655694" cy="637429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1" name="Google Shape;41;p2"/>
          <p:cNvSpPr/>
          <p:nvPr/>
        </p:nvSpPr>
        <p:spPr>
          <a:xfrm flipH="1">
            <a:off x="10126511" y="3472202"/>
            <a:ext cx="655694" cy="637429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2" name="Google Shape;42;p2"/>
          <p:cNvSpPr/>
          <p:nvPr/>
        </p:nvSpPr>
        <p:spPr>
          <a:xfrm>
            <a:off x="9457750" y="5480400"/>
            <a:ext cx="1387200" cy="13860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2"/>
          <p:cNvSpPr/>
          <p:nvPr/>
        </p:nvSpPr>
        <p:spPr>
          <a:xfrm rot="10800000">
            <a:off x="9456125" y="4119825"/>
            <a:ext cx="1387200" cy="13860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2"/>
          <p:cNvSpPr/>
          <p:nvPr/>
        </p:nvSpPr>
        <p:spPr>
          <a:xfrm rot="2700000">
            <a:off x="9885952" y="5230940"/>
            <a:ext cx="492571" cy="49257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2"/>
          <p:cNvSpPr/>
          <p:nvPr/>
        </p:nvSpPr>
        <p:spPr>
          <a:xfrm rot="5400000">
            <a:off x="8064911" y="5510986"/>
            <a:ext cx="1387254" cy="1326109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6" name="Google Shape;46;p2"/>
          <p:cNvSpPr/>
          <p:nvPr/>
        </p:nvSpPr>
        <p:spPr>
          <a:xfrm rot="5400000">
            <a:off x="8297434" y="5733307"/>
            <a:ext cx="922209" cy="881457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7" name="Google Shape;47;p2"/>
          <p:cNvSpPr/>
          <p:nvPr/>
        </p:nvSpPr>
        <p:spPr>
          <a:xfrm rot="5400000">
            <a:off x="8078054" y="5497822"/>
            <a:ext cx="764566" cy="72975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" name="Google Shape;48;p2"/>
          <p:cNvSpPr/>
          <p:nvPr/>
        </p:nvSpPr>
        <p:spPr>
          <a:xfrm rot="2700000">
            <a:off x="8607677" y="4575999"/>
            <a:ext cx="420021" cy="42002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2"/>
          <p:cNvSpPr/>
          <p:nvPr/>
        </p:nvSpPr>
        <p:spPr>
          <a:xfrm rot="5400000">
            <a:off x="8904375" y="4903913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0" name="Google Shape;50;p2"/>
          <p:cNvSpPr/>
          <p:nvPr/>
        </p:nvSpPr>
        <p:spPr>
          <a:xfrm flipH="1" rot="-5400000">
            <a:off x="8248350" y="4903913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1" name="Google Shape;51;p2"/>
          <p:cNvSpPr/>
          <p:nvPr/>
        </p:nvSpPr>
        <p:spPr>
          <a:xfrm flipH="1" rot="5400000">
            <a:off x="8911712" y="4234538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" name="Google Shape;52;p2"/>
          <p:cNvSpPr/>
          <p:nvPr/>
        </p:nvSpPr>
        <p:spPr>
          <a:xfrm rot="-5400000">
            <a:off x="8255687" y="4234538"/>
            <a:ext cx="468000" cy="468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3" name="Google Shape;53;p2"/>
          <p:cNvSpPr/>
          <p:nvPr/>
        </p:nvSpPr>
        <p:spPr>
          <a:xfrm>
            <a:off x="8064938" y="1350975"/>
            <a:ext cx="1387200" cy="1387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4" name="Google Shape;54;p2"/>
          <p:cNvSpPr/>
          <p:nvPr/>
        </p:nvSpPr>
        <p:spPr>
          <a:xfrm>
            <a:off x="8376188" y="1652625"/>
            <a:ext cx="764700" cy="7647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5" name="Google Shape;55;p2"/>
          <p:cNvSpPr/>
          <p:nvPr/>
        </p:nvSpPr>
        <p:spPr>
          <a:xfrm>
            <a:off x="8560525" y="1836975"/>
            <a:ext cx="396000" cy="3960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2"/>
          <p:cNvSpPr/>
          <p:nvPr/>
        </p:nvSpPr>
        <p:spPr>
          <a:xfrm>
            <a:off x="6712073" y="4140950"/>
            <a:ext cx="655200" cy="655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7" name="Google Shape;57;p2"/>
          <p:cNvSpPr/>
          <p:nvPr/>
        </p:nvSpPr>
        <p:spPr>
          <a:xfrm>
            <a:off x="7407673" y="4140950"/>
            <a:ext cx="655200" cy="655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8" name="Google Shape;58;p2"/>
          <p:cNvSpPr/>
          <p:nvPr/>
        </p:nvSpPr>
        <p:spPr>
          <a:xfrm>
            <a:off x="7405123" y="4810325"/>
            <a:ext cx="655200" cy="655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" name="Google Shape;59;p2"/>
          <p:cNvSpPr/>
          <p:nvPr/>
        </p:nvSpPr>
        <p:spPr>
          <a:xfrm rot="2698887">
            <a:off x="7018159" y="3101374"/>
            <a:ext cx="655276" cy="655276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0" name="Google Shape;60;p2"/>
          <p:cNvSpPr/>
          <p:nvPr/>
        </p:nvSpPr>
        <p:spPr>
          <a:xfrm rot="5400000">
            <a:off x="7189000" y="3272405"/>
            <a:ext cx="313200" cy="3132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2"/>
          <p:cNvSpPr/>
          <p:nvPr/>
        </p:nvSpPr>
        <p:spPr>
          <a:xfrm rot="2698887">
            <a:off x="5453434" y="356374"/>
            <a:ext cx="655276" cy="655276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2" name="Google Shape;62;p2"/>
          <p:cNvSpPr/>
          <p:nvPr/>
        </p:nvSpPr>
        <p:spPr>
          <a:xfrm rot="8095823">
            <a:off x="5606359" y="509461"/>
            <a:ext cx="349170" cy="34917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2"/>
          <p:cNvSpPr/>
          <p:nvPr/>
        </p:nvSpPr>
        <p:spPr>
          <a:xfrm rot="5397795">
            <a:off x="8226496" y="128528"/>
            <a:ext cx="467700" cy="4677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2"/>
          <p:cNvSpPr/>
          <p:nvPr/>
        </p:nvSpPr>
        <p:spPr>
          <a:xfrm rot="10795863">
            <a:off x="8335517" y="237507"/>
            <a:ext cx="249300" cy="249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2"/>
          <p:cNvSpPr/>
          <p:nvPr/>
        </p:nvSpPr>
        <p:spPr>
          <a:xfrm rot="5397795">
            <a:off x="8767483" y="128303"/>
            <a:ext cx="467700" cy="4677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2"/>
          <p:cNvSpPr/>
          <p:nvPr/>
        </p:nvSpPr>
        <p:spPr>
          <a:xfrm rot="10795863">
            <a:off x="8876505" y="237282"/>
            <a:ext cx="249300" cy="249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2"/>
          <p:cNvSpPr/>
          <p:nvPr/>
        </p:nvSpPr>
        <p:spPr>
          <a:xfrm rot="5397795">
            <a:off x="8237158" y="685116"/>
            <a:ext cx="467700" cy="4677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2"/>
          <p:cNvSpPr/>
          <p:nvPr/>
        </p:nvSpPr>
        <p:spPr>
          <a:xfrm rot="10795863">
            <a:off x="8346180" y="794095"/>
            <a:ext cx="249300" cy="249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2"/>
          <p:cNvSpPr/>
          <p:nvPr/>
        </p:nvSpPr>
        <p:spPr>
          <a:xfrm rot="5397795">
            <a:off x="8778146" y="684891"/>
            <a:ext cx="467700" cy="4677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2"/>
          <p:cNvSpPr/>
          <p:nvPr/>
        </p:nvSpPr>
        <p:spPr>
          <a:xfrm rot="10795863">
            <a:off x="8887167" y="793870"/>
            <a:ext cx="249300" cy="249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2"/>
          <p:cNvSpPr/>
          <p:nvPr/>
        </p:nvSpPr>
        <p:spPr>
          <a:xfrm>
            <a:off x="5317713" y="2851650"/>
            <a:ext cx="1154700" cy="11547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2"/>
          <p:cNvSpPr/>
          <p:nvPr/>
        </p:nvSpPr>
        <p:spPr>
          <a:xfrm flipH="1">
            <a:off x="5902004" y="2748375"/>
            <a:ext cx="710688" cy="690891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73" name="Google Shape;73;p2"/>
          <p:cNvSpPr/>
          <p:nvPr/>
        </p:nvSpPr>
        <p:spPr>
          <a:xfrm>
            <a:off x="5191216" y="2748375"/>
            <a:ext cx="710688" cy="690891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74" name="Google Shape;74;p2"/>
          <p:cNvSpPr/>
          <p:nvPr/>
        </p:nvSpPr>
        <p:spPr>
          <a:xfrm rot="10800000">
            <a:off x="5909187" y="3418734"/>
            <a:ext cx="710688" cy="690891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75" name="Google Shape;75;p2"/>
          <p:cNvSpPr/>
          <p:nvPr/>
        </p:nvSpPr>
        <p:spPr>
          <a:xfrm flipH="1" rot="10800000">
            <a:off x="5198400" y="3418734"/>
            <a:ext cx="710688" cy="690891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76" name="Google Shape;76;p2"/>
          <p:cNvSpPr/>
          <p:nvPr/>
        </p:nvSpPr>
        <p:spPr>
          <a:xfrm>
            <a:off x="6656875" y="1330450"/>
            <a:ext cx="1387200" cy="13860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2"/>
          <p:cNvSpPr/>
          <p:nvPr/>
        </p:nvSpPr>
        <p:spPr>
          <a:xfrm rot="-2700000">
            <a:off x="7121394" y="1109394"/>
            <a:ext cx="454811" cy="454811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78" name="Google Shape;78;p2"/>
          <p:cNvSpPr txBox="1"/>
          <p:nvPr>
            <p:ph type="ctrTitle"/>
          </p:nvPr>
        </p:nvSpPr>
        <p:spPr>
          <a:xfrm>
            <a:off x="417908" y="3754125"/>
            <a:ext cx="67992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  <p:sp>
        <p:nvSpPr>
          <p:cNvPr id="79" name="Google Shape;79;p2"/>
          <p:cNvSpPr txBox="1"/>
          <p:nvPr>
            <p:ph idx="1" type="subTitle"/>
          </p:nvPr>
        </p:nvSpPr>
        <p:spPr>
          <a:xfrm>
            <a:off x="392551" y="392000"/>
            <a:ext cx="2943300" cy="1056900"/>
          </a:xfrm>
          <a:prstGeom prst="rect">
            <a:avLst/>
          </a:prstGeom>
          <a:solidFill>
            <a:schemeClr val="accent1"/>
          </a:solidFill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1pPr>
            <a:lvl2pPr lvl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2pPr>
            <a:lvl3pPr lvl="2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3pPr>
            <a:lvl4pPr lvl="3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4pPr>
            <a:lvl5pPr lvl="4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5pPr>
            <a:lvl6pPr lvl="5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6pPr>
            <a:lvl7pPr lvl="6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7pPr>
            <a:lvl8pPr lvl="7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8pPr>
            <a:lvl9pPr lvl="8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None/>
              <a:defRPr sz="30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0" name="Google Shape;80;p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3"/>
          <p:cNvSpPr/>
          <p:nvPr/>
        </p:nvSpPr>
        <p:spPr>
          <a:xfrm rot="-5400000">
            <a:off x="7700138" y="2370676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3"/>
          <p:cNvSpPr/>
          <p:nvPr/>
        </p:nvSpPr>
        <p:spPr>
          <a:xfrm rot="-5400000">
            <a:off x="9983699" y="5741374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3"/>
          <p:cNvSpPr/>
          <p:nvPr/>
        </p:nvSpPr>
        <p:spPr>
          <a:xfrm rot="5400000">
            <a:off x="9977187" y="4636675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3"/>
          <p:cNvSpPr/>
          <p:nvPr/>
        </p:nvSpPr>
        <p:spPr>
          <a:xfrm>
            <a:off x="11103508" y="1257225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" name="Google Shape;86;p3"/>
          <p:cNvSpPr/>
          <p:nvPr/>
        </p:nvSpPr>
        <p:spPr>
          <a:xfrm rot="10800000">
            <a:off x="7747891" y="5196742"/>
            <a:ext cx="532200" cy="532200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87" name="Google Shape;87;p3"/>
          <p:cNvSpPr/>
          <p:nvPr/>
        </p:nvSpPr>
        <p:spPr>
          <a:xfrm rot="5400000">
            <a:off x="11112542" y="3522326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88" name="Google Shape;88;p3"/>
          <p:cNvSpPr/>
          <p:nvPr/>
        </p:nvSpPr>
        <p:spPr>
          <a:xfrm>
            <a:off x="11292336" y="1437776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" name="Google Shape;89;p3"/>
          <p:cNvSpPr/>
          <p:nvPr/>
        </p:nvSpPr>
        <p:spPr>
          <a:xfrm>
            <a:off x="11103509" y="1741547"/>
            <a:ext cx="620060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" name="Google Shape;90;p3"/>
          <p:cNvSpPr/>
          <p:nvPr/>
        </p:nvSpPr>
        <p:spPr>
          <a:xfrm rot="5400000">
            <a:off x="11531040" y="3938935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" name="Google Shape;91;p3"/>
          <p:cNvSpPr/>
          <p:nvPr/>
        </p:nvSpPr>
        <p:spPr>
          <a:xfrm rot="5400000">
            <a:off x="11933790" y="4339099"/>
            <a:ext cx="285750" cy="2857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92" name="Google Shape;92;p3"/>
          <p:cNvSpPr/>
          <p:nvPr/>
        </p:nvSpPr>
        <p:spPr>
          <a:xfrm>
            <a:off x="11400758" y="2662206"/>
            <a:ext cx="532200" cy="5322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3"/>
          <p:cNvSpPr/>
          <p:nvPr/>
        </p:nvSpPr>
        <p:spPr>
          <a:xfrm rot="2700000">
            <a:off x="11496239" y="2757699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3"/>
          <p:cNvSpPr/>
          <p:nvPr/>
        </p:nvSpPr>
        <p:spPr>
          <a:xfrm rot="5400000">
            <a:off x="11737006" y="3023998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" name="Google Shape;95;p3"/>
          <p:cNvSpPr/>
          <p:nvPr/>
        </p:nvSpPr>
        <p:spPr>
          <a:xfrm flipH="1" rot="-5400000">
            <a:off x="11204433" y="3023998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" name="Google Shape;96;p3"/>
          <p:cNvSpPr/>
          <p:nvPr/>
        </p:nvSpPr>
        <p:spPr>
          <a:xfrm flipH="1" rot="5400000">
            <a:off x="11742965" y="2480211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" name="Google Shape;97;p3"/>
          <p:cNvSpPr/>
          <p:nvPr/>
        </p:nvSpPr>
        <p:spPr>
          <a:xfrm rot="-5400000">
            <a:off x="11210391" y="2480211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" name="Google Shape;98;p3"/>
          <p:cNvSpPr/>
          <p:nvPr/>
        </p:nvSpPr>
        <p:spPr>
          <a:xfrm>
            <a:off x="11103529" y="4627802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99" name="Google Shape;99;p3"/>
          <p:cNvSpPr/>
          <p:nvPr/>
        </p:nvSpPr>
        <p:spPr>
          <a:xfrm>
            <a:off x="11356296" y="4872773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00" name="Google Shape;100;p3"/>
          <p:cNvSpPr/>
          <p:nvPr/>
        </p:nvSpPr>
        <p:spPr>
          <a:xfrm>
            <a:off x="11505997" y="5022484"/>
            <a:ext cx="3216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3"/>
          <p:cNvSpPr/>
          <p:nvPr/>
        </p:nvSpPr>
        <p:spPr>
          <a:xfrm>
            <a:off x="11144905" y="5765904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3"/>
          <p:cNvSpPr/>
          <p:nvPr/>
        </p:nvSpPr>
        <p:spPr>
          <a:xfrm>
            <a:off x="11386544" y="6000090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3"/>
          <p:cNvSpPr/>
          <p:nvPr/>
        </p:nvSpPr>
        <p:spPr>
          <a:xfrm>
            <a:off x="11529654" y="6143210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04" name="Google Shape;104;p3"/>
          <p:cNvSpPr/>
          <p:nvPr/>
        </p:nvSpPr>
        <p:spPr>
          <a:xfrm rot="5400000">
            <a:off x="11531040" y="6170901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05" name="Google Shape;105;p3"/>
          <p:cNvSpPr/>
          <p:nvPr/>
        </p:nvSpPr>
        <p:spPr>
          <a:xfrm>
            <a:off x="9981903" y="1282563"/>
            <a:ext cx="1126200" cy="1126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3"/>
          <p:cNvSpPr/>
          <p:nvPr/>
        </p:nvSpPr>
        <p:spPr>
          <a:xfrm flipH="1">
            <a:off x="9946008" y="1290360"/>
            <a:ext cx="689100" cy="6891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" name="Google Shape;107;p3"/>
          <p:cNvSpPr/>
          <p:nvPr/>
        </p:nvSpPr>
        <p:spPr>
          <a:xfrm>
            <a:off x="10198887" y="1485711"/>
            <a:ext cx="621000" cy="621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3"/>
          <p:cNvSpPr/>
          <p:nvPr/>
        </p:nvSpPr>
        <p:spPr>
          <a:xfrm>
            <a:off x="10348598" y="1635422"/>
            <a:ext cx="3216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3"/>
          <p:cNvSpPr/>
          <p:nvPr/>
        </p:nvSpPr>
        <p:spPr>
          <a:xfrm>
            <a:off x="9995740" y="3522327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10" name="Google Shape;110;p3"/>
          <p:cNvSpPr/>
          <p:nvPr/>
        </p:nvSpPr>
        <p:spPr>
          <a:xfrm>
            <a:off x="9995740" y="4110148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11" name="Google Shape;111;p3"/>
          <p:cNvSpPr/>
          <p:nvPr/>
        </p:nvSpPr>
        <p:spPr>
          <a:xfrm flipH="1">
            <a:off x="10521222" y="3522327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12" name="Google Shape;112;p3"/>
          <p:cNvSpPr/>
          <p:nvPr/>
        </p:nvSpPr>
        <p:spPr>
          <a:xfrm flipH="1">
            <a:off x="10521222" y="4110148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13" name="Google Shape;113;p3"/>
          <p:cNvSpPr/>
          <p:nvPr/>
        </p:nvSpPr>
        <p:spPr>
          <a:xfrm>
            <a:off x="9978645" y="5741014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3"/>
          <p:cNvSpPr/>
          <p:nvPr/>
        </p:nvSpPr>
        <p:spPr>
          <a:xfrm rot="10800000">
            <a:off x="9977674" y="4636061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3"/>
          <p:cNvSpPr/>
          <p:nvPr/>
        </p:nvSpPr>
        <p:spPr>
          <a:xfrm rot="2700000">
            <a:off x="10326569" y="5538351"/>
            <a:ext cx="399657" cy="39965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3"/>
          <p:cNvSpPr/>
          <p:nvPr/>
        </p:nvSpPr>
        <p:spPr>
          <a:xfrm rot="5400000">
            <a:off x="8848203" y="5767091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17" name="Google Shape;117;p3"/>
          <p:cNvSpPr/>
          <p:nvPr/>
        </p:nvSpPr>
        <p:spPr>
          <a:xfrm rot="5400000">
            <a:off x="9035992" y="5945917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18" name="Google Shape;118;p3"/>
          <p:cNvSpPr/>
          <p:nvPr/>
        </p:nvSpPr>
        <p:spPr>
          <a:xfrm rot="5400000">
            <a:off x="8859367" y="5755493"/>
            <a:ext cx="620060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" name="Google Shape;119;p3"/>
          <p:cNvSpPr/>
          <p:nvPr/>
        </p:nvSpPr>
        <p:spPr>
          <a:xfrm rot="2700000">
            <a:off x="9288294" y="5006547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p3"/>
          <p:cNvSpPr/>
          <p:nvPr/>
        </p:nvSpPr>
        <p:spPr>
          <a:xfrm rot="5400000">
            <a:off x="9529062" y="5272846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1" name="Google Shape;121;p3"/>
          <p:cNvSpPr/>
          <p:nvPr/>
        </p:nvSpPr>
        <p:spPr>
          <a:xfrm flipH="1" rot="-5400000">
            <a:off x="8996488" y="5272846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2" name="Google Shape;122;p3"/>
          <p:cNvSpPr/>
          <p:nvPr/>
        </p:nvSpPr>
        <p:spPr>
          <a:xfrm flipH="1" rot="5400000">
            <a:off x="9535020" y="4729058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3" name="Google Shape;123;p3"/>
          <p:cNvSpPr/>
          <p:nvPr/>
        </p:nvSpPr>
        <p:spPr>
          <a:xfrm rot="-5400000">
            <a:off x="9002447" y="4729058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4" name="Google Shape;124;p3"/>
          <p:cNvSpPr/>
          <p:nvPr/>
        </p:nvSpPr>
        <p:spPr>
          <a:xfrm>
            <a:off x="8847538" y="2387491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5" name="Google Shape;125;p3"/>
          <p:cNvSpPr/>
          <p:nvPr/>
        </p:nvSpPr>
        <p:spPr>
          <a:xfrm>
            <a:off x="9100305" y="2632463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6" name="Google Shape;126;p3"/>
          <p:cNvSpPr/>
          <p:nvPr/>
        </p:nvSpPr>
        <p:spPr>
          <a:xfrm>
            <a:off x="9250006" y="2782174"/>
            <a:ext cx="321600" cy="321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3"/>
          <p:cNvSpPr/>
          <p:nvPr/>
        </p:nvSpPr>
        <p:spPr>
          <a:xfrm>
            <a:off x="7748873" y="4653241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8" name="Google Shape;128;p3"/>
          <p:cNvSpPr/>
          <p:nvPr/>
        </p:nvSpPr>
        <p:spPr>
          <a:xfrm>
            <a:off x="8313772" y="4653241"/>
            <a:ext cx="532200" cy="532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29" name="Google Shape;129;p3"/>
          <p:cNvSpPr/>
          <p:nvPr/>
        </p:nvSpPr>
        <p:spPr>
          <a:xfrm>
            <a:off x="8311701" y="5196843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30" name="Google Shape;130;p3"/>
          <p:cNvSpPr/>
          <p:nvPr/>
        </p:nvSpPr>
        <p:spPr>
          <a:xfrm rot="2698630">
            <a:off x="7997431" y="3809015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31" name="Google Shape;131;p3"/>
          <p:cNvSpPr/>
          <p:nvPr/>
        </p:nvSpPr>
        <p:spPr>
          <a:xfrm rot="5400000">
            <a:off x="8136138" y="3947892"/>
            <a:ext cx="254400" cy="254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3"/>
          <p:cNvSpPr/>
          <p:nvPr/>
        </p:nvSpPr>
        <p:spPr>
          <a:xfrm rot="2698630">
            <a:off x="9111338" y="323419"/>
            <a:ext cx="532239" cy="53223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33" name="Google Shape;133;p3"/>
          <p:cNvSpPr/>
          <p:nvPr/>
        </p:nvSpPr>
        <p:spPr>
          <a:xfrm rot="8097425">
            <a:off x="9235986" y="447813"/>
            <a:ext cx="283196" cy="28319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3"/>
          <p:cNvSpPr/>
          <p:nvPr/>
        </p:nvSpPr>
        <p:spPr>
          <a:xfrm>
            <a:off x="7704047" y="2370823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3"/>
          <p:cNvSpPr/>
          <p:nvPr/>
        </p:nvSpPr>
        <p:spPr>
          <a:xfrm rot="-2700000">
            <a:off x="8081322" y="2191213"/>
            <a:ext cx="369534" cy="369534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36" name="Google Shape;136;p3"/>
          <p:cNvSpPr txBox="1"/>
          <p:nvPr>
            <p:ph idx="12" type="sldNum"/>
          </p:nvPr>
        </p:nvSpPr>
        <p:spPr>
          <a:xfrm rot="5400000">
            <a:off x="11151898" y="206608"/>
            <a:ext cx="796200" cy="570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37" name="Google Shape;137;p3"/>
          <p:cNvSpPr/>
          <p:nvPr/>
        </p:nvSpPr>
        <p:spPr>
          <a:xfrm rot="5400000">
            <a:off x="11152876" y="24390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3"/>
          <p:cNvSpPr/>
          <p:nvPr/>
        </p:nvSpPr>
        <p:spPr>
          <a:xfrm rot="5400000">
            <a:off x="11402291" y="266028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3"/>
          <p:cNvSpPr/>
          <p:nvPr/>
        </p:nvSpPr>
        <p:spPr>
          <a:xfrm rot="5400000">
            <a:off x="11545071" y="409138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40" name="Google Shape;140;p3"/>
          <p:cNvSpPr/>
          <p:nvPr/>
        </p:nvSpPr>
        <p:spPr>
          <a:xfrm rot="10800000">
            <a:off x="11136380" y="410525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41" name="Google Shape;141;p3"/>
          <p:cNvSpPr/>
          <p:nvPr/>
        </p:nvSpPr>
        <p:spPr>
          <a:xfrm rot="10800000">
            <a:off x="9955670" y="9201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42" name="Google Shape;142;p3"/>
          <p:cNvSpPr/>
          <p:nvPr/>
        </p:nvSpPr>
        <p:spPr>
          <a:xfrm rot="10800000">
            <a:off x="9957561" y="427700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3"/>
          <p:cNvSpPr/>
          <p:nvPr/>
        </p:nvSpPr>
        <p:spPr>
          <a:xfrm rot="10800000">
            <a:off x="9960147" y="830450"/>
            <a:ext cx="285750" cy="2857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44" name="Google Shape;144;p3"/>
          <p:cNvSpPr txBox="1"/>
          <p:nvPr>
            <p:ph idx="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5" name="Google Shape;145;p3"/>
          <p:cNvSpPr txBox="1"/>
          <p:nvPr>
            <p:ph type="title"/>
          </p:nvPr>
        </p:nvSpPr>
        <p:spPr>
          <a:xfrm>
            <a:off x="415625" y="713950"/>
            <a:ext cx="6047700" cy="5535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9pPr>
          </a:lstStyle>
          <a:p/>
        </p:txBody>
      </p:sp>
      <p:sp>
        <p:nvSpPr>
          <p:cNvPr id="146" name="Google Shape;146;p3"/>
          <p:cNvSpPr/>
          <p:nvPr/>
        </p:nvSpPr>
        <p:spPr>
          <a:xfrm rot="2698630">
            <a:off x="6817576" y="2684769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47" name="Google Shape;147;p3"/>
          <p:cNvSpPr/>
          <p:nvPr/>
        </p:nvSpPr>
        <p:spPr>
          <a:xfrm rot="8097425">
            <a:off x="6942223" y="2809163"/>
            <a:ext cx="283196" cy="283196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4"/>
          <p:cNvSpPr/>
          <p:nvPr/>
        </p:nvSpPr>
        <p:spPr>
          <a:xfrm rot="-5400000">
            <a:off x="8851791" y="5192688"/>
            <a:ext cx="831000" cy="8301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4"/>
          <p:cNvSpPr/>
          <p:nvPr/>
        </p:nvSpPr>
        <p:spPr>
          <a:xfrm>
            <a:off x="11361882" y="4371432"/>
            <a:ext cx="830251" cy="79514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1" name="Google Shape;151;p4"/>
          <p:cNvSpPr/>
          <p:nvPr/>
        </p:nvSpPr>
        <p:spPr>
          <a:xfrm rot="5400000">
            <a:off x="11370489" y="6042008"/>
            <a:ext cx="814500" cy="814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52" name="Google Shape;152;p4"/>
          <p:cNvSpPr/>
          <p:nvPr/>
        </p:nvSpPr>
        <p:spPr>
          <a:xfrm>
            <a:off x="11501148" y="4504594"/>
            <a:ext cx="551749" cy="528351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4"/>
          <p:cNvSpPr/>
          <p:nvPr/>
        </p:nvSpPr>
        <p:spPr>
          <a:xfrm>
            <a:off x="11361883" y="4728633"/>
            <a:ext cx="457163" cy="436805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4" name="Google Shape;154;p4"/>
          <p:cNvSpPr/>
          <p:nvPr/>
        </p:nvSpPr>
        <p:spPr>
          <a:xfrm rot="5400000">
            <a:off x="11676488" y="6349269"/>
            <a:ext cx="508500" cy="50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4"/>
          <p:cNvSpPr/>
          <p:nvPr/>
        </p:nvSpPr>
        <p:spPr>
          <a:xfrm>
            <a:off x="11581113" y="5407645"/>
            <a:ext cx="392400" cy="392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4"/>
          <p:cNvSpPr/>
          <p:nvPr/>
        </p:nvSpPr>
        <p:spPr>
          <a:xfrm rot="2700000">
            <a:off x="11651526" y="5478077"/>
            <a:ext cx="251589" cy="2515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4"/>
          <p:cNvSpPr/>
          <p:nvPr/>
        </p:nvSpPr>
        <p:spPr>
          <a:xfrm rot="5400000">
            <a:off x="11828300" y="567447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" name="Google Shape;158;p4"/>
          <p:cNvSpPr/>
          <p:nvPr/>
        </p:nvSpPr>
        <p:spPr>
          <a:xfrm flipH="1" rot="-5400000">
            <a:off x="11436317" y="567447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" name="Google Shape;159;p4"/>
          <p:cNvSpPr/>
          <p:nvPr/>
        </p:nvSpPr>
        <p:spPr>
          <a:xfrm flipH="1" rot="5400000">
            <a:off x="11832695" y="527261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" name="Google Shape;160;p4"/>
          <p:cNvSpPr/>
          <p:nvPr/>
        </p:nvSpPr>
        <p:spPr>
          <a:xfrm rot="-5400000">
            <a:off x="11440711" y="527261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1" name="Google Shape;161;p4"/>
          <p:cNvSpPr/>
          <p:nvPr/>
        </p:nvSpPr>
        <p:spPr>
          <a:xfrm>
            <a:off x="10534666" y="4390119"/>
            <a:ext cx="831000" cy="8310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4"/>
          <p:cNvSpPr/>
          <p:nvPr/>
        </p:nvSpPr>
        <p:spPr>
          <a:xfrm flipH="1">
            <a:off x="10508223" y="4395869"/>
            <a:ext cx="508200" cy="5082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3" name="Google Shape;163;p4"/>
          <p:cNvSpPr/>
          <p:nvPr/>
        </p:nvSpPr>
        <p:spPr>
          <a:xfrm>
            <a:off x="10694698" y="4539947"/>
            <a:ext cx="458100" cy="4581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4"/>
          <p:cNvSpPr/>
          <p:nvPr/>
        </p:nvSpPr>
        <p:spPr>
          <a:xfrm>
            <a:off x="10805114" y="4650363"/>
            <a:ext cx="237300" cy="237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4"/>
          <p:cNvSpPr/>
          <p:nvPr/>
        </p:nvSpPr>
        <p:spPr>
          <a:xfrm>
            <a:off x="10544871" y="604200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66" name="Google Shape;166;p4"/>
          <p:cNvSpPr/>
          <p:nvPr/>
        </p:nvSpPr>
        <p:spPr>
          <a:xfrm>
            <a:off x="10544871" y="647554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67" name="Google Shape;167;p4"/>
          <p:cNvSpPr/>
          <p:nvPr/>
        </p:nvSpPr>
        <p:spPr>
          <a:xfrm flipH="1">
            <a:off x="10932128" y="604200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68" name="Google Shape;168;p4"/>
          <p:cNvSpPr/>
          <p:nvPr/>
        </p:nvSpPr>
        <p:spPr>
          <a:xfrm flipH="1">
            <a:off x="10932128" y="647554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69" name="Google Shape;169;p4"/>
          <p:cNvSpPr/>
          <p:nvPr/>
        </p:nvSpPr>
        <p:spPr>
          <a:xfrm>
            <a:off x="9698039" y="5205035"/>
            <a:ext cx="831000" cy="831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70" name="Google Shape;170;p4"/>
          <p:cNvSpPr/>
          <p:nvPr/>
        </p:nvSpPr>
        <p:spPr>
          <a:xfrm>
            <a:off x="9884462" y="5385709"/>
            <a:ext cx="458100" cy="4581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71" name="Google Shape;171;p4"/>
          <p:cNvSpPr/>
          <p:nvPr/>
        </p:nvSpPr>
        <p:spPr>
          <a:xfrm>
            <a:off x="9994871" y="5496125"/>
            <a:ext cx="237300" cy="237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4"/>
          <p:cNvSpPr/>
          <p:nvPr/>
        </p:nvSpPr>
        <p:spPr>
          <a:xfrm rot="2700000">
            <a:off x="9070999" y="6253430"/>
            <a:ext cx="392444" cy="392444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73" name="Google Shape;173;p4"/>
          <p:cNvSpPr/>
          <p:nvPr/>
        </p:nvSpPr>
        <p:spPr>
          <a:xfrm rot="5400000">
            <a:off x="9173488" y="6355875"/>
            <a:ext cx="187500" cy="187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4"/>
          <p:cNvSpPr/>
          <p:nvPr/>
        </p:nvSpPr>
        <p:spPr>
          <a:xfrm rot="2700000">
            <a:off x="8133808" y="4609313"/>
            <a:ext cx="392444" cy="39244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75" name="Google Shape;175;p4"/>
          <p:cNvSpPr/>
          <p:nvPr/>
        </p:nvSpPr>
        <p:spPr>
          <a:xfrm rot="8093027">
            <a:off x="8225442" y="4701118"/>
            <a:ext cx="209163" cy="20916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4"/>
          <p:cNvSpPr/>
          <p:nvPr/>
        </p:nvSpPr>
        <p:spPr>
          <a:xfrm rot="5396319">
            <a:off x="9794793" y="4472911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4"/>
          <p:cNvSpPr/>
          <p:nvPr/>
        </p:nvSpPr>
        <p:spPr>
          <a:xfrm rot="10793097">
            <a:off x="9859960" y="4538102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4"/>
          <p:cNvSpPr/>
          <p:nvPr/>
        </p:nvSpPr>
        <p:spPr>
          <a:xfrm rot="5396319">
            <a:off x="10118817" y="4472777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4"/>
          <p:cNvSpPr/>
          <p:nvPr/>
        </p:nvSpPr>
        <p:spPr>
          <a:xfrm rot="10793097">
            <a:off x="10183984" y="4537968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4"/>
          <p:cNvSpPr/>
          <p:nvPr/>
        </p:nvSpPr>
        <p:spPr>
          <a:xfrm rot="5396319">
            <a:off x="9801179" y="4806279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4"/>
          <p:cNvSpPr/>
          <p:nvPr/>
        </p:nvSpPr>
        <p:spPr>
          <a:xfrm rot="10793097">
            <a:off x="9866347" y="4871470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4"/>
          <p:cNvSpPr/>
          <p:nvPr/>
        </p:nvSpPr>
        <p:spPr>
          <a:xfrm rot="5396319">
            <a:off x="10125203" y="4806145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4"/>
          <p:cNvSpPr/>
          <p:nvPr/>
        </p:nvSpPr>
        <p:spPr>
          <a:xfrm rot="10793097">
            <a:off x="10190371" y="4871336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4"/>
          <p:cNvSpPr/>
          <p:nvPr/>
        </p:nvSpPr>
        <p:spPr>
          <a:xfrm>
            <a:off x="8052591" y="6103864"/>
            <a:ext cx="691500" cy="6915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4"/>
          <p:cNvSpPr/>
          <p:nvPr/>
        </p:nvSpPr>
        <p:spPr>
          <a:xfrm flipH="1">
            <a:off x="8402369" y="6042008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86" name="Google Shape;186;p4"/>
          <p:cNvSpPr/>
          <p:nvPr/>
        </p:nvSpPr>
        <p:spPr>
          <a:xfrm>
            <a:off x="7976827" y="6042008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87" name="Google Shape;187;p4"/>
          <p:cNvSpPr/>
          <p:nvPr/>
        </p:nvSpPr>
        <p:spPr>
          <a:xfrm rot="10800000">
            <a:off x="8406672" y="6443342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88" name="Google Shape;188;p4"/>
          <p:cNvSpPr/>
          <p:nvPr/>
        </p:nvSpPr>
        <p:spPr>
          <a:xfrm flipH="1" rot="10800000">
            <a:off x="7981129" y="6443342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89" name="Google Shape;189;p4"/>
          <p:cNvSpPr/>
          <p:nvPr/>
        </p:nvSpPr>
        <p:spPr>
          <a:xfrm>
            <a:off x="8854681" y="5192742"/>
            <a:ext cx="831000" cy="8301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4"/>
          <p:cNvSpPr/>
          <p:nvPr/>
        </p:nvSpPr>
        <p:spPr>
          <a:xfrm rot="-2700000">
            <a:off x="9132898" y="5060357"/>
            <a:ext cx="272378" cy="272378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191" name="Google Shape;191;p4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192" name="Google Shape;192;p4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►"/>
              <a:defRPr/>
            </a:lvl1pPr>
            <a:lvl2pPr indent="-381000" lvl="1" marL="91440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2pPr>
            <a:lvl3pPr indent="-381000" lvl="2" marL="137160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3pPr>
            <a:lvl4pPr indent="-381000" lvl="3" marL="182880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4pPr>
            <a:lvl5pPr indent="-381000" lvl="4" marL="22860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5pPr>
            <a:lvl6pPr indent="-381000" lvl="5" marL="27432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7pPr>
            <a:lvl8pPr indent="-381000" lvl="7" marL="36576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8pPr>
            <a:lvl9pPr indent="-381000" lvl="8" marL="411480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93" name="Google Shape;193;p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5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196" name="Google Shape;196;p5"/>
          <p:cNvSpPr txBox="1"/>
          <p:nvPr>
            <p:ph idx="1" type="body"/>
          </p:nvPr>
        </p:nvSpPr>
        <p:spPr>
          <a:xfrm>
            <a:off x="2509800" y="2351250"/>
            <a:ext cx="4350300" cy="3740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►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►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►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►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197" name="Google Shape;197;p5"/>
          <p:cNvSpPr txBox="1"/>
          <p:nvPr>
            <p:ph idx="2" type="body"/>
          </p:nvPr>
        </p:nvSpPr>
        <p:spPr>
          <a:xfrm>
            <a:off x="7426387" y="2351250"/>
            <a:ext cx="4350300" cy="3740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►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►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►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►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198" name="Google Shape;198;p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99" name="Google Shape;199;p5"/>
          <p:cNvSpPr/>
          <p:nvPr/>
        </p:nvSpPr>
        <p:spPr>
          <a:xfrm flipH="1" rot="5400000">
            <a:off x="2509343" y="5192688"/>
            <a:ext cx="831000" cy="8301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5"/>
          <p:cNvSpPr/>
          <p:nvPr/>
        </p:nvSpPr>
        <p:spPr>
          <a:xfrm flipH="1">
            <a:off x="2" y="4371432"/>
            <a:ext cx="830251" cy="79514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" name="Google Shape;201;p5"/>
          <p:cNvSpPr/>
          <p:nvPr/>
        </p:nvSpPr>
        <p:spPr>
          <a:xfrm flipH="1" rot="-5400000">
            <a:off x="7145" y="6042008"/>
            <a:ext cx="814500" cy="814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02" name="Google Shape;202;p5"/>
          <p:cNvSpPr/>
          <p:nvPr/>
        </p:nvSpPr>
        <p:spPr>
          <a:xfrm flipH="1">
            <a:off x="139237" y="4504594"/>
            <a:ext cx="551749" cy="528351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3" name="Google Shape;203;p5"/>
          <p:cNvSpPr/>
          <p:nvPr/>
        </p:nvSpPr>
        <p:spPr>
          <a:xfrm flipH="1">
            <a:off x="373088" y="4728633"/>
            <a:ext cx="457163" cy="436805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4" name="Google Shape;204;p5"/>
          <p:cNvSpPr/>
          <p:nvPr/>
        </p:nvSpPr>
        <p:spPr>
          <a:xfrm flipH="1" rot="-5400000">
            <a:off x="7146" y="6349269"/>
            <a:ext cx="508500" cy="50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5"/>
          <p:cNvSpPr/>
          <p:nvPr/>
        </p:nvSpPr>
        <p:spPr>
          <a:xfrm flipH="1">
            <a:off x="218622" y="5407645"/>
            <a:ext cx="392400" cy="392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5"/>
          <p:cNvSpPr/>
          <p:nvPr/>
        </p:nvSpPr>
        <p:spPr>
          <a:xfrm flipH="1" rot="-2700000">
            <a:off x="289019" y="5478077"/>
            <a:ext cx="251589" cy="2515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5"/>
          <p:cNvSpPr/>
          <p:nvPr/>
        </p:nvSpPr>
        <p:spPr>
          <a:xfrm flipH="1" rot="-5400000">
            <a:off x="82584" y="567447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8" name="Google Shape;208;p5"/>
          <p:cNvSpPr/>
          <p:nvPr/>
        </p:nvSpPr>
        <p:spPr>
          <a:xfrm rot="5400000">
            <a:off x="474567" y="567447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" name="Google Shape;209;p5"/>
          <p:cNvSpPr/>
          <p:nvPr/>
        </p:nvSpPr>
        <p:spPr>
          <a:xfrm rot="-5400000">
            <a:off x="78189" y="527261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" name="Google Shape;210;p5"/>
          <p:cNvSpPr/>
          <p:nvPr/>
        </p:nvSpPr>
        <p:spPr>
          <a:xfrm flipH="1" rot="5400000">
            <a:off x="470173" y="527261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1" name="Google Shape;211;p5"/>
          <p:cNvSpPr/>
          <p:nvPr/>
        </p:nvSpPr>
        <p:spPr>
          <a:xfrm flipH="1">
            <a:off x="826468" y="4390119"/>
            <a:ext cx="831000" cy="8310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5"/>
          <p:cNvSpPr/>
          <p:nvPr/>
        </p:nvSpPr>
        <p:spPr>
          <a:xfrm>
            <a:off x="1175711" y="4395869"/>
            <a:ext cx="508200" cy="5082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3" name="Google Shape;213;p5"/>
          <p:cNvSpPr/>
          <p:nvPr/>
        </p:nvSpPr>
        <p:spPr>
          <a:xfrm flipH="1">
            <a:off x="1039336" y="4539947"/>
            <a:ext cx="458100" cy="4581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" name="Google Shape;214;p5"/>
          <p:cNvSpPr/>
          <p:nvPr/>
        </p:nvSpPr>
        <p:spPr>
          <a:xfrm flipH="1">
            <a:off x="1149720" y="4650363"/>
            <a:ext cx="237300" cy="237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5"/>
          <p:cNvSpPr/>
          <p:nvPr/>
        </p:nvSpPr>
        <p:spPr>
          <a:xfrm flipH="1">
            <a:off x="1253847" y="604200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16" name="Google Shape;216;p5"/>
          <p:cNvSpPr/>
          <p:nvPr/>
        </p:nvSpPr>
        <p:spPr>
          <a:xfrm flipH="1">
            <a:off x="1253847" y="647554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17" name="Google Shape;217;p5"/>
          <p:cNvSpPr/>
          <p:nvPr/>
        </p:nvSpPr>
        <p:spPr>
          <a:xfrm>
            <a:off x="866590" y="604200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18" name="Google Shape;218;p5"/>
          <p:cNvSpPr/>
          <p:nvPr/>
        </p:nvSpPr>
        <p:spPr>
          <a:xfrm>
            <a:off x="866590" y="647554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19" name="Google Shape;219;p5"/>
          <p:cNvSpPr/>
          <p:nvPr/>
        </p:nvSpPr>
        <p:spPr>
          <a:xfrm flipH="1">
            <a:off x="1663095" y="5205035"/>
            <a:ext cx="831000" cy="831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20" name="Google Shape;220;p5"/>
          <p:cNvSpPr/>
          <p:nvPr/>
        </p:nvSpPr>
        <p:spPr>
          <a:xfrm flipH="1">
            <a:off x="1849572" y="5385709"/>
            <a:ext cx="458100" cy="4581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21" name="Google Shape;221;p5"/>
          <p:cNvSpPr/>
          <p:nvPr/>
        </p:nvSpPr>
        <p:spPr>
          <a:xfrm flipH="1">
            <a:off x="1959963" y="5496125"/>
            <a:ext cx="237300" cy="237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5"/>
          <p:cNvSpPr/>
          <p:nvPr/>
        </p:nvSpPr>
        <p:spPr>
          <a:xfrm flipH="1" rot="-2700000">
            <a:off x="2728691" y="6253430"/>
            <a:ext cx="392444" cy="392444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23" name="Google Shape;223;p5"/>
          <p:cNvSpPr/>
          <p:nvPr/>
        </p:nvSpPr>
        <p:spPr>
          <a:xfrm flipH="1" rot="-5400000">
            <a:off x="2831146" y="6355875"/>
            <a:ext cx="187500" cy="187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5"/>
          <p:cNvSpPr/>
          <p:nvPr/>
        </p:nvSpPr>
        <p:spPr>
          <a:xfrm flipH="1" rot="-2700000">
            <a:off x="141382" y="3733063"/>
            <a:ext cx="392444" cy="39244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25" name="Google Shape;225;p5"/>
          <p:cNvSpPr/>
          <p:nvPr/>
        </p:nvSpPr>
        <p:spPr>
          <a:xfrm flipH="1" rot="-8093027">
            <a:off x="233029" y="3824868"/>
            <a:ext cx="209163" cy="20916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5"/>
          <p:cNvSpPr/>
          <p:nvPr/>
        </p:nvSpPr>
        <p:spPr>
          <a:xfrm flipH="1" rot="-5396319">
            <a:off x="2117141" y="4472911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5"/>
          <p:cNvSpPr/>
          <p:nvPr/>
        </p:nvSpPr>
        <p:spPr>
          <a:xfrm flipH="1" rot="-10793097">
            <a:off x="2182773" y="4538102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5"/>
          <p:cNvSpPr/>
          <p:nvPr/>
        </p:nvSpPr>
        <p:spPr>
          <a:xfrm flipH="1" rot="-5396319">
            <a:off x="1793117" y="4472777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5"/>
          <p:cNvSpPr/>
          <p:nvPr/>
        </p:nvSpPr>
        <p:spPr>
          <a:xfrm flipH="1" rot="-10793097">
            <a:off x="1858749" y="4537968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5"/>
          <p:cNvSpPr/>
          <p:nvPr/>
        </p:nvSpPr>
        <p:spPr>
          <a:xfrm flipH="1" rot="-5396319">
            <a:off x="2110755" y="4806279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5"/>
          <p:cNvSpPr/>
          <p:nvPr/>
        </p:nvSpPr>
        <p:spPr>
          <a:xfrm flipH="1" rot="-10793097">
            <a:off x="2176387" y="4871470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5"/>
          <p:cNvSpPr/>
          <p:nvPr/>
        </p:nvSpPr>
        <p:spPr>
          <a:xfrm flipH="1" rot="-5396319">
            <a:off x="1786731" y="4806145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" name="Google Shape;233;p5"/>
          <p:cNvSpPr/>
          <p:nvPr/>
        </p:nvSpPr>
        <p:spPr>
          <a:xfrm flipH="1" rot="-10793097">
            <a:off x="1852363" y="4871336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5"/>
          <p:cNvSpPr/>
          <p:nvPr/>
        </p:nvSpPr>
        <p:spPr>
          <a:xfrm flipH="1">
            <a:off x="3448043" y="6103864"/>
            <a:ext cx="691500" cy="6915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5"/>
          <p:cNvSpPr/>
          <p:nvPr/>
        </p:nvSpPr>
        <p:spPr>
          <a:xfrm>
            <a:off x="3363916" y="6042008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36" name="Google Shape;236;p5"/>
          <p:cNvSpPr/>
          <p:nvPr/>
        </p:nvSpPr>
        <p:spPr>
          <a:xfrm flipH="1">
            <a:off x="3789459" y="6042008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37" name="Google Shape;237;p5"/>
          <p:cNvSpPr/>
          <p:nvPr/>
        </p:nvSpPr>
        <p:spPr>
          <a:xfrm flipH="1" rot="10800000">
            <a:off x="3359614" y="6443342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38" name="Google Shape;238;p5"/>
          <p:cNvSpPr/>
          <p:nvPr/>
        </p:nvSpPr>
        <p:spPr>
          <a:xfrm rot="10800000">
            <a:off x="3785156" y="6443342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39" name="Google Shape;239;p5"/>
          <p:cNvSpPr/>
          <p:nvPr/>
        </p:nvSpPr>
        <p:spPr>
          <a:xfrm flipH="1">
            <a:off x="2506453" y="5192742"/>
            <a:ext cx="831000" cy="8301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" name="Google Shape;240;p5"/>
          <p:cNvSpPr/>
          <p:nvPr/>
        </p:nvSpPr>
        <p:spPr>
          <a:xfrm flipH="1" rot="2700000">
            <a:off x="2786858" y="5060357"/>
            <a:ext cx="272378" cy="272378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41" name="Google Shape;241;p5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6"/>
          <p:cNvSpPr txBox="1"/>
          <p:nvPr>
            <p:ph type="title"/>
          </p:nvPr>
        </p:nvSpPr>
        <p:spPr>
          <a:xfrm>
            <a:off x="415601" y="593375"/>
            <a:ext cx="9319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244" name="Google Shape;244;p6"/>
          <p:cNvSpPr txBox="1"/>
          <p:nvPr>
            <p:ph idx="1" type="body"/>
          </p:nvPr>
        </p:nvSpPr>
        <p:spPr>
          <a:xfrm>
            <a:off x="415604" y="1536633"/>
            <a:ext cx="3464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245" name="Google Shape;245;p6"/>
          <p:cNvSpPr txBox="1"/>
          <p:nvPr>
            <p:ph idx="2" type="body"/>
          </p:nvPr>
        </p:nvSpPr>
        <p:spPr>
          <a:xfrm>
            <a:off x="4330595" y="1536633"/>
            <a:ext cx="3464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246" name="Google Shape;246;p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47" name="Google Shape;247;p6"/>
          <p:cNvSpPr txBox="1"/>
          <p:nvPr>
            <p:ph idx="3" type="body"/>
          </p:nvPr>
        </p:nvSpPr>
        <p:spPr>
          <a:xfrm>
            <a:off x="8245602" y="1536633"/>
            <a:ext cx="3464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►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248" name="Google Shape;248;p6"/>
          <p:cNvSpPr/>
          <p:nvPr/>
        </p:nvSpPr>
        <p:spPr>
          <a:xfrm>
            <a:off x="11511634" y="762166"/>
            <a:ext cx="680490" cy="648669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6"/>
          <p:cNvSpPr/>
          <p:nvPr/>
        </p:nvSpPr>
        <p:spPr>
          <a:xfrm>
            <a:off x="11625543" y="871083"/>
            <a:ext cx="451909" cy="4315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6"/>
          <p:cNvSpPr/>
          <p:nvPr/>
        </p:nvSpPr>
        <p:spPr>
          <a:xfrm>
            <a:off x="11511634" y="1054331"/>
            <a:ext cx="373087" cy="35572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6"/>
          <p:cNvSpPr txBox="1"/>
          <p:nvPr>
            <p:ph idx="4" type="sldNum"/>
          </p:nvPr>
        </p:nvSpPr>
        <p:spPr>
          <a:xfrm rot="5400000">
            <a:off x="11540822" y="128380"/>
            <a:ext cx="480300" cy="344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52" name="Google Shape;252;p6"/>
          <p:cNvSpPr/>
          <p:nvPr/>
        </p:nvSpPr>
        <p:spPr>
          <a:xfrm rot="5400000">
            <a:off x="11541308" y="18463"/>
            <a:ext cx="649800" cy="6498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6"/>
          <p:cNvSpPr/>
          <p:nvPr/>
        </p:nvSpPr>
        <p:spPr>
          <a:xfrm rot="5400000">
            <a:off x="11691937" y="164230"/>
            <a:ext cx="357900" cy="3579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6"/>
          <p:cNvSpPr/>
          <p:nvPr/>
        </p:nvSpPr>
        <p:spPr>
          <a:xfrm rot="5400000">
            <a:off x="11778101" y="250561"/>
            <a:ext cx="185400" cy="1854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55" name="Google Shape;255;p6"/>
          <p:cNvSpPr/>
          <p:nvPr/>
        </p:nvSpPr>
        <p:spPr>
          <a:xfrm rot="10800000">
            <a:off x="11530546" y="250482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56" name="Google Shape;256;p6"/>
          <p:cNvSpPr/>
          <p:nvPr/>
        </p:nvSpPr>
        <p:spPr>
          <a:xfrm rot="10800000">
            <a:off x="10818749" y="8844"/>
            <a:ext cx="668250" cy="668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57" name="Google Shape;257;p6"/>
          <p:cNvSpPr/>
          <p:nvPr/>
        </p:nvSpPr>
        <p:spPr>
          <a:xfrm rot="10800000">
            <a:off x="10819432" y="260843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6"/>
          <p:cNvSpPr/>
          <p:nvPr/>
        </p:nvSpPr>
        <p:spPr>
          <a:xfrm rot="10800000">
            <a:off x="10821036" y="503843"/>
            <a:ext cx="173250" cy="173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7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261" name="Google Shape;261;p7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62" name="Google Shape;262;p7"/>
          <p:cNvSpPr/>
          <p:nvPr/>
        </p:nvSpPr>
        <p:spPr>
          <a:xfrm>
            <a:off x="11511634" y="753316"/>
            <a:ext cx="680490" cy="648669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3" name="Google Shape;263;p7"/>
          <p:cNvSpPr/>
          <p:nvPr/>
        </p:nvSpPr>
        <p:spPr>
          <a:xfrm>
            <a:off x="11625543" y="862233"/>
            <a:ext cx="451909" cy="4315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" name="Google Shape;264;p7"/>
          <p:cNvSpPr/>
          <p:nvPr/>
        </p:nvSpPr>
        <p:spPr>
          <a:xfrm>
            <a:off x="11511634" y="1045481"/>
            <a:ext cx="373087" cy="35572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7"/>
          <p:cNvSpPr txBox="1"/>
          <p:nvPr>
            <p:ph idx="2" type="sldNum"/>
          </p:nvPr>
        </p:nvSpPr>
        <p:spPr>
          <a:xfrm rot="5400000">
            <a:off x="11540822" y="119530"/>
            <a:ext cx="480300" cy="344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66" name="Google Shape;266;p7"/>
          <p:cNvSpPr/>
          <p:nvPr/>
        </p:nvSpPr>
        <p:spPr>
          <a:xfrm rot="5400000">
            <a:off x="11541308" y="9613"/>
            <a:ext cx="649800" cy="6498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7"/>
          <p:cNvSpPr/>
          <p:nvPr/>
        </p:nvSpPr>
        <p:spPr>
          <a:xfrm rot="5400000">
            <a:off x="11691937" y="155380"/>
            <a:ext cx="357900" cy="3579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7"/>
          <p:cNvSpPr/>
          <p:nvPr/>
        </p:nvSpPr>
        <p:spPr>
          <a:xfrm rot="5400000">
            <a:off x="11778101" y="241711"/>
            <a:ext cx="185400" cy="1854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69" name="Google Shape;269;p7"/>
          <p:cNvSpPr/>
          <p:nvPr/>
        </p:nvSpPr>
        <p:spPr>
          <a:xfrm rot="10800000">
            <a:off x="11530546" y="241632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70" name="Google Shape;270;p7"/>
          <p:cNvSpPr/>
          <p:nvPr/>
        </p:nvSpPr>
        <p:spPr>
          <a:xfrm rot="10800000">
            <a:off x="10818749" y="-6"/>
            <a:ext cx="668250" cy="668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71" name="Google Shape;271;p7"/>
          <p:cNvSpPr/>
          <p:nvPr/>
        </p:nvSpPr>
        <p:spPr>
          <a:xfrm rot="10800000">
            <a:off x="10819432" y="251993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7"/>
          <p:cNvSpPr/>
          <p:nvPr/>
        </p:nvSpPr>
        <p:spPr>
          <a:xfrm rot="10800000">
            <a:off x="10821036" y="494993"/>
            <a:ext cx="173250" cy="173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73" name="Google Shape;273;p7"/>
          <p:cNvSpPr/>
          <p:nvPr/>
        </p:nvSpPr>
        <p:spPr>
          <a:xfrm flipH="1" rot="-5400000">
            <a:off x="7145" y="6042008"/>
            <a:ext cx="814500" cy="814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74" name="Google Shape;274;p7"/>
          <p:cNvSpPr/>
          <p:nvPr/>
        </p:nvSpPr>
        <p:spPr>
          <a:xfrm flipH="1" rot="-5400000">
            <a:off x="7146" y="6349269"/>
            <a:ext cx="508500" cy="50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" name="Google Shape;275;p7"/>
          <p:cNvSpPr/>
          <p:nvPr/>
        </p:nvSpPr>
        <p:spPr>
          <a:xfrm flipH="1">
            <a:off x="218622" y="5407645"/>
            <a:ext cx="392400" cy="392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7"/>
          <p:cNvSpPr/>
          <p:nvPr/>
        </p:nvSpPr>
        <p:spPr>
          <a:xfrm flipH="1" rot="-2700000">
            <a:off x="289019" y="5478077"/>
            <a:ext cx="251589" cy="2515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7"/>
          <p:cNvSpPr/>
          <p:nvPr/>
        </p:nvSpPr>
        <p:spPr>
          <a:xfrm flipH="1" rot="-5400000">
            <a:off x="82584" y="567447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8" name="Google Shape;278;p7"/>
          <p:cNvSpPr/>
          <p:nvPr/>
        </p:nvSpPr>
        <p:spPr>
          <a:xfrm rot="5400000">
            <a:off x="474567" y="567447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7"/>
          <p:cNvSpPr/>
          <p:nvPr/>
        </p:nvSpPr>
        <p:spPr>
          <a:xfrm rot="-5400000">
            <a:off x="78189" y="527261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" name="Google Shape;280;p7"/>
          <p:cNvSpPr/>
          <p:nvPr/>
        </p:nvSpPr>
        <p:spPr>
          <a:xfrm flipH="1" rot="5400000">
            <a:off x="470173" y="527261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" name="Google Shape;281;p7"/>
          <p:cNvSpPr/>
          <p:nvPr/>
        </p:nvSpPr>
        <p:spPr>
          <a:xfrm flipH="1">
            <a:off x="1253847" y="604200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82" name="Google Shape;282;p7"/>
          <p:cNvSpPr/>
          <p:nvPr/>
        </p:nvSpPr>
        <p:spPr>
          <a:xfrm flipH="1">
            <a:off x="1253847" y="647554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83" name="Google Shape;283;p7"/>
          <p:cNvSpPr/>
          <p:nvPr/>
        </p:nvSpPr>
        <p:spPr>
          <a:xfrm>
            <a:off x="866590" y="604200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84" name="Google Shape;284;p7"/>
          <p:cNvSpPr/>
          <p:nvPr/>
        </p:nvSpPr>
        <p:spPr>
          <a:xfrm>
            <a:off x="866590" y="647554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85" name="Google Shape;285;p7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8"/>
          <p:cNvSpPr txBox="1"/>
          <p:nvPr>
            <p:ph type="title"/>
          </p:nvPr>
        </p:nvSpPr>
        <p:spPr>
          <a:xfrm>
            <a:off x="415604" y="740800"/>
            <a:ext cx="6598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288" name="Google Shape;288;p8"/>
          <p:cNvSpPr txBox="1"/>
          <p:nvPr>
            <p:ph idx="1" type="body"/>
          </p:nvPr>
        </p:nvSpPr>
        <p:spPr>
          <a:xfrm>
            <a:off x="415600" y="2709175"/>
            <a:ext cx="6598800" cy="3382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►"/>
              <a:defRPr/>
            </a:lvl1pPr>
            <a:lvl2pPr indent="-381000" lvl="1" marL="91440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2pPr>
            <a:lvl3pPr indent="-381000" lvl="2" marL="137160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3pPr>
            <a:lvl4pPr indent="-381000" lvl="3" marL="182880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4pPr>
            <a:lvl5pPr indent="-381000" lvl="4" marL="22860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5pPr>
            <a:lvl6pPr indent="-381000" lvl="5" marL="27432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7pPr>
            <a:lvl8pPr indent="-381000" lvl="7" marL="36576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8pPr>
            <a:lvl9pPr indent="-381000" lvl="8" marL="411480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89" name="Google Shape;289;p8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90" name="Google Shape;290;p8"/>
          <p:cNvSpPr/>
          <p:nvPr/>
        </p:nvSpPr>
        <p:spPr>
          <a:xfrm rot="-5400000">
            <a:off x="8851791" y="822538"/>
            <a:ext cx="831000" cy="8301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8"/>
          <p:cNvSpPr/>
          <p:nvPr/>
        </p:nvSpPr>
        <p:spPr>
          <a:xfrm>
            <a:off x="11361882" y="1282"/>
            <a:ext cx="830251" cy="79514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" name="Google Shape;292;p8"/>
          <p:cNvSpPr/>
          <p:nvPr/>
        </p:nvSpPr>
        <p:spPr>
          <a:xfrm rot="5400000">
            <a:off x="11370489" y="1671858"/>
            <a:ext cx="814500" cy="814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93" name="Google Shape;293;p8"/>
          <p:cNvSpPr/>
          <p:nvPr/>
        </p:nvSpPr>
        <p:spPr>
          <a:xfrm>
            <a:off x="11501148" y="134444"/>
            <a:ext cx="551749" cy="528351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4" name="Google Shape;294;p8"/>
          <p:cNvSpPr/>
          <p:nvPr/>
        </p:nvSpPr>
        <p:spPr>
          <a:xfrm>
            <a:off x="11361883" y="358483"/>
            <a:ext cx="457163" cy="436805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8"/>
          <p:cNvSpPr/>
          <p:nvPr/>
        </p:nvSpPr>
        <p:spPr>
          <a:xfrm rot="5400000">
            <a:off x="11676488" y="1979119"/>
            <a:ext cx="508500" cy="50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8"/>
          <p:cNvSpPr/>
          <p:nvPr/>
        </p:nvSpPr>
        <p:spPr>
          <a:xfrm rot="5400000">
            <a:off x="11971238" y="2274252"/>
            <a:ext cx="213750" cy="2137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297" name="Google Shape;297;p8"/>
          <p:cNvSpPr/>
          <p:nvPr/>
        </p:nvSpPr>
        <p:spPr>
          <a:xfrm>
            <a:off x="11581113" y="1037495"/>
            <a:ext cx="392400" cy="392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8"/>
          <p:cNvSpPr/>
          <p:nvPr/>
        </p:nvSpPr>
        <p:spPr>
          <a:xfrm rot="2700000">
            <a:off x="11651526" y="1107927"/>
            <a:ext cx="251589" cy="25158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8"/>
          <p:cNvSpPr/>
          <p:nvPr/>
        </p:nvSpPr>
        <p:spPr>
          <a:xfrm rot="5400000">
            <a:off x="11828300" y="130432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" name="Google Shape;300;p8"/>
          <p:cNvSpPr/>
          <p:nvPr/>
        </p:nvSpPr>
        <p:spPr>
          <a:xfrm flipH="1" rot="-5400000">
            <a:off x="11436317" y="1304327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" name="Google Shape;301;p8"/>
          <p:cNvSpPr/>
          <p:nvPr/>
        </p:nvSpPr>
        <p:spPr>
          <a:xfrm flipH="1" rot="5400000">
            <a:off x="11832695" y="90246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" name="Google Shape;302;p8"/>
          <p:cNvSpPr/>
          <p:nvPr/>
        </p:nvSpPr>
        <p:spPr>
          <a:xfrm rot="-5400000">
            <a:off x="11440711" y="902464"/>
            <a:ext cx="281250" cy="281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3" name="Google Shape;303;p8"/>
          <p:cNvSpPr/>
          <p:nvPr/>
        </p:nvSpPr>
        <p:spPr>
          <a:xfrm>
            <a:off x="10534666" y="19969"/>
            <a:ext cx="831000" cy="8310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8"/>
          <p:cNvSpPr/>
          <p:nvPr/>
        </p:nvSpPr>
        <p:spPr>
          <a:xfrm flipH="1">
            <a:off x="10508223" y="25719"/>
            <a:ext cx="508200" cy="5082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5" name="Google Shape;305;p8"/>
          <p:cNvSpPr/>
          <p:nvPr/>
        </p:nvSpPr>
        <p:spPr>
          <a:xfrm>
            <a:off x="10694698" y="169797"/>
            <a:ext cx="458100" cy="4581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8"/>
          <p:cNvSpPr/>
          <p:nvPr/>
        </p:nvSpPr>
        <p:spPr>
          <a:xfrm>
            <a:off x="10805114" y="280213"/>
            <a:ext cx="237300" cy="237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8"/>
          <p:cNvSpPr/>
          <p:nvPr/>
        </p:nvSpPr>
        <p:spPr>
          <a:xfrm>
            <a:off x="10544871" y="167185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08" name="Google Shape;308;p8"/>
          <p:cNvSpPr/>
          <p:nvPr/>
        </p:nvSpPr>
        <p:spPr>
          <a:xfrm>
            <a:off x="10544871" y="210539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09" name="Google Shape;309;p8"/>
          <p:cNvSpPr/>
          <p:nvPr/>
        </p:nvSpPr>
        <p:spPr>
          <a:xfrm flipH="1">
            <a:off x="10932128" y="1671859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10" name="Google Shape;310;p8"/>
          <p:cNvSpPr/>
          <p:nvPr/>
        </p:nvSpPr>
        <p:spPr>
          <a:xfrm flipH="1">
            <a:off x="10932128" y="2105394"/>
            <a:ext cx="393417" cy="38245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11" name="Google Shape;311;p8"/>
          <p:cNvSpPr/>
          <p:nvPr/>
        </p:nvSpPr>
        <p:spPr>
          <a:xfrm>
            <a:off x="9698039" y="834885"/>
            <a:ext cx="831000" cy="831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12" name="Google Shape;312;p8"/>
          <p:cNvSpPr/>
          <p:nvPr/>
        </p:nvSpPr>
        <p:spPr>
          <a:xfrm>
            <a:off x="9884462" y="1015559"/>
            <a:ext cx="458100" cy="4581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13" name="Google Shape;313;p8"/>
          <p:cNvSpPr/>
          <p:nvPr/>
        </p:nvSpPr>
        <p:spPr>
          <a:xfrm>
            <a:off x="9994871" y="1125975"/>
            <a:ext cx="237300" cy="237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8"/>
          <p:cNvSpPr/>
          <p:nvPr/>
        </p:nvSpPr>
        <p:spPr>
          <a:xfrm rot="2700000">
            <a:off x="9070999" y="1883280"/>
            <a:ext cx="392444" cy="392444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15" name="Google Shape;315;p8"/>
          <p:cNvSpPr/>
          <p:nvPr/>
        </p:nvSpPr>
        <p:spPr>
          <a:xfrm rot="5400000">
            <a:off x="9173488" y="1985725"/>
            <a:ext cx="187500" cy="187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8"/>
          <p:cNvSpPr/>
          <p:nvPr/>
        </p:nvSpPr>
        <p:spPr>
          <a:xfrm rot="2700000">
            <a:off x="8133808" y="239163"/>
            <a:ext cx="392444" cy="39244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17" name="Google Shape;317;p8"/>
          <p:cNvSpPr/>
          <p:nvPr/>
        </p:nvSpPr>
        <p:spPr>
          <a:xfrm rot="8093027">
            <a:off x="8225442" y="330968"/>
            <a:ext cx="209163" cy="209163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8"/>
          <p:cNvSpPr/>
          <p:nvPr/>
        </p:nvSpPr>
        <p:spPr>
          <a:xfrm rot="5396319">
            <a:off x="9794793" y="102761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8"/>
          <p:cNvSpPr/>
          <p:nvPr/>
        </p:nvSpPr>
        <p:spPr>
          <a:xfrm rot="10793097">
            <a:off x="9859960" y="167952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8"/>
          <p:cNvSpPr/>
          <p:nvPr/>
        </p:nvSpPr>
        <p:spPr>
          <a:xfrm rot="5396319">
            <a:off x="10118817" y="102627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8"/>
          <p:cNvSpPr/>
          <p:nvPr/>
        </p:nvSpPr>
        <p:spPr>
          <a:xfrm rot="10793097">
            <a:off x="10183984" y="167818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8"/>
          <p:cNvSpPr/>
          <p:nvPr/>
        </p:nvSpPr>
        <p:spPr>
          <a:xfrm rot="5396319">
            <a:off x="9801179" y="436129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8"/>
          <p:cNvSpPr/>
          <p:nvPr/>
        </p:nvSpPr>
        <p:spPr>
          <a:xfrm rot="10793097">
            <a:off x="9866347" y="501320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8"/>
          <p:cNvSpPr/>
          <p:nvPr/>
        </p:nvSpPr>
        <p:spPr>
          <a:xfrm rot="5396319">
            <a:off x="10125203" y="435995"/>
            <a:ext cx="280200" cy="280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8"/>
          <p:cNvSpPr/>
          <p:nvPr/>
        </p:nvSpPr>
        <p:spPr>
          <a:xfrm rot="10793097">
            <a:off x="10190371" y="501186"/>
            <a:ext cx="149400" cy="149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8"/>
          <p:cNvSpPr/>
          <p:nvPr/>
        </p:nvSpPr>
        <p:spPr>
          <a:xfrm>
            <a:off x="8052591" y="1733714"/>
            <a:ext cx="691500" cy="6915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8"/>
          <p:cNvSpPr/>
          <p:nvPr/>
        </p:nvSpPr>
        <p:spPr>
          <a:xfrm flipH="1">
            <a:off x="8402369" y="1671858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28" name="Google Shape;328;p8"/>
          <p:cNvSpPr/>
          <p:nvPr/>
        </p:nvSpPr>
        <p:spPr>
          <a:xfrm>
            <a:off x="7976827" y="1671858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29" name="Google Shape;329;p8"/>
          <p:cNvSpPr/>
          <p:nvPr/>
        </p:nvSpPr>
        <p:spPr>
          <a:xfrm rot="10800000">
            <a:off x="8406672" y="2073192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30" name="Google Shape;330;p8"/>
          <p:cNvSpPr/>
          <p:nvPr/>
        </p:nvSpPr>
        <p:spPr>
          <a:xfrm flipH="1" rot="10800000">
            <a:off x="7981129" y="2073192"/>
            <a:ext cx="425849" cy="413986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31" name="Google Shape;331;p8"/>
          <p:cNvSpPr/>
          <p:nvPr/>
        </p:nvSpPr>
        <p:spPr>
          <a:xfrm>
            <a:off x="8854681" y="822592"/>
            <a:ext cx="831000" cy="8301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8"/>
          <p:cNvSpPr/>
          <p:nvPr/>
        </p:nvSpPr>
        <p:spPr>
          <a:xfrm rot="-2700000">
            <a:off x="9132898" y="690207"/>
            <a:ext cx="272378" cy="272378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33" name="Google Shape;333;p8"/>
          <p:cNvSpPr txBox="1"/>
          <p:nvPr>
            <p:ph idx="2" type="subTitle"/>
          </p:nvPr>
        </p:nvSpPr>
        <p:spPr>
          <a:xfrm>
            <a:off x="380375" y="1985100"/>
            <a:ext cx="6717000" cy="831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b="1" sz="6000">
                <a:latin typeface="Pridi"/>
                <a:ea typeface="Pridi"/>
                <a:cs typeface="Pridi"/>
                <a:sym typeface="Pridi"/>
              </a:defRPr>
            </a:lvl1pPr>
            <a:lvl2pPr lvl="1">
              <a:spcBef>
                <a:spcPts val="2100"/>
              </a:spcBef>
              <a:spcAft>
                <a:spcPts val="0"/>
              </a:spcAft>
              <a:buNone/>
              <a:defRPr sz="6000"/>
            </a:lvl2pPr>
            <a:lvl3pPr lvl="2">
              <a:spcBef>
                <a:spcPts val="2100"/>
              </a:spcBef>
              <a:spcAft>
                <a:spcPts val="0"/>
              </a:spcAft>
              <a:buNone/>
              <a:defRPr sz="6000"/>
            </a:lvl3pPr>
            <a:lvl4pPr lvl="3">
              <a:spcBef>
                <a:spcPts val="2100"/>
              </a:spcBef>
              <a:spcAft>
                <a:spcPts val="0"/>
              </a:spcAft>
              <a:buNone/>
              <a:defRPr sz="6000"/>
            </a:lvl4pPr>
            <a:lvl5pPr lvl="4">
              <a:spcBef>
                <a:spcPts val="2100"/>
              </a:spcBef>
              <a:spcAft>
                <a:spcPts val="0"/>
              </a:spcAft>
              <a:buNone/>
              <a:defRPr sz="6000"/>
            </a:lvl5pPr>
            <a:lvl6pPr lvl="5">
              <a:spcBef>
                <a:spcPts val="2100"/>
              </a:spcBef>
              <a:spcAft>
                <a:spcPts val="0"/>
              </a:spcAft>
              <a:buNone/>
              <a:defRPr sz="6000"/>
            </a:lvl6pPr>
            <a:lvl7pPr lvl="6">
              <a:spcBef>
                <a:spcPts val="2100"/>
              </a:spcBef>
              <a:spcAft>
                <a:spcPts val="0"/>
              </a:spcAft>
              <a:buNone/>
              <a:defRPr sz="6000"/>
            </a:lvl7pPr>
            <a:lvl8pPr lvl="7">
              <a:spcBef>
                <a:spcPts val="2100"/>
              </a:spcBef>
              <a:spcAft>
                <a:spcPts val="0"/>
              </a:spcAft>
              <a:buNone/>
              <a:defRPr sz="6000"/>
            </a:lvl8pPr>
            <a:lvl9pPr lvl="8">
              <a:spcBef>
                <a:spcPts val="2100"/>
              </a:spcBef>
              <a:spcAft>
                <a:spcPts val="2100"/>
              </a:spcAft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9"/>
          <p:cNvSpPr txBox="1"/>
          <p:nvPr>
            <p:ph type="title"/>
          </p:nvPr>
        </p:nvSpPr>
        <p:spPr>
          <a:xfrm>
            <a:off x="4119500" y="740800"/>
            <a:ext cx="76176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336" name="Google Shape;336;p9"/>
          <p:cNvSpPr txBox="1"/>
          <p:nvPr>
            <p:ph idx="1" type="body"/>
          </p:nvPr>
        </p:nvSpPr>
        <p:spPr>
          <a:xfrm>
            <a:off x="4119500" y="1852800"/>
            <a:ext cx="76176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9100" lvl="0" marL="457200" rtl="0">
              <a:spcBef>
                <a:spcPts val="0"/>
              </a:spcBef>
              <a:spcAft>
                <a:spcPts val="0"/>
              </a:spcAft>
              <a:buSzPts val="3000"/>
              <a:buChar char="►"/>
              <a:defRPr sz="3000"/>
            </a:lvl1pPr>
            <a:lvl2pPr indent="-419100" lvl="1" marL="914400" rtl="0">
              <a:spcBef>
                <a:spcPts val="2100"/>
              </a:spcBef>
              <a:spcAft>
                <a:spcPts val="0"/>
              </a:spcAft>
              <a:buSzPts val="3000"/>
              <a:buChar char="►"/>
              <a:defRPr sz="3000"/>
            </a:lvl2pPr>
            <a:lvl3pPr indent="-419100" lvl="2" marL="1371600" rtl="0">
              <a:spcBef>
                <a:spcPts val="2100"/>
              </a:spcBef>
              <a:spcAft>
                <a:spcPts val="0"/>
              </a:spcAft>
              <a:buSzPts val="3000"/>
              <a:buChar char="►"/>
              <a:defRPr sz="3000"/>
            </a:lvl3pPr>
            <a:lvl4pPr indent="-419100" lvl="3" marL="1828800" rtl="0">
              <a:spcBef>
                <a:spcPts val="2100"/>
              </a:spcBef>
              <a:spcAft>
                <a:spcPts val="0"/>
              </a:spcAft>
              <a:buSzPts val="3000"/>
              <a:buChar char="►"/>
              <a:defRPr sz="3000"/>
            </a:lvl4pPr>
            <a:lvl5pPr indent="-419100" lvl="4" marL="22860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 sz="3000"/>
            </a:lvl5pPr>
            <a:lvl6pPr indent="-419100" lvl="5" marL="27432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 sz="3000"/>
            </a:lvl6pPr>
            <a:lvl7pPr indent="-419100" lvl="6" marL="32004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 sz="3000"/>
            </a:lvl7pPr>
            <a:lvl8pPr indent="-419100" lvl="7" marL="36576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 sz="3000"/>
            </a:lvl8pPr>
            <a:lvl9pPr indent="-419100" lvl="8" marL="4114800" rtl="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 sz="3000"/>
            </a:lvl9pPr>
          </a:lstStyle>
          <a:p/>
        </p:txBody>
      </p:sp>
      <p:sp>
        <p:nvSpPr>
          <p:cNvPr id="337" name="Google Shape;337;p9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38" name="Google Shape;338;p9"/>
          <p:cNvSpPr/>
          <p:nvPr/>
        </p:nvSpPr>
        <p:spPr>
          <a:xfrm flipH="1" rot="5400000">
            <a:off x="1557742" y="2176954"/>
            <a:ext cx="733800" cy="7329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9"/>
          <p:cNvSpPr/>
          <p:nvPr/>
        </p:nvSpPr>
        <p:spPr>
          <a:xfrm flipH="1">
            <a:off x="662" y="0"/>
            <a:ext cx="733038" cy="700981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0" name="Google Shape;340;p9"/>
          <p:cNvSpPr/>
          <p:nvPr/>
        </p:nvSpPr>
        <p:spPr>
          <a:xfrm flipH="1" rot="10800000">
            <a:off x="1131642" y="4097404"/>
            <a:ext cx="346500" cy="346500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41" name="Google Shape;341;p9"/>
          <p:cNvSpPr/>
          <p:nvPr/>
        </p:nvSpPr>
        <p:spPr>
          <a:xfrm flipH="1" rot="-5400000">
            <a:off x="6834" y="1475252"/>
            <a:ext cx="720000" cy="720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42" name="Google Shape;342;p9"/>
          <p:cNvSpPr/>
          <p:nvPr/>
        </p:nvSpPr>
        <p:spPr>
          <a:xfrm flipH="1">
            <a:off x="122025" y="117592"/>
            <a:ext cx="488692" cy="465577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" name="Google Shape;343;p9"/>
          <p:cNvSpPr/>
          <p:nvPr/>
        </p:nvSpPr>
        <p:spPr>
          <a:xfrm flipH="1">
            <a:off x="329083" y="315437"/>
            <a:ext cx="404616" cy="387109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4" name="Google Shape;344;p9"/>
          <p:cNvSpPr/>
          <p:nvPr/>
        </p:nvSpPr>
        <p:spPr>
          <a:xfrm flipH="1" rot="-5400000">
            <a:off x="6835" y="1746588"/>
            <a:ext cx="447750" cy="4477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9"/>
          <p:cNvSpPr/>
          <p:nvPr/>
        </p:nvSpPr>
        <p:spPr>
          <a:xfrm flipH="1">
            <a:off x="945352" y="3144071"/>
            <a:ext cx="346500" cy="346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9"/>
          <p:cNvSpPr/>
          <p:nvPr/>
        </p:nvSpPr>
        <p:spPr>
          <a:xfrm flipH="1" rot="-2700000">
            <a:off x="1007641" y="3206210"/>
            <a:ext cx="221890" cy="2218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9"/>
          <p:cNvSpPr/>
          <p:nvPr/>
        </p:nvSpPr>
        <p:spPr>
          <a:xfrm flipH="1" rot="-5400000">
            <a:off x="825202" y="3379706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8" name="Google Shape;348;p9"/>
          <p:cNvSpPr/>
          <p:nvPr/>
        </p:nvSpPr>
        <p:spPr>
          <a:xfrm rot="5400000">
            <a:off x="1172218" y="3379706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9" name="Google Shape;349;p9"/>
          <p:cNvSpPr/>
          <p:nvPr/>
        </p:nvSpPr>
        <p:spPr>
          <a:xfrm rot="-5400000">
            <a:off x="821321" y="3025694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0" name="Google Shape;350;p9"/>
          <p:cNvSpPr/>
          <p:nvPr/>
        </p:nvSpPr>
        <p:spPr>
          <a:xfrm flipH="1" rot="5400000">
            <a:off x="1168337" y="3025694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" name="Google Shape;351;p9"/>
          <p:cNvSpPr/>
          <p:nvPr/>
        </p:nvSpPr>
        <p:spPr>
          <a:xfrm flipH="1">
            <a:off x="-114" y="2195245"/>
            <a:ext cx="733800" cy="733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52" name="Google Shape;352;p9"/>
          <p:cNvSpPr/>
          <p:nvPr/>
        </p:nvSpPr>
        <p:spPr>
          <a:xfrm flipH="1">
            <a:off x="164361" y="2354794"/>
            <a:ext cx="404700" cy="4047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53" name="Google Shape;353;p9"/>
          <p:cNvSpPr/>
          <p:nvPr/>
        </p:nvSpPr>
        <p:spPr>
          <a:xfrm flipH="1">
            <a:off x="262161" y="2452300"/>
            <a:ext cx="209400" cy="209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9"/>
          <p:cNvSpPr/>
          <p:nvPr/>
        </p:nvSpPr>
        <p:spPr>
          <a:xfrm flipH="1">
            <a:off x="730394" y="16502"/>
            <a:ext cx="733800" cy="733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9"/>
          <p:cNvSpPr/>
          <p:nvPr/>
        </p:nvSpPr>
        <p:spPr>
          <a:xfrm>
            <a:off x="1038766" y="21580"/>
            <a:ext cx="448800" cy="4488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6" name="Google Shape;356;p9"/>
          <p:cNvSpPr/>
          <p:nvPr/>
        </p:nvSpPr>
        <p:spPr>
          <a:xfrm flipH="1">
            <a:off x="918174" y="148812"/>
            <a:ext cx="404700" cy="4047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9"/>
          <p:cNvSpPr/>
          <p:nvPr/>
        </p:nvSpPr>
        <p:spPr>
          <a:xfrm flipH="1">
            <a:off x="1015968" y="246318"/>
            <a:ext cx="209400" cy="2094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9"/>
          <p:cNvSpPr/>
          <p:nvPr/>
        </p:nvSpPr>
        <p:spPr>
          <a:xfrm flipH="1">
            <a:off x="1108299" y="1475253"/>
            <a:ext cx="346883" cy="337220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59" name="Google Shape;359;p9"/>
          <p:cNvSpPr/>
          <p:nvPr/>
        </p:nvSpPr>
        <p:spPr>
          <a:xfrm flipH="1">
            <a:off x="1108299" y="1858099"/>
            <a:ext cx="346883" cy="337220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0" name="Google Shape;360;p9"/>
          <p:cNvSpPr/>
          <p:nvPr/>
        </p:nvSpPr>
        <p:spPr>
          <a:xfrm>
            <a:off x="765789" y="1475253"/>
            <a:ext cx="346883" cy="337220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1" name="Google Shape;361;p9"/>
          <p:cNvSpPr/>
          <p:nvPr/>
        </p:nvSpPr>
        <p:spPr>
          <a:xfrm>
            <a:off x="765789" y="1858099"/>
            <a:ext cx="346883" cy="337220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2" name="Google Shape;362;p9"/>
          <p:cNvSpPr/>
          <p:nvPr/>
        </p:nvSpPr>
        <p:spPr>
          <a:xfrm flipH="1" rot="-5400000">
            <a:off x="242" y="3743116"/>
            <a:ext cx="733038" cy="700981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3" name="Google Shape;363;p9"/>
          <p:cNvSpPr/>
          <p:nvPr/>
        </p:nvSpPr>
        <p:spPr>
          <a:xfrm flipH="1" rot="-5400000">
            <a:off x="122305" y="3861628"/>
            <a:ext cx="488692" cy="465577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4" name="Google Shape;364;p9"/>
          <p:cNvSpPr/>
          <p:nvPr/>
        </p:nvSpPr>
        <p:spPr>
          <a:xfrm flipH="1" rot="-5400000">
            <a:off x="322952" y="3735842"/>
            <a:ext cx="404616" cy="387109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5" name="Google Shape;365;p9"/>
          <p:cNvSpPr/>
          <p:nvPr/>
        </p:nvSpPr>
        <p:spPr>
          <a:xfrm flipH="1" rot="-2700000">
            <a:off x="259820" y="6272603"/>
            <a:ext cx="221890" cy="22189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9"/>
          <p:cNvSpPr/>
          <p:nvPr/>
        </p:nvSpPr>
        <p:spPr>
          <a:xfrm flipH="1" rot="-5400000">
            <a:off x="77381" y="6446099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7" name="Google Shape;367;p9"/>
          <p:cNvSpPr/>
          <p:nvPr/>
        </p:nvSpPr>
        <p:spPr>
          <a:xfrm rot="5400000">
            <a:off x="424397" y="6446099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8" name="Google Shape;368;p9"/>
          <p:cNvSpPr/>
          <p:nvPr/>
        </p:nvSpPr>
        <p:spPr>
          <a:xfrm rot="-5400000">
            <a:off x="73500" y="6092088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69" name="Google Shape;369;p9"/>
          <p:cNvSpPr/>
          <p:nvPr/>
        </p:nvSpPr>
        <p:spPr>
          <a:xfrm flipH="1" rot="5400000">
            <a:off x="420516" y="6092088"/>
            <a:ext cx="247500" cy="247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0" name="Google Shape;370;p9"/>
          <p:cNvSpPr/>
          <p:nvPr/>
        </p:nvSpPr>
        <p:spPr>
          <a:xfrm flipH="1">
            <a:off x="1469199" y="736138"/>
            <a:ext cx="733800" cy="733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1" name="Google Shape;371;p9"/>
          <p:cNvSpPr/>
          <p:nvPr/>
        </p:nvSpPr>
        <p:spPr>
          <a:xfrm flipH="1">
            <a:off x="1633673" y="895687"/>
            <a:ext cx="404700" cy="4047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2" name="Google Shape;372;p9"/>
          <p:cNvSpPr/>
          <p:nvPr/>
        </p:nvSpPr>
        <p:spPr>
          <a:xfrm flipH="1">
            <a:off x="1731474" y="993194"/>
            <a:ext cx="209400" cy="2094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9"/>
          <p:cNvSpPr/>
          <p:nvPr/>
        </p:nvSpPr>
        <p:spPr>
          <a:xfrm flipH="1">
            <a:off x="1131120" y="3743303"/>
            <a:ext cx="346500" cy="3465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4" name="Google Shape;374;p9"/>
          <p:cNvSpPr/>
          <p:nvPr/>
        </p:nvSpPr>
        <p:spPr>
          <a:xfrm flipH="1">
            <a:off x="763206" y="3743303"/>
            <a:ext cx="346500" cy="3465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5" name="Google Shape;375;p9"/>
          <p:cNvSpPr/>
          <p:nvPr/>
        </p:nvSpPr>
        <p:spPr>
          <a:xfrm flipH="1">
            <a:off x="764554" y="4097350"/>
            <a:ext cx="346500" cy="3465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6" name="Google Shape;376;p9"/>
          <p:cNvSpPr/>
          <p:nvPr/>
        </p:nvSpPr>
        <p:spPr>
          <a:xfrm flipH="1" rot="-2700000">
            <a:off x="893111" y="5503675"/>
            <a:ext cx="346624" cy="346624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7" name="Google Shape;377;p9"/>
          <p:cNvSpPr/>
          <p:nvPr/>
        </p:nvSpPr>
        <p:spPr>
          <a:xfrm flipH="1" rot="-5400000">
            <a:off x="983619" y="5594129"/>
            <a:ext cx="165600" cy="165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9"/>
          <p:cNvSpPr/>
          <p:nvPr/>
        </p:nvSpPr>
        <p:spPr>
          <a:xfrm flipH="1" rot="-2700000">
            <a:off x="1712381" y="3153126"/>
            <a:ext cx="346624" cy="346624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79" name="Google Shape;379;p9"/>
          <p:cNvSpPr/>
          <p:nvPr/>
        </p:nvSpPr>
        <p:spPr>
          <a:xfrm flipH="1" rot="-8092115">
            <a:off x="1793252" y="3234189"/>
            <a:ext cx="184980" cy="18476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9"/>
          <p:cNvSpPr/>
          <p:nvPr/>
        </p:nvSpPr>
        <p:spPr>
          <a:xfrm flipH="1" rot="-5395828">
            <a:off x="1870102" y="89632"/>
            <a:ext cx="247200" cy="247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9"/>
          <p:cNvSpPr/>
          <p:nvPr/>
        </p:nvSpPr>
        <p:spPr>
          <a:xfrm flipH="1" rot="-10792187">
            <a:off x="1928096" y="147133"/>
            <a:ext cx="132000" cy="132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9"/>
          <p:cNvSpPr/>
          <p:nvPr/>
        </p:nvSpPr>
        <p:spPr>
          <a:xfrm flipH="1" rot="-5395828">
            <a:off x="1583964" y="89513"/>
            <a:ext cx="247200" cy="247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9"/>
          <p:cNvSpPr/>
          <p:nvPr/>
        </p:nvSpPr>
        <p:spPr>
          <a:xfrm flipH="1" rot="-10792187">
            <a:off x="1641958" y="147014"/>
            <a:ext cx="132000" cy="132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9"/>
          <p:cNvSpPr/>
          <p:nvPr/>
        </p:nvSpPr>
        <p:spPr>
          <a:xfrm flipH="1" rot="-5395828">
            <a:off x="1864463" y="384022"/>
            <a:ext cx="247200" cy="247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9"/>
          <p:cNvSpPr/>
          <p:nvPr/>
        </p:nvSpPr>
        <p:spPr>
          <a:xfrm flipH="1" rot="-10792187">
            <a:off x="1922456" y="441523"/>
            <a:ext cx="132000" cy="132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9"/>
          <p:cNvSpPr/>
          <p:nvPr/>
        </p:nvSpPr>
        <p:spPr>
          <a:xfrm flipH="1" rot="-5395828">
            <a:off x="1578325" y="383903"/>
            <a:ext cx="247200" cy="247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9"/>
          <p:cNvSpPr/>
          <p:nvPr/>
        </p:nvSpPr>
        <p:spPr>
          <a:xfrm flipH="1" rot="-10792187">
            <a:off x="1636318" y="441404"/>
            <a:ext cx="132000" cy="132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9"/>
          <p:cNvSpPr/>
          <p:nvPr/>
        </p:nvSpPr>
        <p:spPr>
          <a:xfrm flipH="1">
            <a:off x="67293" y="4593853"/>
            <a:ext cx="610800" cy="610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9"/>
          <p:cNvSpPr/>
          <p:nvPr/>
        </p:nvSpPr>
        <p:spPr>
          <a:xfrm>
            <a:off x="-6844" y="4539229"/>
            <a:ext cx="375085" cy="36463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90" name="Google Shape;390;p9"/>
          <p:cNvSpPr/>
          <p:nvPr/>
        </p:nvSpPr>
        <p:spPr>
          <a:xfrm flipH="1">
            <a:off x="369914" y="4539229"/>
            <a:ext cx="375085" cy="36463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91" name="Google Shape;391;p9"/>
          <p:cNvSpPr/>
          <p:nvPr/>
        </p:nvSpPr>
        <p:spPr>
          <a:xfrm flipH="1" rot="10800000">
            <a:off x="-10643" y="4894585"/>
            <a:ext cx="375085" cy="36463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92" name="Google Shape;392;p9"/>
          <p:cNvSpPr/>
          <p:nvPr/>
        </p:nvSpPr>
        <p:spPr>
          <a:xfrm rot="10800000">
            <a:off x="366114" y="4894585"/>
            <a:ext cx="375085" cy="364637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93" name="Google Shape;393;p9"/>
          <p:cNvSpPr/>
          <p:nvPr/>
        </p:nvSpPr>
        <p:spPr>
          <a:xfrm flipH="1">
            <a:off x="1555137" y="2176910"/>
            <a:ext cx="733800" cy="7329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9"/>
          <p:cNvSpPr/>
          <p:nvPr/>
        </p:nvSpPr>
        <p:spPr>
          <a:xfrm flipH="1" rot="2700000">
            <a:off x="1801614" y="2066877"/>
            <a:ext cx="240558" cy="240558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395" name="Google Shape;395;p9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p10"/>
          <p:cNvSpPr txBox="1"/>
          <p:nvPr>
            <p:ph type="title"/>
          </p:nvPr>
        </p:nvSpPr>
        <p:spPr>
          <a:xfrm>
            <a:off x="748375" y="701850"/>
            <a:ext cx="42153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  <p:sp>
        <p:nvSpPr>
          <p:cNvPr id="398" name="Google Shape;398;p10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99" name="Google Shape;399;p10"/>
          <p:cNvSpPr/>
          <p:nvPr/>
        </p:nvSpPr>
        <p:spPr>
          <a:xfrm rot="10800000">
            <a:off x="7694040" y="3404309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10"/>
          <p:cNvSpPr/>
          <p:nvPr/>
        </p:nvSpPr>
        <p:spPr>
          <a:xfrm rot="10800000">
            <a:off x="11064738" y="1120747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10"/>
          <p:cNvSpPr/>
          <p:nvPr/>
        </p:nvSpPr>
        <p:spPr>
          <a:xfrm>
            <a:off x="9960039" y="1127260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10"/>
          <p:cNvSpPr/>
          <p:nvPr/>
        </p:nvSpPr>
        <p:spPr>
          <a:xfrm rot="-5400000">
            <a:off x="6555123" y="26060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10"/>
          <p:cNvSpPr/>
          <p:nvPr/>
        </p:nvSpPr>
        <p:spPr>
          <a:xfrm rot="5400000">
            <a:off x="10520706" y="3950556"/>
            <a:ext cx="532200" cy="532200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04" name="Google Shape;404;p10"/>
          <p:cNvSpPr/>
          <p:nvPr/>
        </p:nvSpPr>
        <p:spPr>
          <a:xfrm>
            <a:off x="8846290" y="11104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05" name="Google Shape;405;p10"/>
          <p:cNvSpPr/>
          <p:nvPr/>
        </p:nvSpPr>
        <p:spPr>
          <a:xfrm rot="-5400000">
            <a:off x="6745677" y="205572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6" name="Google Shape;406;p10"/>
          <p:cNvSpPr/>
          <p:nvPr/>
        </p:nvSpPr>
        <p:spPr>
          <a:xfrm rot="-5400000">
            <a:off x="7051044" y="521544"/>
            <a:ext cx="620061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7" name="Google Shape;407;p10"/>
          <p:cNvSpPr/>
          <p:nvPr/>
        </p:nvSpPr>
        <p:spPr>
          <a:xfrm>
            <a:off x="9262899" y="11106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10"/>
          <p:cNvSpPr/>
          <p:nvPr/>
        </p:nvSpPr>
        <p:spPr>
          <a:xfrm rot="-5400000">
            <a:off x="7986170" y="297688"/>
            <a:ext cx="532200" cy="5322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10"/>
          <p:cNvSpPr/>
          <p:nvPr/>
        </p:nvSpPr>
        <p:spPr>
          <a:xfrm rot="-2700000">
            <a:off x="8081664" y="393299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10"/>
          <p:cNvSpPr/>
          <p:nvPr/>
        </p:nvSpPr>
        <p:spPr>
          <a:xfrm>
            <a:off x="8347962" y="113390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" name="Google Shape;411;p10"/>
          <p:cNvSpPr/>
          <p:nvPr/>
        </p:nvSpPr>
        <p:spPr>
          <a:xfrm flipH="1" rot="10800000">
            <a:off x="8347962" y="645964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" name="Google Shape;412;p10"/>
          <p:cNvSpPr/>
          <p:nvPr/>
        </p:nvSpPr>
        <p:spPr>
          <a:xfrm flipH="1">
            <a:off x="7804175" y="107431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" name="Google Shape;413;p10"/>
          <p:cNvSpPr/>
          <p:nvPr/>
        </p:nvSpPr>
        <p:spPr>
          <a:xfrm rot="10800000">
            <a:off x="7804175" y="640005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4" name="Google Shape;414;p10"/>
          <p:cNvSpPr/>
          <p:nvPr/>
        </p:nvSpPr>
        <p:spPr>
          <a:xfrm rot="-5400000">
            <a:off x="9952066" y="617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15" name="Google Shape;415;p10"/>
          <p:cNvSpPr/>
          <p:nvPr/>
        </p:nvSpPr>
        <p:spPr>
          <a:xfrm rot="-5400000">
            <a:off x="10196737" y="253350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16" name="Google Shape;416;p10"/>
          <p:cNvSpPr/>
          <p:nvPr/>
        </p:nvSpPr>
        <p:spPr>
          <a:xfrm rot="-5400000">
            <a:off x="10346448" y="403049"/>
            <a:ext cx="3216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10"/>
          <p:cNvSpPr/>
          <p:nvPr/>
        </p:nvSpPr>
        <p:spPr>
          <a:xfrm rot="-5400000">
            <a:off x="11089869" y="8741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10"/>
          <p:cNvSpPr/>
          <p:nvPr/>
        </p:nvSpPr>
        <p:spPr>
          <a:xfrm rot="-5400000">
            <a:off x="11324054" y="250703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10"/>
          <p:cNvSpPr/>
          <p:nvPr/>
        </p:nvSpPr>
        <p:spPr>
          <a:xfrm rot="-5400000">
            <a:off x="11467174" y="393493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20" name="Google Shape;420;p10"/>
          <p:cNvSpPr/>
          <p:nvPr/>
        </p:nvSpPr>
        <p:spPr>
          <a:xfrm>
            <a:off x="11494865" y="11106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21" name="Google Shape;421;p10"/>
          <p:cNvSpPr/>
          <p:nvPr/>
        </p:nvSpPr>
        <p:spPr>
          <a:xfrm rot="-5400000">
            <a:off x="6606827" y="1122243"/>
            <a:ext cx="1126200" cy="1126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10"/>
          <p:cNvSpPr/>
          <p:nvPr/>
        </p:nvSpPr>
        <p:spPr>
          <a:xfrm flipH="1" rot="-5400000">
            <a:off x="6614324" y="1595538"/>
            <a:ext cx="689100" cy="6891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" name="Google Shape;423;p10"/>
          <p:cNvSpPr/>
          <p:nvPr/>
        </p:nvSpPr>
        <p:spPr>
          <a:xfrm rot="-5400000">
            <a:off x="6809675" y="1410759"/>
            <a:ext cx="621000" cy="621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10"/>
          <p:cNvSpPr/>
          <p:nvPr/>
        </p:nvSpPr>
        <p:spPr>
          <a:xfrm rot="-5400000">
            <a:off x="6959386" y="1560448"/>
            <a:ext cx="3216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10"/>
          <p:cNvSpPr/>
          <p:nvPr/>
        </p:nvSpPr>
        <p:spPr>
          <a:xfrm rot="-5400000">
            <a:off x="8838867" y="1709315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26" name="Google Shape;426;p10"/>
          <p:cNvSpPr/>
          <p:nvPr/>
        </p:nvSpPr>
        <p:spPr>
          <a:xfrm rot="-5400000">
            <a:off x="9426688" y="1709315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27" name="Google Shape;427;p10"/>
          <p:cNvSpPr/>
          <p:nvPr/>
        </p:nvSpPr>
        <p:spPr>
          <a:xfrm flipH="1" rot="-5400000">
            <a:off x="8838867" y="1183832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28" name="Google Shape;428;p10"/>
          <p:cNvSpPr/>
          <p:nvPr/>
        </p:nvSpPr>
        <p:spPr>
          <a:xfrm flipH="1" rot="-5400000">
            <a:off x="9426688" y="1183832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29" name="Google Shape;429;p10"/>
          <p:cNvSpPr/>
          <p:nvPr/>
        </p:nvSpPr>
        <p:spPr>
          <a:xfrm rot="-5400000">
            <a:off x="11064678" y="1126101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10"/>
          <p:cNvSpPr/>
          <p:nvPr/>
        </p:nvSpPr>
        <p:spPr>
          <a:xfrm rot="5400000">
            <a:off x="9959725" y="1127072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10"/>
          <p:cNvSpPr/>
          <p:nvPr/>
        </p:nvSpPr>
        <p:spPr>
          <a:xfrm rot="-2700000">
            <a:off x="10862316" y="1504420"/>
            <a:ext cx="399657" cy="39965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" name="Google Shape;432;p10"/>
          <p:cNvSpPr/>
          <p:nvPr/>
        </p:nvSpPr>
        <p:spPr>
          <a:xfrm>
            <a:off x="11064989" y="2281365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33" name="Google Shape;433;p10"/>
          <p:cNvSpPr/>
          <p:nvPr/>
        </p:nvSpPr>
        <p:spPr>
          <a:xfrm>
            <a:off x="11253817" y="2461916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34" name="Google Shape;434;p10"/>
          <p:cNvSpPr/>
          <p:nvPr/>
        </p:nvSpPr>
        <p:spPr>
          <a:xfrm>
            <a:off x="11064990" y="2765686"/>
            <a:ext cx="620060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5" name="Google Shape;435;p10"/>
          <p:cNvSpPr/>
          <p:nvPr/>
        </p:nvSpPr>
        <p:spPr>
          <a:xfrm rot="-2700000">
            <a:off x="10330511" y="2601244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10"/>
          <p:cNvSpPr/>
          <p:nvPr/>
        </p:nvSpPr>
        <p:spPr>
          <a:xfrm>
            <a:off x="10596810" y="2321335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37" name="Google Shape;437;p10"/>
          <p:cNvSpPr/>
          <p:nvPr/>
        </p:nvSpPr>
        <p:spPr>
          <a:xfrm flipH="1" rot="10800000">
            <a:off x="10596810" y="2853908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38" name="Google Shape;438;p10"/>
          <p:cNvSpPr/>
          <p:nvPr/>
        </p:nvSpPr>
        <p:spPr>
          <a:xfrm flipH="1">
            <a:off x="10053022" y="2315376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39" name="Google Shape;439;p10"/>
          <p:cNvSpPr/>
          <p:nvPr/>
        </p:nvSpPr>
        <p:spPr>
          <a:xfrm rot="10800000">
            <a:off x="10053022" y="2847949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0" name="Google Shape;440;p10"/>
          <p:cNvSpPr/>
          <p:nvPr/>
        </p:nvSpPr>
        <p:spPr>
          <a:xfrm rot="-5400000">
            <a:off x="7711756" y="2256608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1" name="Google Shape;441;p10"/>
          <p:cNvSpPr/>
          <p:nvPr/>
        </p:nvSpPr>
        <p:spPr>
          <a:xfrm rot="-5400000">
            <a:off x="7956427" y="2509341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2" name="Google Shape;442;p10"/>
          <p:cNvSpPr/>
          <p:nvPr/>
        </p:nvSpPr>
        <p:spPr>
          <a:xfrm rot="-5400000">
            <a:off x="8106138" y="2659040"/>
            <a:ext cx="321600" cy="321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10"/>
          <p:cNvSpPr/>
          <p:nvPr/>
        </p:nvSpPr>
        <p:spPr>
          <a:xfrm rot="-5400000">
            <a:off x="9977205" y="3949573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4" name="Google Shape;444;p10"/>
          <p:cNvSpPr/>
          <p:nvPr/>
        </p:nvSpPr>
        <p:spPr>
          <a:xfrm rot="-5400000">
            <a:off x="9977205" y="3384674"/>
            <a:ext cx="532200" cy="532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5" name="Google Shape;445;p10"/>
          <p:cNvSpPr/>
          <p:nvPr/>
        </p:nvSpPr>
        <p:spPr>
          <a:xfrm rot="-5400000">
            <a:off x="10520807" y="3386745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6" name="Google Shape;446;p10"/>
          <p:cNvSpPr/>
          <p:nvPr/>
        </p:nvSpPr>
        <p:spPr>
          <a:xfrm rot="-2701370">
            <a:off x="9132979" y="3700976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7" name="Google Shape;447;p10"/>
          <p:cNvSpPr/>
          <p:nvPr/>
        </p:nvSpPr>
        <p:spPr>
          <a:xfrm>
            <a:off x="9271856" y="3840108"/>
            <a:ext cx="254400" cy="254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p10"/>
          <p:cNvSpPr/>
          <p:nvPr/>
        </p:nvSpPr>
        <p:spPr>
          <a:xfrm rot="-2701370">
            <a:off x="5647384" y="2587068"/>
            <a:ext cx="532239" cy="53223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49" name="Google Shape;449;p10"/>
          <p:cNvSpPr/>
          <p:nvPr/>
        </p:nvSpPr>
        <p:spPr>
          <a:xfrm rot="2697425">
            <a:off x="5771778" y="2711464"/>
            <a:ext cx="283196" cy="28319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p10"/>
          <p:cNvSpPr/>
          <p:nvPr/>
        </p:nvSpPr>
        <p:spPr>
          <a:xfrm rot="-5400000">
            <a:off x="7694487" y="3400699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10"/>
          <p:cNvSpPr/>
          <p:nvPr/>
        </p:nvSpPr>
        <p:spPr>
          <a:xfrm rot="-8100000">
            <a:off x="7515177" y="3779790"/>
            <a:ext cx="369534" cy="369534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52" name="Google Shape;452;p10"/>
          <p:cNvSpPr txBox="1"/>
          <p:nvPr>
            <p:ph idx="2" type="sldNum"/>
          </p:nvPr>
        </p:nvSpPr>
        <p:spPr>
          <a:xfrm>
            <a:off x="5417922" y="395198"/>
            <a:ext cx="796200" cy="570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53" name="Google Shape;453;p10"/>
          <p:cNvSpPr/>
          <p:nvPr/>
        </p:nvSpPr>
        <p:spPr>
          <a:xfrm>
            <a:off x="5348354" y="770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10"/>
          <p:cNvSpPr/>
          <p:nvPr/>
        </p:nvSpPr>
        <p:spPr>
          <a:xfrm>
            <a:off x="5589992" y="234956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10"/>
          <p:cNvSpPr/>
          <p:nvPr/>
        </p:nvSpPr>
        <p:spPr>
          <a:xfrm>
            <a:off x="5733102" y="378076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56" name="Google Shape;456;p10"/>
          <p:cNvSpPr/>
          <p:nvPr/>
        </p:nvSpPr>
        <p:spPr>
          <a:xfrm rot="5400000">
            <a:off x="5734489" y="405766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57" name="Google Shape;457;p10"/>
          <p:cNvSpPr/>
          <p:nvPr/>
        </p:nvSpPr>
        <p:spPr>
          <a:xfrm rot="5400000">
            <a:off x="5333165" y="1167976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58" name="Google Shape;458;p10"/>
          <p:cNvSpPr/>
          <p:nvPr/>
        </p:nvSpPr>
        <p:spPr>
          <a:xfrm rot="5400000">
            <a:off x="5751664" y="1584585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p10"/>
          <p:cNvSpPr/>
          <p:nvPr/>
        </p:nvSpPr>
        <p:spPr>
          <a:xfrm rot="5400000">
            <a:off x="6154414" y="1984749"/>
            <a:ext cx="285750" cy="2857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60" name="Google Shape;460;p10"/>
          <p:cNvSpPr/>
          <p:nvPr/>
        </p:nvSpPr>
        <p:spPr>
          <a:xfrm rot="-2701370">
            <a:off x="8008734" y="4880831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61" name="Google Shape;461;p10"/>
          <p:cNvSpPr/>
          <p:nvPr/>
        </p:nvSpPr>
        <p:spPr>
          <a:xfrm rot="2697425">
            <a:off x="8133128" y="5005227"/>
            <a:ext cx="283196" cy="283196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462" name="Shape 4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3" name="Google Shape;463;p11"/>
          <p:cNvSpPr txBox="1"/>
          <p:nvPr>
            <p:ph idx="1" type="body"/>
          </p:nvPr>
        </p:nvSpPr>
        <p:spPr>
          <a:xfrm>
            <a:off x="360679" y="2913092"/>
            <a:ext cx="7998600" cy="806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6000"/>
              <a:buFont typeface="Pridi"/>
              <a:buNone/>
              <a:defRPr b="1" sz="6000">
                <a:latin typeface="Pridi"/>
                <a:ea typeface="Pridi"/>
                <a:cs typeface="Pridi"/>
                <a:sym typeface="Pridi"/>
              </a:defRPr>
            </a:lvl1pPr>
          </a:lstStyle>
          <a:p/>
        </p:txBody>
      </p:sp>
      <p:sp>
        <p:nvSpPr>
          <p:cNvPr id="464" name="Google Shape;464;p1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465" name="Shape 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6" name="Google Shape;466;p1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467" name="Shape 4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8" name="Google Shape;468;p13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69" name="Google Shape;469;p13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470" name="Google Shape;470;p13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471" name="Google Shape;471;p13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472" name="Google Shape;472;p13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473" name="Google Shape;473;p13"/>
          <p:cNvSpPr txBox="1"/>
          <p:nvPr>
            <p:ph idx="4" type="subTitle"/>
          </p:nvPr>
        </p:nvSpPr>
        <p:spPr>
          <a:xfrm>
            <a:off x="272730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474" name="Google Shape;474;p13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475" name="Google Shape;475;p13"/>
          <p:cNvSpPr txBox="1"/>
          <p:nvPr>
            <p:ph idx="6" type="subTitle"/>
          </p:nvPr>
        </p:nvSpPr>
        <p:spPr>
          <a:xfrm>
            <a:off x="5045864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476" name="Google Shape;476;p13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477" name="Google Shape;477;p13"/>
          <p:cNvSpPr txBox="1"/>
          <p:nvPr>
            <p:ph idx="8" type="subTitle"/>
          </p:nvPr>
        </p:nvSpPr>
        <p:spPr>
          <a:xfrm>
            <a:off x="736442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478" name="Google Shape;478;p13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►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►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479" name="Google Shape;479;p13"/>
          <p:cNvSpPr txBox="1"/>
          <p:nvPr>
            <p:ph idx="13" type="subTitle"/>
          </p:nvPr>
        </p:nvSpPr>
        <p:spPr>
          <a:xfrm>
            <a:off x="968299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1" name="Google Shape;481;p1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82" name="Google Shape;482;p14"/>
          <p:cNvSpPr txBox="1"/>
          <p:nvPr>
            <p:ph type="title"/>
          </p:nvPr>
        </p:nvSpPr>
        <p:spPr>
          <a:xfrm>
            <a:off x="5685450" y="1123500"/>
            <a:ext cx="60912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483" name="Google Shape;483;p14"/>
          <p:cNvSpPr/>
          <p:nvPr/>
        </p:nvSpPr>
        <p:spPr>
          <a:xfrm rot="5400000">
            <a:off x="3403710" y="3371406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14"/>
          <p:cNvSpPr/>
          <p:nvPr/>
        </p:nvSpPr>
        <p:spPr>
          <a:xfrm rot="5400000">
            <a:off x="1120149" y="708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14"/>
          <p:cNvSpPr/>
          <p:nvPr/>
        </p:nvSpPr>
        <p:spPr>
          <a:xfrm rot="-5400000">
            <a:off x="1126661" y="1105407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14"/>
          <p:cNvSpPr/>
          <p:nvPr/>
        </p:nvSpPr>
        <p:spPr>
          <a:xfrm rot="10800000">
            <a:off x="-4" y="4535445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7" name="Google Shape;487;p14"/>
          <p:cNvSpPr/>
          <p:nvPr/>
        </p:nvSpPr>
        <p:spPr>
          <a:xfrm>
            <a:off x="3950557" y="1138740"/>
            <a:ext cx="532200" cy="532200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88" name="Google Shape;488;p14"/>
          <p:cNvSpPr/>
          <p:nvPr/>
        </p:nvSpPr>
        <p:spPr>
          <a:xfrm rot="-5400000">
            <a:off x="11106" y="2238356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89" name="Google Shape;489;p14"/>
          <p:cNvSpPr/>
          <p:nvPr/>
        </p:nvSpPr>
        <p:spPr>
          <a:xfrm rot="10800000">
            <a:off x="189510" y="4713231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14"/>
          <p:cNvSpPr/>
          <p:nvPr/>
        </p:nvSpPr>
        <p:spPr>
          <a:xfrm rot="10800000">
            <a:off x="507078" y="4535009"/>
            <a:ext cx="620061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14"/>
          <p:cNvSpPr/>
          <p:nvPr/>
        </p:nvSpPr>
        <p:spPr>
          <a:xfrm rot="-5400000">
            <a:off x="11107" y="2240247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14"/>
          <p:cNvSpPr/>
          <p:nvPr/>
        </p:nvSpPr>
        <p:spPr>
          <a:xfrm rot="10800000">
            <a:off x="297689" y="3673276"/>
            <a:ext cx="532200" cy="5322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14"/>
          <p:cNvSpPr/>
          <p:nvPr/>
        </p:nvSpPr>
        <p:spPr>
          <a:xfrm rot="-8100000">
            <a:off x="393301" y="3768874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14"/>
          <p:cNvSpPr/>
          <p:nvPr/>
        </p:nvSpPr>
        <p:spPr>
          <a:xfrm rot="-5400000">
            <a:off x="113392" y="3463434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5" name="Google Shape;495;p14"/>
          <p:cNvSpPr/>
          <p:nvPr/>
        </p:nvSpPr>
        <p:spPr>
          <a:xfrm flipH="1" rot="5400000">
            <a:off x="645965" y="3463434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6" name="Google Shape;496;p14"/>
          <p:cNvSpPr/>
          <p:nvPr/>
        </p:nvSpPr>
        <p:spPr>
          <a:xfrm flipH="1" rot="-5400000">
            <a:off x="107433" y="4007221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7" name="Google Shape;497;p14"/>
          <p:cNvSpPr/>
          <p:nvPr/>
        </p:nvSpPr>
        <p:spPr>
          <a:xfrm rot="5400000">
            <a:off x="640006" y="4007221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8" name="Google Shape;498;p14"/>
          <p:cNvSpPr/>
          <p:nvPr/>
        </p:nvSpPr>
        <p:spPr>
          <a:xfrm rot="10800000">
            <a:off x="919" y="1113080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499" name="Google Shape;499;p14"/>
          <p:cNvSpPr/>
          <p:nvPr/>
        </p:nvSpPr>
        <p:spPr>
          <a:xfrm rot="10800000">
            <a:off x="253352" y="1373909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00" name="Google Shape;500;p14"/>
          <p:cNvSpPr/>
          <p:nvPr/>
        </p:nvSpPr>
        <p:spPr>
          <a:xfrm rot="10800000">
            <a:off x="403051" y="1523598"/>
            <a:ext cx="3216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14"/>
          <p:cNvSpPr/>
          <p:nvPr/>
        </p:nvSpPr>
        <p:spPr>
          <a:xfrm rot="10800000">
            <a:off x="8742" y="24778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14"/>
          <p:cNvSpPr/>
          <p:nvPr/>
        </p:nvSpPr>
        <p:spPr>
          <a:xfrm rot="10800000">
            <a:off x="250704" y="274192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14"/>
          <p:cNvSpPr/>
          <p:nvPr/>
        </p:nvSpPr>
        <p:spPr>
          <a:xfrm rot="10800000">
            <a:off x="393494" y="416972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04" name="Google Shape;504;p14"/>
          <p:cNvSpPr/>
          <p:nvPr/>
        </p:nvSpPr>
        <p:spPr>
          <a:xfrm rot="-5400000">
            <a:off x="11107" y="8281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05" name="Google Shape;505;p14"/>
          <p:cNvSpPr/>
          <p:nvPr/>
        </p:nvSpPr>
        <p:spPr>
          <a:xfrm rot="10800000">
            <a:off x="1122544" y="4458319"/>
            <a:ext cx="1126200" cy="1126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6" name="Google Shape;506;p14"/>
          <p:cNvSpPr/>
          <p:nvPr/>
        </p:nvSpPr>
        <p:spPr>
          <a:xfrm flipH="1" rot="10800000">
            <a:off x="1595540" y="4888222"/>
            <a:ext cx="689100" cy="6891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7" name="Google Shape;507;p14"/>
          <p:cNvSpPr/>
          <p:nvPr/>
        </p:nvSpPr>
        <p:spPr>
          <a:xfrm rot="10800000">
            <a:off x="1410761" y="4760971"/>
            <a:ext cx="621000" cy="621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14"/>
          <p:cNvSpPr/>
          <p:nvPr/>
        </p:nvSpPr>
        <p:spPr>
          <a:xfrm rot="10800000">
            <a:off x="1560450" y="4910660"/>
            <a:ext cx="3216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9" name="Google Shape;509;p14"/>
          <p:cNvSpPr/>
          <p:nvPr/>
        </p:nvSpPr>
        <p:spPr>
          <a:xfrm rot="10800000">
            <a:off x="1701892" y="2827187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10" name="Google Shape;510;p14"/>
          <p:cNvSpPr/>
          <p:nvPr/>
        </p:nvSpPr>
        <p:spPr>
          <a:xfrm rot="10800000">
            <a:off x="1701892" y="2239366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11" name="Google Shape;511;p14"/>
          <p:cNvSpPr/>
          <p:nvPr/>
        </p:nvSpPr>
        <p:spPr>
          <a:xfrm flipH="1" rot="10800000">
            <a:off x="1176410" y="2827187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12" name="Google Shape;512;p14"/>
          <p:cNvSpPr/>
          <p:nvPr/>
        </p:nvSpPr>
        <p:spPr>
          <a:xfrm flipH="1" rot="10800000">
            <a:off x="1176410" y="2239366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13" name="Google Shape;513;p14"/>
          <p:cNvSpPr/>
          <p:nvPr/>
        </p:nvSpPr>
        <p:spPr>
          <a:xfrm rot="10800000">
            <a:off x="1125803" y="1068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" name="Google Shape;514;p14"/>
          <p:cNvSpPr/>
          <p:nvPr/>
        </p:nvSpPr>
        <p:spPr>
          <a:xfrm>
            <a:off x="1126774" y="1106021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5" name="Google Shape;515;p14"/>
          <p:cNvSpPr/>
          <p:nvPr/>
        </p:nvSpPr>
        <p:spPr>
          <a:xfrm rot="-8100000">
            <a:off x="1504422" y="929674"/>
            <a:ext cx="399657" cy="39965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6" name="Google Shape;516;p14"/>
          <p:cNvSpPr/>
          <p:nvPr/>
        </p:nvSpPr>
        <p:spPr>
          <a:xfrm rot="-5400000">
            <a:off x="2255301" y="25580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17" name="Google Shape;517;p14"/>
          <p:cNvSpPr/>
          <p:nvPr/>
        </p:nvSpPr>
        <p:spPr>
          <a:xfrm rot="-5400000">
            <a:off x="2445854" y="205091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18" name="Google Shape;518;p14"/>
          <p:cNvSpPr/>
          <p:nvPr/>
        </p:nvSpPr>
        <p:spPr>
          <a:xfrm rot="-5400000">
            <a:off x="2751220" y="521063"/>
            <a:ext cx="620061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9" name="Google Shape;519;p14"/>
          <p:cNvSpPr/>
          <p:nvPr/>
        </p:nvSpPr>
        <p:spPr>
          <a:xfrm rot="-8100000">
            <a:off x="2601245" y="1520027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0" name="Google Shape;520;p14"/>
          <p:cNvSpPr/>
          <p:nvPr/>
        </p:nvSpPr>
        <p:spPr>
          <a:xfrm rot="-5400000">
            <a:off x="2321336" y="1214586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1" name="Google Shape;521;p14"/>
          <p:cNvSpPr/>
          <p:nvPr/>
        </p:nvSpPr>
        <p:spPr>
          <a:xfrm flipH="1" rot="5400000">
            <a:off x="2853910" y="1214586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2" name="Google Shape;522;p14"/>
          <p:cNvSpPr/>
          <p:nvPr/>
        </p:nvSpPr>
        <p:spPr>
          <a:xfrm flipH="1" rot="-5400000">
            <a:off x="2315377" y="1758374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3" name="Google Shape;523;p14"/>
          <p:cNvSpPr/>
          <p:nvPr/>
        </p:nvSpPr>
        <p:spPr>
          <a:xfrm rot="5400000">
            <a:off x="2847951" y="1758374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4" name="Google Shape;524;p14"/>
          <p:cNvSpPr/>
          <p:nvPr/>
        </p:nvSpPr>
        <p:spPr>
          <a:xfrm rot="10800000">
            <a:off x="2256910" y="3353391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5" name="Google Shape;525;p14"/>
          <p:cNvSpPr/>
          <p:nvPr/>
        </p:nvSpPr>
        <p:spPr>
          <a:xfrm rot="10800000">
            <a:off x="2509343" y="3614219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6" name="Google Shape;526;p14"/>
          <p:cNvSpPr/>
          <p:nvPr/>
        </p:nvSpPr>
        <p:spPr>
          <a:xfrm rot="10800000">
            <a:off x="2659042" y="3763908"/>
            <a:ext cx="321600" cy="321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7" name="Google Shape;527;p14"/>
          <p:cNvSpPr/>
          <p:nvPr/>
        </p:nvSpPr>
        <p:spPr>
          <a:xfrm rot="10800000">
            <a:off x="3949575" y="1682241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8" name="Google Shape;528;p14"/>
          <p:cNvSpPr/>
          <p:nvPr/>
        </p:nvSpPr>
        <p:spPr>
          <a:xfrm rot="10800000">
            <a:off x="3384676" y="1682241"/>
            <a:ext cx="532200" cy="532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29" name="Google Shape;529;p14"/>
          <p:cNvSpPr/>
          <p:nvPr/>
        </p:nvSpPr>
        <p:spPr>
          <a:xfrm rot="10800000">
            <a:off x="3386747" y="1138639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30" name="Google Shape;530;p14"/>
          <p:cNvSpPr/>
          <p:nvPr/>
        </p:nvSpPr>
        <p:spPr>
          <a:xfrm rot="-8101370">
            <a:off x="3700978" y="2526427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31" name="Google Shape;531;p14"/>
          <p:cNvSpPr/>
          <p:nvPr/>
        </p:nvSpPr>
        <p:spPr>
          <a:xfrm rot="-5400000">
            <a:off x="3840110" y="2665390"/>
            <a:ext cx="254400" cy="254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2" name="Google Shape;532;p14"/>
          <p:cNvSpPr/>
          <p:nvPr/>
        </p:nvSpPr>
        <p:spPr>
          <a:xfrm rot="-8101370">
            <a:off x="2587070" y="6012023"/>
            <a:ext cx="532239" cy="53223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33" name="Google Shape;533;p14"/>
          <p:cNvSpPr/>
          <p:nvPr/>
        </p:nvSpPr>
        <p:spPr>
          <a:xfrm rot="-2702575">
            <a:off x="2711466" y="6136672"/>
            <a:ext cx="283196" cy="28319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p14"/>
          <p:cNvSpPr/>
          <p:nvPr/>
        </p:nvSpPr>
        <p:spPr>
          <a:xfrm rot="10800000">
            <a:off x="3400401" y="3371259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" name="Google Shape;535;p14"/>
          <p:cNvSpPr/>
          <p:nvPr/>
        </p:nvSpPr>
        <p:spPr>
          <a:xfrm rot="8100000">
            <a:off x="3779792" y="4306935"/>
            <a:ext cx="369534" cy="369534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36" name="Google Shape;536;p14"/>
          <p:cNvSpPr txBox="1"/>
          <p:nvPr>
            <p:ph idx="2" type="sldNum"/>
          </p:nvPr>
        </p:nvSpPr>
        <p:spPr>
          <a:xfrm rot="-5400000">
            <a:off x="282550" y="6090174"/>
            <a:ext cx="796200" cy="570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37" name="Google Shape;537;p14"/>
          <p:cNvSpPr/>
          <p:nvPr/>
        </p:nvSpPr>
        <p:spPr>
          <a:xfrm rot="-5400000">
            <a:off x="771" y="5766292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14"/>
          <p:cNvSpPr/>
          <p:nvPr/>
        </p:nvSpPr>
        <p:spPr>
          <a:xfrm rot="-5400000">
            <a:off x="234957" y="6008254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14"/>
          <p:cNvSpPr/>
          <p:nvPr/>
        </p:nvSpPr>
        <p:spPr>
          <a:xfrm rot="-5400000">
            <a:off x="378077" y="6151044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40" name="Google Shape;540;p14"/>
          <p:cNvSpPr/>
          <p:nvPr/>
        </p:nvSpPr>
        <p:spPr>
          <a:xfrm>
            <a:off x="405768" y="5768657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41" name="Google Shape;541;p14"/>
          <p:cNvSpPr/>
          <p:nvPr/>
        </p:nvSpPr>
        <p:spPr>
          <a:xfrm>
            <a:off x="1167978" y="5751481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42" name="Google Shape;542;p14"/>
          <p:cNvSpPr/>
          <p:nvPr/>
        </p:nvSpPr>
        <p:spPr>
          <a:xfrm>
            <a:off x="1584586" y="5751482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14"/>
          <p:cNvSpPr/>
          <p:nvPr/>
        </p:nvSpPr>
        <p:spPr>
          <a:xfrm>
            <a:off x="1984751" y="5751482"/>
            <a:ext cx="285750" cy="2857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44" name="Google Shape;544;p14"/>
          <p:cNvSpPr/>
          <p:nvPr/>
        </p:nvSpPr>
        <p:spPr>
          <a:xfrm rot="-8101370">
            <a:off x="4880832" y="3650673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45" name="Google Shape;545;p14"/>
          <p:cNvSpPr/>
          <p:nvPr/>
        </p:nvSpPr>
        <p:spPr>
          <a:xfrm rot="-2702575">
            <a:off x="5005228" y="3775322"/>
            <a:ext cx="283196" cy="283196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14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547" name="Shape 5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8" name="Google Shape;548;p1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49" name="Google Shape;549;p15"/>
          <p:cNvSpPr txBox="1"/>
          <p:nvPr>
            <p:ph type="title"/>
          </p:nvPr>
        </p:nvSpPr>
        <p:spPr>
          <a:xfrm>
            <a:off x="354004" y="16442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9pPr>
          </a:lstStyle>
          <a:p/>
        </p:txBody>
      </p:sp>
      <p:sp>
        <p:nvSpPr>
          <p:cNvPr id="550" name="Google Shape;550;p15"/>
          <p:cNvSpPr txBox="1"/>
          <p:nvPr>
            <p:ph idx="1" type="subTitle"/>
          </p:nvPr>
        </p:nvSpPr>
        <p:spPr>
          <a:xfrm>
            <a:off x="354004" y="37374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551" name="Google Shape;551;p15"/>
          <p:cNvSpPr/>
          <p:nvPr/>
        </p:nvSpPr>
        <p:spPr>
          <a:xfrm rot="10800000">
            <a:off x="7694040" y="3404309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15"/>
          <p:cNvSpPr/>
          <p:nvPr/>
        </p:nvSpPr>
        <p:spPr>
          <a:xfrm rot="10800000">
            <a:off x="11064738" y="1120747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15"/>
          <p:cNvSpPr/>
          <p:nvPr/>
        </p:nvSpPr>
        <p:spPr>
          <a:xfrm>
            <a:off x="9960039" y="1127260"/>
            <a:ext cx="1126800" cy="112560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15"/>
          <p:cNvSpPr/>
          <p:nvPr/>
        </p:nvSpPr>
        <p:spPr>
          <a:xfrm rot="-5400000">
            <a:off x="6555123" y="26060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p15"/>
          <p:cNvSpPr/>
          <p:nvPr/>
        </p:nvSpPr>
        <p:spPr>
          <a:xfrm rot="5400000">
            <a:off x="10520706" y="3950556"/>
            <a:ext cx="532200" cy="532200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56" name="Google Shape;556;p15"/>
          <p:cNvSpPr/>
          <p:nvPr/>
        </p:nvSpPr>
        <p:spPr>
          <a:xfrm>
            <a:off x="8846290" y="11104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57" name="Google Shape;557;p15"/>
          <p:cNvSpPr/>
          <p:nvPr/>
        </p:nvSpPr>
        <p:spPr>
          <a:xfrm rot="-5400000">
            <a:off x="6745677" y="205572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15"/>
          <p:cNvSpPr/>
          <p:nvPr/>
        </p:nvSpPr>
        <p:spPr>
          <a:xfrm rot="-5400000">
            <a:off x="7051044" y="521544"/>
            <a:ext cx="620061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15"/>
          <p:cNvSpPr/>
          <p:nvPr/>
        </p:nvSpPr>
        <p:spPr>
          <a:xfrm>
            <a:off x="9262899" y="11106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15"/>
          <p:cNvSpPr/>
          <p:nvPr/>
        </p:nvSpPr>
        <p:spPr>
          <a:xfrm rot="-5400000">
            <a:off x="7986170" y="297688"/>
            <a:ext cx="532200" cy="5322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15"/>
          <p:cNvSpPr/>
          <p:nvPr/>
        </p:nvSpPr>
        <p:spPr>
          <a:xfrm rot="-2700000">
            <a:off x="8081664" y="393299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15"/>
          <p:cNvSpPr/>
          <p:nvPr/>
        </p:nvSpPr>
        <p:spPr>
          <a:xfrm>
            <a:off x="8347962" y="113390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" name="Google Shape;563;p15"/>
          <p:cNvSpPr/>
          <p:nvPr/>
        </p:nvSpPr>
        <p:spPr>
          <a:xfrm flipH="1" rot="10800000">
            <a:off x="8347962" y="645964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" name="Google Shape;564;p15"/>
          <p:cNvSpPr/>
          <p:nvPr/>
        </p:nvSpPr>
        <p:spPr>
          <a:xfrm flipH="1">
            <a:off x="7804175" y="107431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" name="Google Shape;565;p15"/>
          <p:cNvSpPr/>
          <p:nvPr/>
        </p:nvSpPr>
        <p:spPr>
          <a:xfrm rot="10800000">
            <a:off x="7804175" y="640005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6" name="Google Shape;566;p15"/>
          <p:cNvSpPr/>
          <p:nvPr/>
        </p:nvSpPr>
        <p:spPr>
          <a:xfrm rot="-5400000">
            <a:off x="9952066" y="617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67" name="Google Shape;567;p15"/>
          <p:cNvSpPr/>
          <p:nvPr/>
        </p:nvSpPr>
        <p:spPr>
          <a:xfrm rot="-5400000">
            <a:off x="10196737" y="253350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68" name="Google Shape;568;p15"/>
          <p:cNvSpPr/>
          <p:nvPr/>
        </p:nvSpPr>
        <p:spPr>
          <a:xfrm rot="-5400000">
            <a:off x="10346448" y="403049"/>
            <a:ext cx="3216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15"/>
          <p:cNvSpPr/>
          <p:nvPr/>
        </p:nvSpPr>
        <p:spPr>
          <a:xfrm rot="-5400000">
            <a:off x="11089869" y="8741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15"/>
          <p:cNvSpPr/>
          <p:nvPr/>
        </p:nvSpPr>
        <p:spPr>
          <a:xfrm rot="-5400000">
            <a:off x="11324054" y="250703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1" name="Google Shape;571;p15"/>
          <p:cNvSpPr/>
          <p:nvPr/>
        </p:nvSpPr>
        <p:spPr>
          <a:xfrm rot="-5400000">
            <a:off x="11467174" y="393493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72" name="Google Shape;572;p15"/>
          <p:cNvSpPr/>
          <p:nvPr/>
        </p:nvSpPr>
        <p:spPr>
          <a:xfrm>
            <a:off x="11494865" y="11106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73" name="Google Shape;573;p15"/>
          <p:cNvSpPr/>
          <p:nvPr/>
        </p:nvSpPr>
        <p:spPr>
          <a:xfrm rot="-5400000">
            <a:off x="6606827" y="1122243"/>
            <a:ext cx="1126200" cy="11268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15"/>
          <p:cNvSpPr/>
          <p:nvPr/>
        </p:nvSpPr>
        <p:spPr>
          <a:xfrm flipH="1" rot="-5400000">
            <a:off x="6614324" y="1595538"/>
            <a:ext cx="689100" cy="6891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" name="Google Shape;575;p15"/>
          <p:cNvSpPr/>
          <p:nvPr/>
        </p:nvSpPr>
        <p:spPr>
          <a:xfrm rot="-5400000">
            <a:off x="6809675" y="1410759"/>
            <a:ext cx="621000" cy="621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6" name="Google Shape;576;p15"/>
          <p:cNvSpPr/>
          <p:nvPr/>
        </p:nvSpPr>
        <p:spPr>
          <a:xfrm rot="-5400000">
            <a:off x="6959386" y="1560448"/>
            <a:ext cx="3216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p15"/>
          <p:cNvSpPr/>
          <p:nvPr/>
        </p:nvSpPr>
        <p:spPr>
          <a:xfrm rot="-5400000">
            <a:off x="8838867" y="1709315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78" name="Google Shape;578;p15"/>
          <p:cNvSpPr/>
          <p:nvPr/>
        </p:nvSpPr>
        <p:spPr>
          <a:xfrm rot="-5400000">
            <a:off x="9426688" y="1709315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79" name="Google Shape;579;p15"/>
          <p:cNvSpPr/>
          <p:nvPr/>
        </p:nvSpPr>
        <p:spPr>
          <a:xfrm flipH="1" rot="-5400000">
            <a:off x="8838867" y="1183832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80" name="Google Shape;580;p15"/>
          <p:cNvSpPr/>
          <p:nvPr/>
        </p:nvSpPr>
        <p:spPr>
          <a:xfrm flipH="1" rot="-5400000">
            <a:off x="9426688" y="1183832"/>
            <a:ext cx="533016" cy="518168"/>
          </a:xfrm>
          <a:custGeom>
            <a:rect b="b" l="l" r="r" t="t"/>
            <a:pathLst>
              <a:path extrusionOk="0" h="548326" w="564038">
                <a:moveTo>
                  <a:pt x="24353" y="0"/>
                </a:moveTo>
                <a:cubicBezTo>
                  <a:pt x="322413" y="0"/>
                  <a:pt x="564038" y="241625"/>
                  <a:pt x="564038" y="539685"/>
                </a:cubicBezTo>
                <a:lnTo>
                  <a:pt x="563408" y="545935"/>
                </a:lnTo>
                <a:lnTo>
                  <a:pt x="539685" y="548326"/>
                </a:lnTo>
                <a:cubicBezTo>
                  <a:pt x="241625" y="548326"/>
                  <a:pt x="0" y="306701"/>
                  <a:pt x="0" y="8641"/>
                </a:cubicBezTo>
                <a:lnTo>
                  <a:pt x="630" y="2392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81" name="Google Shape;581;p15"/>
          <p:cNvSpPr/>
          <p:nvPr/>
        </p:nvSpPr>
        <p:spPr>
          <a:xfrm rot="-5400000">
            <a:off x="11064678" y="1126101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15"/>
          <p:cNvSpPr/>
          <p:nvPr/>
        </p:nvSpPr>
        <p:spPr>
          <a:xfrm rot="5400000">
            <a:off x="9959725" y="1127072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15"/>
          <p:cNvSpPr/>
          <p:nvPr/>
        </p:nvSpPr>
        <p:spPr>
          <a:xfrm rot="-2700000">
            <a:off x="10862316" y="1504420"/>
            <a:ext cx="399657" cy="399657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15"/>
          <p:cNvSpPr/>
          <p:nvPr/>
        </p:nvSpPr>
        <p:spPr>
          <a:xfrm>
            <a:off x="11064989" y="2281365"/>
            <a:ext cx="1127144" cy="1075012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85" name="Google Shape;585;p15"/>
          <p:cNvSpPr/>
          <p:nvPr/>
        </p:nvSpPr>
        <p:spPr>
          <a:xfrm>
            <a:off x="11253817" y="2461916"/>
            <a:ext cx="748802" cy="71667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86" name="Google Shape;586;p15"/>
          <p:cNvSpPr/>
          <p:nvPr/>
        </p:nvSpPr>
        <p:spPr>
          <a:xfrm>
            <a:off x="11064990" y="2765686"/>
            <a:ext cx="620060" cy="591126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7" name="Google Shape;587;p15"/>
          <p:cNvSpPr/>
          <p:nvPr/>
        </p:nvSpPr>
        <p:spPr>
          <a:xfrm rot="-2700000">
            <a:off x="10330511" y="2601244"/>
            <a:ext cx="341108" cy="34110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15"/>
          <p:cNvSpPr/>
          <p:nvPr/>
        </p:nvSpPr>
        <p:spPr>
          <a:xfrm>
            <a:off x="10596810" y="2321335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89" name="Google Shape;589;p15"/>
          <p:cNvSpPr/>
          <p:nvPr/>
        </p:nvSpPr>
        <p:spPr>
          <a:xfrm flipH="1" rot="10800000">
            <a:off x="10596810" y="2853908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0" name="Google Shape;590;p15"/>
          <p:cNvSpPr/>
          <p:nvPr/>
        </p:nvSpPr>
        <p:spPr>
          <a:xfrm flipH="1">
            <a:off x="10053022" y="2315376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1" name="Google Shape;591;p15"/>
          <p:cNvSpPr/>
          <p:nvPr/>
        </p:nvSpPr>
        <p:spPr>
          <a:xfrm rot="10800000">
            <a:off x="10053022" y="2847949"/>
            <a:ext cx="380250" cy="380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2" name="Google Shape;592;p15"/>
          <p:cNvSpPr/>
          <p:nvPr/>
        </p:nvSpPr>
        <p:spPr>
          <a:xfrm rot="-5400000">
            <a:off x="7711756" y="2256608"/>
            <a:ext cx="1126200" cy="11268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3" name="Google Shape;593;p15"/>
          <p:cNvSpPr/>
          <p:nvPr/>
        </p:nvSpPr>
        <p:spPr>
          <a:xfrm rot="-5400000">
            <a:off x="7956427" y="2509341"/>
            <a:ext cx="621000" cy="621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4" name="Google Shape;594;p15"/>
          <p:cNvSpPr/>
          <p:nvPr/>
        </p:nvSpPr>
        <p:spPr>
          <a:xfrm rot="-5400000">
            <a:off x="8106138" y="2659040"/>
            <a:ext cx="321600" cy="321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" name="Google Shape;595;p15"/>
          <p:cNvSpPr/>
          <p:nvPr/>
        </p:nvSpPr>
        <p:spPr>
          <a:xfrm rot="-5400000">
            <a:off x="9977205" y="3949573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6" name="Google Shape;596;p15"/>
          <p:cNvSpPr/>
          <p:nvPr/>
        </p:nvSpPr>
        <p:spPr>
          <a:xfrm rot="-5400000">
            <a:off x="9977205" y="3384674"/>
            <a:ext cx="532200" cy="532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7" name="Google Shape;597;p15"/>
          <p:cNvSpPr/>
          <p:nvPr/>
        </p:nvSpPr>
        <p:spPr>
          <a:xfrm rot="-5400000">
            <a:off x="10520807" y="3386745"/>
            <a:ext cx="532200" cy="53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8" name="Google Shape;598;p15"/>
          <p:cNvSpPr/>
          <p:nvPr/>
        </p:nvSpPr>
        <p:spPr>
          <a:xfrm rot="-2701370">
            <a:off x="9132979" y="3700976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599" name="Google Shape;599;p15"/>
          <p:cNvSpPr/>
          <p:nvPr/>
        </p:nvSpPr>
        <p:spPr>
          <a:xfrm>
            <a:off x="9271856" y="3840108"/>
            <a:ext cx="254400" cy="254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0" name="Google Shape;600;p15"/>
          <p:cNvSpPr/>
          <p:nvPr/>
        </p:nvSpPr>
        <p:spPr>
          <a:xfrm rot="-2701370">
            <a:off x="5647384" y="2587068"/>
            <a:ext cx="532239" cy="53223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01" name="Google Shape;601;p15"/>
          <p:cNvSpPr/>
          <p:nvPr/>
        </p:nvSpPr>
        <p:spPr>
          <a:xfrm rot="2697425">
            <a:off x="5771778" y="2711464"/>
            <a:ext cx="283196" cy="283196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2" name="Google Shape;602;p15"/>
          <p:cNvSpPr/>
          <p:nvPr/>
        </p:nvSpPr>
        <p:spPr>
          <a:xfrm rot="-5400000">
            <a:off x="7694487" y="3400699"/>
            <a:ext cx="1126200" cy="1125600"/>
          </a:xfrm>
          <a:prstGeom prst="rtTriangl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15"/>
          <p:cNvSpPr/>
          <p:nvPr/>
        </p:nvSpPr>
        <p:spPr>
          <a:xfrm rot="-8100000">
            <a:off x="7515177" y="3779790"/>
            <a:ext cx="369534" cy="369534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04" name="Google Shape;604;p15"/>
          <p:cNvSpPr txBox="1"/>
          <p:nvPr>
            <p:ph idx="2" type="sldNum"/>
          </p:nvPr>
        </p:nvSpPr>
        <p:spPr>
          <a:xfrm>
            <a:off x="5417922" y="395198"/>
            <a:ext cx="796200" cy="570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605" name="Google Shape;605;p15"/>
          <p:cNvSpPr/>
          <p:nvPr/>
        </p:nvSpPr>
        <p:spPr>
          <a:xfrm>
            <a:off x="5348354" y="770"/>
            <a:ext cx="1077000" cy="1077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15"/>
          <p:cNvSpPr/>
          <p:nvPr/>
        </p:nvSpPr>
        <p:spPr>
          <a:xfrm>
            <a:off x="5589992" y="234956"/>
            <a:ext cx="593400" cy="5934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15"/>
          <p:cNvSpPr/>
          <p:nvPr/>
        </p:nvSpPr>
        <p:spPr>
          <a:xfrm>
            <a:off x="5733102" y="378076"/>
            <a:ext cx="307500" cy="307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08" name="Google Shape;608;p15"/>
          <p:cNvSpPr/>
          <p:nvPr/>
        </p:nvSpPr>
        <p:spPr>
          <a:xfrm rot="5400000">
            <a:off x="5734489" y="405766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09" name="Google Shape;609;p15"/>
          <p:cNvSpPr/>
          <p:nvPr/>
        </p:nvSpPr>
        <p:spPr>
          <a:xfrm rot="5400000">
            <a:off x="5333165" y="1167976"/>
            <a:ext cx="1107000" cy="11070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10" name="Google Shape;610;p15"/>
          <p:cNvSpPr/>
          <p:nvPr/>
        </p:nvSpPr>
        <p:spPr>
          <a:xfrm rot="5400000">
            <a:off x="5751664" y="1584585"/>
            <a:ext cx="688500" cy="688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1" name="Google Shape;611;p15"/>
          <p:cNvSpPr/>
          <p:nvPr/>
        </p:nvSpPr>
        <p:spPr>
          <a:xfrm rot="5400000">
            <a:off x="6154414" y="1984749"/>
            <a:ext cx="285750" cy="2857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12" name="Google Shape;612;p15"/>
          <p:cNvSpPr/>
          <p:nvPr/>
        </p:nvSpPr>
        <p:spPr>
          <a:xfrm rot="-2701370">
            <a:off x="8023696" y="1375443"/>
            <a:ext cx="532239" cy="53223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613" name="Google Shape;613;p15"/>
          <p:cNvSpPr/>
          <p:nvPr/>
        </p:nvSpPr>
        <p:spPr>
          <a:xfrm rot="2697425">
            <a:off x="8148090" y="1499839"/>
            <a:ext cx="283196" cy="283196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redits">
  <p:cSld name="BLANK_1">
    <p:bg>
      <p:bgPr>
        <a:solidFill>
          <a:srgbClr val="FFFFFF"/>
        </a:solidFill>
      </p:bgPr>
    </p:bg>
    <p:spTree>
      <p:nvGrpSpPr>
        <p:cNvPr id="614" name="Shape 6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5" name="Google Shape;615;p1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616" name="Google Shape;616;p1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617" name="Google Shape;617;p16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618" name="Google Shape;618;p1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GB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GB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619" name="Google Shape;619;p1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620" name="Google Shape;620;p16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21" name="Google Shape;621;p16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22" name="Google Shape;622;p16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23" name="Google Shape;623;p16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624" name="Google Shape;624;p1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6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Font typeface="Abril Fatface"/>
              <a:buNone/>
              <a:defRPr b="1" sz="4800">
                <a:solidFill>
                  <a:schemeClr val="dk2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Pridi Light"/>
              <a:buChar char="►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1pPr>
            <a:lvl2pPr indent="-3810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Pridi Light"/>
              <a:buChar char="►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2pPr>
            <a:lvl3pPr indent="-3810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Pridi Light"/>
              <a:buChar char="►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3pPr>
            <a:lvl4pPr indent="-3810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Pridi Light"/>
              <a:buChar char="►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4pPr>
            <a:lvl5pPr indent="-3810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ridi Light"/>
              <a:buChar char="■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5pPr>
            <a:lvl6pPr indent="-3810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ridi Light"/>
              <a:buChar char="■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6pPr>
            <a:lvl7pPr indent="-3810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ridi Light"/>
              <a:buChar char="■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7pPr>
            <a:lvl8pPr indent="-3810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ridi Light"/>
              <a:buChar char="■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8pPr>
            <a:lvl9pPr indent="-3810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2400"/>
              <a:buFont typeface="Pridi Light"/>
              <a:buChar char="■"/>
              <a:defRPr sz="24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8.png"/><Relationship Id="rId4" Type="http://schemas.openxmlformats.org/officeDocument/2006/relationships/hyperlink" Target="https://unsplash.com/@seteales?utm_source=unsplash&amp;utm_medium=referral&amp;utm_content=creditCopyText" TargetMode="External"/><Relationship Id="rId5" Type="http://schemas.openxmlformats.org/officeDocument/2006/relationships/hyperlink" Target="https://unsplash.com/s/photos/woman-taking-pictur?utm_source=unsplash&amp;utm_medium=referral&amp;utm_content=creditCopyText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unsplash.com/@steve_j?utm_source=unsplash&amp;utm_medium=referral&amp;utm_content=creditCopyText" TargetMode="External"/><Relationship Id="rId4" Type="http://schemas.openxmlformats.org/officeDocument/2006/relationships/hyperlink" Target="https://unsplash.com/s/photos/painting?utm_source=unsplash&amp;utm_medium=referral&amp;utm_content=creditCopyText" TargetMode="External"/><Relationship Id="rId5" Type="http://schemas.openxmlformats.org/officeDocument/2006/relationships/image" Target="../media/image7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png"/><Relationship Id="rId4" Type="http://schemas.openxmlformats.org/officeDocument/2006/relationships/hyperlink" Target="https://unsplash.com/@steve_j?utm_source=unsplash&amp;utm_medium=referral&amp;utm_content=creditCopyText" TargetMode="External"/><Relationship Id="rId5" Type="http://schemas.openxmlformats.org/officeDocument/2006/relationships/hyperlink" Target="https://unsplash.com/@steve_j?utm_source=unsplash&amp;utm_medium=referral&amp;utm_content=creditCopyText" TargetMode="Externa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8" name="Shape 6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9" name="Google Shape;629;p17"/>
          <p:cNvSpPr txBox="1"/>
          <p:nvPr>
            <p:ph type="ctrTitle"/>
          </p:nvPr>
        </p:nvSpPr>
        <p:spPr>
          <a:xfrm>
            <a:off x="417908" y="3754125"/>
            <a:ext cx="67992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title.</a:t>
            </a:r>
            <a:endParaRPr/>
          </a:p>
        </p:txBody>
      </p:sp>
      <p:sp>
        <p:nvSpPr>
          <p:cNvPr id="630" name="Google Shape;630;p17"/>
          <p:cNvSpPr txBox="1"/>
          <p:nvPr>
            <p:ph idx="1" type="subTitle"/>
          </p:nvPr>
        </p:nvSpPr>
        <p:spPr>
          <a:xfrm>
            <a:off x="392550" y="392000"/>
            <a:ext cx="4403700" cy="78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And here your subtitle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4" name="Shape 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5" name="Google Shape;635;p18"/>
          <p:cNvSpPr txBox="1"/>
          <p:nvPr>
            <p:ph type="title"/>
          </p:nvPr>
        </p:nvSpPr>
        <p:spPr>
          <a:xfrm>
            <a:off x="415600" y="1030950"/>
            <a:ext cx="6598800" cy="7176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yourself.</a:t>
            </a:r>
            <a:endParaRPr/>
          </a:p>
        </p:txBody>
      </p:sp>
      <p:sp>
        <p:nvSpPr>
          <p:cNvPr id="636" name="Google Shape;636;p18"/>
          <p:cNvSpPr txBox="1"/>
          <p:nvPr>
            <p:ph idx="1" type="body"/>
          </p:nvPr>
        </p:nvSpPr>
        <p:spPr>
          <a:xfrm>
            <a:off x="5689900" y="2932975"/>
            <a:ext cx="6163500" cy="326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Aenean massa. Cum sociis natoque penatibus et magnis dis parturient montes, nascetur ridiculus mus.</a:t>
            </a:r>
            <a:endParaRPr/>
          </a:p>
        </p:txBody>
      </p:sp>
      <p:sp>
        <p:nvSpPr>
          <p:cNvPr id="637" name="Google Shape;637;p18"/>
          <p:cNvSpPr txBox="1"/>
          <p:nvPr>
            <p:ph idx="2" type="subTitle"/>
          </p:nvPr>
        </p:nvSpPr>
        <p:spPr>
          <a:xfrm>
            <a:off x="380375" y="1785400"/>
            <a:ext cx="6717000" cy="1267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HELLO!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pic>
        <p:nvPicPr>
          <p:cNvPr id="638" name="Google Shape;638;p1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15600" y="2942763"/>
            <a:ext cx="4872921" cy="3248614"/>
          </a:xfrm>
          <a:prstGeom prst="rect">
            <a:avLst/>
          </a:prstGeom>
          <a:noFill/>
          <a:ln>
            <a:noFill/>
          </a:ln>
        </p:spPr>
      </p:pic>
      <p:sp>
        <p:nvSpPr>
          <p:cNvPr id="639" name="Google Shape;639;p18"/>
          <p:cNvSpPr txBox="1"/>
          <p:nvPr/>
        </p:nvSpPr>
        <p:spPr>
          <a:xfrm>
            <a:off x="415600" y="6201175"/>
            <a:ext cx="3000000" cy="34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Photo by </a:t>
            </a:r>
            <a:r>
              <a:rPr lang="en-GB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Allef Vinicius</a:t>
            </a:r>
            <a:r>
              <a:rPr lang="en-GB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 on </a:t>
            </a:r>
            <a:r>
              <a:rPr lang="en-GB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Unsplash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4" name="Google Shape;644;p19"/>
          <p:cNvSpPr txBox="1"/>
          <p:nvPr>
            <p:ph type="title"/>
          </p:nvPr>
        </p:nvSpPr>
        <p:spPr>
          <a:xfrm>
            <a:off x="3137675" y="740800"/>
            <a:ext cx="8599500" cy="1007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</a:t>
            </a:r>
            <a:r>
              <a:rPr lang="en-GB">
                <a:solidFill>
                  <a:schemeClr val="lt1"/>
                </a:solidFill>
              </a:rPr>
              <a:t>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points here.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sp>
        <p:nvSpPr>
          <p:cNvPr id="645" name="Google Shape;645;p19"/>
          <p:cNvSpPr txBox="1"/>
          <p:nvPr>
            <p:ph idx="1" type="body"/>
          </p:nvPr>
        </p:nvSpPr>
        <p:spPr>
          <a:xfrm>
            <a:off x="4482400" y="2868725"/>
            <a:ext cx="7254600" cy="322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4191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Char char="►"/>
            </a:pPr>
            <a:r>
              <a:rPr lang="en-GB" sz="3000"/>
              <a:t>We will talk about this first.</a:t>
            </a:r>
            <a:endParaRPr sz="3000"/>
          </a:p>
          <a:p>
            <a:pPr indent="-4191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Char char="►"/>
            </a:pPr>
            <a:r>
              <a:rPr lang="en-GB" sz="3000"/>
              <a:t>We will talk about this second.</a:t>
            </a:r>
            <a:endParaRPr sz="3000"/>
          </a:p>
          <a:p>
            <a:pPr indent="-4191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Char char="►"/>
            </a:pPr>
            <a:r>
              <a:rPr lang="en-GB" sz="3000"/>
              <a:t>We will talk about this last.</a:t>
            </a:r>
            <a:endParaRPr sz="30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" name="Google Shape;650;p20"/>
          <p:cNvSpPr txBox="1"/>
          <p:nvPr>
            <p:ph type="title"/>
          </p:nvPr>
        </p:nvSpPr>
        <p:spPr>
          <a:xfrm>
            <a:off x="415625" y="403425"/>
            <a:ext cx="6349200" cy="5845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first.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4" name="Shape 6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5" name="Google Shape;655;p21"/>
          <p:cNvSpPr txBox="1"/>
          <p:nvPr>
            <p:ph type="title"/>
          </p:nvPr>
        </p:nvSpPr>
        <p:spPr>
          <a:xfrm>
            <a:off x="415579" y="1415142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here.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sp>
        <p:nvSpPr>
          <p:cNvPr id="656" name="Google Shape;656;p21"/>
          <p:cNvSpPr txBox="1"/>
          <p:nvPr>
            <p:ph idx="1" type="body"/>
          </p:nvPr>
        </p:nvSpPr>
        <p:spPr>
          <a:xfrm>
            <a:off x="415600" y="2764150"/>
            <a:ext cx="7951500" cy="3327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p22"/>
          <p:cNvSpPr txBox="1"/>
          <p:nvPr>
            <p:ph type="title"/>
          </p:nvPr>
        </p:nvSpPr>
        <p:spPr>
          <a:xfrm>
            <a:off x="748375" y="701850"/>
            <a:ext cx="42153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here.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5" name="Shape 6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6" name="Google Shape;666;p23"/>
          <p:cNvSpPr txBox="1"/>
          <p:nvPr>
            <p:ph type="title"/>
          </p:nvPr>
        </p:nvSpPr>
        <p:spPr>
          <a:xfrm>
            <a:off x="5914050" y="1123500"/>
            <a:ext cx="52515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  <a:latin typeface="Pridi"/>
                <a:ea typeface="Pridi"/>
                <a:cs typeface="Pridi"/>
                <a:sym typeface="Pridi"/>
              </a:rPr>
              <a:t>IDEA!</a:t>
            </a:r>
            <a:endParaRPr>
              <a:solidFill>
                <a:schemeClr val="lt1"/>
              </a:solidFill>
              <a:highlight>
                <a:schemeClr val="accent1"/>
              </a:highlight>
              <a:latin typeface="Pridi"/>
              <a:ea typeface="Pridi"/>
              <a:cs typeface="Pridi"/>
              <a:sym typeface="Pridi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0" name="Shape 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1" name="Google Shape;671;p24"/>
          <p:cNvSpPr txBox="1"/>
          <p:nvPr>
            <p:ph type="title"/>
          </p:nvPr>
        </p:nvSpPr>
        <p:spPr>
          <a:xfrm>
            <a:off x="415600" y="745778"/>
            <a:ext cx="11361000" cy="1035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content.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sp>
        <p:nvSpPr>
          <p:cNvPr id="672" name="Google Shape;672;p24"/>
          <p:cNvSpPr txBox="1"/>
          <p:nvPr>
            <p:ph idx="1" type="body"/>
          </p:nvPr>
        </p:nvSpPr>
        <p:spPr>
          <a:xfrm>
            <a:off x="2509800" y="2351250"/>
            <a:ext cx="4350300" cy="3740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Remember that most of our presentation templates allow you to change the colors by going into the master – this works both in PowerPoint and Google Slides – , so you can adapt them to your needs.</a:t>
            </a:r>
            <a:endParaRPr/>
          </a:p>
        </p:txBody>
      </p:sp>
      <p:sp>
        <p:nvSpPr>
          <p:cNvPr id="673" name="Google Shape;673;p24"/>
          <p:cNvSpPr txBox="1"/>
          <p:nvPr>
            <p:ph idx="2" type="body"/>
          </p:nvPr>
        </p:nvSpPr>
        <p:spPr>
          <a:xfrm>
            <a:off x="7426387" y="2351250"/>
            <a:ext cx="4350300" cy="3740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7" name="Shape 6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8" name="Google Shape;678;p25"/>
          <p:cNvSpPr txBox="1"/>
          <p:nvPr>
            <p:ph type="title"/>
          </p:nvPr>
        </p:nvSpPr>
        <p:spPr>
          <a:xfrm>
            <a:off x="415600" y="745775"/>
            <a:ext cx="9319500" cy="1146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here.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sp>
        <p:nvSpPr>
          <p:cNvPr id="679" name="Google Shape;679;p25"/>
          <p:cNvSpPr txBox="1"/>
          <p:nvPr>
            <p:ph idx="1" type="body"/>
          </p:nvPr>
        </p:nvSpPr>
        <p:spPr>
          <a:xfrm>
            <a:off x="415600" y="2083376"/>
            <a:ext cx="3464100" cy="4008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200"/>
              <a:t>Did you know that pandas don’t hibernate?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2200"/>
              <a:t>When winter approaches, they head lower down their mountain homes to warmer temperatures, where they continue to chomp away on bamboo!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200"/>
          </a:p>
        </p:txBody>
      </p:sp>
      <p:sp>
        <p:nvSpPr>
          <p:cNvPr id="680" name="Google Shape;680;p25"/>
          <p:cNvSpPr txBox="1"/>
          <p:nvPr>
            <p:ph idx="2" type="body"/>
          </p:nvPr>
        </p:nvSpPr>
        <p:spPr>
          <a:xfrm>
            <a:off x="4330592" y="2083376"/>
            <a:ext cx="3464100" cy="4008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200"/>
              <a:t>Did you know that a cat uses its whiskers as feelers to determine if a space is too small to squeeze through?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2200"/>
              <a:t>Also, cats love to sleep. A fifteen-year-old cat has probably spent ten years of its life sleeping.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200"/>
          </a:p>
        </p:txBody>
      </p:sp>
      <p:sp>
        <p:nvSpPr>
          <p:cNvPr id="681" name="Google Shape;681;p25"/>
          <p:cNvSpPr txBox="1"/>
          <p:nvPr>
            <p:ph idx="3" type="body"/>
          </p:nvPr>
        </p:nvSpPr>
        <p:spPr>
          <a:xfrm>
            <a:off x="8245599" y="2083376"/>
            <a:ext cx="3464100" cy="4008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200"/>
              <a:t>Did you know that elephants can sense storms?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 sz="2200"/>
              <a:t>Elephants may be able to detect a thunderstorm from hundreds of miles away, and will head towards it, looking for water.</a:t>
            </a:r>
            <a:endParaRPr sz="22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" name="Google Shape;686;p26"/>
          <p:cNvSpPr txBox="1"/>
          <p:nvPr>
            <p:ph type="title"/>
          </p:nvPr>
        </p:nvSpPr>
        <p:spPr>
          <a:xfrm>
            <a:off x="7156875" y="2697800"/>
            <a:ext cx="42435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images!</a:t>
            </a:r>
            <a:endParaRPr/>
          </a:p>
        </p:txBody>
      </p:sp>
      <p:sp>
        <p:nvSpPr>
          <p:cNvPr id="687" name="Google Shape;687;p26"/>
          <p:cNvSpPr txBox="1"/>
          <p:nvPr>
            <p:ph idx="1" type="body"/>
          </p:nvPr>
        </p:nvSpPr>
        <p:spPr>
          <a:xfrm>
            <a:off x="7156875" y="3819075"/>
            <a:ext cx="4437600" cy="2904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  <p:sp>
        <p:nvSpPr>
          <p:cNvPr id="688" name="Google Shape;688;p26"/>
          <p:cNvSpPr txBox="1"/>
          <p:nvPr/>
        </p:nvSpPr>
        <p:spPr>
          <a:xfrm>
            <a:off x="104600" y="6429825"/>
            <a:ext cx="3000000" cy="217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Photo by </a:t>
            </a:r>
            <a:r>
              <a:rPr lang="en-GB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Steve Johnson</a:t>
            </a:r>
            <a:r>
              <a:rPr lang="en-GB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 on </a:t>
            </a:r>
            <a:r>
              <a:rPr lang="en-GB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Unsplash</a:t>
            </a:r>
            <a:endParaRPr/>
          </a:p>
        </p:txBody>
      </p:sp>
      <p:pic>
        <p:nvPicPr>
          <p:cNvPr id="689" name="Google Shape;689;p26"/>
          <p:cNvPicPr preferRelativeResize="0"/>
          <p:nvPr/>
        </p:nvPicPr>
        <p:blipFill rotWithShape="1">
          <a:blip r:embed="rId5">
            <a:alphaModFix/>
          </a:blip>
          <a:srcRect b="0" l="0" r="18593" t="0"/>
          <a:stretch/>
        </p:blipFill>
        <p:spPr>
          <a:xfrm>
            <a:off x="508850" y="636600"/>
            <a:ext cx="5751600" cy="5584800"/>
          </a:xfrm>
          <a:prstGeom prst="teardrop">
            <a:avLst>
              <a:gd fmla="val 100000" name="adj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p27"/>
          <p:cNvSpPr txBox="1"/>
          <p:nvPr>
            <p:ph idx="1" type="body"/>
          </p:nvPr>
        </p:nvSpPr>
        <p:spPr>
          <a:xfrm>
            <a:off x="360675" y="1530550"/>
            <a:ext cx="7887000" cy="39147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600">
                <a:solidFill>
                  <a:schemeClr val="lt1"/>
                </a:solidFill>
              </a:rPr>
              <a:t>Use </a:t>
            </a:r>
            <a:endParaRPr sz="96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600">
                <a:solidFill>
                  <a:schemeClr val="lt1"/>
                </a:solidFill>
              </a:rPr>
              <a:t>images as </a:t>
            </a:r>
            <a:r>
              <a:rPr lang="en-GB" sz="9600">
                <a:solidFill>
                  <a:schemeClr val="lt1"/>
                </a:solidFill>
                <a:highlight>
                  <a:schemeClr val="accent1"/>
                </a:highlight>
              </a:rPr>
              <a:t>backgrounds.</a:t>
            </a:r>
            <a:endParaRPr sz="9600"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sp>
        <p:nvSpPr>
          <p:cNvPr id="695" name="Google Shape;695;p27"/>
          <p:cNvSpPr txBox="1"/>
          <p:nvPr/>
        </p:nvSpPr>
        <p:spPr>
          <a:xfrm>
            <a:off x="164375" y="6394900"/>
            <a:ext cx="3000000" cy="32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Photo by </a:t>
            </a:r>
            <a:r>
              <a:rPr lang="en-GB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Steve Johnson</a:t>
            </a:r>
            <a:r>
              <a:rPr lang="en-GB" sz="1050">
                <a:solidFill>
                  <a:srgbClr val="111111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</a:rPr>
              <a:t> on </a:t>
            </a:r>
            <a:r>
              <a:rPr lang="en-GB" sz="1050" u="sng">
                <a:solidFill>
                  <a:srgbClr val="767676"/>
                </a:solidFill>
                <a:highlight>
                  <a:srgbClr val="F5F5F5"/>
                </a:highlight>
                <a:latin typeface="Ubuntu"/>
                <a:ea typeface="Ubuntu"/>
                <a:cs typeface="Ubuntu"/>
                <a:sym typeface="Ubuntu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Unsplash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0" name="Google Shape;700;p28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</a:t>
            </a:r>
            <a:r>
              <a:rPr lang="en-GB">
                <a:solidFill>
                  <a:schemeClr val="lt2"/>
                </a:solidFill>
                <a:highlight>
                  <a:schemeClr val="accent1"/>
                </a:highlight>
              </a:rPr>
              <a:t>title.</a:t>
            </a:r>
            <a:endParaRPr>
              <a:solidFill>
                <a:schemeClr val="lt2"/>
              </a:solidFill>
              <a:highlight>
                <a:schemeClr val="accent1"/>
              </a:highlight>
            </a:endParaRPr>
          </a:p>
        </p:txBody>
      </p:sp>
      <p:grpSp>
        <p:nvGrpSpPr>
          <p:cNvPr id="701" name="Google Shape;701;p28"/>
          <p:cNvGrpSpPr/>
          <p:nvPr/>
        </p:nvGrpSpPr>
        <p:grpSpPr>
          <a:xfrm>
            <a:off x="2562512" y="1876546"/>
            <a:ext cx="9214097" cy="4563220"/>
            <a:chOff x="275475" y="1342375"/>
            <a:chExt cx="7012250" cy="3021400"/>
          </a:xfrm>
        </p:grpSpPr>
        <p:sp>
          <p:nvSpPr>
            <p:cNvPr id="702" name="Google Shape;702;p28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28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28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28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28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28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28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28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28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28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28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28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28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28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28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28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28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28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28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28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28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28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28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28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28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28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28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28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28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28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28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28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28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28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28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28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28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28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28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28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28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28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28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28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28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28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28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28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28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28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28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28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28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28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28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28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28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28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28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28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28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28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28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28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28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28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28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28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28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28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28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28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28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28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28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28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28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28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28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28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28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28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28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28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28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28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28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28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28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28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28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28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28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28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28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28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28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28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28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28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28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28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28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28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28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28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28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28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28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28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28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28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28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28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28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28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28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28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28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28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28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28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28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28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28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28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28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28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28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28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28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28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28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28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28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28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28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28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28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28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28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28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28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28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28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28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28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28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28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28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28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28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28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28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28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28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28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28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28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28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28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28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28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28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28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28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28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28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28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28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28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28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28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28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28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28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28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28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28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28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28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28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28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28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28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28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28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28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28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28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28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28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28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28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28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28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28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28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28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28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28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28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28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28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28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28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28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28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28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28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28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13" name="Google Shape;913;p28"/>
          <p:cNvSpPr/>
          <p:nvPr/>
        </p:nvSpPr>
        <p:spPr>
          <a:xfrm>
            <a:off x="728750" y="2164200"/>
            <a:ext cx="2139900" cy="2721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sz="2000" u="none" cap="none" strike="noStrike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rPr>
              <a:t>You can use maps to </a:t>
            </a:r>
            <a:r>
              <a:rPr lang="en-GB" sz="20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rPr>
              <a:t>show </a:t>
            </a:r>
            <a:r>
              <a:rPr i="0" lang="en-GB" sz="2000" u="none" cap="none" strike="noStrike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rPr>
              <a:t>your offices</a:t>
            </a:r>
            <a:r>
              <a:rPr lang="en-GB" sz="2000">
                <a:solidFill>
                  <a:schemeClr val="dk2"/>
                </a:solidFill>
                <a:latin typeface="Pridi Light"/>
                <a:ea typeface="Pridi Light"/>
                <a:cs typeface="Pridi Light"/>
                <a:sym typeface="Pridi Light"/>
              </a:rPr>
              <a:t> or markets. Or as charts, highlighting the countries and adding your data. </a:t>
            </a:r>
            <a:endParaRPr sz="2000">
              <a:solidFill>
                <a:schemeClr val="dk2"/>
              </a:solidFill>
              <a:latin typeface="Pridi Light"/>
              <a:ea typeface="Pridi Light"/>
              <a:cs typeface="Pridi Light"/>
              <a:sym typeface="Pridi Light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dk2"/>
              </a:solidFill>
              <a:latin typeface="Pridi Light"/>
              <a:ea typeface="Pridi Light"/>
              <a:cs typeface="Pridi Light"/>
              <a:sym typeface="Pridi Light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7" name="Shape 9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8" name="Google Shape;918;p29"/>
          <p:cNvSpPr txBox="1"/>
          <p:nvPr>
            <p:ph type="title"/>
          </p:nvPr>
        </p:nvSpPr>
        <p:spPr>
          <a:xfrm>
            <a:off x="415604" y="4409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Here goes your timeline or </a:t>
            </a:r>
            <a:r>
              <a:rPr lang="en-GB" sz="4800">
                <a:solidFill>
                  <a:schemeClr val="lt1"/>
                </a:solidFill>
                <a:highlight>
                  <a:schemeClr val="accent1"/>
                </a:highlight>
              </a:rPr>
              <a:t>process.</a:t>
            </a:r>
            <a:endParaRPr sz="4800"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sp>
        <p:nvSpPr>
          <p:cNvPr id="919" name="Google Shape;919;p29"/>
          <p:cNvSpPr txBox="1"/>
          <p:nvPr>
            <p:ph idx="1" type="body"/>
          </p:nvPr>
        </p:nvSpPr>
        <p:spPr>
          <a:xfrm>
            <a:off x="408750" y="3751775"/>
            <a:ext cx="2179500" cy="266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920" name="Google Shape;920;p29"/>
          <p:cNvSpPr txBox="1"/>
          <p:nvPr>
            <p:ph idx="2" type="subTitle"/>
          </p:nvPr>
        </p:nvSpPr>
        <p:spPr>
          <a:xfrm>
            <a:off x="408738" y="3119858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Abril Fatface"/>
                <a:ea typeface="Abril Fatface"/>
                <a:cs typeface="Abril Fatface"/>
                <a:sym typeface="Abril Fatface"/>
              </a:rPr>
              <a:t>2000</a:t>
            </a:r>
            <a:endParaRPr>
              <a:latin typeface="Abril Fatface"/>
              <a:ea typeface="Abril Fatface"/>
              <a:cs typeface="Abril Fatface"/>
              <a:sym typeface="Abril Fatface"/>
            </a:endParaRPr>
          </a:p>
        </p:txBody>
      </p:sp>
      <p:sp>
        <p:nvSpPr>
          <p:cNvPr id="921" name="Google Shape;921;p29"/>
          <p:cNvSpPr txBox="1"/>
          <p:nvPr>
            <p:ph idx="3" type="body"/>
          </p:nvPr>
        </p:nvSpPr>
        <p:spPr>
          <a:xfrm>
            <a:off x="2727313" y="3751775"/>
            <a:ext cx="2179500" cy="266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922" name="Google Shape;922;p29"/>
          <p:cNvSpPr txBox="1"/>
          <p:nvPr>
            <p:ph idx="4" type="subTitle"/>
          </p:nvPr>
        </p:nvSpPr>
        <p:spPr>
          <a:xfrm>
            <a:off x="2727301" y="3119858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Abril Fatface"/>
                <a:ea typeface="Abril Fatface"/>
                <a:cs typeface="Abril Fatface"/>
                <a:sym typeface="Abril Fatface"/>
              </a:rPr>
              <a:t>2005</a:t>
            </a:r>
            <a:endParaRPr>
              <a:latin typeface="Abril Fatface"/>
              <a:ea typeface="Abril Fatface"/>
              <a:cs typeface="Abril Fatface"/>
              <a:sym typeface="Abril Fatface"/>
            </a:endParaRPr>
          </a:p>
        </p:txBody>
      </p:sp>
      <p:sp>
        <p:nvSpPr>
          <p:cNvPr id="923" name="Google Shape;923;p29"/>
          <p:cNvSpPr txBox="1"/>
          <p:nvPr>
            <p:ph idx="5" type="body"/>
          </p:nvPr>
        </p:nvSpPr>
        <p:spPr>
          <a:xfrm>
            <a:off x="5045875" y="3751775"/>
            <a:ext cx="2179500" cy="266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924" name="Google Shape;924;p29"/>
          <p:cNvSpPr txBox="1"/>
          <p:nvPr>
            <p:ph idx="6" type="subTitle"/>
          </p:nvPr>
        </p:nvSpPr>
        <p:spPr>
          <a:xfrm>
            <a:off x="5045864" y="3119858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Abril Fatface"/>
                <a:ea typeface="Abril Fatface"/>
                <a:cs typeface="Abril Fatface"/>
                <a:sym typeface="Abril Fatface"/>
              </a:rPr>
              <a:t>2010</a:t>
            </a:r>
            <a:endParaRPr>
              <a:latin typeface="Abril Fatface"/>
              <a:ea typeface="Abril Fatface"/>
              <a:cs typeface="Abril Fatface"/>
              <a:sym typeface="Abril Fatface"/>
            </a:endParaRPr>
          </a:p>
        </p:txBody>
      </p:sp>
      <p:sp>
        <p:nvSpPr>
          <p:cNvPr id="925" name="Google Shape;925;p29"/>
          <p:cNvSpPr txBox="1"/>
          <p:nvPr>
            <p:ph idx="7" type="body"/>
          </p:nvPr>
        </p:nvSpPr>
        <p:spPr>
          <a:xfrm>
            <a:off x="7364438" y="3751775"/>
            <a:ext cx="2179500" cy="266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926" name="Google Shape;926;p29"/>
          <p:cNvSpPr txBox="1"/>
          <p:nvPr>
            <p:ph idx="8" type="subTitle"/>
          </p:nvPr>
        </p:nvSpPr>
        <p:spPr>
          <a:xfrm>
            <a:off x="7364428" y="3119858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Abril Fatface"/>
                <a:ea typeface="Abril Fatface"/>
                <a:cs typeface="Abril Fatface"/>
                <a:sym typeface="Abril Fatface"/>
              </a:rPr>
              <a:t>2015</a:t>
            </a:r>
            <a:endParaRPr>
              <a:latin typeface="Abril Fatface"/>
              <a:ea typeface="Abril Fatface"/>
              <a:cs typeface="Abril Fatface"/>
              <a:sym typeface="Abril Fatface"/>
            </a:endParaRPr>
          </a:p>
        </p:txBody>
      </p:sp>
      <p:sp>
        <p:nvSpPr>
          <p:cNvPr id="927" name="Google Shape;927;p29"/>
          <p:cNvSpPr txBox="1"/>
          <p:nvPr>
            <p:ph idx="9" type="body"/>
          </p:nvPr>
        </p:nvSpPr>
        <p:spPr>
          <a:xfrm>
            <a:off x="9683000" y="3751775"/>
            <a:ext cx="2179500" cy="266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928" name="Google Shape;928;p29"/>
          <p:cNvSpPr txBox="1"/>
          <p:nvPr>
            <p:ph idx="13" type="subTitle"/>
          </p:nvPr>
        </p:nvSpPr>
        <p:spPr>
          <a:xfrm>
            <a:off x="9682991" y="3119858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latin typeface="Abril Fatface"/>
                <a:ea typeface="Abril Fatface"/>
                <a:cs typeface="Abril Fatface"/>
                <a:sym typeface="Abril Fatface"/>
              </a:rPr>
              <a:t>2020</a:t>
            </a:r>
            <a:endParaRPr>
              <a:latin typeface="Abril Fatface"/>
              <a:ea typeface="Abril Fatface"/>
              <a:cs typeface="Abril Fatface"/>
              <a:sym typeface="Abril Fatface"/>
            </a:endParaRPr>
          </a:p>
        </p:txBody>
      </p:sp>
      <p:sp>
        <p:nvSpPr>
          <p:cNvPr id="929" name="Google Shape;929;p29"/>
          <p:cNvSpPr/>
          <p:nvPr/>
        </p:nvSpPr>
        <p:spPr>
          <a:xfrm rot="-5400000">
            <a:off x="3200489" y="1662604"/>
            <a:ext cx="1232239" cy="117440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29"/>
          <p:cNvSpPr/>
          <p:nvPr/>
        </p:nvSpPr>
        <p:spPr>
          <a:xfrm>
            <a:off x="7806951" y="1730329"/>
            <a:ext cx="1210500" cy="1210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931" name="Google Shape;931;p29"/>
          <p:cNvSpPr/>
          <p:nvPr/>
        </p:nvSpPr>
        <p:spPr>
          <a:xfrm rot="-5400000">
            <a:off x="3367211" y="1903576"/>
            <a:ext cx="817114" cy="782064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29"/>
          <p:cNvSpPr/>
          <p:nvPr/>
        </p:nvSpPr>
        <p:spPr>
          <a:xfrm rot="-5400000">
            <a:off x="3700789" y="2247554"/>
            <a:ext cx="677863" cy="646053"/>
          </a:xfrm>
          <a:custGeom>
            <a:rect b="b" l="l" r="r" t="t"/>
            <a:pathLst>
              <a:path extrusionOk="0" h="1046240" w="1050950">
                <a:moveTo>
                  <a:pt x="530187" y="0"/>
                </a:moveTo>
                <a:lnTo>
                  <a:pt x="1040091" y="7719"/>
                </a:lnTo>
                <a:lnTo>
                  <a:pt x="1050950" y="520763"/>
                </a:lnTo>
                <a:cubicBezTo>
                  <a:pt x="1050950" y="808372"/>
                  <a:pt x="817796" y="1041526"/>
                  <a:pt x="530187" y="1041526"/>
                </a:cubicBezTo>
                <a:lnTo>
                  <a:pt x="518475" y="1040345"/>
                </a:lnTo>
                <a:lnTo>
                  <a:pt x="518475" y="1046240"/>
                </a:lnTo>
                <a:lnTo>
                  <a:pt x="0" y="1046240"/>
                </a:lnTo>
                <a:lnTo>
                  <a:pt x="0" y="527765"/>
                </a:lnTo>
                <a:lnTo>
                  <a:pt x="10130" y="527765"/>
                </a:lnTo>
                <a:cubicBezTo>
                  <a:pt x="9895" y="525431"/>
                  <a:pt x="9659" y="523097"/>
                  <a:pt x="9424" y="520763"/>
                </a:cubicBezTo>
                <a:cubicBezTo>
                  <a:pt x="9424" y="233154"/>
                  <a:pt x="242578" y="0"/>
                  <a:pt x="53018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29"/>
          <p:cNvSpPr/>
          <p:nvPr/>
        </p:nvSpPr>
        <p:spPr>
          <a:xfrm>
            <a:off x="8262217" y="1730331"/>
            <a:ext cx="751500" cy="751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29"/>
          <p:cNvSpPr/>
          <p:nvPr/>
        </p:nvSpPr>
        <p:spPr>
          <a:xfrm rot="-5400000">
            <a:off x="5787631" y="2000395"/>
            <a:ext cx="581700" cy="581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29"/>
          <p:cNvSpPr/>
          <p:nvPr/>
        </p:nvSpPr>
        <p:spPr>
          <a:xfrm rot="-2700000">
            <a:off x="5892021" y="2104913"/>
            <a:ext cx="372928" cy="37292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p29"/>
          <p:cNvSpPr/>
          <p:nvPr/>
        </p:nvSpPr>
        <p:spPr>
          <a:xfrm>
            <a:off x="6182995" y="1799118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29"/>
          <p:cNvSpPr/>
          <p:nvPr/>
        </p:nvSpPr>
        <p:spPr>
          <a:xfrm flipH="1" rot="10800000">
            <a:off x="6182995" y="2380387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29"/>
          <p:cNvSpPr/>
          <p:nvPr/>
        </p:nvSpPr>
        <p:spPr>
          <a:xfrm flipH="1">
            <a:off x="5588033" y="1792606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29"/>
          <p:cNvSpPr/>
          <p:nvPr/>
        </p:nvSpPr>
        <p:spPr>
          <a:xfrm rot="10800000">
            <a:off x="5588033" y="2373875"/>
            <a:ext cx="416250" cy="41625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FAF7F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29"/>
          <p:cNvSpPr/>
          <p:nvPr/>
        </p:nvSpPr>
        <p:spPr>
          <a:xfrm rot="-5400000">
            <a:off x="10092992" y="1791666"/>
            <a:ext cx="1230600" cy="12315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941" name="Google Shape;941;p29"/>
          <p:cNvSpPr/>
          <p:nvPr/>
        </p:nvSpPr>
        <p:spPr>
          <a:xfrm rot="-5400000">
            <a:off x="10360245" y="2067896"/>
            <a:ext cx="678600" cy="678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942" name="Google Shape;942;p29"/>
          <p:cNvSpPr/>
          <p:nvPr/>
        </p:nvSpPr>
        <p:spPr>
          <a:xfrm rot="-5400000">
            <a:off x="10523848" y="2231605"/>
            <a:ext cx="351300" cy="3513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p29"/>
          <p:cNvSpPr txBox="1"/>
          <p:nvPr>
            <p:ph idx="4294967295" type="sldNum"/>
          </p:nvPr>
        </p:nvSpPr>
        <p:spPr>
          <a:xfrm>
            <a:off x="944098" y="2135961"/>
            <a:ext cx="870000" cy="624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44" name="Google Shape;944;p29"/>
          <p:cNvSpPr/>
          <p:nvPr/>
        </p:nvSpPr>
        <p:spPr>
          <a:xfrm>
            <a:off x="868075" y="1704936"/>
            <a:ext cx="1176900" cy="11769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29"/>
          <p:cNvSpPr/>
          <p:nvPr/>
        </p:nvSpPr>
        <p:spPr>
          <a:xfrm>
            <a:off x="1132135" y="1960850"/>
            <a:ext cx="648600" cy="648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29"/>
          <p:cNvSpPr/>
          <p:nvPr/>
        </p:nvSpPr>
        <p:spPr>
          <a:xfrm>
            <a:off x="1288524" y="2117250"/>
            <a:ext cx="336000" cy="336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  <p:sp>
        <p:nvSpPr>
          <p:cNvPr id="947" name="Google Shape;947;p29"/>
          <p:cNvSpPr/>
          <p:nvPr/>
        </p:nvSpPr>
        <p:spPr>
          <a:xfrm rot="5400000">
            <a:off x="1290926" y="2147509"/>
            <a:ext cx="751500" cy="751500"/>
          </a:xfrm>
          <a:custGeom>
            <a:rect b="b" l="l" r="r" t="t"/>
            <a:pathLst>
              <a:path extrusionOk="0" h="900000" w="900000">
                <a:moveTo>
                  <a:pt x="900000" y="0"/>
                </a:moveTo>
                <a:lnTo>
                  <a:pt x="900000" y="900000"/>
                </a:lnTo>
                <a:cubicBezTo>
                  <a:pt x="402944" y="900000"/>
                  <a:pt x="0" y="497056"/>
                  <a:pt x="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AF7F0"/>
              </a:solidFill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2" name="Google Shape;952;p30"/>
          <p:cNvSpPr txBox="1"/>
          <p:nvPr>
            <p:ph type="title"/>
          </p:nvPr>
        </p:nvSpPr>
        <p:spPr>
          <a:xfrm>
            <a:off x="354004" y="14410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here.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sp>
        <p:nvSpPr>
          <p:cNvPr id="953" name="Google Shape;953;p30"/>
          <p:cNvSpPr txBox="1"/>
          <p:nvPr>
            <p:ph idx="1" type="subTitle"/>
          </p:nvPr>
        </p:nvSpPr>
        <p:spPr>
          <a:xfrm>
            <a:off x="354004" y="35342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954" name="Google Shape;954;p30"/>
          <p:cNvGrpSpPr/>
          <p:nvPr/>
        </p:nvGrpSpPr>
        <p:grpSpPr>
          <a:xfrm>
            <a:off x="6822781" y="1476421"/>
            <a:ext cx="4670652" cy="3905411"/>
            <a:chOff x="1295330" y="1868507"/>
            <a:chExt cx="4365503" cy="3647530"/>
          </a:xfrm>
        </p:grpSpPr>
        <p:grpSp>
          <p:nvGrpSpPr>
            <p:cNvPr id="955" name="Google Shape;955;p30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956" name="Google Shape;956;p30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957" name="Google Shape;957;p30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8" name="Google Shape;958;p30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9" name="Google Shape;959;p30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60" name="Google Shape;960;p30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961" name="Google Shape;961;p30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62" name="Google Shape;962;p30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963" name="Google Shape;963;p30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67" name="Shape 9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8" name="Google Shape;968;p31"/>
          <p:cNvSpPr txBox="1"/>
          <p:nvPr>
            <p:ph type="title"/>
          </p:nvPr>
        </p:nvSpPr>
        <p:spPr>
          <a:xfrm>
            <a:off x="354004" y="14410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here.</a:t>
            </a:r>
            <a:endParaRPr/>
          </a:p>
        </p:txBody>
      </p:sp>
      <p:sp>
        <p:nvSpPr>
          <p:cNvPr id="969" name="Google Shape;969;p31"/>
          <p:cNvSpPr txBox="1"/>
          <p:nvPr>
            <p:ph idx="1" type="subTitle"/>
          </p:nvPr>
        </p:nvSpPr>
        <p:spPr>
          <a:xfrm>
            <a:off x="354004" y="35342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970" name="Google Shape;970;p31"/>
          <p:cNvGrpSpPr/>
          <p:nvPr/>
        </p:nvGrpSpPr>
        <p:grpSpPr>
          <a:xfrm>
            <a:off x="6097878" y="1817481"/>
            <a:ext cx="5721558" cy="2934812"/>
            <a:chOff x="3289100" y="2648488"/>
            <a:chExt cx="5622600" cy="2876421"/>
          </a:xfrm>
        </p:grpSpPr>
        <p:grpSp>
          <p:nvGrpSpPr>
            <p:cNvPr id="971" name="Google Shape;971;p31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972" name="Google Shape;972;p31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60925" lIns="121900" spcFirstLastPara="1" rIns="121900" wrap="square" tIns="6092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4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73" name="Google Shape;973;p31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974" name="Google Shape;974;p31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75" name="Google Shape;975;p31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976" name="Google Shape;976;p31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80" name="Shape 9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1" name="Google Shape;981;p32"/>
          <p:cNvSpPr txBox="1"/>
          <p:nvPr>
            <p:ph type="title"/>
          </p:nvPr>
        </p:nvSpPr>
        <p:spPr>
          <a:xfrm>
            <a:off x="354004" y="14410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here.</a:t>
            </a:r>
            <a:endParaRPr/>
          </a:p>
        </p:txBody>
      </p:sp>
      <p:sp>
        <p:nvSpPr>
          <p:cNvPr id="982" name="Google Shape;982;p32"/>
          <p:cNvSpPr txBox="1"/>
          <p:nvPr>
            <p:ph idx="1" type="subTitle"/>
          </p:nvPr>
        </p:nvSpPr>
        <p:spPr>
          <a:xfrm>
            <a:off x="354004" y="35342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983" name="Google Shape;983;p32"/>
          <p:cNvGrpSpPr/>
          <p:nvPr/>
        </p:nvGrpSpPr>
        <p:grpSpPr>
          <a:xfrm>
            <a:off x="7816248" y="850021"/>
            <a:ext cx="2798497" cy="5157974"/>
            <a:chOff x="8625436" y="1258061"/>
            <a:chExt cx="2388000" cy="4396500"/>
          </a:xfrm>
        </p:grpSpPr>
        <p:sp>
          <p:nvSpPr>
            <p:cNvPr id="984" name="Google Shape;984;p32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2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2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0" name="Shape 9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1" name="Google Shape;991;p33"/>
          <p:cNvSpPr txBox="1"/>
          <p:nvPr>
            <p:ph type="title"/>
          </p:nvPr>
        </p:nvSpPr>
        <p:spPr>
          <a:xfrm>
            <a:off x="354004" y="14410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here.</a:t>
            </a:r>
            <a:endParaRPr/>
          </a:p>
        </p:txBody>
      </p:sp>
      <p:sp>
        <p:nvSpPr>
          <p:cNvPr id="992" name="Google Shape;992;p33"/>
          <p:cNvSpPr txBox="1"/>
          <p:nvPr>
            <p:ph idx="1" type="subTitle"/>
          </p:nvPr>
        </p:nvSpPr>
        <p:spPr>
          <a:xfrm>
            <a:off x="354004" y="35342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993" name="Google Shape;993;p33"/>
          <p:cNvGrpSpPr/>
          <p:nvPr/>
        </p:nvGrpSpPr>
        <p:grpSpPr>
          <a:xfrm>
            <a:off x="7464947" y="987203"/>
            <a:ext cx="3357720" cy="4918548"/>
            <a:chOff x="6953045" y="1252870"/>
            <a:chExt cx="3186600" cy="4559700"/>
          </a:xfrm>
        </p:grpSpPr>
        <p:sp>
          <p:nvSpPr>
            <p:cNvPr id="994" name="Google Shape;994;p33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3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00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3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1" name="Google Shape;1001;p34"/>
          <p:cNvSpPr txBox="1"/>
          <p:nvPr>
            <p:ph type="title"/>
          </p:nvPr>
        </p:nvSpPr>
        <p:spPr>
          <a:xfrm>
            <a:off x="5685450" y="1123500"/>
            <a:ext cx="60912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  <a:latin typeface="Pridi"/>
                <a:ea typeface="Pridi"/>
                <a:cs typeface="Pridi"/>
                <a:sym typeface="Pridi"/>
              </a:rPr>
              <a:t>YOU!</a:t>
            </a:r>
            <a:endParaRPr>
              <a:solidFill>
                <a:schemeClr val="lt1"/>
              </a:solidFill>
              <a:highlight>
                <a:schemeClr val="accent1"/>
              </a:highlight>
              <a:latin typeface="Pridi"/>
              <a:ea typeface="Pridi"/>
              <a:cs typeface="Pridi"/>
              <a:sym typeface="Pridi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5" name="Shape 10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6" name="Google Shape;1006;p35"/>
          <p:cNvSpPr txBox="1"/>
          <p:nvPr>
            <p:ph type="title"/>
          </p:nvPr>
        </p:nvSpPr>
        <p:spPr>
          <a:xfrm>
            <a:off x="609850" y="1744350"/>
            <a:ext cx="2901300" cy="181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Icons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</p:txBody>
      </p:sp>
      <p:grpSp>
        <p:nvGrpSpPr>
          <p:cNvPr id="1007" name="Google Shape;1007;p35"/>
          <p:cNvGrpSpPr/>
          <p:nvPr/>
        </p:nvGrpSpPr>
        <p:grpSpPr>
          <a:xfrm>
            <a:off x="5128837" y="1448097"/>
            <a:ext cx="405160" cy="265644"/>
            <a:chOff x="4797800" y="1994125"/>
            <a:chExt cx="306475" cy="186025"/>
          </a:xfrm>
        </p:grpSpPr>
        <p:sp>
          <p:nvSpPr>
            <p:cNvPr id="1008" name="Google Shape;1008;p35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35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0" name="Google Shape;1010;p35"/>
          <p:cNvSpPr/>
          <p:nvPr/>
        </p:nvSpPr>
        <p:spPr>
          <a:xfrm>
            <a:off x="4571631" y="1464908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1" name="Google Shape;1011;p35"/>
          <p:cNvSpPr/>
          <p:nvPr/>
        </p:nvSpPr>
        <p:spPr>
          <a:xfrm>
            <a:off x="4156543" y="1377533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2" name="Google Shape;1012;p35"/>
          <p:cNvSpPr/>
          <p:nvPr/>
        </p:nvSpPr>
        <p:spPr>
          <a:xfrm>
            <a:off x="5683575" y="1448644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3" name="Google Shape;1013;p35"/>
          <p:cNvSpPr/>
          <p:nvPr/>
        </p:nvSpPr>
        <p:spPr>
          <a:xfrm>
            <a:off x="6187078" y="1403742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4" name="Google Shape;1014;p35"/>
          <p:cNvSpPr/>
          <p:nvPr/>
        </p:nvSpPr>
        <p:spPr>
          <a:xfrm>
            <a:off x="7176392" y="1439021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5" name="Google Shape;1015;p35"/>
          <p:cNvGrpSpPr/>
          <p:nvPr/>
        </p:nvGrpSpPr>
        <p:grpSpPr>
          <a:xfrm>
            <a:off x="7722123" y="1452247"/>
            <a:ext cx="352082" cy="266286"/>
            <a:chOff x="4250025" y="2848800"/>
            <a:chExt cx="266325" cy="186475"/>
          </a:xfrm>
        </p:grpSpPr>
        <p:sp>
          <p:nvSpPr>
            <p:cNvPr id="1016" name="Google Shape;1016;p35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35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8" name="Google Shape;1018;p35"/>
          <p:cNvGrpSpPr/>
          <p:nvPr/>
        </p:nvGrpSpPr>
        <p:grpSpPr>
          <a:xfrm>
            <a:off x="8319471" y="1414655"/>
            <a:ext cx="343224" cy="342077"/>
            <a:chOff x="4707700" y="2822475"/>
            <a:chExt cx="259625" cy="239550"/>
          </a:xfrm>
        </p:grpSpPr>
        <p:sp>
          <p:nvSpPr>
            <p:cNvPr id="1019" name="Google Shape;1019;p35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35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35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2" name="Google Shape;1022;p35"/>
          <p:cNvSpPr/>
          <p:nvPr/>
        </p:nvSpPr>
        <p:spPr>
          <a:xfrm>
            <a:off x="8793426" y="1418632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3" name="Google Shape;1023;p35"/>
          <p:cNvSpPr/>
          <p:nvPr/>
        </p:nvSpPr>
        <p:spPr>
          <a:xfrm>
            <a:off x="9316919" y="1453054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24" name="Google Shape;1024;p35"/>
          <p:cNvGrpSpPr/>
          <p:nvPr/>
        </p:nvGrpSpPr>
        <p:grpSpPr>
          <a:xfrm>
            <a:off x="9954638" y="1376420"/>
            <a:ext cx="351487" cy="417904"/>
            <a:chOff x="6425500" y="2795700"/>
            <a:chExt cx="265875" cy="292650"/>
          </a:xfrm>
        </p:grpSpPr>
        <p:sp>
          <p:nvSpPr>
            <p:cNvPr id="1025" name="Google Shape;1025;p35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35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7" name="Google Shape;1027;p35"/>
          <p:cNvSpPr/>
          <p:nvPr/>
        </p:nvSpPr>
        <p:spPr>
          <a:xfrm>
            <a:off x="10452322" y="1410687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28" name="Google Shape;1028;p35"/>
          <p:cNvGrpSpPr/>
          <p:nvPr/>
        </p:nvGrpSpPr>
        <p:grpSpPr>
          <a:xfrm>
            <a:off x="11032679" y="1433694"/>
            <a:ext cx="350297" cy="304271"/>
            <a:chOff x="5549875" y="2418425"/>
            <a:chExt cx="264975" cy="213075"/>
          </a:xfrm>
        </p:grpSpPr>
        <p:sp>
          <p:nvSpPr>
            <p:cNvPr id="1029" name="Google Shape;1029;p35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35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31" name="Google Shape;1031;p35"/>
          <p:cNvSpPr/>
          <p:nvPr/>
        </p:nvSpPr>
        <p:spPr>
          <a:xfrm>
            <a:off x="4178647" y="2071697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32" name="Google Shape;1032;p35"/>
          <p:cNvGrpSpPr/>
          <p:nvPr/>
        </p:nvGrpSpPr>
        <p:grpSpPr>
          <a:xfrm>
            <a:off x="5128764" y="2108866"/>
            <a:ext cx="299598" cy="322978"/>
            <a:chOff x="3739275" y="2525850"/>
            <a:chExt cx="226625" cy="226175"/>
          </a:xfrm>
        </p:grpSpPr>
        <p:sp>
          <p:nvSpPr>
            <p:cNvPr id="1033" name="Google Shape;1033;p35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35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35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35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7" name="Google Shape;1037;p35"/>
          <p:cNvGrpSpPr/>
          <p:nvPr/>
        </p:nvGrpSpPr>
        <p:grpSpPr>
          <a:xfrm>
            <a:off x="4601950" y="2080824"/>
            <a:ext cx="272464" cy="379063"/>
            <a:chOff x="4518575" y="2506200"/>
            <a:chExt cx="206100" cy="265450"/>
          </a:xfrm>
        </p:grpSpPr>
        <p:sp>
          <p:nvSpPr>
            <p:cNvPr id="1038" name="Google Shape;1038;p35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35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35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35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35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35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35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5" name="Google Shape;1045;p35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35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7" name="Google Shape;1047;p35"/>
          <p:cNvGrpSpPr/>
          <p:nvPr/>
        </p:nvGrpSpPr>
        <p:grpSpPr>
          <a:xfrm>
            <a:off x="5683147" y="2109143"/>
            <a:ext cx="299631" cy="322978"/>
            <a:chOff x="4164375" y="1677425"/>
            <a:chExt cx="226650" cy="226175"/>
          </a:xfrm>
        </p:grpSpPr>
        <p:sp>
          <p:nvSpPr>
            <p:cNvPr id="1048" name="Google Shape;1048;p35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35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35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1" name="Google Shape;1051;p35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2" name="Google Shape;1052;p35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3" name="Google Shape;1053;p35"/>
          <p:cNvGrpSpPr/>
          <p:nvPr/>
        </p:nvGrpSpPr>
        <p:grpSpPr>
          <a:xfrm>
            <a:off x="6737113" y="2099912"/>
            <a:ext cx="299003" cy="322978"/>
            <a:chOff x="5226025" y="1677425"/>
            <a:chExt cx="226175" cy="226175"/>
          </a:xfrm>
        </p:grpSpPr>
        <p:sp>
          <p:nvSpPr>
            <p:cNvPr id="1054" name="Google Shape;1054;p35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5" name="Google Shape;1055;p35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6" name="Google Shape;1056;p35"/>
          <p:cNvGrpSpPr/>
          <p:nvPr/>
        </p:nvGrpSpPr>
        <p:grpSpPr>
          <a:xfrm>
            <a:off x="6210497" y="2100048"/>
            <a:ext cx="299003" cy="322978"/>
            <a:chOff x="4835275" y="1198350"/>
            <a:chExt cx="226175" cy="226175"/>
          </a:xfrm>
        </p:grpSpPr>
        <p:sp>
          <p:nvSpPr>
            <p:cNvPr id="1057" name="Google Shape;1057;p35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8" name="Google Shape;1058;p35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9" name="Google Shape;1059;p35"/>
          <p:cNvGrpSpPr/>
          <p:nvPr/>
        </p:nvGrpSpPr>
        <p:grpSpPr>
          <a:xfrm>
            <a:off x="7897325" y="2083182"/>
            <a:ext cx="347356" cy="375243"/>
            <a:chOff x="968775" y="1180050"/>
            <a:chExt cx="262750" cy="262775"/>
          </a:xfrm>
        </p:grpSpPr>
        <p:sp>
          <p:nvSpPr>
            <p:cNvPr id="1060" name="Google Shape;1060;p35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1" name="Google Shape;1061;p35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2" name="Google Shape;1062;p35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3" name="Google Shape;1063;p35"/>
          <p:cNvGrpSpPr/>
          <p:nvPr/>
        </p:nvGrpSpPr>
        <p:grpSpPr>
          <a:xfrm>
            <a:off x="7262227" y="2153439"/>
            <a:ext cx="386288" cy="234692"/>
            <a:chOff x="1678900" y="1231350"/>
            <a:chExt cx="292200" cy="164350"/>
          </a:xfrm>
        </p:grpSpPr>
        <p:sp>
          <p:nvSpPr>
            <p:cNvPr id="1064" name="Google Shape;1064;p35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5" name="Google Shape;1065;p35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6" name="Google Shape;1066;p35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7" name="Google Shape;1067;p35"/>
          <p:cNvSpPr/>
          <p:nvPr/>
        </p:nvSpPr>
        <p:spPr>
          <a:xfrm>
            <a:off x="8581207" y="2071715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8" name="Google Shape;1068;p35"/>
          <p:cNvGrpSpPr/>
          <p:nvPr/>
        </p:nvGrpSpPr>
        <p:grpSpPr>
          <a:xfrm>
            <a:off x="9025461" y="2076486"/>
            <a:ext cx="322006" cy="369995"/>
            <a:chOff x="2405550" y="1181850"/>
            <a:chExt cx="243575" cy="259100"/>
          </a:xfrm>
        </p:grpSpPr>
        <p:sp>
          <p:nvSpPr>
            <p:cNvPr id="1069" name="Google Shape;1069;p35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0" name="Google Shape;1070;p35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1" name="Google Shape;1071;p35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2" name="Google Shape;1072;p35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3" name="Google Shape;1073;p35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4" name="Google Shape;1074;p35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75" name="Google Shape;1075;p35"/>
          <p:cNvSpPr/>
          <p:nvPr/>
        </p:nvSpPr>
        <p:spPr>
          <a:xfrm>
            <a:off x="9633596" y="2100655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76" name="Google Shape;1076;p35"/>
          <p:cNvGrpSpPr/>
          <p:nvPr/>
        </p:nvGrpSpPr>
        <p:grpSpPr>
          <a:xfrm>
            <a:off x="10058649" y="2074183"/>
            <a:ext cx="286610" cy="374600"/>
            <a:chOff x="3086700" y="1180050"/>
            <a:chExt cx="216800" cy="262325"/>
          </a:xfrm>
        </p:grpSpPr>
        <p:sp>
          <p:nvSpPr>
            <p:cNvPr id="1077" name="Google Shape;1077;p35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8" name="Google Shape;1078;p35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9" name="Google Shape;1079;p35"/>
          <p:cNvGrpSpPr/>
          <p:nvPr/>
        </p:nvGrpSpPr>
        <p:grpSpPr>
          <a:xfrm>
            <a:off x="10565243" y="2061760"/>
            <a:ext cx="228243" cy="399447"/>
            <a:chOff x="3741075" y="1171575"/>
            <a:chExt cx="172650" cy="279725"/>
          </a:xfrm>
        </p:grpSpPr>
        <p:sp>
          <p:nvSpPr>
            <p:cNvPr id="1080" name="Google Shape;1080;p35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1" name="Google Shape;1081;p35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2" name="Google Shape;1082;p35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35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84" name="Google Shape;1084;p35"/>
          <p:cNvSpPr/>
          <p:nvPr/>
        </p:nvSpPr>
        <p:spPr>
          <a:xfrm>
            <a:off x="11023641" y="2074839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85" name="Google Shape;1085;p35"/>
          <p:cNvGrpSpPr/>
          <p:nvPr/>
        </p:nvGrpSpPr>
        <p:grpSpPr>
          <a:xfrm>
            <a:off x="4086745" y="2841283"/>
            <a:ext cx="351520" cy="265679"/>
            <a:chOff x="952700" y="1101100"/>
            <a:chExt cx="265900" cy="186050"/>
          </a:xfrm>
        </p:grpSpPr>
        <p:sp>
          <p:nvSpPr>
            <p:cNvPr id="1086" name="Google Shape;1086;p35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7" name="Google Shape;1087;p35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8" name="Google Shape;1088;p35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89" name="Google Shape;1089;p35"/>
          <p:cNvSpPr/>
          <p:nvPr/>
        </p:nvSpPr>
        <p:spPr>
          <a:xfrm>
            <a:off x="4613212" y="2754255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0" name="Google Shape;1090;p35"/>
          <p:cNvSpPr/>
          <p:nvPr/>
        </p:nvSpPr>
        <p:spPr>
          <a:xfrm>
            <a:off x="5035073" y="2782964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1" name="Google Shape;1091;p35"/>
          <p:cNvSpPr/>
          <p:nvPr/>
        </p:nvSpPr>
        <p:spPr>
          <a:xfrm>
            <a:off x="5606689" y="2783035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2" name="Google Shape;1092;p35"/>
          <p:cNvSpPr/>
          <p:nvPr/>
        </p:nvSpPr>
        <p:spPr>
          <a:xfrm>
            <a:off x="6216055" y="2822992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93" name="Google Shape;1093;p35"/>
          <p:cNvGrpSpPr/>
          <p:nvPr/>
        </p:nvGrpSpPr>
        <p:grpSpPr>
          <a:xfrm>
            <a:off x="6778021" y="2818867"/>
            <a:ext cx="317875" cy="360570"/>
            <a:chOff x="5583325" y="1073450"/>
            <a:chExt cx="240450" cy="252500"/>
          </a:xfrm>
        </p:grpSpPr>
        <p:sp>
          <p:nvSpPr>
            <p:cNvPr id="1094" name="Google Shape;1094;p35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5" name="Google Shape;1095;p35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6" name="Google Shape;1096;p35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7" name="Google Shape;1097;p35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8" name="Google Shape;1098;p35"/>
          <p:cNvGrpSpPr/>
          <p:nvPr/>
        </p:nvGrpSpPr>
        <p:grpSpPr>
          <a:xfrm>
            <a:off x="7261879" y="2807928"/>
            <a:ext cx="386850" cy="308983"/>
            <a:chOff x="1502275" y="3638775"/>
            <a:chExt cx="292625" cy="216375"/>
          </a:xfrm>
        </p:grpSpPr>
        <p:sp>
          <p:nvSpPr>
            <p:cNvPr id="1099" name="Google Shape;1099;p35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0" name="Google Shape;1100;p35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1" name="Google Shape;1101;p35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2" name="Google Shape;1102;p35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3" name="Google Shape;1103;p35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4" name="Google Shape;1104;p35"/>
          <p:cNvGrpSpPr/>
          <p:nvPr/>
        </p:nvGrpSpPr>
        <p:grpSpPr>
          <a:xfrm>
            <a:off x="7816918" y="2749742"/>
            <a:ext cx="354428" cy="379669"/>
            <a:chOff x="3171000" y="4021950"/>
            <a:chExt cx="268100" cy="265875"/>
          </a:xfrm>
        </p:grpSpPr>
        <p:sp>
          <p:nvSpPr>
            <p:cNvPr id="1105" name="Google Shape;1105;p35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6" name="Google Shape;1106;p35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07" name="Google Shape;1107;p35"/>
          <p:cNvSpPr/>
          <p:nvPr/>
        </p:nvSpPr>
        <p:spPr>
          <a:xfrm>
            <a:off x="8337682" y="2786035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8" name="Google Shape;1108;p35"/>
          <p:cNvSpPr/>
          <p:nvPr/>
        </p:nvSpPr>
        <p:spPr>
          <a:xfrm>
            <a:off x="8892068" y="2769752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09" name="Google Shape;1109;p35"/>
          <p:cNvGrpSpPr/>
          <p:nvPr/>
        </p:nvGrpSpPr>
        <p:grpSpPr>
          <a:xfrm>
            <a:off x="9406198" y="2803851"/>
            <a:ext cx="334400" cy="361213"/>
            <a:chOff x="5684575" y="4038000"/>
            <a:chExt cx="252950" cy="252950"/>
          </a:xfrm>
        </p:grpSpPr>
        <p:sp>
          <p:nvSpPr>
            <p:cNvPr id="1110" name="Google Shape;1110;p35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35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35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3" name="Google Shape;1113;p35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4" name="Google Shape;1114;p35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5" name="Google Shape;1115;p35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6" name="Google Shape;1116;p35"/>
          <p:cNvGrpSpPr/>
          <p:nvPr/>
        </p:nvGrpSpPr>
        <p:grpSpPr>
          <a:xfrm>
            <a:off x="9999779" y="2760342"/>
            <a:ext cx="247115" cy="418511"/>
            <a:chOff x="1982675" y="3599525"/>
            <a:chExt cx="186925" cy="293075"/>
          </a:xfrm>
        </p:grpSpPr>
        <p:sp>
          <p:nvSpPr>
            <p:cNvPr id="1117" name="Google Shape;1117;p35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8" name="Google Shape;1118;p35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9" name="Google Shape;1119;p35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0" name="Google Shape;1120;p35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1" name="Google Shape;1121;p35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2" name="Google Shape;1122;p35"/>
          <p:cNvGrpSpPr/>
          <p:nvPr/>
        </p:nvGrpSpPr>
        <p:grpSpPr>
          <a:xfrm>
            <a:off x="10505787" y="2760341"/>
            <a:ext cx="178106" cy="417904"/>
            <a:chOff x="2397075" y="3602200"/>
            <a:chExt cx="134725" cy="292650"/>
          </a:xfrm>
        </p:grpSpPr>
        <p:sp>
          <p:nvSpPr>
            <p:cNvPr id="1123" name="Google Shape;1123;p35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4" name="Google Shape;1124;p35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5" name="Google Shape;1125;p35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6" name="Google Shape;1126;p35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7" name="Google Shape;1127;p35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8" name="Google Shape;1128;p35"/>
          <p:cNvGrpSpPr/>
          <p:nvPr/>
        </p:nvGrpSpPr>
        <p:grpSpPr>
          <a:xfrm>
            <a:off x="4139919" y="3477339"/>
            <a:ext cx="246520" cy="401982"/>
            <a:chOff x="2717350" y="3603525"/>
            <a:chExt cx="186475" cy="281500"/>
          </a:xfrm>
        </p:grpSpPr>
        <p:sp>
          <p:nvSpPr>
            <p:cNvPr id="1129" name="Google Shape;1129;p35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0" name="Google Shape;1130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1" name="Google Shape;1131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2" name="Google Shape;1132;p35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33" name="Google Shape;1133;p35"/>
          <p:cNvSpPr/>
          <p:nvPr/>
        </p:nvSpPr>
        <p:spPr>
          <a:xfrm>
            <a:off x="10941734" y="2786285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34" name="Google Shape;1134;p35"/>
          <p:cNvGrpSpPr/>
          <p:nvPr/>
        </p:nvGrpSpPr>
        <p:grpSpPr>
          <a:xfrm>
            <a:off x="4582842" y="3488173"/>
            <a:ext cx="332053" cy="380312"/>
            <a:chOff x="3927075" y="3612900"/>
            <a:chExt cx="251175" cy="266325"/>
          </a:xfrm>
        </p:grpSpPr>
        <p:sp>
          <p:nvSpPr>
            <p:cNvPr id="1135" name="Google Shape;1135;p35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35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7" name="Google Shape;1137;p35"/>
          <p:cNvGrpSpPr/>
          <p:nvPr/>
        </p:nvGrpSpPr>
        <p:grpSpPr>
          <a:xfrm>
            <a:off x="5110947" y="3550605"/>
            <a:ext cx="336152" cy="363747"/>
            <a:chOff x="4324975" y="3617800"/>
            <a:chExt cx="254275" cy="254725"/>
          </a:xfrm>
        </p:grpSpPr>
        <p:sp>
          <p:nvSpPr>
            <p:cNvPr id="1138" name="Google Shape;1138;p35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9" name="Google Shape;1139;p35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35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41" name="Google Shape;1141;p35"/>
          <p:cNvGrpSpPr/>
          <p:nvPr/>
        </p:nvGrpSpPr>
        <p:grpSpPr>
          <a:xfrm>
            <a:off x="5644605" y="3619399"/>
            <a:ext cx="399872" cy="228087"/>
            <a:chOff x="4728650" y="3665975"/>
            <a:chExt cx="302475" cy="159725"/>
          </a:xfrm>
        </p:grpSpPr>
        <p:sp>
          <p:nvSpPr>
            <p:cNvPr id="1142" name="Google Shape;1142;p35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3" name="Google Shape;1143;p35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44" name="Google Shape;1144;p35"/>
          <p:cNvGrpSpPr/>
          <p:nvPr/>
        </p:nvGrpSpPr>
        <p:grpSpPr>
          <a:xfrm>
            <a:off x="6171272" y="3574522"/>
            <a:ext cx="382719" cy="296239"/>
            <a:chOff x="5164925" y="3642775"/>
            <a:chExt cx="289500" cy="207450"/>
          </a:xfrm>
        </p:grpSpPr>
        <p:sp>
          <p:nvSpPr>
            <p:cNvPr id="1145" name="Google Shape;1145;p35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6" name="Google Shape;1146;p35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7" name="Google Shape;1147;p35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8" name="Google Shape;1148;p35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9" name="Google Shape;1149;p35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50" name="Google Shape;1150;p35"/>
          <p:cNvSpPr/>
          <p:nvPr/>
        </p:nvSpPr>
        <p:spPr>
          <a:xfrm>
            <a:off x="6772043" y="3484430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1" name="Google Shape;1151;p35"/>
          <p:cNvSpPr/>
          <p:nvPr/>
        </p:nvSpPr>
        <p:spPr>
          <a:xfrm>
            <a:off x="7275861" y="3517869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2" name="Google Shape;1152;p35"/>
          <p:cNvSpPr/>
          <p:nvPr/>
        </p:nvSpPr>
        <p:spPr>
          <a:xfrm>
            <a:off x="7753081" y="3506604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3" name="Google Shape;1153;p35"/>
          <p:cNvSpPr/>
          <p:nvPr/>
        </p:nvSpPr>
        <p:spPr>
          <a:xfrm>
            <a:off x="8334081" y="3429369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4" name="Google Shape;1154;p35"/>
          <p:cNvSpPr/>
          <p:nvPr/>
        </p:nvSpPr>
        <p:spPr>
          <a:xfrm>
            <a:off x="8843433" y="3429066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5" name="Google Shape;1155;p35"/>
          <p:cNvSpPr/>
          <p:nvPr/>
        </p:nvSpPr>
        <p:spPr>
          <a:xfrm>
            <a:off x="9352785" y="3421157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6" name="Google Shape;1156;p35"/>
          <p:cNvSpPr/>
          <p:nvPr/>
        </p:nvSpPr>
        <p:spPr>
          <a:xfrm>
            <a:off x="9966776" y="3480305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57" name="Google Shape;1157;p35"/>
          <p:cNvGrpSpPr/>
          <p:nvPr/>
        </p:nvGrpSpPr>
        <p:grpSpPr>
          <a:xfrm>
            <a:off x="10491887" y="3484781"/>
            <a:ext cx="327294" cy="350538"/>
            <a:chOff x="5717150" y="2098500"/>
            <a:chExt cx="247575" cy="245475"/>
          </a:xfrm>
        </p:grpSpPr>
        <p:sp>
          <p:nvSpPr>
            <p:cNvPr id="1158" name="Google Shape;1158;p35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9" name="Google Shape;1159;p35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0" name="Google Shape;1160;p35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61" name="Google Shape;1161;p35"/>
          <p:cNvSpPr/>
          <p:nvPr/>
        </p:nvSpPr>
        <p:spPr>
          <a:xfrm>
            <a:off x="11041483" y="3414729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2" name="Google Shape;1162;p35"/>
          <p:cNvSpPr/>
          <p:nvPr/>
        </p:nvSpPr>
        <p:spPr>
          <a:xfrm>
            <a:off x="4077560" y="4251453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3" name="Google Shape;1163;p35"/>
          <p:cNvSpPr/>
          <p:nvPr/>
        </p:nvSpPr>
        <p:spPr>
          <a:xfrm>
            <a:off x="4597848" y="4231386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64" name="Google Shape;1164;p35"/>
          <p:cNvGrpSpPr/>
          <p:nvPr/>
        </p:nvGrpSpPr>
        <p:grpSpPr>
          <a:xfrm>
            <a:off x="5069377" y="4156160"/>
            <a:ext cx="352082" cy="332546"/>
            <a:chOff x="6435300" y="2742175"/>
            <a:chExt cx="266325" cy="232875"/>
          </a:xfrm>
        </p:grpSpPr>
        <p:sp>
          <p:nvSpPr>
            <p:cNvPr id="1165" name="Google Shape;1165;p35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6" name="Google Shape;1166;p35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67" name="Google Shape;1167;p35"/>
          <p:cNvGrpSpPr/>
          <p:nvPr/>
        </p:nvGrpSpPr>
        <p:grpSpPr>
          <a:xfrm>
            <a:off x="6116315" y="4239098"/>
            <a:ext cx="333805" cy="360570"/>
            <a:chOff x="674800" y="2146225"/>
            <a:chExt cx="252500" cy="252500"/>
          </a:xfrm>
        </p:grpSpPr>
        <p:sp>
          <p:nvSpPr>
            <p:cNvPr id="1168" name="Google Shape;1168;p35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9" name="Google Shape;1169;p35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0" name="Google Shape;1170;p35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1" name="Google Shape;1171;p35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2" name="Google Shape;1172;p35"/>
          <p:cNvGrpSpPr/>
          <p:nvPr/>
        </p:nvGrpSpPr>
        <p:grpSpPr>
          <a:xfrm>
            <a:off x="6643366" y="4251131"/>
            <a:ext cx="333805" cy="360570"/>
            <a:chOff x="2164225" y="2146225"/>
            <a:chExt cx="252500" cy="252500"/>
          </a:xfrm>
        </p:grpSpPr>
        <p:sp>
          <p:nvSpPr>
            <p:cNvPr id="1173" name="Google Shape;1173;p35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4" name="Google Shape;1174;p35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5" name="Google Shape;1175;p35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6" name="Google Shape;1176;p35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7" name="Google Shape;1177;p35"/>
          <p:cNvGrpSpPr/>
          <p:nvPr/>
        </p:nvGrpSpPr>
        <p:grpSpPr>
          <a:xfrm>
            <a:off x="5589276" y="4250926"/>
            <a:ext cx="334400" cy="361213"/>
            <a:chOff x="689975" y="1737200"/>
            <a:chExt cx="252950" cy="252950"/>
          </a:xfrm>
        </p:grpSpPr>
        <p:sp>
          <p:nvSpPr>
            <p:cNvPr id="1178" name="Google Shape;1178;p35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9" name="Google Shape;1179;p35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0" name="Google Shape;1180;p35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1" name="Google Shape;1181;p35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2" name="Google Shape;1182;p35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3" name="Google Shape;1183;p35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84" name="Google Shape;1184;p35"/>
          <p:cNvGrpSpPr/>
          <p:nvPr/>
        </p:nvGrpSpPr>
        <p:grpSpPr>
          <a:xfrm>
            <a:off x="7170137" y="4240320"/>
            <a:ext cx="334400" cy="360570"/>
            <a:chOff x="2961350" y="1740750"/>
            <a:chExt cx="252950" cy="252500"/>
          </a:xfrm>
        </p:grpSpPr>
        <p:sp>
          <p:nvSpPr>
            <p:cNvPr id="1185" name="Google Shape;1185;p35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6" name="Google Shape;1186;p35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7" name="Google Shape;1187;p35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8" name="Google Shape;1188;p35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9" name="Google Shape;1189;p35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0" name="Google Shape;1190;p35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91" name="Google Shape;1191;p35"/>
          <p:cNvSpPr/>
          <p:nvPr/>
        </p:nvSpPr>
        <p:spPr>
          <a:xfrm>
            <a:off x="7727805" y="4270967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1192" name="Google Shape;1192;p35"/>
          <p:cNvGrpSpPr/>
          <p:nvPr/>
        </p:nvGrpSpPr>
        <p:grpSpPr>
          <a:xfrm>
            <a:off x="8254171" y="4186078"/>
            <a:ext cx="271902" cy="394342"/>
            <a:chOff x="4026550" y="3640100"/>
            <a:chExt cx="205675" cy="276150"/>
          </a:xfrm>
        </p:grpSpPr>
        <p:sp>
          <p:nvSpPr>
            <p:cNvPr id="1193" name="Google Shape;1193;p35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4" name="Google Shape;1194;p35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5" name="Google Shape;1195;p35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6" name="Google Shape;1196;p35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7" name="Google Shape;1197;p35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8" name="Google Shape;1198;p35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99" name="Google Shape;1199;p35"/>
          <p:cNvSpPr/>
          <p:nvPr/>
        </p:nvSpPr>
        <p:spPr>
          <a:xfrm>
            <a:off x="8747979" y="4255417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00" name="Google Shape;1200;p35"/>
          <p:cNvGrpSpPr/>
          <p:nvPr/>
        </p:nvGrpSpPr>
        <p:grpSpPr>
          <a:xfrm>
            <a:off x="9290763" y="4290007"/>
            <a:ext cx="351487" cy="308841"/>
            <a:chOff x="853250" y="4006875"/>
            <a:chExt cx="265875" cy="216275"/>
          </a:xfrm>
        </p:grpSpPr>
        <p:sp>
          <p:nvSpPr>
            <p:cNvPr id="1201" name="Google Shape;1201;p35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2" name="Google Shape;1202;p35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03" name="Google Shape;1203;p35"/>
          <p:cNvGrpSpPr/>
          <p:nvPr/>
        </p:nvGrpSpPr>
        <p:grpSpPr>
          <a:xfrm>
            <a:off x="10468330" y="4253950"/>
            <a:ext cx="245925" cy="380955"/>
            <a:chOff x="1978675" y="3981800"/>
            <a:chExt cx="186025" cy="266775"/>
          </a:xfrm>
        </p:grpSpPr>
        <p:sp>
          <p:nvSpPr>
            <p:cNvPr id="1204" name="Google Shape;1204;p35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5" name="Google Shape;1205;p35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06" name="Google Shape;1206;p35"/>
          <p:cNvSpPr/>
          <p:nvPr/>
        </p:nvSpPr>
        <p:spPr>
          <a:xfrm>
            <a:off x="9865342" y="4276716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07" name="Google Shape;1207;p35"/>
          <p:cNvGrpSpPr/>
          <p:nvPr/>
        </p:nvGrpSpPr>
        <p:grpSpPr>
          <a:xfrm>
            <a:off x="10998064" y="4263844"/>
            <a:ext cx="333805" cy="361213"/>
            <a:chOff x="480325" y="3970200"/>
            <a:chExt cx="252500" cy="252950"/>
          </a:xfrm>
        </p:grpSpPr>
        <p:sp>
          <p:nvSpPr>
            <p:cNvPr id="1208" name="Google Shape;1208;p35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9" name="Google Shape;1209;p35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0" name="Google Shape;1210;p35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1" name="Google Shape;1211;p35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2" name="Google Shape;1212;p35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13" name="Google Shape;1213;p35"/>
          <p:cNvSpPr/>
          <p:nvPr/>
        </p:nvSpPr>
        <p:spPr>
          <a:xfrm>
            <a:off x="4165431" y="4904072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14" name="Google Shape;1214;p35"/>
          <p:cNvGrpSpPr/>
          <p:nvPr/>
        </p:nvGrpSpPr>
        <p:grpSpPr>
          <a:xfrm>
            <a:off x="4573821" y="4881479"/>
            <a:ext cx="334400" cy="360570"/>
            <a:chOff x="5745250" y="4378350"/>
            <a:chExt cx="252950" cy="252500"/>
          </a:xfrm>
        </p:grpSpPr>
        <p:sp>
          <p:nvSpPr>
            <p:cNvPr id="1215" name="Google Shape;1215;p35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35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7" name="Google Shape;1217;p35"/>
          <p:cNvGrpSpPr/>
          <p:nvPr/>
        </p:nvGrpSpPr>
        <p:grpSpPr>
          <a:xfrm>
            <a:off x="5083320" y="4885941"/>
            <a:ext cx="334400" cy="361213"/>
            <a:chOff x="6130650" y="4381475"/>
            <a:chExt cx="252950" cy="252950"/>
          </a:xfrm>
        </p:grpSpPr>
        <p:sp>
          <p:nvSpPr>
            <p:cNvPr id="1218" name="Google Shape;1218;p35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9" name="Google Shape;1219;p35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20" name="Google Shape;1220;p35"/>
          <p:cNvSpPr/>
          <p:nvPr/>
        </p:nvSpPr>
        <p:spPr>
          <a:xfrm>
            <a:off x="5590334" y="4901894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21" name="Google Shape;1221;p35"/>
          <p:cNvGrpSpPr/>
          <p:nvPr/>
        </p:nvGrpSpPr>
        <p:grpSpPr>
          <a:xfrm>
            <a:off x="6091124" y="4910352"/>
            <a:ext cx="352082" cy="314053"/>
            <a:chOff x="6919750" y="1464650"/>
            <a:chExt cx="266325" cy="219925"/>
          </a:xfrm>
        </p:grpSpPr>
        <p:sp>
          <p:nvSpPr>
            <p:cNvPr id="1222" name="Google Shape;1222;p35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3" name="Google Shape;1223;p35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24" name="Google Shape;1224;p35"/>
          <p:cNvGrpSpPr/>
          <p:nvPr/>
        </p:nvGrpSpPr>
        <p:grpSpPr>
          <a:xfrm>
            <a:off x="6617312" y="4884660"/>
            <a:ext cx="366855" cy="356108"/>
            <a:chOff x="4759875" y="1027050"/>
            <a:chExt cx="277500" cy="249375"/>
          </a:xfrm>
        </p:grpSpPr>
        <p:sp>
          <p:nvSpPr>
            <p:cNvPr id="1225" name="Google Shape;1225;p35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6" name="Google Shape;1226;p35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7" name="Google Shape;1227;p35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8" name="Google Shape;1228;p35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9" name="Google Shape;1229;p35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0" name="Google Shape;1230;p35"/>
          <p:cNvGrpSpPr/>
          <p:nvPr/>
        </p:nvGrpSpPr>
        <p:grpSpPr>
          <a:xfrm>
            <a:off x="7158592" y="4867869"/>
            <a:ext cx="372738" cy="359499"/>
            <a:chOff x="3357900" y="1057675"/>
            <a:chExt cx="281950" cy="251750"/>
          </a:xfrm>
        </p:grpSpPr>
        <p:sp>
          <p:nvSpPr>
            <p:cNvPr id="1231" name="Google Shape;1231;p35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2" name="Google Shape;1232;p35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3" name="Google Shape;1233;p35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4" name="Google Shape;1234;p35"/>
          <p:cNvGrpSpPr/>
          <p:nvPr/>
        </p:nvGrpSpPr>
        <p:grpSpPr>
          <a:xfrm>
            <a:off x="7721764" y="4852161"/>
            <a:ext cx="191095" cy="421082"/>
            <a:chOff x="3783900" y="1046675"/>
            <a:chExt cx="144550" cy="294875"/>
          </a:xfrm>
        </p:grpSpPr>
        <p:sp>
          <p:nvSpPr>
            <p:cNvPr id="1235" name="Google Shape;1235;p35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6" name="Google Shape;1236;p35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37" name="Google Shape;1237;p35"/>
          <p:cNvSpPr/>
          <p:nvPr/>
        </p:nvSpPr>
        <p:spPr>
          <a:xfrm>
            <a:off x="8246788" y="4877631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38" name="Google Shape;1238;p35"/>
          <p:cNvGrpSpPr/>
          <p:nvPr/>
        </p:nvGrpSpPr>
        <p:grpSpPr>
          <a:xfrm>
            <a:off x="8621029" y="4597962"/>
            <a:ext cx="552596" cy="706467"/>
            <a:chOff x="238550" y="1487175"/>
            <a:chExt cx="418000" cy="494725"/>
          </a:xfrm>
        </p:grpSpPr>
        <p:sp>
          <p:nvSpPr>
            <p:cNvPr id="1239" name="Google Shape;1239;p35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0" name="Google Shape;1240;p35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1" name="Google Shape;1241;p35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2" name="Google Shape;1242;p35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3" name="Google Shape;1243;p35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4" name="Google Shape;1244;p35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5" name="Google Shape;1245;p35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6" name="Google Shape;1246;p35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7" name="Google Shape;1247;p35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48" name="Google Shape;1248;p35"/>
          <p:cNvSpPr/>
          <p:nvPr/>
        </p:nvSpPr>
        <p:spPr>
          <a:xfrm>
            <a:off x="9290421" y="5017888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9" name="Google Shape;1249;p35"/>
          <p:cNvSpPr/>
          <p:nvPr/>
        </p:nvSpPr>
        <p:spPr>
          <a:xfrm>
            <a:off x="9781881" y="4924407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50" name="Google Shape;1250;p35"/>
          <p:cNvGrpSpPr/>
          <p:nvPr/>
        </p:nvGrpSpPr>
        <p:grpSpPr>
          <a:xfrm>
            <a:off x="10373422" y="4940075"/>
            <a:ext cx="364707" cy="381097"/>
            <a:chOff x="6010925" y="3998175"/>
            <a:chExt cx="275875" cy="266875"/>
          </a:xfrm>
        </p:grpSpPr>
        <p:sp>
          <p:nvSpPr>
            <p:cNvPr id="1251" name="Google Shape;1251;p35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2" name="Google Shape;1252;p35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3" name="Google Shape;1253;p35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4" name="Google Shape;1254;p35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5" name="Google Shape;1255;p35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6" name="Google Shape;1256;p35"/>
          <p:cNvGrpSpPr/>
          <p:nvPr/>
        </p:nvGrpSpPr>
        <p:grpSpPr>
          <a:xfrm>
            <a:off x="10975619" y="4959820"/>
            <a:ext cx="352082" cy="322978"/>
            <a:chOff x="6866650" y="1038650"/>
            <a:chExt cx="266325" cy="226175"/>
          </a:xfrm>
        </p:grpSpPr>
        <p:sp>
          <p:nvSpPr>
            <p:cNvPr id="1257" name="Google Shape;1257;p35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8" name="Google Shape;1258;p35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9" name="Google Shape;1259;p35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0" name="Google Shape;1260;p35"/>
          <p:cNvGrpSpPr/>
          <p:nvPr/>
        </p:nvGrpSpPr>
        <p:grpSpPr>
          <a:xfrm>
            <a:off x="6713147" y="1435723"/>
            <a:ext cx="272497" cy="379669"/>
            <a:chOff x="2033075" y="2942475"/>
            <a:chExt cx="206125" cy="265875"/>
          </a:xfrm>
        </p:grpSpPr>
        <p:sp>
          <p:nvSpPr>
            <p:cNvPr id="1261" name="Google Shape;1261;p35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2" name="Google Shape;1262;p35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3" name="Google Shape;1263;p35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4" name="Google Shape;1264;p35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5" name="Google Shape;1265;p35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6" name="Google Shape;1266;p35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67" name="Google Shape;1267;p35"/>
          <p:cNvSpPr/>
          <p:nvPr/>
        </p:nvSpPr>
        <p:spPr>
          <a:xfrm>
            <a:off x="4077576" y="5563903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68" name="Google Shape;1268;p35"/>
          <p:cNvGrpSpPr/>
          <p:nvPr/>
        </p:nvGrpSpPr>
        <p:grpSpPr>
          <a:xfrm>
            <a:off x="4574871" y="5601523"/>
            <a:ext cx="325576" cy="379669"/>
            <a:chOff x="3081775" y="1061400"/>
            <a:chExt cx="246275" cy="265875"/>
          </a:xfrm>
        </p:grpSpPr>
        <p:sp>
          <p:nvSpPr>
            <p:cNvPr id="1269" name="Google Shape;1269;p35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0" name="Google Shape;1270;p35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1" name="Google Shape;1271;p35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72" name="Google Shape;1272;p35"/>
          <p:cNvGrpSpPr/>
          <p:nvPr/>
        </p:nvGrpSpPr>
        <p:grpSpPr>
          <a:xfrm>
            <a:off x="5114580" y="5645589"/>
            <a:ext cx="369202" cy="341435"/>
            <a:chOff x="2847150" y="1805000"/>
            <a:chExt cx="279275" cy="239100"/>
          </a:xfrm>
        </p:grpSpPr>
        <p:sp>
          <p:nvSpPr>
            <p:cNvPr id="1273" name="Google Shape;1273;p35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4" name="Google Shape;1274;p35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75" name="Google Shape;1275;p35"/>
          <p:cNvSpPr/>
          <p:nvPr/>
        </p:nvSpPr>
        <p:spPr>
          <a:xfrm>
            <a:off x="5696890" y="5697876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76" name="Google Shape;1276;p35"/>
          <p:cNvGrpSpPr/>
          <p:nvPr/>
        </p:nvGrpSpPr>
        <p:grpSpPr>
          <a:xfrm>
            <a:off x="6300382" y="5587249"/>
            <a:ext cx="352082" cy="380312"/>
            <a:chOff x="6435300" y="1095300"/>
            <a:chExt cx="266325" cy="266325"/>
          </a:xfrm>
        </p:grpSpPr>
        <p:sp>
          <p:nvSpPr>
            <p:cNvPr id="1277" name="Google Shape;1277;p35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8" name="Google Shape;1278;p35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9" name="Google Shape;1279;p35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80" name="Google Shape;1280;p35"/>
          <p:cNvSpPr/>
          <p:nvPr/>
        </p:nvSpPr>
        <p:spPr>
          <a:xfrm>
            <a:off x="6864210" y="5602199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1" name="Google Shape;1281;p35"/>
          <p:cNvSpPr/>
          <p:nvPr/>
        </p:nvSpPr>
        <p:spPr>
          <a:xfrm>
            <a:off x="7324959" y="5572544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82" name="Google Shape;1282;p35"/>
          <p:cNvGrpSpPr/>
          <p:nvPr/>
        </p:nvGrpSpPr>
        <p:grpSpPr>
          <a:xfrm>
            <a:off x="7853441" y="5582081"/>
            <a:ext cx="301350" cy="380312"/>
            <a:chOff x="4506525" y="1060950"/>
            <a:chExt cx="227950" cy="266325"/>
          </a:xfrm>
        </p:grpSpPr>
        <p:sp>
          <p:nvSpPr>
            <p:cNvPr id="1283" name="Google Shape;1283;p35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4" name="Google Shape;1284;p35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5" name="Google Shape;1285;p35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6" name="Google Shape;1286;p35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7" name="Google Shape;1287;p35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8" name="Google Shape;1288;p35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9" name="Google Shape;1289;p35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90" name="Google Shape;1290;p35"/>
          <p:cNvSpPr/>
          <p:nvPr/>
        </p:nvSpPr>
        <p:spPr>
          <a:xfrm>
            <a:off x="8312473" y="5711320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1" name="Google Shape;1291;p35"/>
          <p:cNvSpPr/>
          <p:nvPr/>
        </p:nvSpPr>
        <p:spPr>
          <a:xfrm>
            <a:off x="9309188" y="5663508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92" name="Google Shape;1292;p35"/>
          <p:cNvGrpSpPr/>
          <p:nvPr/>
        </p:nvGrpSpPr>
        <p:grpSpPr>
          <a:xfrm>
            <a:off x="8859061" y="5663439"/>
            <a:ext cx="251246" cy="373279"/>
            <a:chOff x="867500" y="3647700"/>
            <a:chExt cx="190050" cy="261400"/>
          </a:xfrm>
        </p:grpSpPr>
        <p:sp>
          <p:nvSpPr>
            <p:cNvPr id="1293" name="Google Shape;1293;p35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4" name="Google Shape;1294;p35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5" name="Google Shape;1295;p35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6" name="Google Shape;1296;p35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7" name="Google Shape;1297;p35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98" name="Google Shape;1298;p35"/>
          <p:cNvSpPr/>
          <p:nvPr/>
        </p:nvSpPr>
        <p:spPr>
          <a:xfrm>
            <a:off x="9815632" y="5628783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9" name="Google Shape;1299;p35"/>
          <p:cNvSpPr/>
          <p:nvPr/>
        </p:nvSpPr>
        <p:spPr>
          <a:xfrm>
            <a:off x="10417437" y="5627462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00" name="Google Shape;1300;p35"/>
          <p:cNvGrpSpPr/>
          <p:nvPr/>
        </p:nvGrpSpPr>
        <p:grpSpPr>
          <a:xfrm>
            <a:off x="11001343" y="5616660"/>
            <a:ext cx="299598" cy="417262"/>
            <a:chOff x="3707175" y="1322350"/>
            <a:chExt cx="226625" cy="292200"/>
          </a:xfrm>
        </p:grpSpPr>
        <p:sp>
          <p:nvSpPr>
            <p:cNvPr id="1301" name="Google Shape;1301;p35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2" name="Google Shape;1302;p35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03" name="Google Shape;1303;p35"/>
          <p:cNvSpPr txBox="1"/>
          <p:nvPr>
            <p:ph idx="4294967295" type="body"/>
          </p:nvPr>
        </p:nvSpPr>
        <p:spPr>
          <a:xfrm>
            <a:off x="651500" y="3666650"/>
            <a:ext cx="2901300" cy="70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Fonts used: Pridi and </a:t>
            </a:r>
            <a:r>
              <a:rPr lang="en-GB">
                <a:latin typeface="Abril Fatface"/>
                <a:ea typeface="Abril Fatface"/>
                <a:cs typeface="Abril Fatface"/>
                <a:sym typeface="Abril Fatface"/>
              </a:rPr>
              <a:t>Abril Fatface</a:t>
            </a:r>
            <a:endParaRPr>
              <a:latin typeface="Abril Fatface"/>
              <a:ea typeface="Abril Fatface"/>
              <a:cs typeface="Abril Fatface"/>
              <a:sym typeface="Abril Fatface"/>
            </a:endParaRPr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07" name="Shape 1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8" name="Google Shape;1308;p36"/>
          <p:cNvSpPr txBox="1"/>
          <p:nvPr>
            <p:ph type="title"/>
          </p:nvPr>
        </p:nvSpPr>
        <p:spPr>
          <a:xfrm>
            <a:off x="415603" y="1202975"/>
            <a:ext cx="3693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Credits.</a:t>
            </a:r>
            <a:endParaRPr/>
          </a:p>
        </p:txBody>
      </p:sp>
      <p:sp>
        <p:nvSpPr>
          <p:cNvPr id="1309" name="Google Shape;1309;p36"/>
          <p:cNvSpPr txBox="1"/>
          <p:nvPr>
            <p:ph idx="1" type="body"/>
          </p:nvPr>
        </p:nvSpPr>
        <p:spPr>
          <a:xfrm>
            <a:off x="415600" y="2451025"/>
            <a:ext cx="6609000" cy="3180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</a:t>
            </a:r>
            <a:r>
              <a:rPr lang="en-GB">
                <a:solidFill>
                  <a:schemeClr val="lt1"/>
                </a:solidFill>
              </a:rPr>
              <a:t> </a:t>
            </a:r>
            <a:r>
              <a:rPr lang="en-GB">
                <a:solidFill>
                  <a:schemeClr val="lt1"/>
                </a:solidFill>
                <a:highlight>
                  <a:schemeClr val="accent1"/>
                </a:highlight>
              </a:rPr>
              <a:t>SlidesMania</a:t>
            </a:r>
            <a:endParaRPr>
              <a:solidFill>
                <a:schemeClr val="lt1"/>
              </a:solidFill>
              <a:highlight>
                <a:schemeClr val="accent1"/>
              </a:highlight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Pattern design made with shapes based on Paaatterns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1800"/>
              <a:t>Please keep this slide or mention us and the other resources used in the footer of a slide.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3" name="Shape 131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73_Torres_Template_SlidesMania">
  <a:themeElements>
    <a:clrScheme name="Simple Light">
      <a:dk1>
        <a:srgbClr val="000000"/>
      </a:dk1>
      <a:lt1>
        <a:srgbClr val="F9F7EE"/>
      </a:lt1>
      <a:dk2>
        <a:srgbClr val="000000"/>
      </a:dk2>
      <a:lt2>
        <a:srgbClr val="EEEEEE"/>
      </a:lt2>
      <a:accent1>
        <a:srgbClr val="FF4B00"/>
      </a:accent1>
      <a:accent2>
        <a:srgbClr val="000000"/>
      </a:accent2>
      <a:accent3>
        <a:srgbClr val="FFD500"/>
      </a:accent3>
      <a:accent4>
        <a:srgbClr val="0091D1"/>
      </a:accent4>
      <a:accent5>
        <a:srgbClr val="87C2D6"/>
      </a:accent5>
      <a:accent6>
        <a:srgbClr val="000000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