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4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6.xml"/>
  <Override ContentType="application/vnd.openxmlformats-officedocument.presentationml.slide+xml" PartName="/ppt/slides/slide9.xml"/>
  <Override ContentType="application/vnd.openxmlformats-officedocument.presentationml.slide+xml" PartName="/ppt/slides/slide5.xml"/>
  <Override ContentType="application/vnd.openxmlformats-officedocument.presentationml.slide+xml" PartName="/ppt/slides/slide8.xml"/>
  <Override ContentType="application/vnd.openxmlformats-officedocument.presentationml.slide+xml" PartName="/ppt/slides/slide7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</p:sldIdLst>
  <p:sldSz cy="6858000" cx="12192000"/>
  <p:notesSz cx="6858000" cy="9144000"/>
  <p:embeddedFontLst>
    <p:embeddedFont>
      <p:font typeface="Poppins"/>
      <p:regular r:id="rId15"/>
      <p:bold r:id="rId16"/>
      <p:italic r:id="rId17"/>
      <p:boldItalic r:id="rId18"/>
    </p:embeddedFont>
    <p:embeddedFont>
      <p:font typeface="Abril Fatface"/>
      <p:regular r:id="rId19"/>
    </p:embeddedFont>
    <p:embeddedFont>
      <p:font typeface="Barlow Condensed"/>
      <p:regular r:id="rId20"/>
      <p:bold r:id="rId21"/>
      <p:italic r:id="rId22"/>
      <p:boldItalic r:id="rId23"/>
    </p:embeddedFont>
    <p:embeddedFont>
      <p:font typeface="Indie Flower"/>
      <p:regular r:id="rId24"/>
    </p:embeddedFont>
    <p:embeddedFont>
      <p:font typeface="Maven Pro"/>
      <p:regular r:id="rId25"/>
      <p:bold r:id="rId26"/>
    </p:embeddedFont>
    <p:embeddedFont>
      <p:font typeface="Just Another Hand"/>
      <p:regular r:id="rId27"/>
    </p:embeddedFont>
    <p:embeddedFont>
      <p:font typeface="Homemade Apple"/>
      <p:regular r:id="rId28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font" Target="fonts/BarlowCondensed-regular.fntdata"/><Relationship Id="rId22" Type="http://schemas.openxmlformats.org/officeDocument/2006/relationships/font" Target="fonts/BarlowCondensed-italic.fntdata"/><Relationship Id="rId21" Type="http://schemas.openxmlformats.org/officeDocument/2006/relationships/font" Target="fonts/BarlowCondensed-bold.fntdata"/><Relationship Id="rId24" Type="http://schemas.openxmlformats.org/officeDocument/2006/relationships/font" Target="fonts/IndieFlower-regular.fntdata"/><Relationship Id="rId23" Type="http://schemas.openxmlformats.org/officeDocument/2006/relationships/font" Target="fonts/BarlowCondensed-boldItalic.fntdata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MavenPro-bold.fntdata"/><Relationship Id="rId25" Type="http://schemas.openxmlformats.org/officeDocument/2006/relationships/font" Target="fonts/MavenPro-regular.fntdata"/><Relationship Id="rId28" Type="http://schemas.openxmlformats.org/officeDocument/2006/relationships/font" Target="fonts/HomemadeApple-regular.fntdata"/><Relationship Id="rId27" Type="http://schemas.openxmlformats.org/officeDocument/2006/relationships/font" Target="fonts/JustAnotherHand-regular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font" Target="fonts/Poppins-regular.fntdata"/><Relationship Id="rId14" Type="http://schemas.openxmlformats.org/officeDocument/2006/relationships/slide" Target="slides/slide9.xml"/><Relationship Id="rId17" Type="http://schemas.openxmlformats.org/officeDocument/2006/relationships/font" Target="fonts/Poppins-italic.fntdata"/><Relationship Id="rId16" Type="http://schemas.openxmlformats.org/officeDocument/2006/relationships/font" Target="fonts/Poppins-bold.fntdata"/><Relationship Id="rId19" Type="http://schemas.openxmlformats.org/officeDocument/2006/relationships/font" Target="fonts/AbrilFatface-regular.fntdata"/><Relationship Id="rId18" Type="http://schemas.openxmlformats.org/officeDocument/2006/relationships/font" Target="fonts/Poppins-boldItalic.fntdata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82" name="Shape 3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3" name="Google Shape;383;ga073618e60_0_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4" name="Google Shape;384;ga073618e60_0_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88" name="Shape 3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9" name="Google Shape;389;ga073618e60_0_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0" name="Google Shape;390;ga073618e60_0_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94" name="Shape 3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5" name="Google Shape;395;ga073618e60_0_2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6" name="Google Shape;396;ga073618e60_0_2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0" name="Shape 4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1" name="Google Shape;401;ga073618e60_0_4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2" name="Google Shape;402;ga073618e60_0_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5" name="Shape 4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6" name="Google Shape;406;ga073618e60_0_3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7" name="Google Shape;407;ga073618e60_0_3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13" name="Shape 4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4" name="Google Shape;414;ga073618e60_0_6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5" name="Google Shape;415;ga073618e60_0_6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19" name="Shape 4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0" name="Google Shape;420;ga073618e60_0_9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1" name="Google Shape;421;ga073618e60_0_9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30" name="Shape 4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1" name="Google Shape;431;ga073618e60_0_8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32" name="Google Shape;432;ga073618e60_0_8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57" name="Shape 4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8" name="Google Shape;458;ga0744a8d92_0_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59" name="Google Shape;459;ga0744a8d92_0_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3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4.png"/><Relationship Id="rId12" Type="http://schemas.openxmlformats.org/officeDocument/2006/relationships/image" Target="../media/image5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1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2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1 Title">
  <p:cSld name="CUSTOM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" name="Google Shape;11;p2"/>
          <p:cNvGrpSpPr/>
          <p:nvPr/>
        </p:nvGrpSpPr>
        <p:grpSpPr>
          <a:xfrm rot="-493640">
            <a:off x="1918890" y="348393"/>
            <a:ext cx="5272398" cy="5604919"/>
            <a:chOff x="1712498" y="767350"/>
            <a:chExt cx="5272441" cy="5604964"/>
          </a:xfrm>
        </p:grpSpPr>
        <p:sp>
          <p:nvSpPr>
            <p:cNvPr id="12" name="Google Shape;12;p2"/>
            <p:cNvSpPr/>
            <p:nvPr/>
          </p:nvSpPr>
          <p:spPr>
            <a:xfrm>
              <a:off x="1712498" y="767350"/>
              <a:ext cx="5272441" cy="5604964"/>
            </a:xfrm>
            <a:custGeom>
              <a:rect b="b" l="l" r="r" t="t"/>
              <a:pathLst>
                <a:path extrusionOk="0" h="1893569" w="1381124">
                  <a:moveTo>
                    <a:pt x="0" y="0"/>
                  </a:moveTo>
                  <a:lnTo>
                    <a:pt x="1216343" y="0"/>
                  </a:lnTo>
                  <a:cubicBezTo>
                    <a:pt x="1306830" y="0"/>
                    <a:pt x="1381125" y="74295"/>
                    <a:pt x="1381125" y="164782"/>
                  </a:cubicBezTo>
                  <a:lnTo>
                    <a:pt x="1381125" y="1728788"/>
                  </a:lnTo>
                  <a:cubicBezTo>
                    <a:pt x="1381125" y="1819275"/>
                    <a:pt x="1306830" y="1893570"/>
                    <a:pt x="1216343" y="1893570"/>
                  </a:cubicBezTo>
                  <a:lnTo>
                    <a:pt x="0" y="189357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AF4"/>
            </a:solidFill>
            <a:ln>
              <a:noFill/>
            </a:ln>
            <a:effectLst>
              <a:outerShdw blurRad="63500" rotWithShape="0" algn="ctr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" name="Google Shape;13;p2"/>
            <p:cNvSpPr/>
            <p:nvPr/>
          </p:nvSpPr>
          <p:spPr>
            <a:xfrm>
              <a:off x="2550742" y="1435500"/>
              <a:ext cx="4084808" cy="4401082"/>
            </a:xfrm>
            <a:custGeom>
              <a:rect b="b" l="l" r="r" t="t"/>
              <a:pathLst>
                <a:path extrusionOk="0" h="1486852" w="940117">
                  <a:moveTo>
                    <a:pt x="24765" y="204788"/>
                  </a:moveTo>
                  <a:cubicBezTo>
                    <a:pt x="321945" y="204788"/>
                    <a:pt x="619125" y="204788"/>
                    <a:pt x="915352" y="204788"/>
                  </a:cubicBezTo>
                  <a:cubicBezTo>
                    <a:pt x="928688" y="204788"/>
                    <a:pt x="940118" y="216217"/>
                    <a:pt x="940118" y="229552"/>
                  </a:cubicBezTo>
                  <a:lnTo>
                    <a:pt x="940118" y="229552"/>
                  </a:lnTo>
                  <a:cubicBezTo>
                    <a:pt x="940118" y="242888"/>
                    <a:pt x="928688" y="254317"/>
                    <a:pt x="915352" y="254317"/>
                  </a:cubicBezTo>
                  <a:cubicBezTo>
                    <a:pt x="618173" y="254317"/>
                    <a:pt x="320993" y="254317"/>
                    <a:pt x="24765" y="254317"/>
                  </a:cubicBezTo>
                  <a:cubicBezTo>
                    <a:pt x="11430" y="254317"/>
                    <a:pt x="0" y="242888"/>
                    <a:pt x="0" y="229552"/>
                  </a:cubicBezTo>
                  <a:lnTo>
                    <a:pt x="0" y="229552"/>
                  </a:lnTo>
                  <a:cubicBezTo>
                    <a:pt x="0" y="216217"/>
                    <a:pt x="11430" y="204788"/>
                    <a:pt x="24765" y="204788"/>
                  </a:cubicBezTo>
                  <a:lnTo>
                    <a:pt x="24765" y="204788"/>
                  </a:lnTo>
                  <a:close/>
                  <a:moveTo>
                    <a:pt x="24765" y="0"/>
                  </a:moveTo>
                  <a:lnTo>
                    <a:pt x="915352" y="0"/>
                  </a:lnTo>
                  <a:cubicBezTo>
                    <a:pt x="928688" y="0"/>
                    <a:pt x="940118" y="11430"/>
                    <a:pt x="940118" y="24765"/>
                  </a:cubicBezTo>
                  <a:lnTo>
                    <a:pt x="940118" y="24765"/>
                  </a:lnTo>
                  <a:cubicBezTo>
                    <a:pt x="940118" y="38100"/>
                    <a:pt x="928688" y="49530"/>
                    <a:pt x="915352" y="49530"/>
                  </a:cubicBezTo>
                  <a:lnTo>
                    <a:pt x="24765" y="49530"/>
                  </a:lnTo>
                  <a:cubicBezTo>
                    <a:pt x="11430" y="49530"/>
                    <a:pt x="0" y="38100"/>
                    <a:pt x="0" y="24765"/>
                  </a:cubicBezTo>
                  <a:lnTo>
                    <a:pt x="0" y="24765"/>
                  </a:lnTo>
                  <a:cubicBezTo>
                    <a:pt x="0" y="10477"/>
                    <a:pt x="11430" y="0"/>
                    <a:pt x="24765" y="0"/>
                  </a:cubicBezTo>
                  <a:lnTo>
                    <a:pt x="24765" y="0"/>
                  </a:lnTo>
                  <a:close/>
                  <a:moveTo>
                    <a:pt x="24765" y="410527"/>
                  </a:moveTo>
                  <a:cubicBezTo>
                    <a:pt x="321945" y="410527"/>
                    <a:pt x="619125" y="410527"/>
                    <a:pt x="915352" y="410527"/>
                  </a:cubicBezTo>
                  <a:cubicBezTo>
                    <a:pt x="928688" y="410527"/>
                    <a:pt x="940118" y="421957"/>
                    <a:pt x="940118" y="435292"/>
                  </a:cubicBezTo>
                  <a:lnTo>
                    <a:pt x="940118" y="435292"/>
                  </a:lnTo>
                  <a:cubicBezTo>
                    <a:pt x="940118" y="448627"/>
                    <a:pt x="928688" y="460057"/>
                    <a:pt x="915352" y="460057"/>
                  </a:cubicBezTo>
                  <a:cubicBezTo>
                    <a:pt x="618173" y="460057"/>
                    <a:pt x="320993" y="460057"/>
                    <a:pt x="24765" y="460057"/>
                  </a:cubicBezTo>
                  <a:cubicBezTo>
                    <a:pt x="11430" y="460057"/>
                    <a:pt x="0" y="448627"/>
                    <a:pt x="0" y="435292"/>
                  </a:cubicBezTo>
                  <a:lnTo>
                    <a:pt x="0" y="435292"/>
                  </a:lnTo>
                  <a:cubicBezTo>
                    <a:pt x="0" y="421005"/>
                    <a:pt x="11430" y="410527"/>
                    <a:pt x="24765" y="410527"/>
                  </a:cubicBezTo>
                  <a:lnTo>
                    <a:pt x="24765" y="410527"/>
                  </a:lnTo>
                  <a:close/>
                  <a:moveTo>
                    <a:pt x="24765" y="615315"/>
                  </a:moveTo>
                  <a:cubicBezTo>
                    <a:pt x="321945" y="615315"/>
                    <a:pt x="619125" y="615315"/>
                    <a:pt x="915352" y="615315"/>
                  </a:cubicBezTo>
                  <a:cubicBezTo>
                    <a:pt x="928688" y="615315"/>
                    <a:pt x="940118" y="626745"/>
                    <a:pt x="940118" y="640080"/>
                  </a:cubicBezTo>
                  <a:lnTo>
                    <a:pt x="940118" y="640080"/>
                  </a:lnTo>
                  <a:cubicBezTo>
                    <a:pt x="940118" y="653415"/>
                    <a:pt x="928688" y="664845"/>
                    <a:pt x="915352" y="664845"/>
                  </a:cubicBezTo>
                  <a:cubicBezTo>
                    <a:pt x="618173" y="664845"/>
                    <a:pt x="320993" y="664845"/>
                    <a:pt x="24765" y="664845"/>
                  </a:cubicBezTo>
                  <a:cubicBezTo>
                    <a:pt x="11430" y="664845"/>
                    <a:pt x="0" y="653415"/>
                    <a:pt x="0" y="640080"/>
                  </a:cubicBezTo>
                  <a:lnTo>
                    <a:pt x="0" y="640080"/>
                  </a:lnTo>
                  <a:cubicBezTo>
                    <a:pt x="0" y="626745"/>
                    <a:pt x="11430" y="615315"/>
                    <a:pt x="24765" y="615315"/>
                  </a:cubicBezTo>
                  <a:lnTo>
                    <a:pt x="24765" y="615315"/>
                  </a:lnTo>
                  <a:close/>
                  <a:moveTo>
                    <a:pt x="24765" y="821055"/>
                  </a:moveTo>
                  <a:cubicBezTo>
                    <a:pt x="321945" y="821055"/>
                    <a:pt x="619125" y="821055"/>
                    <a:pt x="915352" y="821055"/>
                  </a:cubicBezTo>
                  <a:cubicBezTo>
                    <a:pt x="928688" y="821055"/>
                    <a:pt x="940118" y="832485"/>
                    <a:pt x="940118" y="845820"/>
                  </a:cubicBezTo>
                  <a:lnTo>
                    <a:pt x="940118" y="845820"/>
                  </a:lnTo>
                  <a:cubicBezTo>
                    <a:pt x="940118" y="859155"/>
                    <a:pt x="928688" y="870585"/>
                    <a:pt x="915352" y="870585"/>
                  </a:cubicBezTo>
                  <a:cubicBezTo>
                    <a:pt x="618173" y="870585"/>
                    <a:pt x="320993" y="870585"/>
                    <a:pt x="24765" y="870585"/>
                  </a:cubicBezTo>
                  <a:cubicBezTo>
                    <a:pt x="11430" y="870585"/>
                    <a:pt x="0" y="859155"/>
                    <a:pt x="0" y="845820"/>
                  </a:cubicBezTo>
                  <a:lnTo>
                    <a:pt x="0" y="845820"/>
                  </a:lnTo>
                  <a:cubicBezTo>
                    <a:pt x="0" y="831532"/>
                    <a:pt x="11430" y="821055"/>
                    <a:pt x="24765" y="821055"/>
                  </a:cubicBezTo>
                  <a:lnTo>
                    <a:pt x="24765" y="821055"/>
                  </a:lnTo>
                  <a:close/>
                  <a:moveTo>
                    <a:pt x="24765" y="1025842"/>
                  </a:moveTo>
                  <a:cubicBezTo>
                    <a:pt x="321945" y="1025842"/>
                    <a:pt x="619125" y="1025842"/>
                    <a:pt x="915352" y="1025842"/>
                  </a:cubicBezTo>
                  <a:cubicBezTo>
                    <a:pt x="928688" y="1025842"/>
                    <a:pt x="940118" y="1037272"/>
                    <a:pt x="940118" y="1050607"/>
                  </a:cubicBezTo>
                  <a:lnTo>
                    <a:pt x="940118" y="1050607"/>
                  </a:lnTo>
                  <a:cubicBezTo>
                    <a:pt x="940118" y="1063942"/>
                    <a:pt x="928688" y="1075373"/>
                    <a:pt x="915352" y="1075373"/>
                  </a:cubicBezTo>
                  <a:cubicBezTo>
                    <a:pt x="618173" y="1075373"/>
                    <a:pt x="320993" y="1075373"/>
                    <a:pt x="24765" y="1075373"/>
                  </a:cubicBezTo>
                  <a:cubicBezTo>
                    <a:pt x="11430" y="1075373"/>
                    <a:pt x="0" y="1063942"/>
                    <a:pt x="0" y="1050607"/>
                  </a:cubicBezTo>
                  <a:lnTo>
                    <a:pt x="0" y="1050607"/>
                  </a:lnTo>
                  <a:cubicBezTo>
                    <a:pt x="0" y="1037272"/>
                    <a:pt x="11430" y="1025842"/>
                    <a:pt x="24765" y="1025842"/>
                  </a:cubicBezTo>
                  <a:lnTo>
                    <a:pt x="24765" y="1025842"/>
                  </a:lnTo>
                  <a:close/>
                  <a:moveTo>
                    <a:pt x="24765" y="1231582"/>
                  </a:moveTo>
                  <a:cubicBezTo>
                    <a:pt x="321945" y="1231582"/>
                    <a:pt x="619125" y="1231582"/>
                    <a:pt x="915352" y="1231582"/>
                  </a:cubicBezTo>
                  <a:cubicBezTo>
                    <a:pt x="928688" y="1231582"/>
                    <a:pt x="940118" y="1243013"/>
                    <a:pt x="940118" y="1256348"/>
                  </a:cubicBezTo>
                  <a:lnTo>
                    <a:pt x="940118" y="1256348"/>
                  </a:lnTo>
                  <a:cubicBezTo>
                    <a:pt x="940118" y="1269682"/>
                    <a:pt x="928688" y="1281113"/>
                    <a:pt x="915352" y="1281113"/>
                  </a:cubicBezTo>
                  <a:cubicBezTo>
                    <a:pt x="618173" y="1281113"/>
                    <a:pt x="320993" y="1281113"/>
                    <a:pt x="24765" y="1281113"/>
                  </a:cubicBezTo>
                  <a:cubicBezTo>
                    <a:pt x="11430" y="1281113"/>
                    <a:pt x="0" y="1269682"/>
                    <a:pt x="0" y="1256348"/>
                  </a:cubicBezTo>
                  <a:lnTo>
                    <a:pt x="0" y="1256348"/>
                  </a:lnTo>
                  <a:cubicBezTo>
                    <a:pt x="0" y="1243013"/>
                    <a:pt x="11430" y="1231582"/>
                    <a:pt x="24765" y="1231582"/>
                  </a:cubicBezTo>
                  <a:lnTo>
                    <a:pt x="24765" y="1231582"/>
                  </a:lnTo>
                  <a:close/>
                  <a:moveTo>
                    <a:pt x="24765" y="1437323"/>
                  </a:moveTo>
                  <a:lnTo>
                    <a:pt x="915352" y="1437323"/>
                  </a:lnTo>
                  <a:cubicBezTo>
                    <a:pt x="928688" y="1437323"/>
                    <a:pt x="940118" y="1448752"/>
                    <a:pt x="940118" y="1462088"/>
                  </a:cubicBezTo>
                  <a:lnTo>
                    <a:pt x="940118" y="1462088"/>
                  </a:lnTo>
                  <a:cubicBezTo>
                    <a:pt x="940118" y="1475423"/>
                    <a:pt x="928688" y="1486852"/>
                    <a:pt x="915352" y="1486852"/>
                  </a:cubicBezTo>
                  <a:lnTo>
                    <a:pt x="24765" y="1486852"/>
                  </a:lnTo>
                  <a:cubicBezTo>
                    <a:pt x="11430" y="1486852"/>
                    <a:pt x="0" y="1475423"/>
                    <a:pt x="0" y="1462088"/>
                  </a:cubicBezTo>
                  <a:lnTo>
                    <a:pt x="0" y="1462088"/>
                  </a:lnTo>
                  <a:cubicBezTo>
                    <a:pt x="0" y="1447800"/>
                    <a:pt x="11430" y="1437323"/>
                    <a:pt x="24765" y="1437323"/>
                  </a:cubicBezTo>
                  <a:close/>
                </a:path>
              </a:pathLst>
            </a:custGeom>
            <a:solidFill>
              <a:srgbClr val="F6E2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" name="Google Shape;14;p2"/>
            <p:cNvSpPr/>
            <p:nvPr/>
          </p:nvSpPr>
          <p:spPr>
            <a:xfrm>
              <a:off x="1887150" y="1046625"/>
              <a:ext cx="518700" cy="518700"/>
            </a:xfrm>
            <a:prstGeom prst="ellipse">
              <a:avLst/>
            </a:prstGeom>
            <a:solidFill>
              <a:srgbClr val="B1906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" name="Google Shape;15;p2"/>
            <p:cNvSpPr/>
            <p:nvPr/>
          </p:nvSpPr>
          <p:spPr>
            <a:xfrm>
              <a:off x="1883238" y="2140825"/>
              <a:ext cx="518700" cy="518700"/>
            </a:xfrm>
            <a:prstGeom prst="ellipse">
              <a:avLst/>
            </a:prstGeom>
            <a:solidFill>
              <a:srgbClr val="B1906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" name="Google Shape;16;p2"/>
            <p:cNvSpPr/>
            <p:nvPr/>
          </p:nvSpPr>
          <p:spPr>
            <a:xfrm>
              <a:off x="1887150" y="3256425"/>
              <a:ext cx="518700" cy="518700"/>
            </a:xfrm>
            <a:prstGeom prst="ellipse">
              <a:avLst/>
            </a:prstGeom>
            <a:solidFill>
              <a:srgbClr val="B1906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" name="Google Shape;17;p2"/>
            <p:cNvSpPr/>
            <p:nvPr/>
          </p:nvSpPr>
          <p:spPr>
            <a:xfrm>
              <a:off x="1883238" y="4274425"/>
              <a:ext cx="518700" cy="518700"/>
            </a:xfrm>
            <a:prstGeom prst="ellipse">
              <a:avLst/>
            </a:prstGeom>
            <a:solidFill>
              <a:srgbClr val="B1906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" name="Google Shape;18;p2"/>
            <p:cNvSpPr/>
            <p:nvPr/>
          </p:nvSpPr>
          <p:spPr>
            <a:xfrm>
              <a:off x="1883238" y="5417425"/>
              <a:ext cx="518700" cy="518700"/>
            </a:xfrm>
            <a:prstGeom prst="ellipse">
              <a:avLst/>
            </a:prstGeom>
            <a:solidFill>
              <a:srgbClr val="B1906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9" name="Google Shape;19;p2"/>
          <p:cNvGrpSpPr/>
          <p:nvPr/>
        </p:nvGrpSpPr>
        <p:grpSpPr>
          <a:xfrm>
            <a:off x="0" y="459773"/>
            <a:ext cx="957493" cy="4380603"/>
            <a:chOff x="8286350" y="2240498"/>
            <a:chExt cx="957493" cy="4380603"/>
          </a:xfrm>
        </p:grpSpPr>
        <p:sp>
          <p:nvSpPr>
            <p:cNvPr id="20" name="Google Shape;20;p2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" name="Google Shape;21;p2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" name="Google Shape;22;p2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" name="Google Shape;23;p2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" name="Google Shape;24;p2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rgbClr val="CD2C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" name="Google Shape;25;p2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" name="Google Shape;26;p2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" name="Google Shape;27;p2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8" name="Google Shape;28;p2"/>
          <p:cNvGrpSpPr/>
          <p:nvPr/>
        </p:nvGrpSpPr>
        <p:grpSpPr>
          <a:xfrm rot="1692155">
            <a:off x="1188180" y="2373239"/>
            <a:ext cx="957512" cy="4380691"/>
            <a:chOff x="8286350" y="2240498"/>
            <a:chExt cx="957493" cy="4380603"/>
          </a:xfrm>
        </p:grpSpPr>
        <p:sp>
          <p:nvSpPr>
            <p:cNvPr id="29" name="Google Shape;29;p2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" name="Google Shape;30;p2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" name="Google Shape;31;p2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" name="Google Shape;32;p2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" name="Google Shape;33;p2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rgbClr val="CD2C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" name="Google Shape;34;p2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" name="Google Shape;35;p2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" name="Google Shape;36;p2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7" name="Google Shape;37;p2"/>
          <p:cNvGrpSpPr/>
          <p:nvPr/>
        </p:nvGrpSpPr>
        <p:grpSpPr>
          <a:xfrm rot="-10661423">
            <a:off x="10917222" y="322853"/>
            <a:ext cx="957505" cy="4380657"/>
            <a:chOff x="8286350" y="2240498"/>
            <a:chExt cx="957493" cy="4380603"/>
          </a:xfrm>
        </p:grpSpPr>
        <p:sp>
          <p:nvSpPr>
            <p:cNvPr id="38" name="Google Shape;38;p2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" name="Google Shape;39;p2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" name="Google Shape;40;p2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" name="Google Shape;41;p2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" name="Google Shape;42;p2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rgbClr val="CD2C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" name="Google Shape;43;p2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" name="Google Shape;44;p2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" name="Google Shape;45;p2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" name="Google Shape;46;p2"/>
          <p:cNvGrpSpPr/>
          <p:nvPr/>
        </p:nvGrpSpPr>
        <p:grpSpPr>
          <a:xfrm rot="-1341854">
            <a:off x="9570400" y="2373248"/>
            <a:ext cx="957510" cy="4380680"/>
            <a:chOff x="8286350" y="2240498"/>
            <a:chExt cx="957493" cy="4380603"/>
          </a:xfrm>
        </p:grpSpPr>
        <p:sp>
          <p:nvSpPr>
            <p:cNvPr id="47" name="Google Shape;47;p2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" name="Google Shape;48;p2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" name="Google Shape;49;p2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" name="Google Shape;50;p2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" name="Google Shape;51;p2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rgbClr val="CD2C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" name="Google Shape;52;p2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" name="Google Shape;53;p2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" name="Google Shape;54;p2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" name="Google Shape;55;p2"/>
          <p:cNvGrpSpPr/>
          <p:nvPr/>
        </p:nvGrpSpPr>
        <p:grpSpPr>
          <a:xfrm>
            <a:off x="3428804" y="941124"/>
            <a:ext cx="5272441" cy="5604964"/>
            <a:chOff x="1712498" y="767350"/>
            <a:chExt cx="5272441" cy="5604964"/>
          </a:xfrm>
        </p:grpSpPr>
        <p:sp>
          <p:nvSpPr>
            <p:cNvPr id="56" name="Google Shape;56;p2"/>
            <p:cNvSpPr/>
            <p:nvPr/>
          </p:nvSpPr>
          <p:spPr>
            <a:xfrm>
              <a:off x="1712498" y="767350"/>
              <a:ext cx="5272441" cy="5604964"/>
            </a:xfrm>
            <a:custGeom>
              <a:rect b="b" l="l" r="r" t="t"/>
              <a:pathLst>
                <a:path extrusionOk="0" h="1893569" w="1381124">
                  <a:moveTo>
                    <a:pt x="0" y="0"/>
                  </a:moveTo>
                  <a:lnTo>
                    <a:pt x="1216343" y="0"/>
                  </a:lnTo>
                  <a:cubicBezTo>
                    <a:pt x="1306830" y="0"/>
                    <a:pt x="1381125" y="74295"/>
                    <a:pt x="1381125" y="164782"/>
                  </a:cubicBezTo>
                  <a:lnTo>
                    <a:pt x="1381125" y="1728788"/>
                  </a:lnTo>
                  <a:cubicBezTo>
                    <a:pt x="1381125" y="1819275"/>
                    <a:pt x="1306830" y="1893570"/>
                    <a:pt x="1216343" y="1893570"/>
                  </a:cubicBezTo>
                  <a:lnTo>
                    <a:pt x="0" y="189357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BEFE2"/>
            </a:solidFill>
            <a:ln>
              <a:noFill/>
            </a:ln>
            <a:effectLst>
              <a:outerShdw blurRad="63500" rotWithShape="0" algn="ctr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" name="Google Shape;57;p2"/>
            <p:cNvSpPr/>
            <p:nvPr/>
          </p:nvSpPr>
          <p:spPr>
            <a:xfrm>
              <a:off x="2550742" y="1435500"/>
              <a:ext cx="4084808" cy="4401082"/>
            </a:xfrm>
            <a:custGeom>
              <a:rect b="b" l="l" r="r" t="t"/>
              <a:pathLst>
                <a:path extrusionOk="0" h="1486852" w="940117">
                  <a:moveTo>
                    <a:pt x="24765" y="204788"/>
                  </a:moveTo>
                  <a:cubicBezTo>
                    <a:pt x="321945" y="204788"/>
                    <a:pt x="619125" y="204788"/>
                    <a:pt x="915352" y="204788"/>
                  </a:cubicBezTo>
                  <a:cubicBezTo>
                    <a:pt x="928688" y="204788"/>
                    <a:pt x="940118" y="216217"/>
                    <a:pt x="940118" y="229552"/>
                  </a:cubicBezTo>
                  <a:lnTo>
                    <a:pt x="940118" y="229552"/>
                  </a:lnTo>
                  <a:cubicBezTo>
                    <a:pt x="940118" y="242888"/>
                    <a:pt x="928688" y="254317"/>
                    <a:pt x="915352" y="254317"/>
                  </a:cubicBezTo>
                  <a:cubicBezTo>
                    <a:pt x="618173" y="254317"/>
                    <a:pt x="320993" y="254317"/>
                    <a:pt x="24765" y="254317"/>
                  </a:cubicBezTo>
                  <a:cubicBezTo>
                    <a:pt x="11430" y="254317"/>
                    <a:pt x="0" y="242888"/>
                    <a:pt x="0" y="229552"/>
                  </a:cubicBezTo>
                  <a:lnTo>
                    <a:pt x="0" y="229552"/>
                  </a:lnTo>
                  <a:cubicBezTo>
                    <a:pt x="0" y="216217"/>
                    <a:pt x="11430" y="204788"/>
                    <a:pt x="24765" y="204788"/>
                  </a:cubicBezTo>
                  <a:lnTo>
                    <a:pt x="24765" y="204788"/>
                  </a:lnTo>
                  <a:close/>
                  <a:moveTo>
                    <a:pt x="24765" y="0"/>
                  </a:moveTo>
                  <a:lnTo>
                    <a:pt x="915352" y="0"/>
                  </a:lnTo>
                  <a:cubicBezTo>
                    <a:pt x="928688" y="0"/>
                    <a:pt x="940118" y="11430"/>
                    <a:pt x="940118" y="24765"/>
                  </a:cubicBezTo>
                  <a:lnTo>
                    <a:pt x="940118" y="24765"/>
                  </a:lnTo>
                  <a:cubicBezTo>
                    <a:pt x="940118" y="38100"/>
                    <a:pt x="928688" y="49530"/>
                    <a:pt x="915352" y="49530"/>
                  </a:cubicBezTo>
                  <a:lnTo>
                    <a:pt x="24765" y="49530"/>
                  </a:lnTo>
                  <a:cubicBezTo>
                    <a:pt x="11430" y="49530"/>
                    <a:pt x="0" y="38100"/>
                    <a:pt x="0" y="24765"/>
                  </a:cubicBezTo>
                  <a:lnTo>
                    <a:pt x="0" y="24765"/>
                  </a:lnTo>
                  <a:cubicBezTo>
                    <a:pt x="0" y="10477"/>
                    <a:pt x="11430" y="0"/>
                    <a:pt x="24765" y="0"/>
                  </a:cubicBezTo>
                  <a:lnTo>
                    <a:pt x="24765" y="0"/>
                  </a:lnTo>
                  <a:close/>
                  <a:moveTo>
                    <a:pt x="24765" y="410527"/>
                  </a:moveTo>
                  <a:cubicBezTo>
                    <a:pt x="321945" y="410527"/>
                    <a:pt x="619125" y="410527"/>
                    <a:pt x="915352" y="410527"/>
                  </a:cubicBezTo>
                  <a:cubicBezTo>
                    <a:pt x="928688" y="410527"/>
                    <a:pt x="940118" y="421957"/>
                    <a:pt x="940118" y="435292"/>
                  </a:cubicBezTo>
                  <a:lnTo>
                    <a:pt x="940118" y="435292"/>
                  </a:lnTo>
                  <a:cubicBezTo>
                    <a:pt x="940118" y="448627"/>
                    <a:pt x="928688" y="460057"/>
                    <a:pt x="915352" y="460057"/>
                  </a:cubicBezTo>
                  <a:cubicBezTo>
                    <a:pt x="618173" y="460057"/>
                    <a:pt x="320993" y="460057"/>
                    <a:pt x="24765" y="460057"/>
                  </a:cubicBezTo>
                  <a:cubicBezTo>
                    <a:pt x="11430" y="460057"/>
                    <a:pt x="0" y="448627"/>
                    <a:pt x="0" y="435292"/>
                  </a:cubicBezTo>
                  <a:lnTo>
                    <a:pt x="0" y="435292"/>
                  </a:lnTo>
                  <a:cubicBezTo>
                    <a:pt x="0" y="421005"/>
                    <a:pt x="11430" y="410527"/>
                    <a:pt x="24765" y="410527"/>
                  </a:cubicBezTo>
                  <a:lnTo>
                    <a:pt x="24765" y="410527"/>
                  </a:lnTo>
                  <a:close/>
                  <a:moveTo>
                    <a:pt x="24765" y="615315"/>
                  </a:moveTo>
                  <a:cubicBezTo>
                    <a:pt x="321945" y="615315"/>
                    <a:pt x="619125" y="615315"/>
                    <a:pt x="915352" y="615315"/>
                  </a:cubicBezTo>
                  <a:cubicBezTo>
                    <a:pt x="928688" y="615315"/>
                    <a:pt x="940118" y="626745"/>
                    <a:pt x="940118" y="640080"/>
                  </a:cubicBezTo>
                  <a:lnTo>
                    <a:pt x="940118" y="640080"/>
                  </a:lnTo>
                  <a:cubicBezTo>
                    <a:pt x="940118" y="653415"/>
                    <a:pt x="928688" y="664845"/>
                    <a:pt x="915352" y="664845"/>
                  </a:cubicBezTo>
                  <a:cubicBezTo>
                    <a:pt x="618173" y="664845"/>
                    <a:pt x="320993" y="664845"/>
                    <a:pt x="24765" y="664845"/>
                  </a:cubicBezTo>
                  <a:cubicBezTo>
                    <a:pt x="11430" y="664845"/>
                    <a:pt x="0" y="653415"/>
                    <a:pt x="0" y="640080"/>
                  </a:cubicBezTo>
                  <a:lnTo>
                    <a:pt x="0" y="640080"/>
                  </a:lnTo>
                  <a:cubicBezTo>
                    <a:pt x="0" y="626745"/>
                    <a:pt x="11430" y="615315"/>
                    <a:pt x="24765" y="615315"/>
                  </a:cubicBezTo>
                  <a:lnTo>
                    <a:pt x="24765" y="615315"/>
                  </a:lnTo>
                  <a:close/>
                  <a:moveTo>
                    <a:pt x="24765" y="821055"/>
                  </a:moveTo>
                  <a:cubicBezTo>
                    <a:pt x="321945" y="821055"/>
                    <a:pt x="619125" y="821055"/>
                    <a:pt x="915352" y="821055"/>
                  </a:cubicBezTo>
                  <a:cubicBezTo>
                    <a:pt x="928688" y="821055"/>
                    <a:pt x="940118" y="832485"/>
                    <a:pt x="940118" y="845820"/>
                  </a:cubicBezTo>
                  <a:lnTo>
                    <a:pt x="940118" y="845820"/>
                  </a:lnTo>
                  <a:cubicBezTo>
                    <a:pt x="940118" y="859155"/>
                    <a:pt x="928688" y="870585"/>
                    <a:pt x="915352" y="870585"/>
                  </a:cubicBezTo>
                  <a:cubicBezTo>
                    <a:pt x="618173" y="870585"/>
                    <a:pt x="320993" y="870585"/>
                    <a:pt x="24765" y="870585"/>
                  </a:cubicBezTo>
                  <a:cubicBezTo>
                    <a:pt x="11430" y="870585"/>
                    <a:pt x="0" y="859155"/>
                    <a:pt x="0" y="845820"/>
                  </a:cubicBezTo>
                  <a:lnTo>
                    <a:pt x="0" y="845820"/>
                  </a:lnTo>
                  <a:cubicBezTo>
                    <a:pt x="0" y="831532"/>
                    <a:pt x="11430" y="821055"/>
                    <a:pt x="24765" y="821055"/>
                  </a:cubicBezTo>
                  <a:lnTo>
                    <a:pt x="24765" y="821055"/>
                  </a:lnTo>
                  <a:close/>
                  <a:moveTo>
                    <a:pt x="24765" y="1025842"/>
                  </a:moveTo>
                  <a:cubicBezTo>
                    <a:pt x="321945" y="1025842"/>
                    <a:pt x="619125" y="1025842"/>
                    <a:pt x="915352" y="1025842"/>
                  </a:cubicBezTo>
                  <a:cubicBezTo>
                    <a:pt x="928688" y="1025842"/>
                    <a:pt x="940118" y="1037272"/>
                    <a:pt x="940118" y="1050607"/>
                  </a:cubicBezTo>
                  <a:lnTo>
                    <a:pt x="940118" y="1050607"/>
                  </a:lnTo>
                  <a:cubicBezTo>
                    <a:pt x="940118" y="1063942"/>
                    <a:pt x="928688" y="1075373"/>
                    <a:pt x="915352" y="1075373"/>
                  </a:cubicBezTo>
                  <a:cubicBezTo>
                    <a:pt x="618173" y="1075373"/>
                    <a:pt x="320993" y="1075373"/>
                    <a:pt x="24765" y="1075373"/>
                  </a:cubicBezTo>
                  <a:cubicBezTo>
                    <a:pt x="11430" y="1075373"/>
                    <a:pt x="0" y="1063942"/>
                    <a:pt x="0" y="1050607"/>
                  </a:cubicBezTo>
                  <a:lnTo>
                    <a:pt x="0" y="1050607"/>
                  </a:lnTo>
                  <a:cubicBezTo>
                    <a:pt x="0" y="1037272"/>
                    <a:pt x="11430" y="1025842"/>
                    <a:pt x="24765" y="1025842"/>
                  </a:cubicBezTo>
                  <a:lnTo>
                    <a:pt x="24765" y="1025842"/>
                  </a:lnTo>
                  <a:close/>
                  <a:moveTo>
                    <a:pt x="24765" y="1231582"/>
                  </a:moveTo>
                  <a:cubicBezTo>
                    <a:pt x="321945" y="1231582"/>
                    <a:pt x="619125" y="1231582"/>
                    <a:pt x="915352" y="1231582"/>
                  </a:cubicBezTo>
                  <a:cubicBezTo>
                    <a:pt x="928688" y="1231582"/>
                    <a:pt x="940118" y="1243013"/>
                    <a:pt x="940118" y="1256348"/>
                  </a:cubicBezTo>
                  <a:lnTo>
                    <a:pt x="940118" y="1256348"/>
                  </a:lnTo>
                  <a:cubicBezTo>
                    <a:pt x="940118" y="1269682"/>
                    <a:pt x="928688" y="1281113"/>
                    <a:pt x="915352" y="1281113"/>
                  </a:cubicBezTo>
                  <a:cubicBezTo>
                    <a:pt x="618173" y="1281113"/>
                    <a:pt x="320993" y="1281113"/>
                    <a:pt x="24765" y="1281113"/>
                  </a:cubicBezTo>
                  <a:cubicBezTo>
                    <a:pt x="11430" y="1281113"/>
                    <a:pt x="0" y="1269682"/>
                    <a:pt x="0" y="1256348"/>
                  </a:cubicBezTo>
                  <a:lnTo>
                    <a:pt x="0" y="1256348"/>
                  </a:lnTo>
                  <a:cubicBezTo>
                    <a:pt x="0" y="1243013"/>
                    <a:pt x="11430" y="1231582"/>
                    <a:pt x="24765" y="1231582"/>
                  </a:cubicBezTo>
                  <a:lnTo>
                    <a:pt x="24765" y="1231582"/>
                  </a:lnTo>
                  <a:close/>
                  <a:moveTo>
                    <a:pt x="24765" y="1437323"/>
                  </a:moveTo>
                  <a:lnTo>
                    <a:pt x="915352" y="1437323"/>
                  </a:lnTo>
                  <a:cubicBezTo>
                    <a:pt x="928688" y="1437323"/>
                    <a:pt x="940118" y="1448752"/>
                    <a:pt x="940118" y="1462088"/>
                  </a:cubicBezTo>
                  <a:lnTo>
                    <a:pt x="940118" y="1462088"/>
                  </a:lnTo>
                  <a:cubicBezTo>
                    <a:pt x="940118" y="1475423"/>
                    <a:pt x="928688" y="1486852"/>
                    <a:pt x="915352" y="1486852"/>
                  </a:cubicBezTo>
                  <a:lnTo>
                    <a:pt x="24765" y="1486852"/>
                  </a:lnTo>
                  <a:cubicBezTo>
                    <a:pt x="11430" y="1486852"/>
                    <a:pt x="0" y="1475423"/>
                    <a:pt x="0" y="1462088"/>
                  </a:cubicBezTo>
                  <a:lnTo>
                    <a:pt x="0" y="1462088"/>
                  </a:lnTo>
                  <a:cubicBezTo>
                    <a:pt x="0" y="1447800"/>
                    <a:pt x="11430" y="1437323"/>
                    <a:pt x="24765" y="1437323"/>
                  </a:cubicBezTo>
                  <a:close/>
                </a:path>
              </a:pathLst>
            </a:custGeom>
            <a:solidFill>
              <a:srgbClr val="F6E2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" name="Google Shape;58;p2"/>
            <p:cNvSpPr/>
            <p:nvPr/>
          </p:nvSpPr>
          <p:spPr>
            <a:xfrm>
              <a:off x="1887150" y="1046625"/>
              <a:ext cx="518700" cy="518700"/>
            </a:xfrm>
            <a:prstGeom prst="ellipse">
              <a:avLst/>
            </a:prstGeom>
            <a:solidFill>
              <a:srgbClr val="B1906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" name="Google Shape;59;p2"/>
            <p:cNvSpPr/>
            <p:nvPr/>
          </p:nvSpPr>
          <p:spPr>
            <a:xfrm>
              <a:off x="1883238" y="2140825"/>
              <a:ext cx="518700" cy="518700"/>
            </a:xfrm>
            <a:prstGeom prst="ellipse">
              <a:avLst/>
            </a:prstGeom>
            <a:solidFill>
              <a:srgbClr val="B1906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" name="Google Shape;60;p2"/>
            <p:cNvSpPr/>
            <p:nvPr/>
          </p:nvSpPr>
          <p:spPr>
            <a:xfrm>
              <a:off x="1887150" y="3256425"/>
              <a:ext cx="518700" cy="518700"/>
            </a:xfrm>
            <a:prstGeom prst="ellipse">
              <a:avLst/>
            </a:prstGeom>
            <a:solidFill>
              <a:srgbClr val="B1906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" name="Google Shape;61;p2"/>
            <p:cNvSpPr/>
            <p:nvPr/>
          </p:nvSpPr>
          <p:spPr>
            <a:xfrm>
              <a:off x="1883238" y="4274425"/>
              <a:ext cx="518700" cy="518700"/>
            </a:xfrm>
            <a:prstGeom prst="ellipse">
              <a:avLst/>
            </a:prstGeom>
            <a:solidFill>
              <a:srgbClr val="B1906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" name="Google Shape;62;p2"/>
            <p:cNvSpPr/>
            <p:nvPr/>
          </p:nvSpPr>
          <p:spPr>
            <a:xfrm>
              <a:off x="1883238" y="5417425"/>
              <a:ext cx="518700" cy="518700"/>
            </a:xfrm>
            <a:prstGeom prst="ellipse">
              <a:avLst/>
            </a:prstGeom>
            <a:solidFill>
              <a:srgbClr val="B1906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3" name="Google Shape;63;p2"/>
          <p:cNvSpPr txBox="1"/>
          <p:nvPr>
            <p:ph type="title"/>
          </p:nvPr>
        </p:nvSpPr>
        <p:spPr>
          <a:xfrm>
            <a:off x="4237025" y="1255650"/>
            <a:ext cx="4188000" cy="4313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9000"/>
              <a:buNone/>
              <a:defRPr b="0" sz="9000"/>
            </a:lvl1pPr>
            <a:lvl2pPr lvl="1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2pPr>
            <a:lvl3pPr lvl="2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3pPr>
            <a:lvl4pPr lvl="3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4pPr>
            <a:lvl5pPr lvl="4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5pPr>
            <a:lvl6pPr lvl="5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6pPr>
            <a:lvl7pPr lvl="6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7pPr>
            <a:lvl8pPr lvl="7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8pPr>
            <a:lvl9pPr lvl="8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9pPr>
          </a:lstStyle>
          <a:p/>
        </p:txBody>
      </p:sp>
      <p:sp>
        <p:nvSpPr>
          <p:cNvPr id="64" name="Google Shape;64;p2"/>
          <p:cNvSpPr txBox="1"/>
          <p:nvPr>
            <p:ph idx="1" type="subTitle"/>
          </p:nvPr>
        </p:nvSpPr>
        <p:spPr>
          <a:xfrm>
            <a:off x="813800" y="5715300"/>
            <a:ext cx="11379900" cy="717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900"/>
              <a:buNone/>
              <a:defRPr/>
            </a:lvl1pPr>
            <a:lvl2pPr lvl="1" algn="ctr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2pPr>
            <a:lvl3pPr lvl="2" algn="ctr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3pPr>
            <a:lvl4pPr lvl="3" algn="ctr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4pPr>
            <a:lvl5pPr lvl="4" algn="ctr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5pPr>
            <a:lvl6pPr lvl="5" algn="ctr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6pPr>
            <a:lvl7pPr lvl="6" algn="ctr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7pPr>
            <a:lvl8pPr lvl="7" algn="ctr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8pPr>
            <a:lvl9pPr lvl="8" algn="ctr">
              <a:spcBef>
                <a:spcPts val="2100"/>
              </a:spcBef>
              <a:spcAft>
                <a:spcPts val="2100"/>
              </a:spcAft>
              <a:buSzPts val="1900"/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00 DO NOT REMOVE · SlidesMania">
  <p:cSld name="CUSTOM_19">
    <p:spTree>
      <p:nvGrpSpPr>
        <p:cNvPr id="65" name="Shape 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6" name="Google Shape;66;p3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67" name="Google Shape;67;p3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68" name="Google Shape;68;p3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69" name="Google Shape;69;p3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0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70" name="Google Shape;70;p3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71" name="Google Shape;71;p3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72" name="Google Shape;72;p3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73" name="Google Shape;73;p3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74" name="Google Shape;74;p3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75" name="Google Shape;75;p3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2 Intro">
  <p:cSld name="CUSTOM_1">
    <p:spTree>
      <p:nvGrpSpPr>
        <p:cNvPr id="76" name="Shape 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" name="Google Shape;77;p4"/>
          <p:cNvSpPr/>
          <p:nvPr/>
        </p:nvSpPr>
        <p:spPr>
          <a:xfrm rot="9167139">
            <a:off x="5054820" y="-685057"/>
            <a:ext cx="6772836" cy="7976631"/>
          </a:xfrm>
          <a:custGeom>
            <a:rect b="b" l="l" r="r" t="t"/>
            <a:pathLst>
              <a:path extrusionOk="0" h="1925002" w="1634490">
                <a:moveTo>
                  <a:pt x="444818" y="0"/>
                </a:moveTo>
                <a:lnTo>
                  <a:pt x="1634490" y="338138"/>
                </a:lnTo>
                <a:lnTo>
                  <a:pt x="1612582" y="414338"/>
                </a:lnTo>
                <a:lnTo>
                  <a:pt x="1563053" y="400050"/>
                </a:lnTo>
                <a:cubicBezTo>
                  <a:pt x="1559243" y="384810"/>
                  <a:pt x="1546860" y="372428"/>
                  <a:pt x="1530668" y="367665"/>
                </a:cubicBezTo>
                <a:cubicBezTo>
                  <a:pt x="1505903" y="360997"/>
                  <a:pt x="1480185" y="375285"/>
                  <a:pt x="1472565" y="400050"/>
                </a:cubicBezTo>
                <a:cubicBezTo>
                  <a:pt x="1465898" y="424815"/>
                  <a:pt x="1480185" y="450533"/>
                  <a:pt x="1504950" y="458153"/>
                </a:cubicBezTo>
                <a:cubicBezTo>
                  <a:pt x="1521143" y="462915"/>
                  <a:pt x="1538288" y="458153"/>
                  <a:pt x="1550670" y="446722"/>
                </a:cubicBezTo>
                <a:lnTo>
                  <a:pt x="1600200" y="461010"/>
                </a:lnTo>
                <a:lnTo>
                  <a:pt x="1564005" y="587693"/>
                </a:lnTo>
                <a:lnTo>
                  <a:pt x="1514475" y="573405"/>
                </a:lnTo>
                <a:cubicBezTo>
                  <a:pt x="1510665" y="558165"/>
                  <a:pt x="1498282" y="545783"/>
                  <a:pt x="1482090" y="541020"/>
                </a:cubicBezTo>
                <a:cubicBezTo>
                  <a:pt x="1457325" y="534353"/>
                  <a:pt x="1431607" y="548640"/>
                  <a:pt x="1423988" y="573405"/>
                </a:cubicBezTo>
                <a:cubicBezTo>
                  <a:pt x="1417320" y="598170"/>
                  <a:pt x="1431607" y="623888"/>
                  <a:pt x="1456373" y="631508"/>
                </a:cubicBezTo>
                <a:cubicBezTo>
                  <a:pt x="1472565" y="636270"/>
                  <a:pt x="1489710" y="631508"/>
                  <a:pt x="1502093" y="620078"/>
                </a:cubicBezTo>
                <a:lnTo>
                  <a:pt x="1551623" y="634365"/>
                </a:lnTo>
                <a:lnTo>
                  <a:pt x="1515428" y="761048"/>
                </a:lnTo>
                <a:lnTo>
                  <a:pt x="1465898" y="746760"/>
                </a:lnTo>
                <a:cubicBezTo>
                  <a:pt x="1462088" y="731520"/>
                  <a:pt x="1449705" y="719138"/>
                  <a:pt x="1433513" y="714375"/>
                </a:cubicBezTo>
                <a:cubicBezTo>
                  <a:pt x="1408748" y="707708"/>
                  <a:pt x="1383030" y="721995"/>
                  <a:pt x="1375410" y="746760"/>
                </a:cubicBezTo>
                <a:cubicBezTo>
                  <a:pt x="1368743" y="771525"/>
                  <a:pt x="1383030" y="797243"/>
                  <a:pt x="1407795" y="804863"/>
                </a:cubicBezTo>
                <a:cubicBezTo>
                  <a:pt x="1423988" y="809625"/>
                  <a:pt x="1441132" y="804863"/>
                  <a:pt x="1453515" y="793433"/>
                </a:cubicBezTo>
                <a:lnTo>
                  <a:pt x="1503045" y="807720"/>
                </a:lnTo>
                <a:lnTo>
                  <a:pt x="1466850" y="934402"/>
                </a:lnTo>
                <a:lnTo>
                  <a:pt x="1417320" y="920115"/>
                </a:lnTo>
                <a:cubicBezTo>
                  <a:pt x="1413510" y="904875"/>
                  <a:pt x="1401128" y="892493"/>
                  <a:pt x="1384935" y="887730"/>
                </a:cubicBezTo>
                <a:cubicBezTo>
                  <a:pt x="1360170" y="881063"/>
                  <a:pt x="1334453" y="895350"/>
                  <a:pt x="1326832" y="920115"/>
                </a:cubicBezTo>
                <a:cubicBezTo>
                  <a:pt x="1320165" y="944880"/>
                  <a:pt x="1334453" y="970598"/>
                  <a:pt x="1359218" y="978218"/>
                </a:cubicBezTo>
                <a:cubicBezTo>
                  <a:pt x="1375410" y="982980"/>
                  <a:pt x="1392555" y="978218"/>
                  <a:pt x="1404938" y="966788"/>
                </a:cubicBezTo>
                <a:lnTo>
                  <a:pt x="1454468" y="981075"/>
                </a:lnTo>
                <a:lnTo>
                  <a:pt x="1418273" y="1107758"/>
                </a:lnTo>
                <a:lnTo>
                  <a:pt x="1368743" y="1093470"/>
                </a:lnTo>
                <a:cubicBezTo>
                  <a:pt x="1364932" y="1078230"/>
                  <a:pt x="1352550" y="1065848"/>
                  <a:pt x="1336357" y="1061085"/>
                </a:cubicBezTo>
                <a:cubicBezTo>
                  <a:pt x="1311593" y="1054418"/>
                  <a:pt x="1285875" y="1068705"/>
                  <a:pt x="1278255" y="1093470"/>
                </a:cubicBezTo>
                <a:cubicBezTo>
                  <a:pt x="1271588" y="1118235"/>
                  <a:pt x="1285875" y="1143953"/>
                  <a:pt x="1310640" y="1151573"/>
                </a:cubicBezTo>
                <a:cubicBezTo>
                  <a:pt x="1326832" y="1156335"/>
                  <a:pt x="1343978" y="1151573"/>
                  <a:pt x="1356360" y="1140143"/>
                </a:cubicBezTo>
                <a:lnTo>
                  <a:pt x="1405890" y="1154430"/>
                </a:lnTo>
                <a:lnTo>
                  <a:pt x="1369695" y="1281113"/>
                </a:lnTo>
                <a:lnTo>
                  <a:pt x="1320165" y="1266825"/>
                </a:lnTo>
                <a:cubicBezTo>
                  <a:pt x="1316355" y="1251585"/>
                  <a:pt x="1303973" y="1239203"/>
                  <a:pt x="1287780" y="1234440"/>
                </a:cubicBezTo>
                <a:cubicBezTo>
                  <a:pt x="1263015" y="1227773"/>
                  <a:pt x="1237298" y="1242060"/>
                  <a:pt x="1229678" y="1266825"/>
                </a:cubicBezTo>
                <a:cubicBezTo>
                  <a:pt x="1223010" y="1291590"/>
                  <a:pt x="1237298" y="1317308"/>
                  <a:pt x="1262063" y="1324928"/>
                </a:cubicBezTo>
                <a:cubicBezTo>
                  <a:pt x="1278255" y="1329690"/>
                  <a:pt x="1295400" y="1324928"/>
                  <a:pt x="1307782" y="1313498"/>
                </a:cubicBezTo>
                <a:lnTo>
                  <a:pt x="1357313" y="1327785"/>
                </a:lnTo>
                <a:lnTo>
                  <a:pt x="1321118" y="1454468"/>
                </a:lnTo>
                <a:lnTo>
                  <a:pt x="1271588" y="1440180"/>
                </a:lnTo>
                <a:cubicBezTo>
                  <a:pt x="1267778" y="1424940"/>
                  <a:pt x="1255395" y="1412558"/>
                  <a:pt x="1239203" y="1407795"/>
                </a:cubicBezTo>
                <a:cubicBezTo>
                  <a:pt x="1214438" y="1401128"/>
                  <a:pt x="1188720" y="1415415"/>
                  <a:pt x="1181100" y="1440180"/>
                </a:cubicBezTo>
                <a:cubicBezTo>
                  <a:pt x="1174432" y="1464945"/>
                  <a:pt x="1188720" y="1490663"/>
                  <a:pt x="1213485" y="1498283"/>
                </a:cubicBezTo>
                <a:cubicBezTo>
                  <a:pt x="1229678" y="1503045"/>
                  <a:pt x="1246823" y="1498283"/>
                  <a:pt x="1259205" y="1486853"/>
                </a:cubicBezTo>
                <a:lnTo>
                  <a:pt x="1308735" y="1501140"/>
                </a:lnTo>
                <a:lnTo>
                  <a:pt x="1272540" y="1627823"/>
                </a:lnTo>
                <a:lnTo>
                  <a:pt x="1223010" y="1613535"/>
                </a:lnTo>
                <a:cubicBezTo>
                  <a:pt x="1219200" y="1598295"/>
                  <a:pt x="1206818" y="1585913"/>
                  <a:pt x="1190625" y="1581150"/>
                </a:cubicBezTo>
                <a:cubicBezTo>
                  <a:pt x="1165860" y="1574483"/>
                  <a:pt x="1140143" y="1588770"/>
                  <a:pt x="1132523" y="1613535"/>
                </a:cubicBezTo>
                <a:cubicBezTo>
                  <a:pt x="1125855" y="1638300"/>
                  <a:pt x="1140143" y="1664018"/>
                  <a:pt x="1164907" y="1671638"/>
                </a:cubicBezTo>
                <a:cubicBezTo>
                  <a:pt x="1181100" y="1676400"/>
                  <a:pt x="1198245" y="1671638"/>
                  <a:pt x="1210628" y="1660208"/>
                </a:cubicBezTo>
                <a:lnTo>
                  <a:pt x="1260157" y="1674495"/>
                </a:lnTo>
                <a:lnTo>
                  <a:pt x="1223963" y="1801178"/>
                </a:lnTo>
                <a:lnTo>
                  <a:pt x="1174432" y="1786890"/>
                </a:lnTo>
                <a:cubicBezTo>
                  <a:pt x="1170623" y="1771650"/>
                  <a:pt x="1158240" y="1759268"/>
                  <a:pt x="1142048" y="1754505"/>
                </a:cubicBezTo>
                <a:cubicBezTo>
                  <a:pt x="1117282" y="1747838"/>
                  <a:pt x="1091565" y="1762125"/>
                  <a:pt x="1083945" y="1786890"/>
                </a:cubicBezTo>
                <a:cubicBezTo>
                  <a:pt x="1077278" y="1811655"/>
                  <a:pt x="1091565" y="1837373"/>
                  <a:pt x="1116330" y="1844993"/>
                </a:cubicBezTo>
                <a:cubicBezTo>
                  <a:pt x="1132523" y="1849755"/>
                  <a:pt x="1149668" y="1844993"/>
                  <a:pt x="1162050" y="1833563"/>
                </a:cubicBezTo>
                <a:lnTo>
                  <a:pt x="1211580" y="1847850"/>
                </a:lnTo>
                <a:lnTo>
                  <a:pt x="1189673" y="1925003"/>
                </a:lnTo>
                <a:lnTo>
                  <a:pt x="0" y="1586865"/>
                </a:lnTo>
                <a:lnTo>
                  <a:pt x="444818" y="0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F9BC6E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8" name="Google Shape;78;p4"/>
          <p:cNvGrpSpPr/>
          <p:nvPr/>
        </p:nvGrpSpPr>
        <p:grpSpPr>
          <a:xfrm>
            <a:off x="234254" y="500774"/>
            <a:ext cx="5272441" cy="5604964"/>
            <a:chOff x="1712498" y="767350"/>
            <a:chExt cx="5272441" cy="5604964"/>
          </a:xfrm>
        </p:grpSpPr>
        <p:sp>
          <p:nvSpPr>
            <p:cNvPr id="79" name="Google Shape;79;p4"/>
            <p:cNvSpPr/>
            <p:nvPr/>
          </p:nvSpPr>
          <p:spPr>
            <a:xfrm>
              <a:off x="1712498" y="767350"/>
              <a:ext cx="5272441" cy="5604964"/>
            </a:xfrm>
            <a:custGeom>
              <a:rect b="b" l="l" r="r" t="t"/>
              <a:pathLst>
                <a:path extrusionOk="0" h="1893569" w="1381124">
                  <a:moveTo>
                    <a:pt x="0" y="0"/>
                  </a:moveTo>
                  <a:lnTo>
                    <a:pt x="1216343" y="0"/>
                  </a:lnTo>
                  <a:cubicBezTo>
                    <a:pt x="1306830" y="0"/>
                    <a:pt x="1381125" y="74295"/>
                    <a:pt x="1381125" y="164782"/>
                  </a:cubicBezTo>
                  <a:lnTo>
                    <a:pt x="1381125" y="1728788"/>
                  </a:lnTo>
                  <a:cubicBezTo>
                    <a:pt x="1381125" y="1819275"/>
                    <a:pt x="1306830" y="1893570"/>
                    <a:pt x="1216343" y="1893570"/>
                  </a:cubicBezTo>
                  <a:lnTo>
                    <a:pt x="0" y="189357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BEFE2"/>
            </a:solidFill>
            <a:ln>
              <a:noFill/>
            </a:ln>
            <a:effectLst>
              <a:outerShdw blurRad="63500" rotWithShape="0" algn="ctr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" name="Google Shape;80;p4"/>
            <p:cNvSpPr/>
            <p:nvPr/>
          </p:nvSpPr>
          <p:spPr>
            <a:xfrm>
              <a:off x="2550742" y="1435500"/>
              <a:ext cx="4084808" cy="4401082"/>
            </a:xfrm>
            <a:custGeom>
              <a:rect b="b" l="l" r="r" t="t"/>
              <a:pathLst>
                <a:path extrusionOk="0" h="1486852" w="940117">
                  <a:moveTo>
                    <a:pt x="24765" y="204788"/>
                  </a:moveTo>
                  <a:cubicBezTo>
                    <a:pt x="321945" y="204788"/>
                    <a:pt x="619125" y="204788"/>
                    <a:pt x="915352" y="204788"/>
                  </a:cubicBezTo>
                  <a:cubicBezTo>
                    <a:pt x="928688" y="204788"/>
                    <a:pt x="940118" y="216217"/>
                    <a:pt x="940118" y="229552"/>
                  </a:cubicBezTo>
                  <a:lnTo>
                    <a:pt x="940118" y="229552"/>
                  </a:lnTo>
                  <a:cubicBezTo>
                    <a:pt x="940118" y="242888"/>
                    <a:pt x="928688" y="254317"/>
                    <a:pt x="915352" y="254317"/>
                  </a:cubicBezTo>
                  <a:cubicBezTo>
                    <a:pt x="618173" y="254317"/>
                    <a:pt x="320993" y="254317"/>
                    <a:pt x="24765" y="254317"/>
                  </a:cubicBezTo>
                  <a:cubicBezTo>
                    <a:pt x="11430" y="254317"/>
                    <a:pt x="0" y="242888"/>
                    <a:pt x="0" y="229552"/>
                  </a:cubicBezTo>
                  <a:lnTo>
                    <a:pt x="0" y="229552"/>
                  </a:lnTo>
                  <a:cubicBezTo>
                    <a:pt x="0" y="216217"/>
                    <a:pt x="11430" y="204788"/>
                    <a:pt x="24765" y="204788"/>
                  </a:cubicBezTo>
                  <a:lnTo>
                    <a:pt x="24765" y="204788"/>
                  </a:lnTo>
                  <a:close/>
                  <a:moveTo>
                    <a:pt x="24765" y="0"/>
                  </a:moveTo>
                  <a:lnTo>
                    <a:pt x="915352" y="0"/>
                  </a:lnTo>
                  <a:cubicBezTo>
                    <a:pt x="928688" y="0"/>
                    <a:pt x="940118" y="11430"/>
                    <a:pt x="940118" y="24765"/>
                  </a:cubicBezTo>
                  <a:lnTo>
                    <a:pt x="940118" y="24765"/>
                  </a:lnTo>
                  <a:cubicBezTo>
                    <a:pt x="940118" y="38100"/>
                    <a:pt x="928688" y="49530"/>
                    <a:pt x="915352" y="49530"/>
                  </a:cubicBezTo>
                  <a:lnTo>
                    <a:pt x="24765" y="49530"/>
                  </a:lnTo>
                  <a:cubicBezTo>
                    <a:pt x="11430" y="49530"/>
                    <a:pt x="0" y="38100"/>
                    <a:pt x="0" y="24765"/>
                  </a:cubicBezTo>
                  <a:lnTo>
                    <a:pt x="0" y="24765"/>
                  </a:lnTo>
                  <a:cubicBezTo>
                    <a:pt x="0" y="10477"/>
                    <a:pt x="11430" y="0"/>
                    <a:pt x="24765" y="0"/>
                  </a:cubicBezTo>
                  <a:lnTo>
                    <a:pt x="24765" y="0"/>
                  </a:lnTo>
                  <a:close/>
                  <a:moveTo>
                    <a:pt x="24765" y="410527"/>
                  </a:moveTo>
                  <a:cubicBezTo>
                    <a:pt x="321945" y="410527"/>
                    <a:pt x="619125" y="410527"/>
                    <a:pt x="915352" y="410527"/>
                  </a:cubicBezTo>
                  <a:cubicBezTo>
                    <a:pt x="928688" y="410527"/>
                    <a:pt x="940118" y="421957"/>
                    <a:pt x="940118" y="435292"/>
                  </a:cubicBezTo>
                  <a:lnTo>
                    <a:pt x="940118" y="435292"/>
                  </a:lnTo>
                  <a:cubicBezTo>
                    <a:pt x="940118" y="448627"/>
                    <a:pt x="928688" y="460057"/>
                    <a:pt x="915352" y="460057"/>
                  </a:cubicBezTo>
                  <a:cubicBezTo>
                    <a:pt x="618173" y="460057"/>
                    <a:pt x="320993" y="460057"/>
                    <a:pt x="24765" y="460057"/>
                  </a:cubicBezTo>
                  <a:cubicBezTo>
                    <a:pt x="11430" y="460057"/>
                    <a:pt x="0" y="448627"/>
                    <a:pt x="0" y="435292"/>
                  </a:cubicBezTo>
                  <a:lnTo>
                    <a:pt x="0" y="435292"/>
                  </a:lnTo>
                  <a:cubicBezTo>
                    <a:pt x="0" y="421005"/>
                    <a:pt x="11430" y="410527"/>
                    <a:pt x="24765" y="410527"/>
                  </a:cubicBezTo>
                  <a:lnTo>
                    <a:pt x="24765" y="410527"/>
                  </a:lnTo>
                  <a:close/>
                  <a:moveTo>
                    <a:pt x="24765" y="615315"/>
                  </a:moveTo>
                  <a:cubicBezTo>
                    <a:pt x="321945" y="615315"/>
                    <a:pt x="619125" y="615315"/>
                    <a:pt x="915352" y="615315"/>
                  </a:cubicBezTo>
                  <a:cubicBezTo>
                    <a:pt x="928688" y="615315"/>
                    <a:pt x="940118" y="626745"/>
                    <a:pt x="940118" y="640080"/>
                  </a:cubicBezTo>
                  <a:lnTo>
                    <a:pt x="940118" y="640080"/>
                  </a:lnTo>
                  <a:cubicBezTo>
                    <a:pt x="940118" y="653415"/>
                    <a:pt x="928688" y="664845"/>
                    <a:pt x="915352" y="664845"/>
                  </a:cubicBezTo>
                  <a:cubicBezTo>
                    <a:pt x="618173" y="664845"/>
                    <a:pt x="320993" y="664845"/>
                    <a:pt x="24765" y="664845"/>
                  </a:cubicBezTo>
                  <a:cubicBezTo>
                    <a:pt x="11430" y="664845"/>
                    <a:pt x="0" y="653415"/>
                    <a:pt x="0" y="640080"/>
                  </a:cubicBezTo>
                  <a:lnTo>
                    <a:pt x="0" y="640080"/>
                  </a:lnTo>
                  <a:cubicBezTo>
                    <a:pt x="0" y="626745"/>
                    <a:pt x="11430" y="615315"/>
                    <a:pt x="24765" y="615315"/>
                  </a:cubicBezTo>
                  <a:lnTo>
                    <a:pt x="24765" y="615315"/>
                  </a:lnTo>
                  <a:close/>
                  <a:moveTo>
                    <a:pt x="24765" y="821055"/>
                  </a:moveTo>
                  <a:cubicBezTo>
                    <a:pt x="321945" y="821055"/>
                    <a:pt x="619125" y="821055"/>
                    <a:pt x="915352" y="821055"/>
                  </a:cubicBezTo>
                  <a:cubicBezTo>
                    <a:pt x="928688" y="821055"/>
                    <a:pt x="940118" y="832485"/>
                    <a:pt x="940118" y="845820"/>
                  </a:cubicBezTo>
                  <a:lnTo>
                    <a:pt x="940118" y="845820"/>
                  </a:lnTo>
                  <a:cubicBezTo>
                    <a:pt x="940118" y="859155"/>
                    <a:pt x="928688" y="870585"/>
                    <a:pt x="915352" y="870585"/>
                  </a:cubicBezTo>
                  <a:cubicBezTo>
                    <a:pt x="618173" y="870585"/>
                    <a:pt x="320993" y="870585"/>
                    <a:pt x="24765" y="870585"/>
                  </a:cubicBezTo>
                  <a:cubicBezTo>
                    <a:pt x="11430" y="870585"/>
                    <a:pt x="0" y="859155"/>
                    <a:pt x="0" y="845820"/>
                  </a:cubicBezTo>
                  <a:lnTo>
                    <a:pt x="0" y="845820"/>
                  </a:lnTo>
                  <a:cubicBezTo>
                    <a:pt x="0" y="831532"/>
                    <a:pt x="11430" y="821055"/>
                    <a:pt x="24765" y="821055"/>
                  </a:cubicBezTo>
                  <a:lnTo>
                    <a:pt x="24765" y="821055"/>
                  </a:lnTo>
                  <a:close/>
                  <a:moveTo>
                    <a:pt x="24765" y="1025842"/>
                  </a:moveTo>
                  <a:cubicBezTo>
                    <a:pt x="321945" y="1025842"/>
                    <a:pt x="619125" y="1025842"/>
                    <a:pt x="915352" y="1025842"/>
                  </a:cubicBezTo>
                  <a:cubicBezTo>
                    <a:pt x="928688" y="1025842"/>
                    <a:pt x="940118" y="1037272"/>
                    <a:pt x="940118" y="1050607"/>
                  </a:cubicBezTo>
                  <a:lnTo>
                    <a:pt x="940118" y="1050607"/>
                  </a:lnTo>
                  <a:cubicBezTo>
                    <a:pt x="940118" y="1063942"/>
                    <a:pt x="928688" y="1075373"/>
                    <a:pt x="915352" y="1075373"/>
                  </a:cubicBezTo>
                  <a:cubicBezTo>
                    <a:pt x="618173" y="1075373"/>
                    <a:pt x="320993" y="1075373"/>
                    <a:pt x="24765" y="1075373"/>
                  </a:cubicBezTo>
                  <a:cubicBezTo>
                    <a:pt x="11430" y="1075373"/>
                    <a:pt x="0" y="1063942"/>
                    <a:pt x="0" y="1050607"/>
                  </a:cubicBezTo>
                  <a:lnTo>
                    <a:pt x="0" y="1050607"/>
                  </a:lnTo>
                  <a:cubicBezTo>
                    <a:pt x="0" y="1037272"/>
                    <a:pt x="11430" y="1025842"/>
                    <a:pt x="24765" y="1025842"/>
                  </a:cubicBezTo>
                  <a:lnTo>
                    <a:pt x="24765" y="1025842"/>
                  </a:lnTo>
                  <a:close/>
                  <a:moveTo>
                    <a:pt x="24765" y="1231582"/>
                  </a:moveTo>
                  <a:cubicBezTo>
                    <a:pt x="321945" y="1231582"/>
                    <a:pt x="619125" y="1231582"/>
                    <a:pt x="915352" y="1231582"/>
                  </a:cubicBezTo>
                  <a:cubicBezTo>
                    <a:pt x="928688" y="1231582"/>
                    <a:pt x="940118" y="1243013"/>
                    <a:pt x="940118" y="1256348"/>
                  </a:cubicBezTo>
                  <a:lnTo>
                    <a:pt x="940118" y="1256348"/>
                  </a:lnTo>
                  <a:cubicBezTo>
                    <a:pt x="940118" y="1269682"/>
                    <a:pt x="928688" y="1281113"/>
                    <a:pt x="915352" y="1281113"/>
                  </a:cubicBezTo>
                  <a:cubicBezTo>
                    <a:pt x="618173" y="1281113"/>
                    <a:pt x="320993" y="1281113"/>
                    <a:pt x="24765" y="1281113"/>
                  </a:cubicBezTo>
                  <a:cubicBezTo>
                    <a:pt x="11430" y="1281113"/>
                    <a:pt x="0" y="1269682"/>
                    <a:pt x="0" y="1256348"/>
                  </a:cubicBezTo>
                  <a:lnTo>
                    <a:pt x="0" y="1256348"/>
                  </a:lnTo>
                  <a:cubicBezTo>
                    <a:pt x="0" y="1243013"/>
                    <a:pt x="11430" y="1231582"/>
                    <a:pt x="24765" y="1231582"/>
                  </a:cubicBezTo>
                  <a:lnTo>
                    <a:pt x="24765" y="1231582"/>
                  </a:lnTo>
                  <a:close/>
                  <a:moveTo>
                    <a:pt x="24765" y="1437323"/>
                  </a:moveTo>
                  <a:lnTo>
                    <a:pt x="915352" y="1437323"/>
                  </a:lnTo>
                  <a:cubicBezTo>
                    <a:pt x="928688" y="1437323"/>
                    <a:pt x="940118" y="1448752"/>
                    <a:pt x="940118" y="1462088"/>
                  </a:cubicBezTo>
                  <a:lnTo>
                    <a:pt x="940118" y="1462088"/>
                  </a:lnTo>
                  <a:cubicBezTo>
                    <a:pt x="940118" y="1475423"/>
                    <a:pt x="928688" y="1486852"/>
                    <a:pt x="915352" y="1486852"/>
                  </a:cubicBezTo>
                  <a:lnTo>
                    <a:pt x="24765" y="1486852"/>
                  </a:lnTo>
                  <a:cubicBezTo>
                    <a:pt x="11430" y="1486852"/>
                    <a:pt x="0" y="1475423"/>
                    <a:pt x="0" y="1462088"/>
                  </a:cubicBezTo>
                  <a:lnTo>
                    <a:pt x="0" y="1462088"/>
                  </a:lnTo>
                  <a:cubicBezTo>
                    <a:pt x="0" y="1447800"/>
                    <a:pt x="11430" y="1437323"/>
                    <a:pt x="24765" y="1437323"/>
                  </a:cubicBezTo>
                  <a:close/>
                </a:path>
              </a:pathLst>
            </a:custGeom>
            <a:solidFill>
              <a:srgbClr val="F6E2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" name="Google Shape;81;p4"/>
            <p:cNvSpPr/>
            <p:nvPr/>
          </p:nvSpPr>
          <p:spPr>
            <a:xfrm>
              <a:off x="1887150" y="1046625"/>
              <a:ext cx="518700" cy="518700"/>
            </a:xfrm>
            <a:prstGeom prst="ellipse">
              <a:avLst/>
            </a:prstGeom>
            <a:solidFill>
              <a:srgbClr val="B1906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" name="Google Shape;82;p4"/>
            <p:cNvSpPr/>
            <p:nvPr/>
          </p:nvSpPr>
          <p:spPr>
            <a:xfrm>
              <a:off x="1883238" y="2140825"/>
              <a:ext cx="518700" cy="518700"/>
            </a:xfrm>
            <a:prstGeom prst="ellipse">
              <a:avLst/>
            </a:prstGeom>
            <a:solidFill>
              <a:srgbClr val="B1906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" name="Google Shape;83;p4"/>
            <p:cNvSpPr/>
            <p:nvPr/>
          </p:nvSpPr>
          <p:spPr>
            <a:xfrm>
              <a:off x="1887150" y="3256425"/>
              <a:ext cx="518700" cy="518700"/>
            </a:xfrm>
            <a:prstGeom prst="ellipse">
              <a:avLst/>
            </a:prstGeom>
            <a:solidFill>
              <a:srgbClr val="B1906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" name="Google Shape;84;p4"/>
            <p:cNvSpPr/>
            <p:nvPr/>
          </p:nvSpPr>
          <p:spPr>
            <a:xfrm>
              <a:off x="1883238" y="4274425"/>
              <a:ext cx="518700" cy="518700"/>
            </a:xfrm>
            <a:prstGeom prst="ellipse">
              <a:avLst/>
            </a:prstGeom>
            <a:solidFill>
              <a:srgbClr val="B1906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" name="Google Shape;85;p4"/>
            <p:cNvSpPr/>
            <p:nvPr/>
          </p:nvSpPr>
          <p:spPr>
            <a:xfrm>
              <a:off x="1883238" y="5417425"/>
              <a:ext cx="518700" cy="518700"/>
            </a:xfrm>
            <a:prstGeom prst="ellipse">
              <a:avLst/>
            </a:prstGeom>
            <a:solidFill>
              <a:srgbClr val="B1906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86" name="Google Shape;86;p4"/>
          <p:cNvSpPr txBox="1"/>
          <p:nvPr>
            <p:ph type="title"/>
          </p:nvPr>
        </p:nvSpPr>
        <p:spPr>
          <a:xfrm>
            <a:off x="1169425" y="1418325"/>
            <a:ext cx="3895800" cy="4160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ldrich"/>
              <a:buNone/>
              <a:defRPr b="0" sz="70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87" name="Google Shape;87;p4"/>
          <p:cNvSpPr txBox="1"/>
          <p:nvPr>
            <p:ph idx="1" type="body"/>
          </p:nvPr>
        </p:nvSpPr>
        <p:spPr>
          <a:xfrm rot="-721606">
            <a:off x="6612571" y="508403"/>
            <a:ext cx="4096108" cy="583564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88" name="Google Shape;88;p4"/>
          <p:cNvGrpSpPr/>
          <p:nvPr/>
        </p:nvGrpSpPr>
        <p:grpSpPr>
          <a:xfrm rot="-10661423">
            <a:off x="11146622" y="-787022"/>
            <a:ext cx="957505" cy="4380657"/>
            <a:chOff x="8286350" y="2240498"/>
            <a:chExt cx="957493" cy="4380603"/>
          </a:xfrm>
        </p:grpSpPr>
        <p:sp>
          <p:nvSpPr>
            <p:cNvPr id="89" name="Google Shape;89;p4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" name="Google Shape;90;p4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" name="Google Shape;91;p4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" name="Google Shape;92;p4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" name="Google Shape;93;p4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rgbClr val="CD2C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" name="Google Shape;94;p4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" name="Google Shape;95;p4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" name="Google Shape;96;p4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" name="Google Shape;97;p4"/>
          <p:cNvGrpSpPr/>
          <p:nvPr/>
        </p:nvGrpSpPr>
        <p:grpSpPr>
          <a:xfrm rot="-1341854">
            <a:off x="10669025" y="2459898"/>
            <a:ext cx="957510" cy="4380680"/>
            <a:chOff x="8286350" y="2240498"/>
            <a:chExt cx="957493" cy="4380603"/>
          </a:xfrm>
        </p:grpSpPr>
        <p:sp>
          <p:nvSpPr>
            <p:cNvPr id="98" name="Google Shape;98;p4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" name="Google Shape;99;p4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" name="Google Shape;100;p4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" name="Google Shape;101;p4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" name="Google Shape;102;p4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rgbClr val="CD2C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" name="Google Shape;103;p4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" name="Google Shape;104;p4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" name="Google Shape;105;p4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3 Talking Points">
  <p:cSld name="CUSTOM_2">
    <p:spTree>
      <p:nvGrpSpPr>
        <p:cNvPr id="106" name="Shape 1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" name="Google Shape;107;p5"/>
          <p:cNvSpPr/>
          <p:nvPr/>
        </p:nvSpPr>
        <p:spPr>
          <a:xfrm>
            <a:off x="804475" y="643500"/>
            <a:ext cx="10603380" cy="5817991"/>
          </a:xfrm>
          <a:custGeom>
            <a:rect b="b" l="l" r="r" t="t"/>
            <a:pathLst>
              <a:path extrusionOk="0" h="1893569" w="2761297">
                <a:moveTo>
                  <a:pt x="164783" y="0"/>
                </a:moveTo>
                <a:lnTo>
                  <a:pt x="2596515" y="0"/>
                </a:lnTo>
                <a:cubicBezTo>
                  <a:pt x="2687003" y="0"/>
                  <a:pt x="2761298" y="74295"/>
                  <a:pt x="2761298" y="164782"/>
                </a:cubicBezTo>
                <a:lnTo>
                  <a:pt x="2761298" y="1728788"/>
                </a:lnTo>
                <a:cubicBezTo>
                  <a:pt x="2761298" y="1819275"/>
                  <a:pt x="2687003" y="1893570"/>
                  <a:pt x="2596515" y="1893570"/>
                </a:cubicBezTo>
                <a:lnTo>
                  <a:pt x="164783" y="1893570"/>
                </a:lnTo>
                <a:cubicBezTo>
                  <a:pt x="74295" y="1893570"/>
                  <a:pt x="0" y="1819275"/>
                  <a:pt x="0" y="1728788"/>
                </a:cubicBezTo>
                <a:lnTo>
                  <a:pt x="0" y="164782"/>
                </a:lnTo>
                <a:cubicBezTo>
                  <a:pt x="0" y="73343"/>
                  <a:pt x="73342" y="0"/>
                  <a:pt x="164783" y="0"/>
                </a:cubicBezTo>
                <a:close/>
              </a:path>
            </a:pathLst>
          </a:custGeom>
          <a:solidFill>
            <a:srgbClr val="000000">
              <a:alpha val="10610"/>
            </a:srgbClr>
          </a:solidFill>
          <a:ln>
            <a:noFill/>
          </a:ln>
          <a:effectLst>
            <a:outerShdw blurRad="63500" rotWithShape="0" algn="ctr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8" name="Google Shape;108;p5"/>
          <p:cNvSpPr/>
          <p:nvPr/>
        </p:nvSpPr>
        <p:spPr>
          <a:xfrm>
            <a:off x="621428" y="643500"/>
            <a:ext cx="10541251" cy="5604964"/>
          </a:xfrm>
          <a:custGeom>
            <a:rect b="b" l="l" r="r" t="t"/>
            <a:pathLst>
              <a:path extrusionOk="0" h="1893569" w="2761297">
                <a:moveTo>
                  <a:pt x="164783" y="0"/>
                </a:moveTo>
                <a:lnTo>
                  <a:pt x="2596515" y="0"/>
                </a:lnTo>
                <a:cubicBezTo>
                  <a:pt x="2687003" y="0"/>
                  <a:pt x="2761298" y="74295"/>
                  <a:pt x="2761298" y="164782"/>
                </a:cubicBezTo>
                <a:lnTo>
                  <a:pt x="2761298" y="1728788"/>
                </a:lnTo>
                <a:cubicBezTo>
                  <a:pt x="2761298" y="1819275"/>
                  <a:pt x="2687003" y="1893570"/>
                  <a:pt x="2596515" y="1893570"/>
                </a:cubicBezTo>
                <a:lnTo>
                  <a:pt x="164783" y="1893570"/>
                </a:lnTo>
                <a:cubicBezTo>
                  <a:pt x="74295" y="1893570"/>
                  <a:pt x="0" y="1819275"/>
                  <a:pt x="0" y="1728788"/>
                </a:cubicBezTo>
                <a:lnTo>
                  <a:pt x="0" y="164782"/>
                </a:lnTo>
                <a:cubicBezTo>
                  <a:pt x="0" y="73343"/>
                  <a:pt x="73342" y="0"/>
                  <a:pt x="164783" y="0"/>
                </a:cubicBezTo>
                <a:close/>
              </a:path>
            </a:pathLst>
          </a:custGeom>
          <a:solidFill>
            <a:srgbClr val="FFFAF4"/>
          </a:solidFill>
          <a:ln>
            <a:noFill/>
          </a:ln>
          <a:effectLst>
            <a:outerShdw blurRad="63500" rotWithShape="0" algn="ctr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9" name="Google Shape;109;p5"/>
          <p:cNvSpPr txBox="1"/>
          <p:nvPr>
            <p:ph type="title"/>
          </p:nvPr>
        </p:nvSpPr>
        <p:spPr>
          <a:xfrm>
            <a:off x="2147950" y="805400"/>
            <a:ext cx="85914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Aldrich"/>
              <a:buNone/>
              <a:defRPr b="0" sz="60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Abril Fatface"/>
              <a:buNone/>
              <a:defRPr b="0" sz="6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Abril Fatface"/>
              <a:buNone/>
              <a:defRPr b="0" sz="6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Abril Fatface"/>
              <a:buNone/>
              <a:defRPr b="0" sz="6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Abril Fatface"/>
              <a:buNone/>
              <a:defRPr b="0" sz="6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Abril Fatface"/>
              <a:buNone/>
              <a:defRPr b="0" sz="6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Abril Fatface"/>
              <a:buNone/>
              <a:defRPr b="0" sz="6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Abril Fatface"/>
              <a:buNone/>
              <a:defRPr b="0" sz="6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Abril Fatface"/>
              <a:buNone/>
              <a:defRPr b="0" sz="6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grpSp>
        <p:nvGrpSpPr>
          <p:cNvPr id="110" name="Google Shape;110;p5"/>
          <p:cNvGrpSpPr/>
          <p:nvPr/>
        </p:nvGrpSpPr>
        <p:grpSpPr>
          <a:xfrm rot="8540225">
            <a:off x="304153" y="-1512094"/>
            <a:ext cx="957470" cy="4380497"/>
            <a:chOff x="8286350" y="2240498"/>
            <a:chExt cx="957493" cy="4380603"/>
          </a:xfrm>
        </p:grpSpPr>
        <p:sp>
          <p:nvSpPr>
            <p:cNvPr id="111" name="Google Shape;111;p5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" name="Google Shape;112;p5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" name="Google Shape;113;p5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" name="Google Shape;114;p5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" name="Google Shape;115;p5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rgbClr val="CD2C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" name="Google Shape;116;p5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" name="Google Shape;117;p5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" name="Google Shape;118;p5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" name="Google Shape;119;p5"/>
          <p:cNvGrpSpPr/>
          <p:nvPr/>
        </p:nvGrpSpPr>
        <p:grpSpPr>
          <a:xfrm>
            <a:off x="10872387" y="2291011"/>
            <a:ext cx="957493" cy="4380603"/>
            <a:chOff x="8286350" y="2240498"/>
            <a:chExt cx="957493" cy="4380603"/>
          </a:xfrm>
        </p:grpSpPr>
        <p:sp>
          <p:nvSpPr>
            <p:cNvPr id="120" name="Google Shape;120;p5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" name="Google Shape;121;p5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" name="Google Shape;122;p5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" name="Google Shape;123;p5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" name="Google Shape;124;p5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rgbClr val="CD2C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" name="Google Shape;125;p5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" name="Google Shape;126;p5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" name="Google Shape;127;p5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3 Talking Points 1">
  <p:cSld name="CUSTOM_2_1">
    <p:spTree>
      <p:nvGrpSpPr>
        <p:cNvPr id="128" name="Shape 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" name="Google Shape;129;p6"/>
          <p:cNvSpPr/>
          <p:nvPr/>
        </p:nvSpPr>
        <p:spPr>
          <a:xfrm>
            <a:off x="257474" y="993900"/>
            <a:ext cx="4101938" cy="5297259"/>
          </a:xfrm>
          <a:custGeom>
            <a:rect b="b" l="l" r="r" t="t"/>
            <a:pathLst>
              <a:path extrusionOk="0" h="1893569" w="1381124">
                <a:moveTo>
                  <a:pt x="0" y="0"/>
                </a:moveTo>
                <a:lnTo>
                  <a:pt x="1216343" y="0"/>
                </a:lnTo>
                <a:cubicBezTo>
                  <a:pt x="1306830" y="0"/>
                  <a:pt x="1381125" y="74295"/>
                  <a:pt x="1381125" y="164782"/>
                </a:cubicBezTo>
                <a:lnTo>
                  <a:pt x="1381125" y="1728788"/>
                </a:lnTo>
                <a:cubicBezTo>
                  <a:pt x="1381125" y="1819275"/>
                  <a:pt x="1306830" y="1893570"/>
                  <a:pt x="1216343" y="1893570"/>
                </a:cubicBezTo>
                <a:lnTo>
                  <a:pt x="0" y="1893570"/>
                </a:lnTo>
                <a:lnTo>
                  <a:pt x="0" y="0"/>
                </a:lnTo>
                <a:close/>
              </a:path>
            </a:pathLst>
          </a:custGeom>
          <a:solidFill>
            <a:srgbClr val="FBEFE2"/>
          </a:solidFill>
          <a:ln>
            <a:noFill/>
          </a:ln>
          <a:effectLst>
            <a:outerShdw blurRad="63500" rotWithShape="0" algn="ctr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0" name="Google Shape;130;p6"/>
          <p:cNvSpPr/>
          <p:nvPr/>
        </p:nvSpPr>
        <p:spPr>
          <a:xfrm>
            <a:off x="1049699" y="1625375"/>
            <a:ext cx="3027177" cy="4159468"/>
          </a:xfrm>
          <a:custGeom>
            <a:rect b="b" l="l" r="r" t="t"/>
            <a:pathLst>
              <a:path extrusionOk="0" h="1486852" w="940117">
                <a:moveTo>
                  <a:pt x="24765" y="204788"/>
                </a:moveTo>
                <a:cubicBezTo>
                  <a:pt x="321945" y="204788"/>
                  <a:pt x="619125" y="204788"/>
                  <a:pt x="915352" y="204788"/>
                </a:cubicBezTo>
                <a:cubicBezTo>
                  <a:pt x="928688" y="204788"/>
                  <a:pt x="940118" y="216217"/>
                  <a:pt x="940118" y="229552"/>
                </a:cubicBezTo>
                <a:lnTo>
                  <a:pt x="940118" y="229552"/>
                </a:lnTo>
                <a:cubicBezTo>
                  <a:pt x="940118" y="242888"/>
                  <a:pt x="928688" y="254317"/>
                  <a:pt x="915352" y="254317"/>
                </a:cubicBezTo>
                <a:cubicBezTo>
                  <a:pt x="618173" y="254317"/>
                  <a:pt x="320993" y="254317"/>
                  <a:pt x="24765" y="254317"/>
                </a:cubicBezTo>
                <a:cubicBezTo>
                  <a:pt x="11430" y="254317"/>
                  <a:pt x="0" y="242888"/>
                  <a:pt x="0" y="229552"/>
                </a:cubicBezTo>
                <a:lnTo>
                  <a:pt x="0" y="229552"/>
                </a:lnTo>
                <a:cubicBezTo>
                  <a:pt x="0" y="216217"/>
                  <a:pt x="11430" y="204788"/>
                  <a:pt x="24765" y="204788"/>
                </a:cubicBezTo>
                <a:lnTo>
                  <a:pt x="24765" y="204788"/>
                </a:lnTo>
                <a:close/>
                <a:moveTo>
                  <a:pt x="24765" y="0"/>
                </a:moveTo>
                <a:lnTo>
                  <a:pt x="915352" y="0"/>
                </a:lnTo>
                <a:cubicBezTo>
                  <a:pt x="928688" y="0"/>
                  <a:pt x="940118" y="11430"/>
                  <a:pt x="940118" y="24765"/>
                </a:cubicBezTo>
                <a:lnTo>
                  <a:pt x="940118" y="24765"/>
                </a:lnTo>
                <a:cubicBezTo>
                  <a:pt x="940118" y="38100"/>
                  <a:pt x="928688" y="49530"/>
                  <a:pt x="915352" y="49530"/>
                </a:cubicBezTo>
                <a:lnTo>
                  <a:pt x="24765" y="49530"/>
                </a:lnTo>
                <a:cubicBezTo>
                  <a:pt x="11430" y="49530"/>
                  <a:pt x="0" y="38100"/>
                  <a:pt x="0" y="24765"/>
                </a:cubicBezTo>
                <a:lnTo>
                  <a:pt x="0" y="24765"/>
                </a:lnTo>
                <a:cubicBezTo>
                  <a:pt x="0" y="10477"/>
                  <a:pt x="11430" y="0"/>
                  <a:pt x="24765" y="0"/>
                </a:cubicBezTo>
                <a:lnTo>
                  <a:pt x="24765" y="0"/>
                </a:lnTo>
                <a:close/>
                <a:moveTo>
                  <a:pt x="24765" y="410527"/>
                </a:moveTo>
                <a:cubicBezTo>
                  <a:pt x="321945" y="410527"/>
                  <a:pt x="619125" y="410527"/>
                  <a:pt x="915352" y="410527"/>
                </a:cubicBezTo>
                <a:cubicBezTo>
                  <a:pt x="928688" y="410527"/>
                  <a:pt x="940118" y="421957"/>
                  <a:pt x="940118" y="435292"/>
                </a:cubicBezTo>
                <a:lnTo>
                  <a:pt x="940118" y="435292"/>
                </a:lnTo>
                <a:cubicBezTo>
                  <a:pt x="940118" y="448627"/>
                  <a:pt x="928688" y="460057"/>
                  <a:pt x="915352" y="460057"/>
                </a:cubicBezTo>
                <a:cubicBezTo>
                  <a:pt x="618173" y="460057"/>
                  <a:pt x="320993" y="460057"/>
                  <a:pt x="24765" y="460057"/>
                </a:cubicBezTo>
                <a:cubicBezTo>
                  <a:pt x="11430" y="460057"/>
                  <a:pt x="0" y="448627"/>
                  <a:pt x="0" y="435292"/>
                </a:cubicBezTo>
                <a:lnTo>
                  <a:pt x="0" y="435292"/>
                </a:lnTo>
                <a:cubicBezTo>
                  <a:pt x="0" y="421005"/>
                  <a:pt x="11430" y="410527"/>
                  <a:pt x="24765" y="410527"/>
                </a:cubicBezTo>
                <a:lnTo>
                  <a:pt x="24765" y="410527"/>
                </a:lnTo>
                <a:close/>
                <a:moveTo>
                  <a:pt x="24765" y="615315"/>
                </a:moveTo>
                <a:cubicBezTo>
                  <a:pt x="321945" y="615315"/>
                  <a:pt x="619125" y="615315"/>
                  <a:pt x="915352" y="615315"/>
                </a:cubicBezTo>
                <a:cubicBezTo>
                  <a:pt x="928688" y="615315"/>
                  <a:pt x="940118" y="626745"/>
                  <a:pt x="940118" y="640080"/>
                </a:cubicBezTo>
                <a:lnTo>
                  <a:pt x="940118" y="640080"/>
                </a:lnTo>
                <a:cubicBezTo>
                  <a:pt x="940118" y="653415"/>
                  <a:pt x="928688" y="664845"/>
                  <a:pt x="915352" y="664845"/>
                </a:cubicBezTo>
                <a:cubicBezTo>
                  <a:pt x="618173" y="664845"/>
                  <a:pt x="320993" y="664845"/>
                  <a:pt x="24765" y="664845"/>
                </a:cubicBezTo>
                <a:cubicBezTo>
                  <a:pt x="11430" y="664845"/>
                  <a:pt x="0" y="653415"/>
                  <a:pt x="0" y="640080"/>
                </a:cubicBezTo>
                <a:lnTo>
                  <a:pt x="0" y="640080"/>
                </a:lnTo>
                <a:cubicBezTo>
                  <a:pt x="0" y="626745"/>
                  <a:pt x="11430" y="615315"/>
                  <a:pt x="24765" y="615315"/>
                </a:cubicBezTo>
                <a:lnTo>
                  <a:pt x="24765" y="615315"/>
                </a:lnTo>
                <a:close/>
                <a:moveTo>
                  <a:pt x="24765" y="821055"/>
                </a:moveTo>
                <a:cubicBezTo>
                  <a:pt x="321945" y="821055"/>
                  <a:pt x="619125" y="821055"/>
                  <a:pt x="915352" y="821055"/>
                </a:cubicBezTo>
                <a:cubicBezTo>
                  <a:pt x="928688" y="821055"/>
                  <a:pt x="940118" y="832485"/>
                  <a:pt x="940118" y="845820"/>
                </a:cubicBezTo>
                <a:lnTo>
                  <a:pt x="940118" y="845820"/>
                </a:lnTo>
                <a:cubicBezTo>
                  <a:pt x="940118" y="859155"/>
                  <a:pt x="928688" y="870585"/>
                  <a:pt x="915352" y="870585"/>
                </a:cubicBezTo>
                <a:cubicBezTo>
                  <a:pt x="618173" y="870585"/>
                  <a:pt x="320993" y="870585"/>
                  <a:pt x="24765" y="870585"/>
                </a:cubicBezTo>
                <a:cubicBezTo>
                  <a:pt x="11430" y="870585"/>
                  <a:pt x="0" y="859155"/>
                  <a:pt x="0" y="845820"/>
                </a:cubicBezTo>
                <a:lnTo>
                  <a:pt x="0" y="845820"/>
                </a:lnTo>
                <a:cubicBezTo>
                  <a:pt x="0" y="831532"/>
                  <a:pt x="11430" y="821055"/>
                  <a:pt x="24765" y="821055"/>
                </a:cubicBezTo>
                <a:lnTo>
                  <a:pt x="24765" y="821055"/>
                </a:lnTo>
                <a:close/>
                <a:moveTo>
                  <a:pt x="24765" y="1025842"/>
                </a:moveTo>
                <a:cubicBezTo>
                  <a:pt x="321945" y="1025842"/>
                  <a:pt x="619125" y="1025842"/>
                  <a:pt x="915352" y="1025842"/>
                </a:cubicBezTo>
                <a:cubicBezTo>
                  <a:pt x="928688" y="1025842"/>
                  <a:pt x="940118" y="1037272"/>
                  <a:pt x="940118" y="1050607"/>
                </a:cubicBezTo>
                <a:lnTo>
                  <a:pt x="940118" y="1050607"/>
                </a:lnTo>
                <a:cubicBezTo>
                  <a:pt x="940118" y="1063942"/>
                  <a:pt x="928688" y="1075373"/>
                  <a:pt x="915352" y="1075373"/>
                </a:cubicBezTo>
                <a:cubicBezTo>
                  <a:pt x="618173" y="1075373"/>
                  <a:pt x="320993" y="1075373"/>
                  <a:pt x="24765" y="1075373"/>
                </a:cubicBezTo>
                <a:cubicBezTo>
                  <a:pt x="11430" y="1075373"/>
                  <a:pt x="0" y="1063942"/>
                  <a:pt x="0" y="1050607"/>
                </a:cubicBezTo>
                <a:lnTo>
                  <a:pt x="0" y="1050607"/>
                </a:lnTo>
                <a:cubicBezTo>
                  <a:pt x="0" y="1037272"/>
                  <a:pt x="11430" y="1025842"/>
                  <a:pt x="24765" y="1025842"/>
                </a:cubicBezTo>
                <a:lnTo>
                  <a:pt x="24765" y="1025842"/>
                </a:lnTo>
                <a:close/>
                <a:moveTo>
                  <a:pt x="24765" y="1231582"/>
                </a:moveTo>
                <a:cubicBezTo>
                  <a:pt x="321945" y="1231582"/>
                  <a:pt x="619125" y="1231582"/>
                  <a:pt x="915352" y="1231582"/>
                </a:cubicBezTo>
                <a:cubicBezTo>
                  <a:pt x="928688" y="1231582"/>
                  <a:pt x="940118" y="1243013"/>
                  <a:pt x="940118" y="1256348"/>
                </a:cubicBezTo>
                <a:lnTo>
                  <a:pt x="940118" y="1256348"/>
                </a:lnTo>
                <a:cubicBezTo>
                  <a:pt x="940118" y="1269682"/>
                  <a:pt x="928688" y="1281113"/>
                  <a:pt x="915352" y="1281113"/>
                </a:cubicBezTo>
                <a:cubicBezTo>
                  <a:pt x="618173" y="1281113"/>
                  <a:pt x="320993" y="1281113"/>
                  <a:pt x="24765" y="1281113"/>
                </a:cubicBezTo>
                <a:cubicBezTo>
                  <a:pt x="11430" y="1281113"/>
                  <a:pt x="0" y="1269682"/>
                  <a:pt x="0" y="1256348"/>
                </a:cubicBezTo>
                <a:lnTo>
                  <a:pt x="0" y="1256348"/>
                </a:lnTo>
                <a:cubicBezTo>
                  <a:pt x="0" y="1243013"/>
                  <a:pt x="11430" y="1231582"/>
                  <a:pt x="24765" y="1231582"/>
                </a:cubicBezTo>
                <a:lnTo>
                  <a:pt x="24765" y="1231582"/>
                </a:lnTo>
                <a:close/>
                <a:moveTo>
                  <a:pt x="24765" y="1437323"/>
                </a:moveTo>
                <a:lnTo>
                  <a:pt x="915352" y="1437323"/>
                </a:lnTo>
                <a:cubicBezTo>
                  <a:pt x="928688" y="1437323"/>
                  <a:pt x="940118" y="1448752"/>
                  <a:pt x="940118" y="1462088"/>
                </a:cubicBezTo>
                <a:lnTo>
                  <a:pt x="940118" y="1462088"/>
                </a:lnTo>
                <a:cubicBezTo>
                  <a:pt x="940118" y="1475423"/>
                  <a:pt x="928688" y="1486852"/>
                  <a:pt x="915352" y="1486852"/>
                </a:cubicBezTo>
                <a:lnTo>
                  <a:pt x="24765" y="1486852"/>
                </a:lnTo>
                <a:cubicBezTo>
                  <a:pt x="11430" y="1486852"/>
                  <a:pt x="0" y="1475423"/>
                  <a:pt x="0" y="1462088"/>
                </a:cubicBezTo>
                <a:lnTo>
                  <a:pt x="0" y="1462088"/>
                </a:lnTo>
                <a:cubicBezTo>
                  <a:pt x="0" y="1447800"/>
                  <a:pt x="11430" y="1437323"/>
                  <a:pt x="24765" y="1437323"/>
                </a:cubicBezTo>
                <a:close/>
              </a:path>
            </a:pathLst>
          </a:custGeom>
          <a:solidFill>
            <a:srgbClr val="F6E2C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1" name="Google Shape;131;p6"/>
          <p:cNvSpPr/>
          <p:nvPr/>
        </p:nvSpPr>
        <p:spPr>
          <a:xfrm>
            <a:off x="422533" y="1257849"/>
            <a:ext cx="490200" cy="490200"/>
          </a:xfrm>
          <a:prstGeom prst="ellipse">
            <a:avLst/>
          </a:prstGeom>
          <a:solidFill>
            <a:srgbClr val="B1906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" name="Google Shape;132;p6"/>
          <p:cNvSpPr/>
          <p:nvPr/>
        </p:nvSpPr>
        <p:spPr>
          <a:xfrm>
            <a:off x="418835" y="2291978"/>
            <a:ext cx="490200" cy="490200"/>
          </a:xfrm>
          <a:prstGeom prst="ellipse">
            <a:avLst/>
          </a:prstGeom>
          <a:solidFill>
            <a:srgbClr val="B1906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" name="Google Shape;133;p6"/>
          <p:cNvSpPr/>
          <p:nvPr/>
        </p:nvSpPr>
        <p:spPr>
          <a:xfrm>
            <a:off x="422533" y="3346331"/>
            <a:ext cx="490200" cy="490200"/>
          </a:xfrm>
          <a:prstGeom prst="ellipse">
            <a:avLst/>
          </a:prstGeom>
          <a:solidFill>
            <a:srgbClr val="B1906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4" name="Google Shape;134;p6"/>
          <p:cNvSpPr/>
          <p:nvPr/>
        </p:nvSpPr>
        <p:spPr>
          <a:xfrm>
            <a:off x="418835" y="4308443"/>
            <a:ext cx="490200" cy="490200"/>
          </a:xfrm>
          <a:prstGeom prst="ellipse">
            <a:avLst/>
          </a:prstGeom>
          <a:solidFill>
            <a:srgbClr val="B1906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5" name="Google Shape;135;p6"/>
          <p:cNvSpPr/>
          <p:nvPr/>
        </p:nvSpPr>
        <p:spPr>
          <a:xfrm>
            <a:off x="418835" y="5388692"/>
            <a:ext cx="490200" cy="490200"/>
          </a:xfrm>
          <a:prstGeom prst="ellipse">
            <a:avLst/>
          </a:prstGeom>
          <a:solidFill>
            <a:srgbClr val="B1906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6" name="Google Shape;136;p6"/>
          <p:cNvSpPr/>
          <p:nvPr/>
        </p:nvSpPr>
        <p:spPr>
          <a:xfrm rot="-6460004">
            <a:off x="4679949" y="-125444"/>
            <a:ext cx="3662361" cy="4313304"/>
          </a:xfrm>
          <a:custGeom>
            <a:rect b="b" l="l" r="r" t="t"/>
            <a:pathLst>
              <a:path extrusionOk="0" h="1925002" w="1634490">
                <a:moveTo>
                  <a:pt x="444818" y="0"/>
                </a:moveTo>
                <a:lnTo>
                  <a:pt x="1634490" y="338138"/>
                </a:lnTo>
                <a:lnTo>
                  <a:pt x="1612582" y="414338"/>
                </a:lnTo>
                <a:lnTo>
                  <a:pt x="1563053" y="400050"/>
                </a:lnTo>
                <a:cubicBezTo>
                  <a:pt x="1559243" y="384810"/>
                  <a:pt x="1546860" y="372428"/>
                  <a:pt x="1530668" y="367665"/>
                </a:cubicBezTo>
                <a:cubicBezTo>
                  <a:pt x="1505903" y="360997"/>
                  <a:pt x="1480185" y="375285"/>
                  <a:pt x="1472565" y="400050"/>
                </a:cubicBezTo>
                <a:cubicBezTo>
                  <a:pt x="1465898" y="424815"/>
                  <a:pt x="1480185" y="450533"/>
                  <a:pt x="1504950" y="458153"/>
                </a:cubicBezTo>
                <a:cubicBezTo>
                  <a:pt x="1521143" y="462915"/>
                  <a:pt x="1538288" y="458153"/>
                  <a:pt x="1550670" y="446722"/>
                </a:cubicBezTo>
                <a:lnTo>
                  <a:pt x="1600200" y="461010"/>
                </a:lnTo>
                <a:lnTo>
                  <a:pt x="1564005" y="587693"/>
                </a:lnTo>
                <a:lnTo>
                  <a:pt x="1514475" y="573405"/>
                </a:lnTo>
                <a:cubicBezTo>
                  <a:pt x="1510665" y="558165"/>
                  <a:pt x="1498282" y="545783"/>
                  <a:pt x="1482090" y="541020"/>
                </a:cubicBezTo>
                <a:cubicBezTo>
                  <a:pt x="1457325" y="534353"/>
                  <a:pt x="1431607" y="548640"/>
                  <a:pt x="1423988" y="573405"/>
                </a:cubicBezTo>
                <a:cubicBezTo>
                  <a:pt x="1417320" y="598170"/>
                  <a:pt x="1431607" y="623888"/>
                  <a:pt x="1456373" y="631508"/>
                </a:cubicBezTo>
                <a:cubicBezTo>
                  <a:pt x="1472565" y="636270"/>
                  <a:pt x="1489710" y="631508"/>
                  <a:pt x="1502093" y="620078"/>
                </a:cubicBezTo>
                <a:lnTo>
                  <a:pt x="1551623" y="634365"/>
                </a:lnTo>
                <a:lnTo>
                  <a:pt x="1515428" y="761048"/>
                </a:lnTo>
                <a:lnTo>
                  <a:pt x="1465898" y="746760"/>
                </a:lnTo>
                <a:cubicBezTo>
                  <a:pt x="1462088" y="731520"/>
                  <a:pt x="1449705" y="719138"/>
                  <a:pt x="1433513" y="714375"/>
                </a:cubicBezTo>
                <a:cubicBezTo>
                  <a:pt x="1408748" y="707708"/>
                  <a:pt x="1383030" y="721995"/>
                  <a:pt x="1375410" y="746760"/>
                </a:cubicBezTo>
                <a:cubicBezTo>
                  <a:pt x="1368743" y="771525"/>
                  <a:pt x="1383030" y="797243"/>
                  <a:pt x="1407795" y="804863"/>
                </a:cubicBezTo>
                <a:cubicBezTo>
                  <a:pt x="1423988" y="809625"/>
                  <a:pt x="1441132" y="804863"/>
                  <a:pt x="1453515" y="793433"/>
                </a:cubicBezTo>
                <a:lnTo>
                  <a:pt x="1503045" y="807720"/>
                </a:lnTo>
                <a:lnTo>
                  <a:pt x="1466850" y="934402"/>
                </a:lnTo>
                <a:lnTo>
                  <a:pt x="1417320" y="920115"/>
                </a:lnTo>
                <a:cubicBezTo>
                  <a:pt x="1413510" y="904875"/>
                  <a:pt x="1401128" y="892493"/>
                  <a:pt x="1384935" y="887730"/>
                </a:cubicBezTo>
                <a:cubicBezTo>
                  <a:pt x="1360170" y="881063"/>
                  <a:pt x="1334453" y="895350"/>
                  <a:pt x="1326832" y="920115"/>
                </a:cubicBezTo>
                <a:cubicBezTo>
                  <a:pt x="1320165" y="944880"/>
                  <a:pt x="1334453" y="970598"/>
                  <a:pt x="1359218" y="978218"/>
                </a:cubicBezTo>
                <a:cubicBezTo>
                  <a:pt x="1375410" y="982980"/>
                  <a:pt x="1392555" y="978218"/>
                  <a:pt x="1404938" y="966788"/>
                </a:cubicBezTo>
                <a:lnTo>
                  <a:pt x="1454468" y="981075"/>
                </a:lnTo>
                <a:lnTo>
                  <a:pt x="1418273" y="1107758"/>
                </a:lnTo>
                <a:lnTo>
                  <a:pt x="1368743" y="1093470"/>
                </a:lnTo>
                <a:cubicBezTo>
                  <a:pt x="1364932" y="1078230"/>
                  <a:pt x="1352550" y="1065848"/>
                  <a:pt x="1336357" y="1061085"/>
                </a:cubicBezTo>
                <a:cubicBezTo>
                  <a:pt x="1311593" y="1054418"/>
                  <a:pt x="1285875" y="1068705"/>
                  <a:pt x="1278255" y="1093470"/>
                </a:cubicBezTo>
                <a:cubicBezTo>
                  <a:pt x="1271588" y="1118235"/>
                  <a:pt x="1285875" y="1143953"/>
                  <a:pt x="1310640" y="1151573"/>
                </a:cubicBezTo>
                <a:cubicBezTo>
                  <a:pt x="1326832" y="1156335"/>
                  <a:pt x="1343978" y="1151573"/>
                  <a:pt x="1356360" y="1140143"/>
                </a:cubicBezTo>
                <a:lnTo>
                  <a:pt x="1405890" y="1154430"/>
                </a:lnTo>
                <a:lnTo>
                  <a:pt x="1369695" y="1281113"/>
                </a:lnTo>
                <a:lnTo>
                  <a:pt x="1320165" y="1266825"/>
                </a:lnTo>
                <a:cubicBezTo>
                  <a:pt x="1316355" y="1251585"/>
                  <a:pt x="1303973" y="1239203"/>
                  <a:pt x="1287780" y="1234440"/>
                </a:cubicBezTo>
                <a:cubicBezTo>
                  <a:pt x="1263015" y="1227773"/>
                  <a:pt x="1237298" y="1242060"/>
                  <a:pt x="1229678" y="1266825"/>
                </a:cubicBezTo>
                <a:cubicBezTo>
                  <a:pt x="1223010" y="1291590"/>
                  <a:pt x="1237298" y="1317308"/>
                  <a:pt x="1262063" y="1324928"/>
                </a:cubicBezTo>
                <a:cubicBezTo>
                  <a:pt x="1278255" y="1329690"/>
                  <a:pt x="1295400" y="1324928"/>
                  <a:pt x="1307782" y="1313498"/>
                </a:cubicBezTo>
                <a:lnTo>
                  <a:pt x="1357313" y="1327785"/>
                </a:lnTo>
                <a:lnTo>
                  <a:pt x="1321118" y="1454468"/>
                </a:lnTo>
                <a:lnTo>
                  <a:pt x="1271588" y="1440180"/>
                </a:lnTo>
                <a:cubicBezTo>
                  <a:pt x="1267778" y="1424940"/>
                  <a:pt x="1255395" y="1412558"/>
                  <a:pt x="1239203" y="1407795"/>
                </a:cubicBezTo>
                <a:cubicBezTo>
                  <a:pt x="1214438" y="1401128"/>
                  <a:pt x="1188720" y="1415415"/>
                  <a:pt x="1181100" y="1440180"/>
                </a:cubicBezTo>
                <a:cubicBezTo>
                  <a:pt x="1174432" y="1464945"/>
                  <a:pt x="1188720" y="1490663"/>
                  <a:pt x="1213485" y="1498283"/>
                </a:cubicBezTo>
                <a:cubicBezTo>
                  <a:pt x="1229678" y="1503045"/>
                  <a:pt x="1246823" y="1498283"/>
                  <a:pt x="1259205" y="1486853"/>
                </a:cubicBezTo>
                <a:lnTo>
                  <a:pt x="1308735" y="1501140"/>
                </a:lnTo>
                <a:lnTo>
                  <a:pt x="1272540" y="1627823"/>
                </a:lnTo>
                <a:lnTo>
                  <a:pt x="1223010" y="1613535"/>
                </a:lnTo>
                <a:cubicBezTo>
                  <a:pt x="1219200" y="1598295"/>
                  <a:pt x="1206818" y="1585913"/>
                  <a:pt x="1190625" y="1581150"/>
                </a:cubicBezTo>
                <a:cubicBezTo>
                  <a:pt x="1165860" y="1574483"/>
                  <a:pt x="1140143" y="1588770"/>
                  <a:pt x="1132523" y="1613535"/>
                </a:cubicBezTo>
                <a:cubicBezTo>
                  <a:pt x="1125855" y="1638300"/>
                  <a:pt x="1140143" y="1664018"/>
                  <a:pt x="1164907" y="1671638"/>
                </a:cubicBezTo>
                <a:cubicBezTo>
                  <a:pt x="1181100" y="1676400"/>
                  <a:pt x="1198245" y="1671638"/>
                  <a:pt x="1210628" y="1660208"/>
                </a:cubicBezTo>
                <a:lnTo>
                  <a:pt x="1260157" y="1674495"/>
                </a:lnTo>
                <a:lnTo>
                  <a:pt x="1223963" y="1801178"/>
                </a:lnTo>
                <a:lnTo>
                  <a:pt x="1174432" y="1786890"/>
                </a:lnTo>
                <a:cubicBezTo>
                  <a:pt x="1170623" y="1771650"/>
                  <a:pt x="1158240" y="1759268"/>
                  <a:pt x="1142048" y="1754505"/>
                </a:cubicBezTo>
                <a:cubicBezTo>
                  <a:pt x="1117282" y="1747838"/>
                  <a:pt x="1091565" y="1762125"/>
                  <a:pt x="1083945" y="1786890"/>
                </a:cubicBezTo>
                <a:cubicBezTo>
                  <a:pt x="1077278" y="1811655"/>
                  <a:pt x="1091565" y="1837373"/>
                  <a:pt x="1116330" y="1844993"/>
                </a:cubicBezTo>
                <a:cubicBezTo>
                  <a:pt x="1132523" y="1849755"/>
                  <a:pt x="1149668" y="1844993"/>
                  <a:pt x="1162050" y="1833563"/>
                </a:cubicBezTo>
                <a:lnTo>
                  <a:pt x="1211580" y="1847850"/>
                </a:lnTo>
                <a:lnTo>
                  <a:pt x="1189673" y="1925003"/>
                </a:lnTo>
                <a:lnTo>
                  <a:pt x="0" y="1586865"/>
                </a:lnTo>
                <a:lnTo>
                  <a:pt x="444818" y="0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F9BC6E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7" name="Google Shape;137;p6"/>
          <p:cNvSpPr/>
          <p:nvPr/>
        </p:nvSpPr>
        <p:spPr>
          <a:xfrm flipH="1" rot="6459007">
            <a:off x="4586065" y="2922554"/>
            <a:ext cx="3773513" cy="4444212"/>
          </a:xfrm>
          <a:custGeom>
            <a:rect b="b" l="l" r="r" t="t"/>
            <a:pathLst>
              <a:path extrusionOk="0" h="1925002" w="1634490">
                <a:moveTo>
                  <a:pt x="444818" y="0"/>
                </a:moveTo>
                <a:lnTo>
                  <a:pt x="1634490" y="338138"/>
                </a:lnTo>
                <a:lnTo>
                  <a:pt x="1612582" y="414338"/>
                </a:lnTo>
                <a:lnTo>
                  <a:pt x="1563053" y="400050"/>
                </a:lnTo>
                <a:cubicBezTo>
                  <a:pt x="1559243" y="384810"/>
                  <a:pt x="1546860" y="372428"/>
                  <a:pt x="1530668" y="367665"/>
                </a:cubicBezTo>
                <a:cubicBezTo>
                  <a:pt x="1505903" y="360997"/>
                  <a:pt x="1480185" y="375285"/>
                  <a:pt x="1472565" y="400050"/>
                </a:cubicBezTo>
                <a:cubicBezTo>
                  <a:pt x="1465898" y="424815"/>
                  <a:pt x="1480185" y="450533"/>
                  <a:pt x="1504950" y="458153"/>
                </a:cubicBezTo>
                <a:cubicBezTo>
                  <a:pt x="1521143" y="462915"/>
                  <a:pt x="1538288" y="458153"/>
                  <a:pt x="1550670" y="446722"/>
                </a:cubicBezTo>
                <a:lnTo>
                  <a:pt x="1600200" y="461010"/>
                </a:lnTo>
                <a:lnTo>
                  <a:pt x="1564005" y="587693"/>
                </a:lnTo>
                <a:lnTo>
                  <a:pt x="1514475" y="573405"/>
                </a:lnTo>
                <a:cubicBezTo>
                  <a:pt x="1510665" y="558165"/>
                  <a:pt x="1498282" y="545783"/>
                  <a:pt x="1482090" y="541020"/>
                </a:cubicBezTo>
                <a:cubicBezTo>
                  <a:pt x="1457325" y="534353"/>
                  <a:pt x="1431607" y="548640"/>
                  <a:pt x="1423988" y="573405"/>
                </a:cubicBezTo>
                <a:cubicBezTo>
                  <a:pt x="1417320" y="598170"/>
                  <a:pt x="1431607" y="623888"/>
                  <a:pt x="1456373" y="631508"/>
                </a:cubicBezTo>
                <a:cubicBezTo>
                  <a:pt x="1472565" y="636270"/>
                  <a:pt x="1489710" y="631508"/>
                  <a:pt x="1502093" y="620078"/>
                </a:cubicBezTo>
                <a:lnTo>
                  <a:pt x="1551623" y="634365"/>
                </a:lnTo>
                <a:lnTo>
                  <a:pt x="1515428" y="761048"/>
                </a:lnTo>
                <a:lnTo>
                  <a:pt x="1465898" y="746760"/>
                </a:lnTo>
                <a:cubicBezTo>
                  <a:pt x="1462088" y="731520"/>
                  <a:pt x="1449705" y="719138"/>
                  <a:pt x="1433513" y="714375"/>
                </a:cubicBezTo>
                <a:cubicBezTo>
                  <a:pt x="1408748" y="707708"/>
                  <a:pt x="1383030" y="721995"/>
                  <a:pt x="1375410" y="746760"/>
                </a:cubicBezTo>
                <a:cubicBezTo>
                  <a:pt x="1368743" y="771525"/>
                  <a:pt x="1383030" y="797243"/>
                  <a:pt x="1407795" y="804863"/>
                </a:cubicBezTo>
                <a:cubicBezTo>
                  <a:pt x="1423988" y="809625"/>
                  <a:pt x="1441132" y="804863"/>
                  <a:pt x="1453515" y="793433"/>
                </a:cubicBezTo>
                <a:lnTo>
                  <a:pt x="1503045" y="807720"/>
                </a:lnTo>
                <a:lnTo>
                  <a:pt x="1466850" y="934402"/>
                </a:lnTo>
                <a:lnTo>
                  <a:pt x="1417320" y="920115"/>
                </a:lnTo>
                <a:cubicBezTo>
                  <a:pt x="1413510" y="904875"/>
                  <a:pt x="1401128" y="892493"/>
                  <a:pt x="1384935" y="887730"/>
                </a:cubicBezTo>
                <a:cubicBezTo>
                  <a:pt x="1360170" y="881063"/>
                  <a:pt x="1334453" y="895350"/>
                  <a:pt x="1326832" y="920115"/>
                </a:cubicBezTo>
                <a:cubicBezTo>
                  <a:pt x="1320165" y="944880"/>
                  <a:pt x="1334453" y="970598"/>
                  <a:pt x="1359218" y="978218"/>
                </a:cubicBezTo>
                <a:cubicBezTo>
                  <a:pt x="1375410" y="982980"/>
                  <a:pt x="1392555" y="978218"/>
                  <a:pt x="1404938" y="966788"/>
                </a:cubicBezTo>
                <a:lnTo>
                  <a:pt x="1454468" y="981075"/>
                </a:lnTo>
                <a:lnTo>
                  <a:pt x="1418273" y="1107758"/>
                </a:lnTo>
                <a:lnTo>
                  <a:pt x="1368743" y="1093470"/>
                </a:lnTo>
                <a:cubicBezTo>
                  <a:pt x="1364932" y="1078230"/>
                  <a:pt x="1352550" y="1065848"/>
                  <a:pt x="1336357" y="1061085"/>
                </a:cubicBezTo>
                <a:cubicBezTo>
                  <a:pt x="1311593" y="1054418"/>
                  <a:pt x="1285875" y="1068705"/>
                  <a:pt x="1278255" y="1093470"/>
                </a:cubicBezTo>
                <a:cubicBezTo>
                  <a:pt x="1271588" y="1118235"/>
                  <a:pt x="1285875" y="1143953"/>
                  <a:pt x="1310640" y="1151573"/>
                </a:cubicBezTo>
                <a:cubicBezTo>
                  <a:pt x="1326832" y="1156335"/>
                  <a:pt x="1343978" y="1151573"/>
                  <a:pt x="1356360" y="1140143"/>
                </a:cubicBezTo>
                <a:lnTo>
                  <a:pt x="1405890" y="1154430"/>
                </a:lnTo>
                <a:lnTo>
                  <a:pt x="1369695" y="1281113"/>
                </a:lnTo>
                <a:lnTo>
                  <a:pt x="1320165" y="1266825"/>
                </a:lnTo>
                <a:cubicBezTo>
                  <a:pt x="1316355" y="1251585"/>
                  <a:pt x="1303973" y="1239203"/>
                  <a:pt x="1287780" y="1234440"/>
                </a:cubicBezTo>
                <a:cubicBezTo>
                  <a:pt x="1263015" y="1227773"/>
                  <a:pt x="1237298" y="1242060"/>
                  <a:pt x="1229678" y="1266825"/>
                </a:cubicBezTo>
                <a:cubicBezTo>
                  <a:pt x="1223010" y="1291590"/>
                  <a:pt x="1237298" y="1317308"/>
                  <a:pt x="1262063" y="1324928"/>
                </a:cubicBezTo>
                <a:cubicBezTo>
                  <a:pt x="1278255" y="1329690"/>
                  <a:pt x="1295400" y="1324928"/>
                  <a:pt x="1307782" y="1313498"/>
                </a:cubicBezTo>
                <a:lnTo>
                  <a:pt x="1357313" y="1327785"/>
                </a:lnTo>
                <a:lnTo>
                  <a:pt x="1321118" y="1454468"/>
                </a:lnTo>
                <a:lnTo>
                  <a:pt x="1271588" y="1440180"/>
                </a:lnTo>
                <a:cubicBezTo>
                  <a:pt x="1267778" y="1424940"/>
                  <a:pt x="1255395" y="1412558"/>
                  <a:pt x="1239203" y="1407795"/>
                </a:cubicBezTo>
                <a:cubicBezTo>
                  <a:pt x="1214438" y="1401128"/>
                  <a:pt x="1188720" y="1415415"/>
                  <a:pt x="1181100" y="1440180"/>
                </a:cubicBezTo>
                <a:cubicBezTo>
                  <a:pt x="1174432" y="1464945"/>
                  <a:pt x="1188720" y="1490663"/>
                  <a:pt x="1213485" y="1498283"/>
                </a:cubicBezTo>
                <a:cubicBezTo>
                  <a:pt x="1229678" y="1503045"/>
                  <a:pt x="1246823" y="1498283"/>
                  <a:pt x="1259205" y="1486853"/>
                </a:cubicBezTo>
                <a:lnTo>
                  <a:pt x="1308735" y="1501140"/>
                </a:lnTo>
                <a:lnTo>
                  <a:pt x="1272540" y="1627823"/>
                </a:lnTo>
                <a:lnTo>
                  <a:pt x="1223010" y="1613535"/>
                </a:lnTo>
                <a:cubicBezTo>
                  <a:pt x="1219200" y="1598295"/>
                  <a:pt x="1206818" y="1585913"/>
                  <a:pt x="1190625" y="1581150"/>
                </a:cubicBezTo>
                <a:cubicBezTo>
                  <a:pt x="1165860" y="1574483"/>
                  <a:pt x="1140143" y="1588770"/>
                  <a:pt x="1132523" y="1613535"/>
                </a:cubicBezTo>
                <a:cubicBezTo>
                  <a:pt x="1125855" y="1638300"/>
                  <a:pt x="1140143" y="1664018"/>
                  <a:pt x="1164907" y="1671638"/>
                </a:cubicBezTo>
                <a:cubicBezTo>
                  <a:pt x="1181100" y="1676400"/>
                  <a:pt x="1198245" y="1671638"/>
                  <a:pt x="1210628" y="1660208"/>
                </a:cubicBezTo>
                <a:lnTo>
                  <a:pt x="1260157" y="1674495"/>
                </a:lnTo>
                <a:lnTo>
                  <a:pt x="1223963" y="1801178"/>
                </a:lnTo>
                <a:lnTo>
                  <a:pt x="1174432" y="1786890"/>
                </a:lnTo>
                <a:cubicBezTo>
                  <a:pt x="1170623" y="1771650"/>
                  <a:pt x="1158240" y="1759268"/>
                  <a:pt x="1142048" y="1754505"/>
                </a:cubicBezTo>
                <a:cubicBezTo>
                  <a:pt x="1117282" y="1747838"/>
                  <a:pt x="1091565" y="1762125"/>
                  <a:pt x="1083945" y="1786890"/>
                </a:cubicBezTo>
                <a:cubicBezTo>
                  <a:pt x="1077278" y="1811655"/>
                  <a:pt x="1091565" y="1837373"/>
                  <a:pt x="1116330" y="1844993"/>
                </a:cubicBezTo>
                <a:cubicBezTo>
                  <a:pt x="1132523" y="1849755"/>
                  <a:pt x="1149668" y="1844993"/>
                  <a:pt x="1162050" y="1833563"/>
                </a:cubicBezTo>
                <a:lnTo>
                  <a:pt x="1211580" y="1847850"/>
                </a:lnTo>
                <a:lnTo>
                  <a:pt x="1189673" y="1925003"/>
                </a:lnTo>
                <a:lnTo>
                  <a:pt x="0" y="1586865"/>
                </a:lnTo>
                <a:lnTo>
                  <a:pt x="444818" y="0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F9BC6E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8" name="Google Shape;138;p6"/>
          <p:cNvSpPr/>
          <p:nvPr/>
        </p:nvSpPr>
        <p:spPr>
          <a:xfrm rot="-5400000">
            <a:off x="7215822" y="1922127"/>
            <a:ext cx="5957498" cy="3271140"/>
          </a:xfrm>
          <a:custGeom>
            <a:rect b="b" l="l" r="r" t="t"/>
            <a:pathLst>
              <a:path extrusionOk="0" h="1893569" w="2761297">
                <a:moveTo>
                  <a:pt x="164783" y="0"/>
                </a:moveTo>
                <a:lnTo>
                  <a:pt x="2596515" y="0"/>
                </a:lnTo>
                <a:cubicBezTo>
                  <a:pt x="2687003" y="0"/>
                  <a:pt x="2761298" y="74295"/>
                  <a:pt x="2761298" y="164782"/>
                </a:cubicBezTo>
                <a:lnTo>
                  <a:pt x="2761298" y="1728788"/>
                </a:lnTo>
                <a:cubicBezTo>
                  <a:pt x="2761298" y="1819275"/>
                  <a:pt x="2687003" y="1893570"/>
                  <a:pt x="2596515" y="1893570"/>
                </a:cubicBezTo>
                <a:lnTo>
                  <a:pt x="164783" y="1893570"/>
                </a:lnTo>
                <a:cubicBezTo>
                  <a:pt x="74295" y="1893570"/>
                  <a:pt x="0" y="1819275"/>
                  <a:pt x="0" y="1728788"/>
                </a:cubicBezTo>
                <a:lnTo>
                  <a:pt x="0" y="164782"/>
                </a:lnTo>
                <a:cubicBezTo>
                  <a:pt x="0" y="73343"/>
                  <a:pt x="73342" y="0"/>
                  <a:pt x="164783" y="0"/>
                </a:cubicBezTo>
                <a:close/>
              </a:path>
            </a:pathLst>
          </a:custGeom>
          <a:solidFill>
            <a:srgbClr val="000000">
              <a:alpha val="10610"/>
            </a:srgbClr>
          </a:solidFill>
          <a:ln>
            <a:noFill/>
          </a:ln>
          <a:effectLst>
            <a:outerShdw blurRad="63500" rotWithShape="0" algn="ctr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9" name="Google Shape;139;p6"/>
          <p:cNvSpPr/>
          <p:nvPr/>
        </p:nvSpPr>
        <p:spPr>
          <a:xfrm rot="-5400000">
            <a:off x="7171539" y="2103754"/>
            <a:ext cx="5922982" cy="3148058"/>
          </a:xfrm>
          <a:custGeom>
            <a:rect b="b" l="l" r="r" t="t"/>
            <a:pathLst>
              <a:path extrusionOk="0" h="1893569" w="2761297">
                <a:moveTo>
                  <a:pt x="164783" y="0"/>
                </a:moveTo>
                <a:lnTo>
                  <a:pt x="2596515" y="0"/>
                </a:lnTo>
                <a:cubicBezTo>
                  <a:pt x="2687003" y="0"/>
                  <a:pt x="2761298" y="74295"/>
                  <a:pt x="2761298" y="164782"/>
                </a:cubicBezTo>
                <a:lnTo>
                  <a:pt x="2761298" y="1728788"/>
                </a:lnTo>
                <a:cubicBezTo>
                  <a:pt x="2761298" y="1819275"/>
                  <a:pt x="2687003" y="1893570"/>
                  <a:pt x="2596515" y="1893570"/>
                </a:cubicBezTo>
                <a:lnTo>
                  <a:pt x="164783" y="1893570"/>
                </a:lnTo>
                <a:cubicBezTo>
                  <a:pt x="74295" y="1893570"/>
                  <a:pt x="0" y="1819275"/>
                  <a:pt x="0" y="1728788"/>
                </a:cubicBezTo>
                <a:lnTo>
                  <a:pt x="0" y="164782"/>
                </a:lnTo>
                <a:cubicBezTo>
                  <a:pt x="0" y="73343"/>
                  <a:pt x="73342" y="0"/>
                  <a:pt x="164783" y="0"/>
                </a:cubicBezTo>
                <a:close/>
              </a:path>
            </a:pathLst>
          </a:custGeom>
          <a:solidFill>
            <a:srgbClr val="FFFAF4"/>
          </a:solidFill>
          <a:ln>
            <a:noFill/>
          </a:ln>
          <a:effectLst>
            <a:outerShdw blurRad="63500" rotWithShape="0" algn="ctr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0" name="Google Shape;140;p6"/>
          <p:cNvSpPr/>
          <p:nvPr/>
        </p:nvSpPr>
        <p:spPr>
          <a:xfrm rot="-5400000">
            <a:off x="8651775" y="621123"/>
            <a:ext cx="2962511" cy="3148058"/>
          </a:xfrm>
          <a:custGeom>
            <a:rect b="b" l="l" r="r" t="t"/>
            <a:pathLst>
              <a:path extrusionOk="0" h="1893569" w="1381124">
                <a:moveTo>
                  <a:pt x="0" y="0"/>
                </a:moveTo>
                <a:lnTo>
                  <a:pt x="1216343" y="0"/>
                </a:lnTo>
                <a:cubicBezTo>
                  <a:pt x="1306830" y="0"/>
                  <a:pt x="1381125" y="74295"/>
                  <a:pt x="1381125" y="164782"/>
                </a:cubicBezTo>
                <a:lnTo>
                  <a:pt x="1381125" y="1728788"/>
                </a:lnTo>
                <a:cubicBezTo>
                  <a:pt x="1381125" y="1819275"/>
                  <a:pt x="1306830" y="1893570"/>
                  <a:pt x="1216343" y="1893570"/>
                </a:cubicBezTo>
                <a:lnTo>
                  <a:pt x="0" y="1893570"/>
                </a:lnTo>
                <a:lnTo>
                  <a:pt x="0" y="0"/>
                </a:lnTo>
                <a:close/>
              </a:path>
            </a:pathLst>
          </a:custGeom>
          <a:solidFill>
            <a:srgbClr val="FBEFE2"/>
          </a:solidFill>
          <a:ln>
            <a:noFill/>
          </a:ln>
          <a:effectLst>
            <a:outerShdw blurRad="63500" rotWithShape="0" algn="ctr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41" name="Google Shape;141;p6"/>
          <p:cNvGrpSpPr/>
          <p:nvPr/>
        </p:nvGrpSpPr>
        <p:grpSpPr>
          <a:xfrm rot="-5400000">
            <a:off x="8549437" y="3518873"/>
            <a:ext cx="763321" cy="291391"/>
            <a:chOff x="5237910" y="1046627"/>
            <a:chExt cx="1358948" cy="518767"/>
          </a:xfrm>
        </p:grpSpPr>
        <p:sp>
          <p:nvSpPr>
            <p:cNvPr id="142" name="Google Shape;142;p6"/>
            <p:cNvSpPr/>
            <p:nvPr/>
          </p:nvSpPr>
          <p:spPr>
            <a:xfrm>
              <a:off x="5237910" y="1046627"/>
              <a:ext cx="1358948" cy="518767"/>
            </a:xfrm>
            <a:custGeom>
              <a:rect b="b" l="l" r="r" t="t"/>
              <a:pathLst>
                <a:path extrusionOk="0" h="175259" w="459104">
                  <a:moveTo>
                    <a:pt x="87630" y="0"/>
                  </a:moveTo>
                  <a:cubicBezTo>
                    <a:pt x="136208" y="0"/>
                    <a:pt x="175260" y="39053"/>
                    <a:pt x="175260" y="87630"/>
                  </a:cubicBezTo>
                  <a:cubicBezTo>
                    <a:pt x="175260" y="136208"/>
                    <a:pt x="136208" y="175260"/>
                    <a:pt x="87630" y="175260"/>
                  </a:cubicBezTo>
                  <a:cubicBezTo>
                    <a:pt x="39053" y="175260"/>
                    <a:pt x="0" y="136208"/>
                    <a:pt x="0" y="87630"/>
                  </a:cubicBezTo>
                  <a:cubicBezTo>
                    <a:pt x="0" y="40005"/>
                    <a:pt x="39053" y="0"/>
                    <a:pt x="87630" y="0"/>
                  </a:cubicBezTo>
                  <a:lnTo>
                    <a:pt x="87630" y="0"/>
                  </a:lnTo>
                  <a:close/>
                  <a:moveTo>
                    <a:pt x="371475" y="0"/>
                  </a:moveTo>
                  <a:cubicBezTo>
                    <a:pt x="420053" y="0"/>
                    <a:pt x="459105" y="39053"/>
                    <a:pt x="459105" y="87630"/>
                  </a:cubicBezTo>
                  <a:cubicBezTo>
                    <a:pt x="459105" y="136208"/>
                    <a:pt x="420053" y="175260"/>
                    <a:pt x="371475" y="175260"/>
                  </a:cubicBezTo>
                  <a:cubicBezTo>
                    <a:pt x="322897" y="175260"/>
                    <a:pt x="283845" y="136208"/>
                    <a:pt x="283845" y="87630"/>
                  </a:cubicBezTo>
                  <a:cubicBezTo>
                    <a:pt x="283845" y="40005"/>
                    <a:pt x="322897" y="0"/>
                    <a:pt x="371475" y="0"/>
                  </a:cubicBezTo>
                  <a:close/>
                </a:path>
              </a:pathLst>
            </a:custGeom>
            <a:solidFill>
              <a:srgbClr val="B1906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" name="Google Shape;143;p6"/>
            <p:cNvSpPr/>
            <p:nvPr/>
          </p:nvSpPr>
          <p:spPr>
            <a:xfrm>
              <a:off x="5321082" y="1179061"/>
              <a:ext cx="1192605" cy="253898"/>
            </a:xfrm>
            <a:custGeom>
              <a:rect b="b" l="l" r="r" t="t"/>
              <a:pathLst>
                <a:path extrusionOk="0" h="121920" w="402907">
                  <a:moveTo>
                    <a:pt x="61913" y="0"/>
                  </a:moveTo>
                  <a:lnTo>
                    <a:pt x="341947" y="0"/>
                  </a:lnTo>
                  <a:cubicBezTo>
                    <a:pt x="375285" y="0"/>
                    <a:pt x="402907" y="27623"/>
                    <a:pt x="402907" y="60960"/>
                  </a:cubicBezTo>
                  <a:lnTo>
                    <a:pt x="402907" y="60960"/>
                  </a:lnTo>
                  <a:cubicBezTo>
                    <a:pt x="402907" y="94298"/>
                    <a:pt x="375285" y="121920"/>
                    <a:pt x="341947" y="121920"/>
                  </a:cubicBezTo>
                  <a:lnTo>
                    <a:pt x="60960" y="121920"/>
                  </a:lnTo>
                  <a:cubicBezTo>
                    <a:pt x="27622" y="121920"/>
                    <a:pt x="0" y="94298"/>
                    <a:pt x="0" y="60960"/>
                  </a:cubicBezTo>
                  <a:lnTo>
                    <a:pt x="0" y="60960"/>
                  </a:lnTo>
                  <a:cubicBezTo>
                    <a:pt x="952" y="27623"/>
                    <a:pt x="28575" y="0"/>
                    <a:pt x="61913" y="0"/>
                  </a:cubicBezTo>
                  <a:close/>
                </a:path>
              </a:pathLst>
            </a:custGeom>
            <a:solidFill>
              <a:srgbClr val="CAB39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" name="Google Shape;144;p6"/>
            <p:cNvSpPr/>
            <p:nvPr/>
          </p:nvSpPr>
          <p:spPr>
            <a:xfrm>
              <a:off x="5578885" y="1239157"/>
              <a:ext cx="696390" cy="103146"/>
            </a:xfrm>
            <a:custGeom>
              <a:rect b="b" l="l" r="r" t="t"/>
              <a:pathLst>
                <a:path extrusionOk="0" h="49530" w="235267">
                  <a:moveTo>
                    <a:pt x="24765" y="0"/>
                  </a:moveTo>
                  <a:lnTo>
                    <a:pt x="210503" y="0"/>
                  </a:lnTo>
                  <a:cubicBezTo>
                    <a:pt x="223838" y="0"/>
                    <a:pt x="235267" y="11430"/>
                    <a:pt x="235267" y="24765"/>
                  </a:cubicBezTo>
                  <a:lnTo>
                    <a:pt x="235267" y="24765"/>
                  </a:lnTo>
                  <a:cubicBezTo>
                    <a:pt x="235267" y="38100"/>
                    <a:pt x="223838" y="49530"/>
                    <a:pt x="210503" y="49530"/>
                  </a:cubicBezTo>
                  <a:lnTo>
                    <a:pt x="24765" y="49530"/>
                  </a:lnTo>
                  <a:cubicBezTo>
                    <a:pt x="11430" y="49530"/>
                    <a:pt x="0" y="38100"/>
                    <a:pt x="0" y="24765"/>
                  </a:cubicBezTo>
                  <a:lnTo>
                    <a:pt x="0" y="24765"/>
                  </a:lnTo>
                  <a:cubicBezTo>
                    <a:pt x="0" y="10478"/>
                    <a:pt x="10478" y="0"/>
                    <a:pt x="24765" y="0"/>
                  </a:cubicBezTo>
                  <a:close/>
                </a:path>
              </a:pathLst>
            </a:custGeom>
            <a:solidFill>
              <a:srgbClr val="DFC9B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5" name="Google Shape;145;p6"/>
          <p:cNvGrpSpPr/>
          <p:nvPr/>
        </p:nvGrpSpPr>
        <p:grpSpPr>
          <a:xfrm rot="-5400000">
            <a:off x="9159368" y="3518873"/>
            <a:ext cx="763321" cy="291391"/>
            <a:chOff x="5237910" y="1961027"/>
            <a:chExt cx="1358948" cy="518767"/>
          </a:xfrm>
        </p:grpSpPr>
        <p:sp>
          <p:nvSpPr>
            <p:cNvPr id="146" name="Google Shape;146;p6"/>
            <p:cNvSpPr/>
            <p:nvPr/>
          </p:nvSpPr>
          <p:spPr>
            <a:xfrm>
              <a:off x="5237910" y="1961027"/>
              <a:ext cx="1358948" cy="518767"/>
            </a:xfrm>
            <a:custGeom>
              <a:rect b="b" l="l" r="r" t="t"/>
              <a:pathLst>
                <a:path extrusionOk="0" h="175259" w="459104">
                  <a:moveTo>
                    <a:pt x="87630" y="0"/>
                  </a:moveTo>
                  <a:cubicBezTo>
                    <a:pt x="136208" y="0"/>
                    <a:pt x="175260" y="39053"/>
                    <a:pt x="175260" y="87630"/>
                  </a:cubicBezTo>
                  <a:cubicBezTo>
                    <a:pt x="175260" y="136208"/>
                    <a:pt x="136208" y="175260"/>
                    <a:pt x="87630" y="175260"/>
                  </a:cubicBezTo>
                  <a:cubicBezTo>
                    <a:pt x="39053" y="175260"/>
                    <a:pt x="0" y="136208"/>
                    <a:pt x="0" y="87630"/>
                  </a:cubicBezTo>
                  <a:cubicBezTo>
                    <a:pt x="0" y="40005"/>
                    <a:pt x="39053" y="0"/>
                    <a:pt x="87630" y="0"/>
                  </a:cubicBezTo>
                  <a:lnTo>
                    <a:pt x="87630" y="0"/>
                  </a:lnTo>
                  <a:close/>
                  <a:moveTo>
                    <a:pt x="371475" y="0"/>
                  </a:moveTo>
                  <a:cubicBezTo>
                    <a:pt x="420053" y="0"/>
                    <a:pt x="459105" y="39053"/>
                    <a:pt x="459105" y="87630"/>
                  </a:cubicBezTo>
                  <a:cubicBezTo>
                    <a:pt x="459105" y="136208"/>
                    <a:pt x="420053" y="175260"/>
                    <a:pt x="371475" y="175260"/>
                  </a:cubicBezTo>
                  <a:cubicBezTo>
                    <a:pt x="322897" y="175260"/>
                    <a:pt x="283845" y="136208"/>
                    <a:pt x="283845" y="87630"/>
                  </a:cubicBezTo>
                  <a:cubicBezTo>
                    <a:pt x="283845" y="40005"/>
                    <a:pt x="322897" y="0"/>
                    <a:pt x="371475" y="0"/>
                  </a:cubicBezTo>
                  <a:close/>
                </a:path>
              </a:pathLst>
            </a:custGeom>
            <a:solidFill>
              <a:srgbClr val="B1906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" name="Google Shape;147;p6"/>
            <p:cNvSpPr/>
            <p:nvPr/>
          </p:nvSpPr>
          <p:spPr>
            <a:xfrm>
              <a:off x="5321082" y="2093461"/>
              <a:ext cx="1192605" cy="253898"/>
            </a:xfrm>
            <a:custGeom>
              <a:rect b="b" l="l" r="r" t="t"/>
              <a:pathLst>
                <a:path extrusionOk="0" h="121920" w="402907">
                  <a:moveTo>
                    <a:pt x="61913" y="0"/>
                  </a:moveTo>
                  <a:lnTo>
                    <a:pt x="341947" y="0"/>
                  </a:lnTo>
                  <a:cubicBezTo>
                    <a:pt x="375285" y="0"/>
                    <a:pt x="402907" y="27623"/>
                    <a:pt x="402907" y="60960"/>
                  </a:cubicBezTo>
                  <a:lnTo>
                    <a:pt x="402907" y="60960"/>
                  </a:lnTo>
                  <a:cubicBezTo>
                    <a:pt x="402907" y="94298"/>
                    <a:pt x="375285" y="121920"/>
                    <a:pt x="341947" y="121920"/>
                  </a:cubicBezTo>
                  <a:lnTo>
                    <a:pt x="60960" y="121920"/>
                  </a:lnTo>
                  <a:cubicBezTo>
                    <a:pt x="27622" y="121920"/>
                    <a:pt x="0" y="94298"/>
                    <a:pt x="0" y="60960"/>
                  </a:cubicBezTo>
                  <a:lnTo>
                    <a:pt x="0" y="60960"/>
                  </a:lnTo>
                  <a:cubicBezTo>
                    <a:pt x="952" y="27623"/>
                    <a:pt x="28575" y="0"/>
                    <a:pt x="61913" y="0"/>
                  </a:cubicBezTo>
                  <a:close/>
                </a:path>
              </a:pathLst>
            </a:custGeom>
            <a:solidFill>
              <a:srgbClr val="CAB39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" name="Google Shape;148;p6"/>
            <p:cNvSpPr/>
            <p:nvPr/>
          </p:nvSpPr>
          <p:spPr>
            <a:xfrm>
              <a:off x="5578885" y="2153557"/>
              <a:ext cx="696390" cy="103146"/>
            </a:xfrm>
            <a:custGeom>
              <a:rect b="b" l="l" r="r" t="t"/>
              <a:pathLst>
                <a:path extrusionOk="0" h="49530" w="235267">
                  <a:moveTo>
                    <a:pt x="24765" y="0"/>
                  </a:moveTo>
                  <a:lnTo>
                    <a:pt x="210503" y="0"/>
                  </a:lnTo>
                  <a:cubicBezTo>
                    <a:pt x="223838" y="0"/>
                    <a:pt x="235267" y="11430"/>
                    <a:pt x="235267" y="24765"/>
                  </a:cubicBezTo>
                  <a:lnTo>
                    <a:pt x="235267" y="24765"/>
                  </a:lnTo>
                  <a:cubicBezTo>
                    <a:pt x="235267" y="38100"/>
                    <a:pt x="223838" y="49530"/>
                    <a:pt x="210503" y="49530"/>
                  </a:cubicBezTo>
                  <a:lnTo>
                    <a:pt x="24765" y="49530"/>
                  </a:lnTo>
                  <a:cubicBezTo>
                    <a:pt x="11430" y="49530"/>
                    <a:pt x="0" y="38100"/>
                    <a:pt x="0" y="24765"/>
                  </a:cubicBezTo>
                  <a:lnTo>
                    <a:pt x="0" y="24765"/>
                  </a:lnTo>
                  <a:cubicBezTo>
                    <a:pt x="0" y="10478"/>
                    <a:pt x="10478" y="0"/>
                    <a:pt x="24765" y="0"/>
                  </a:cubicBezTo>
                  <a:close/>
                </a:path>
              </a:pathLst>
            </a:custGeom>
            <a:solidFill>
              <a:srgbClr val="DFC9B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9" name="Google Shape;149;p6"/>
          <p:cNvGrpSpPr/>
          <p:nvPr/>
        </p:nvGrpSpPr>
        <p:grpSpPr>
          <a:xfrm rot="-5400000">
            <a:off x="9769291" y="3518873"/>
            <a:ext cx="763321" cy="291391"/>
            <a:chOff x="5237910" y="3027827"/>
            <a:chExt cx="1358948" cy="518767"/>
          </a:xfrm>
        </p:grpSpPr>
        <p:sp>
          <p:nvSpPr>
            <p:cNvPr id="150" name="Google Shape;150;p6"/>
            <p:cNvSpPr/>
            <p:nvPr/>
          </p:nvSpPr>
          <p:spPr>
            <a:xfrm>
              <a:off x="5237910" y="3027827"/>
              <a:ext cx="1358948" cy="518767"/>
            </a:xfrm>
            <a:custGeom>
              <a:rect b="b" l="l" r="r" t="t"/>
              <a:pathLst>
                <a:path extrusionOk="0" h="175259" w="459104">
                  <a:moveTo>
                    <a:pt x="87630" y="0"/>
                  </a:moveTo>
                  <a:cubicBezTo>
                    <a:pt x="136208" y="0"/>
                    <a:pt x="175260" y="39053"/>
                    <a:pt x="175260" y="87630"/>
                  </a:cubicBezTo>
                  <a:cubicBezTo>
                    <a:pt x="175260" y="136208"/>
                    <a:pt x="136208" y="175260"/>
                    <a:pt x="87630" y="175260"/>
                  </a:cubicBezTo>
                  <a:cubicBezTo>
                    <a:pt x="39053" y="175260"/>
                    <a:pt x="0" y="136208"/>
                    <a:pt x="0" y="87630"/>
                  </a:cubicBezTo>
                  <a:cubicBezTo>
                    <a:pt x="0" y="40005"/>
                    <a:pt x="39053" y="0"/>
                    <a:pt x="87630" y="0"/>
                  </a:cubicBezTo>
                  <a:lnTo>
                    <a:pt x="87630" y="0"/>
                  </a:lnTo>
                  <a:close/>
                  <a:moveTo>
                    <a:pt x="371475" y="0"/>
                  </a:moveTo>
                  <a:cubicBezTo>
                    <a:pt x="420053" y="0"/>
                    <a:pt x="459105" y="39053"/>
                    <a:pt x="459105" y="87630"/>
                  </a:cubicBezTo>
                  <a:cubicBezTo>
                    <a:pt x="459105" y="136208"/>
                    <a:pt x="420053" y="175260"/>
                    <a:pt x="371475" y="175260"/>
                  </a:cubicBezTo>
                  <a:cubicBezTo>
                    <a:pt x="322897" y="175260"/>
                    <a:pt x="283845" y="136208"/>
                    <a:pt x="283845" y="87630"/>
                  </a:cubicBezTo>
                  <a:cubicBezTo>
                    <a:pt x="283845" y="40005"/>
                    <a:pt x="322897" y="0"/>
                    <a:pt x="371475" y="0"/>
                  </a:cubicBezTo>
                  <a:close/>
                </a:path>
              </a:pathLst>
            </a:custGeom>
            <a:solidFill>
              <a:srgbClr val="B1906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" name="Google Shape;151;p6"/>
            <p:cNvSpPr/>
            <p:nvPr/>
          </p:nvSpPr>
          <p:spPr>
            <a:xfrm>
              <a:off x="5321082" y="3160261"/>
              <a:ext cx="1192605" cy="253898"/>
            </a:xfrm>
            <a:custGeom>
              <a:rect b="b" l="l" r="r" t="t"/>
              <a:pathLst>
                <a:path extrusionOk="0" h="121920" w="402907">
                  <a:moveTo>
                    <a:pt x="61913" y="0"/>
                  </a:moveTo>
                  <a:lnTo>
                    <a:pt x="341947" y="0"/>
                  </a:lnTo>
                  <a:cubicBezTo>
                    <a:pt x="375285" y="0"/>
                    <a:pt x="402907" y="27623"/>
                    <a:pt x="402907" y="60960"/>
                  </a:cubicBezTo>
                  <a:lnTo>
                    <a:pt x="402907" y="60960"/>
                  </a:lnTo>
                  <a:cubicBezTo>
                    <a:pt x="402907" y="94298"/>
                    <a:pt x="375285" y="121920"/>
                    <a:pt x="341947" y="121920"/>
                  </a:cubicBezTo>
                  <a:lnTo>
                    <a:pt x="60960" y="121920"/>
                  </a:lnTo>
                  <a:cubicBezTo>
                    <a:pt x="27622" y="121920"/>
                    <a:pt x="0" y="94298"/>
                    <a:pt x="0" y="60960"/>
                  </a:cubicBezTo>
                  <a:lnTo>
                    <a:pt x="0" y="60960"/>
                  </a:lnTo>
                  <a:cubicBezTo>
                    <a:pt x="952" y="27623"/>
                    <a:pt x="28575" y="0"/>
                    <a:pt x="61913" y="0"/>
                  </a:cubicBezTo>
                  <a:close/>
                </a:path>
              </a:pathLst>
            </a:custGeom>
            <a:solidFill>
              <a:srgbClr val="CAB39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" name="Google Shape;152;p6"/>
            <p:cNvSpPr/>
            <p:nvPr/>
          </p:nvSpPr>
          <p:spPr>
            <a:xfrm>
              <a:off x="5578885" y="3220357"/>
              <a:ext cx="696390" cy="103146"/>
            </a:xfrm>
            <a:custGeom>
              <a:rect b="b" l="l" r="r" t="t"/>
              <a:pathLst>
                <a:path extrusionOk="0" h="49530" w="235267">
                  <a:moveTo>
                    <a:pt x="24765" y="0"/>
                  </a:moveTo>
                  <a:lnTo>
                    <a:pt x="210503" y="0"/>
                  </a:lnTo>
                  <a:cubicBezTo>
                    <a:pt x="223838" y="0"/>
                    <a:pt x="235267" y="11430"/>
                    <a:pt x="235267" y="24765"/>
                  </a:cubicBezTo>
                  <a:lnTo>
                    <a:pt x="235267" y="24765"/>
                  </a:lnTo>
                  <a:cubicBezTo>
                    <a:pt x="235267" y="38100"/>
                    <a:pt x="223838" y="49530"/>
                    <a:pt x="210503" y="49530"/>
                  </a:cubicBezTo>
                  <a:lnTo>
                    <a:pt x="24765" y="49530"/>
                  </a:lnTo>
                  <a:cubicBezTo>
                    <a:pt x="11430" y="49530"/>
                    <a:pt x="0" y="38100"/>
                    <a:pt x="0" y="24765"/>
                  </a:cubicBezTo>
                  <a:lnTo>
                    <a:pt x="0" y="24765"/>
                  </a:lnTo>
                  <a:cubicBezTo>
                    <a:pt x="0" y="10478"/>
                    <a:pt x="10478" y="0"/>
                    <a:pt x="24765" y="0"/>
                  </a:cubicBezTo>
                  <a:close/>
                </a:path>
              </a:pathLst>
            </a:custGeom>
            <a:solidFill>
              <a:srgbClr val="DFC9B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3" name="Google Shape;153;p6"/>
          <p:cNvGrpSpPr/>
          <p:nvPr/>
        </p:nvGrpSpPr>
        <p:grpSpPr>
          <a:xfrm rot="-5400000">
            <a:off x="10379214" y="3518873"/>
            <a:ext cx="763321" cy="291391"/>
            <a:chOff x="5237910" y="4094627"/>
            <a:chExt cx="1358948" cy="518767"/>
          </a:xfrm>
        </p:grpSpPr>
        <p:sp>
          <p:nvSpPr>
            <p:cNvPr id="154" name="Google Shape;154;p6"/>
            <p:cNvSpPr/>
            <p:nvPr/>
          </p:nvSpPr>
          <p:spPr>
            <a:xfrm>
              <a:off x="5237910" y="4094627"/>
              <a:ext cx="1358948" cy="518767"/>
            </a:xfrm>
            <a:custGeom>
              <a:rect b="b" l="l" r="r" t="t"/>
              <a:pathLst>
                <a:path extrusionOk="0" h="175259" w="459104">
                  <a:moveTo>
                    <a:pt x="87630" y="0"/>
                  </a:moveTo>
                  <a:cubicBezTo>
                    <a:pt x="136208" y="0"/>
                    <a:pt x="175260" y="39053"/>
                    <a:pt x="175260" y="87630"/>
                  </a:cubicBezTo>
                  <a:cubicBezTo>
                    <a:pt x="175260" y="136208"/>
                    <a:pt x="136208" y="175260"/>
                    <a:pt x="87630" y="175260"/>
                  </a:cubicBezTo>
                  <a:cubicBezTo>
                    <a:pt x="39053" y="175260"/>
                    <a:pt x="0" y="136208"/>
                    <a:pt x="0" y="87630"/>
                  </a:cubicBezTo>
                  <a:cubicBezTo>
                    <a:pt x="0" y="40005"/>
                    <a:pt x="39053" y="0"/>
                    <a:pt x="87630" y="0"/>
                  </a:cubicBezTo>
                  <a:lnTo>
                    <a:pt x="87630" y="0"/>
                  </a:lnTo>
                  <a:close/>
                  <a:moveTo>
                    <a:pt x="371475" y="0"/>
                  </a:moveTo>
                  <a:cubicBezTo>
                    <a:pt x="420053" y="0"/>
                    <a:pt x="459105" y="39053"/>
                    <a:pt x="459105" y="87630"/>
                  </a:cubicBezTo>
                  <a:cubicBezTo>
                    <a:pt x="459105" y="136208"/>
                    <a:pt x="420053" y="175260"/>
                    <a:pt x="371475" y="175260"/>
                  </a:cubicBezTo>
                  <a:cubicBezTo>
                    <a:pt x="322897" y="175260"/>
                    <a:pt x="283845" y="136208"/>
                    <a:pt x="283845" y="87630"/>
                  </a:cubicBezTo>
                  <a:cubicBezTo>
                    <a:pt x="283845" y="40005"/>
                    <a:pt x="322897" y="0"/>
                    <a:pt x="371475" y="0"/>
                  </a:cubicBezTo>
                  <a:close/>
                </a:path>
              </a:pathLst>
            </a:custGeom>
            <a:solidFill>
              <a:srgbClr val="B1906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" name="Google Shape;155;p6"/>
            <p:cNvSpPr/>
            <p:nvPr/>
          </p:nvSpPr>
          <p:spPr>
            <a:xfrm>
              <a:off x="5321082" y="4227061"/>
              <a:ext cx="1192605" cy="253898"/>
            </a:xfrm>
            <a:custGeom>
              <a:rect b="b" l="l" r="r" t="t"/>
              <a:pathLst>
                <a:path extrusionOk="0" h="121920" w="402907">
                  <a:moveTo>
                    <a:pt x="61913" y="0"/>
                  </a:moveTo>
                  <a:lnTo>
                    <a:pt x="341947" y="0"/>
                  </a:lnTo>
                  <a:cubicBezTo>
                    <a:pt x="375285" y="0"/>
                    <a:pt x="402907" y="27623"/>
                    <a:pt x="402907" y="60960"/>
                  </a:cubicBezTo>
                  <a:lnTo>
                    <a:pt x="402907" y="60960"/>
                  </a:lnTo>
                  <a:cubicBezTo>
                    <a:pt x="402907" y="94298"/>
                    <a:pt x="375285" y="121920"/>
                    <a:pt x="341947" y="121920"/>
                  </a:cubicBezTo>
                  <a:lnTo>
                    <a:pt x="60960" y="121920"/>
                  </a:lnTo>
                  <a:cubicBezTo>
                    <a:pt x="27622" y="121920"/>
                    <a:pt x="0" y="94298"/>
                    <a:pt x="0" y="60960"/>
                  </a:cubicBezTo>
                  <a:lnTo>
                    <a:pt x="0" y="60960"/>
                  </a:lnTo>
                  <a:cubicBezTo>
                    <a:pt x="952" y="27623"/>
                    <a:pt x="28575" y="0"/>
                    <a:pt x="61913" y="0"/>
                  </a:cubicBezTo>
                  <a:close/>
                </a:path>
              </a:pathLst>
            </a:custGeom>
            <a:solidFill>
              <a:srgbClr val="CAB39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" name="Google Shape;156;p6"/>
            <p:cNvSpPr/>
            <p:nvPr/>
          </p:nvSpPr>
          <p:spPr>
            <a:xfrm>
              <a:off x="5578885" y="4287157"/>
              <a:ext cx="696390" cy="103146"/>
            </a:xfrm>
            <a:custGeom>
              <a:rect b="b" l="l" r="r" t="t"/>
              <a:pathLst>
                <a:path extrusionOk="0" h="49530" w="235267">
                  <a:moveTo>
                    <a:pt x="24765" y="0"/>
                  </a:moveTo>
                  <a:lnTo>
                    <a:pt x="210503" y="0"/>
                  </a:lnTo>
                  <a:cubicBezTo>
                    <a:pt x="223838" y="0"/>
                    <a:pt x="235267" y="11430"/>
                    <a:pt x="235267" y="24765"/>
                  </a:cubicBezTo>
                  <a:lnTo>
                    <a:pt x="235267" y="24765"/>
                  </a:lnTo>
                  <a:cubicBezTo>
                    <a:pt x="235267" y="38100"/>
                    <a:pt x="223838" y="49530"/>
                    <a:pt x="210503" y="49530"/>
                  </a:cubicBezTo>
                  <a:lnTo>
                    <a:pt x="24765" y="49530"/>
                  </a:lnTo>
                  <a:cubicBezTo>
                    <a:pt x="11430" y="49530"/>
                    <a:pt x="0" y="38100"/>
                    <a:pt x="0" y="24765"/>
                  </a:cubicBezTo>
                  <a:lnTo>
                    <a:pt x="0" y="24765"/>
                  </a:lnTo>
                  <a:cubicBezTo>
                    <a:pt x="0" y="10478"/>
                    <a:pt x="10478" y="0"/>
                    <a:pt x="24765" y="0"/>
                  </a:cubicBezTo>
                  <a:close/>
                </a:path>
              </a:pathLst>
            </a:custGeom>
            <a:solidFill>
              <a:srgbClr val="DFC9B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7" name="Google Shape;157;p6"/>
          <p:cNvGrpSpPr/>
          <p:nvPr/>
        </p:nvGrpSpPr>
        <p:grpSpPr>
          <a:xfrm rot="-5400000">
            <a:off x="10903534" y="3518873"/>
            <a:ext cx="763321" cy="291391"/>
            <a:chOff x="5237910" y="5009027"/>
            <a:chExt cx="1358948" cy="518767"/>
          </a:xfrm>
        </p:grpSpPr>
        <p:sp>
          <p:nvSpPr>
            <p:cNvPr id="158" name="Google Shape;158;p6"/>
            <p:cNvSpPr/>
            <p:nvPr/>
          </p:nvSpPr>
          <p:spPr>
            <a:xfrm>
              <a:off x="5237910" y="5009027"/>
              <a:ext cx="1358948" cy="518767"/>
            </a:xfrm>
            <a:custGeom>
              <a:rect b="b" l="l" r="r" t="t"/>
              <a:pathLst>
                <a:path extrusionOk="0" h="175259" w="459104">
                  <a:moveTo>
                    <a:pt x="87630" y="0"/>
                  </a:moveTo>
                  <a:cubicBezTo>
                    <a:pt x="136208" y="0"/>
                    <a:pt x="175260" y="39053"/>
                    <a:pt x="175260" y="87630"/>
                  </a:cubicBezTo>
                  <a:cubicBezTo>
                    <a:pt x="175260" y="136208"/>
                    <a:pt x="136208" y="175260"/>
                    <a:pt x="87630" y="175260"/>
                  </a:cubicBezTo>
                  <a:cubicBezTo>
                    <a:pt x="39053" y="175260"/>
                    <a:pt x="0" y="136208"/>
                    <a:pt x="0" y="87630"/>
                  </a:cubicBezTo>
                  <a:cubicBezTo>
                    <a:pt x="0" y="40005"/>
                    <a:pt x="39053" y="0"/>
                    <a:pt x="87630" y="0"/>
                  </a:cubicBezTo>
                  <a:lnTo>
                    <a:pt x="87630" y="0"/>
                  </a:lnTo>
                  <a:close/>
                  <a:moveTo>
                    <a:pt x="371475" y="0"/>
                  </a:moveTo>
                  <a:cubicBezTo>
                    <a:pt x="420053" y="0"/>
                    <a:pt x="459105" y="39053"/>
                    <a:pt x="459105" y="87630"/>
                  </a:cubicBezTo>
                  <a:cubicBezTo>
                    <a:pt x="459105" y="136208"/>
                    <a:pt x="420053" y="175260"/>
                    <a:pt x="371475" y="175260"/>
                  </a:cubicBezTo>
                  <a:cubicBezTo>
                    <a:pt x="322897" y="175260"/>
                    <a:pt x="283845" y="136208"/>
                    <a:pt x="283845" y="87630"/>
                  </a:cubicBezTo>
                  <a:cubicBezTo>
                    <a:pt x="283845" y="40005"/>
                    <a:pt x="322897" y="0"/>
                    <a:pt x="371475" y="0"/>
                  </a:cubicBezTo>
                  <a:close/>
                </a:path>
              </a:pathLst>
            </a:custGeom>
            <a:solidFill>
              <a:srgbClr val="B1906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" name="Google Shape;159;p6"/>
            <p:cNvSpPr/>
            <p:nvPr/>
          </p:nvSpPr>
          <p:spPr>
            <a:xfrm>
              <a:off x="5321082" y="5141461"/>
              <a:ext cx="1192605" cy="253898"/>
            </a:xfrm>
            <a:custGeom>
              <a:rect b="b" l="l" r="r" t="t"/>
              <a:pathLst>
                <a:path extrusionOk="0" h="121920" w="402907">
                  <a:moveTo>
                    <a:pt x="61913" y="0"/>
                  </a:moveTo>
                  <a:lnTo>
                    <a:pt x="341947" y="0"/>
                  </a:lnTo>
                  <a:cubicBezTo>
                    <a:pt x="375285" y="0"/>
                    <a:pt x="402907" y="27623"/>
                    <a:pt x="402907" y="60960"/>
                  </a:cubicBezTo>
                  <a:lnTo>
                    <a:pt x="402907" y="60960"/>
                  </a:lnTo>
                  <a:cubicBezTo>
                    <a:pt x="402907" y="94298"/>
                    <a:pt x="375285" y="121920"/>
                    <a:pt x="341947" y="121920"/>
                  </a:cubicBezTo>
                  <a:lnTo>
                    <a:pt x="60960" y="121920"/>
                  </a:lnTo>
                  <a:cubicBezTo>
                    <a:pt x="27622" y="121920"/>
                    <a:pt x="0" y="94298"/>
                    <a:pt x="0" y="60960"/>
                  </a:cubicBezTo>
                  <a:lnTo>
                    <a:pt x="0" y="60960"/>
                  </a:lnTo>
                  <a:cubicBezTo>
                    <a:pt x="952" y="27623"/>
                    <a:pt x="28575" y="0"/>
                    <a:pt x="61913" y="0"/>
                  </a:cubicBezTo>
                  <a:close/>
                </a:path>
              </a:pathLst>
            </a:custGeom>
            <a:solidFill>
              <a:srgbClr val="CAB39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" name="Google Shape;160;p6"/>
            <p:cNvSpPr/>
            <p:nvPr/>
          </p:nvSpPr>
          <p:spPr>
            <a:xfrm>
              <a:off x="5578885" y="5201557"/>
              <a:ext cx="696390" cy="103146"/>
            </a:xfrm>
            <a:custGeom>
              <a:rect b="b" l="l" r="r" t="t"/>
              <a:pathLst>
                <a:path extrusionOk="0" h="49530" w="235267">
                  <a:moveTo>
                    <a:pt x="24765" y="0"/>
                  </a:moveTo>
                  <a:lnTo>
                    <a:pt x="210503" y="0"/>
                  </a:lnTo>
                  <a:cubicBezTo>
                    <a:pt x="223838" y="0"/>
                    <a:pt x="235267" y="11430"/>
                    <a:pt x="235267" y="24765"/>
                  </a:cubicBezTo>
                  <a:lnTo>
                    <a:pt x="235267" y="24765"/>
                  </a:lnTo>
                  <a:cubicBezTo>
                    <a:pt x="235267" y="38100"/>
                    <a:pt x="223838" y="49530"/>
                    <a:pt x="210503" y="49530"/>
                  </a:cubicBezTo>
                  <a:lnTo>
                    <a:pt x="24765" y="49530"/>
                  </a:lnTo>
                  <a:cubicBezTo>
                    <a:pt x="11430" y="49530"/>
                    <a:pt x="0" y="38100"/>
                    <a:pt x="0" y="24765"/>
                  </a:cubicBezTo>
                  <a:lnTo>
                    <a:pt x="0" y="24765"/>
                  </a:lnTo>
                  <a:cubicBezTo>
                    <a:pt x="0" y="10478"/>
                    <a:pt x="10478" y="0"/>
                    <a:pt x="24765" y="0"/>
                  </a:cubicBezTo>
                  <a:close/>
                </a:path>
              </a:pathLst>
            </a:custGeom>
            <a:solidFill>
              <a:srgbClr val="DFC9B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1" name="Google Shape;161;p6"/>
          <p:cNvGrpSpPr/>
          <p:nvPr/>
        </p:nvGrpSpPr>
        <p:grpSpPr>
          <a:xfrm rot="603155">
            <a:off x="231576" y="4060425"/>
            <a:ext cx="591330" cy="2705378"/>
            <a:chOff x="8286350" y="2240498"/>
            <a:chExt cx="957493" cy="4380603"/>
          </a:xfrm>
        </p:grpSpPr>
        <p:sp>
          <p:nvSpPr>
            <p:cNvPr id="162" name="Google Shape;162;p6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" name="Google Shape;163;p6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" name="Google Shape;164;p6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" name="Google Shape;165;p6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" name="Google Shape;166;p6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rgbClr val="CD2C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" name="Google Shape;167;p6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" name="Google Shape;168;p6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" name="Google Shape;169;p6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70" name="Google Shape;170;p6"/>
          <p:cNvGrpSpPr/>
          <p:nvPr/>
        </p:nvGrpSpPr>
        <p:grpSpPr>
          <a:xfrm rot="-690760">
            <a:off x="11584904" y="4050912"/>
            <a:ext cx="594402" cy="2724418"/>
            <a:chOff x="8286350" y="2240498"/>
            <a:chExt cx="957493" cy="4380603"/>
          </a:xfrm>
        </p:grpSpPr>
        <p:sp>
          <p:nvSpPr>
            <p:cNvPr id="171" name="Google Shape;171;p6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" name="Google Shape;172;p6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" name="Google Shape;173;p6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" name="Google Shape;174;p6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" name="Google Shape;175;p6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rgbClr val="CD2C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" name="Google Shape;176;p6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" name="Google Shape;177;p6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" name="Google Shape;178;p6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79" name="Google Shape;179;p6"/>
          <p:cNvGrpSpPr/>
          <p:nvPr/>
        </p:nvGrpSpPr>
        <p:grpSpPr>
          <a:xfrm rot="9477105">
            <a:off x="-93096" y="-395921"/>
            <a:ext cx="594309" cy="2713883"/>
            <a:chOff x="8286350" y="2240498"/>
            <a:chExt cx="957493" cy="4380603"/>
          </a:xfrm>
        </p:grpSpPr>
        <p:sp>
          <p:nvSpPr>
            <p:cNvPr id="180" name="Google Shape;180;p6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" name="Google Shape;181;p6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" name="Google Shape;182;p6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" name="Google Shape;183;p6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" name="Google Shape;184;p6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rgbClr val="CD2C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" name="Google Shape;185;p6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" name="Google Shape;186;p6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" name="Google Shape;187;p6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88" name="Google Shape;188;p6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4 Section Title">
  <p:cSld name="CUSTOM_3">
    <p:spTree>
      <p:nvGrpSpPr>
        <p:cNvPr id="189" name="Shape 1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0" name="Google Shape;190;p7"/>
          <p:cNvSpPr/>
          <p:nvPr/>
        </p:nvSpPr>
        <p:spPr>
          <a:xfrm>
            <a:off x="804475" y="795900"/>
            <a:ext cx="10603380" cy="5817991"/>
          </a:xfrm>
          <a:custGeom>
            <a:rect b="b" l="l" r="r" t="t"/>
            <a:pathLst>
              <a:path extrusionOk="0" h="1893569" w="2761297">
                <a:moveTo>
                  <a:pt x="164783" y="0"/>
                </a:moveTo>
                <a:lnTo>
                  <a:pt x="2596515" y="0"/>
                </a:lnTo>
                <a:cubicBezTo>
                  <a:pt x="2687003" y="0"/>
                  <a:pt x="2761298" y="74295"/>
                  <a:pt x="2761298" y="164782"/>
                </a:cubicBezTo>
                <a:lnTo>
                  <a:pt x="2761298" y="1728788"/>
                </a:lnTo>
                <a:cubicBezTo>
                  <a:pt x="2761298" y="1819275"/>
                  <a:pt x="2687003" y="1893570"/>
                  <a:pt x="2596515" y="1893570"/>
                </a:cubicBezTo>
                <a:lnTo>
                  <a:pt x="164783" y="1893570"/>
                </a:lnTo>
                <a:cubicBezTo>
                  <a:pt x="74295" y="1893570"/>
                  <a:pt x="0" y="1819275"/>
                  <a:pt x="0" y="1728788"/>
                </a:cubicBezTo>
                <a:lnTo>
                  <a:pt x="0" y="164782"/>
                </a:lnTo>
                <a:cubicBezTo>
                  <a:pt x="0" y="73343"/>
                  <a:pt x="73342" y="0"/>
                  <a:pt x="164783" y="0"/>
                </a:cubicBezTo>
                <a:close/>
              </a:path>
            </a:pathLst>
          </a:custGeom>
          <a:solidFill>
            <a:srgbClr val="000000">
              <a:alpha val="10610"/>
            </a:srgbClr>
          </a:solidFill>
          <a:ln>
            <a:noFill/>
          </a:ln>
          <a:effectLst>
            <a:outerShdw blurRad="63500" rotWithShape="0" algn="ctr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1" name="Google Shape;191;p7"/>
          <p:cNvSpPr/>
          <p:nvPr/>
        </p:nvSpPr>
        <p:spPr>
          <a:xfrm>
            <a:off x="621428" y="795900"/>
            <a:ext cx="10541251" cy="5604964"/>
          </a:xfrm>
          <a:custGeom>
            <a:rect b="b" l="l" r="r" t="t"/>
            <a:pathLst>
              <a:path extrusionOk="0" h="1893569" w="2761297">
                <a:moveTo>
                  <a:pt x="164783" y="0"/>
                </a:moveTo>
                <a:lnTo>
                  <a:pt x="2596515" y="0"/>
                </a:lnTo>
                <a:cubicBezTo>
                  <a:pt x="2687003" y="0"/>
                  <a:pt x="2761298" y="74295"/>
                  <a:pt x="2761298" y="164782"/>
                </a:cubicBezTo>
                <a:lnTo>
                  <a:pt x="2761298" y="1728788"/>
                </a:lnTo>
                <a:cubicBezTo>
                  <a:pt x="2761298" y="1819275"/>
                  <a:pt x="2687003" y="1893570"/>
                  <a:pt x="2596515" y="1893570"/>
                </a:cubicBezTo>
                <a:lnTo>
                  <a:pt x="164783" y="1893570"/>
                </a:lnTo>
                <a:cubicBezTo>
                  <a:pt x="74295" y="1893570"/>
                  <a:pt x="0" y="1819275"/>
                  <a:pt x="0" y="1728788"/>
                </a:cubicBezTo>
                <a:lnTo>
                  <a:pt x="0" y="164782"/>
                </a:lnTo>
                <a:cubicBezTo>
                  <a:pt x="0" y="73343"/>
                  <a:pt x="73342" y="0"/>
                  <a:pt x="164783" y="0"/>
                </a:cubicBezTo>
                <a:close/>
              </a:path>
            </a:pathLst>
          </a:custGeom>
          <a:solidFill>
            <a:srgbClr val="FFFAF4"/>
          </a:solidFill>
          <a:ln>
            <a:noFill/>
          </a:ln>
          <a:effectLst>
            <a:outerShdw blurRad="63500" rotWithShape="0" algn="ctr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2" name="Google Shape;192;p7"/>
          <p:cNvSpPr/>
          <p:nvPr/>
        </p:nvSpPr>
        <p:spPr>
          <a:xfrm>
            <a:off x="5895748" y="795900"/>
            <a:ext cx="5272441" cy="5604964"/>
          </a:xfrm>
          <a:custGeom>
            <a:rect b="b" l="l" r="r" t="t"/>
            <a:pathLst>
              <a:path extrusionOk="0" h="1893569" w="1381124">
                <a:moveTo>
                  <a:pt x="0" y="0"/>
                </a:moveTo>
                <a:lnTo>
                  <a:pt x="1216343" y="0"/>
                </a:lnTo>
                <a:cubicBezTo>
                  <a:pt x="1306830" y="0"/>
                  <a:pt x="1381125" y="74295"/>
                  <a:pt x="1381125" y="164782"/>
                </a:cubicBezTo>
                <a:lnTo>
                  <a:pt x="1381125" y="1728788"/>
                </a:lnTo>
                <a:cubicBezTo>
                  <a:pt x="1381125" y="1819275"/>
                  <a:pt x="1306830" y="1893570"/>
                  <a:pt x="1216343" y="1893570"/>
                </a:cubicBezTo>
                <a:lnTo>
                  <a:pt x="0" y="1893570"/>
                </a:lnTo>
                <a:lnTo>
                  <a:pt x="0" y="0"/>
                </a:lnTo>
                <a:close/>
              </a:path>
            </a:pathLst>
          </a:custGeom>
          <a:solidFill>
            <a:srgbClr val="FBEFE2"/>
          </a:solidFill>
          <a:ln>
            <a:noFill/>
          </a:ln>
          <a:effectLst>
            <a:outerShdw blurRad="63500" rotWithShape="0" algn="ctr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93" name="Google Shape;193;p7"/>
          <p:cNvGrpSpPr/>
          <p:nvPr/>
        </p:nvGrpSpPr>
        <p:grpSpPr>
          <a:xfrm>
            <a:off x="5237910" y="1199027"/>
            <a:ext cx="1358948" cy="518767"/>
            <a:chOff x="5237910" y="1046627"/>
            <a:chExt cx="1358948" cy="518767"/>
          </a:xfrm>
        </p:grpSpPr>
        <p:sp>
          <p:nvSpPr>
            <p:cNvPr id="194" name="Google Shape;194;p7"/>
            <p:cNvSpPr/>
            <p:nvPr/>
          </p:nvSpPr>
          <p:spPr>
            <a:xfrm>
              <a:off x="5237910" y="1046627"/>
              <a:ext cx="1358948" cy="518767"/>
            </a:xfrm>
            <a:custGeom>
              <a:rect b="b" l="l" r="r" t="t"/>
              <a:pathLst>
                <a:path extrusionOk="0" h="175259" w="459104">
                  <a:moveTo>
                    <a:pt x="87630" y="0"/>
                  </a:moveTo>
                  <a:cubicBezTo>
                    <a:pt x="136208" y="0"/>
                    <a:pt x="175260" y="39053"/>
                    <a:pt x="175260" y="87630"/>
                  </a:cubicBezTo>
                  <a:cubicBezTo>
                    <a:pt x="175260" y="136208"/>
                    <a:pt x="136208" y="175260"/>
                    <a:pt x="87630" y="175260"/>
                  </a:cubicBezTo>
                  <a:cubicBezTo>
                    <a:pt x="39053" y="175260"/>
                    <a:pt x="0" y="136208"/>
                    <a:pt x="0" y="87630"/>
                  </a:cubicBezTo>
                  <a:cubicBezTo>
                    <a:pt x="0" y="40005"/>
                    <a:pt x="39053" y="0"/>
                    <a:pt x="87630" y="0"/>
                  </a:cubicBezTo>
                  <a:lnTo>
                    <a:pt x="87630" y="0"/>
                  </a:lnTo>
                  <a:close/>
                  <a:moveTo>
                    <a:pt x="371475" y="0"/>
                  </a:moveTo>
                  <a:cubicBezTo>
                    <a:pt x="420053" y="0"/>
                    <a:pt x="459105" y="39053"/>
                    <a:pt x="459105" y="87630"/>
                  </a:cubicBezTo>
                  <a:cubicBezTo>
                    <a:pt x="459105" y="136208"/>
                    <a:pt x="420053" y="175260"/>
                    <a:pt x="371475" y="175260"/>
                  </a:cubicBezTo>
                  <a:cubicBezTo>
                    <a:pt x="322897" y="175260"/>
                    <a:pt x="283845" y="136208"/>
                    <a:pt x="283845" y="87630"/>
                  </a:cubicBezTo>
                  <a:cubicBezTo>
                    <a:pt x="283845" y="40005"/>
                    <a:pt x="322897" y="0"/>
                    <a:pt x="371475" y="0"/>
                  </a:cubicBezTo>
                  <a:close/>
                </a:path>
              </a:pathLst>
            </a:custGeom>
            <a:solidFill>
              <a:srgbClr val="B1906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" name="Google Shape;195;p7"/>
            <p:cNvSpPr/>
            <p:nvPr/>
          </p:nvSpPr>
          <p:spPr>
            <a:xfrm>
              <a:off x="5321082" y="1179061"/>
              <a:ext cx="1192605" cy="253898"/>
            </a:xfrm>
            <a:custGeom>
              <a:rect b="b" l="l" r="r" t="t"/>
              <a:pathLst>
                <a:path extrusionOk="0" h="121920" w="402907">
                  <a:moveTo>
                    <a:pt x="61913" y="0"/>
                  </a:moveTo>
                  <a:lnTo>
                    <a:pt x="341947" y="0"/>
                  </a:lnTo>
                  <a:cubicBezTo>
                    <a:pt x="375285" y="0"/>
                    <a:pt x="402907" y="27623"/>
                    <a:pt x="402907" y="60960"/>
                  </a:cubicBezTo>
                  <a:lnTo>
                    <a:pt x="402907" y="60960"/>
                  </a:lnTo>
                  <a:cubicBezTo>
                    <a:pt x="402907" y="94298"/>
                    <a:pt x="375285" y="121920"/>
                    <a:pt x="341947" y="121920"/>
                  </a:cubicBezTo>
                  <a:lnTo>
                    <a:pt x="60960" y="121920"/>
                  </a:lnTo>
                  <a:cubicBezTo>
                    <a:pt x="27622" y="121920"/>
                    <a:pt x="0" y="94298"/>
                    <a:pt x="0" y="60960"/>
                  </a:cubicBezTo>
                  <a:lnTo>
                    <a:pt x="0" y="60960"/>
                  </a:lnTo>
                  <a:cubicBezTo>
                    <a:pt x="952" y="27623"/>
                    <a:pt x="28575" y="0"/>
                    <a:pt x="61913" y="0"/>
                  </a:cubicBezTo>
                  <a:close/>
                </a:path>
              </a:pathLst>
            </a:custGeom>
            <a:solidFill>
              <a:srgbClr val="CAB39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" name="Google Shape;196;p7"/>
            <p:cNvSpPr/>
            <p:nvPr/>
          </p:nvSpPr>
          <p:spPr>
            <a:xfrm>
              <a:off x="5578885" y="1239157"/>
              <a:ext cx="696390" cy="103146"/>
            </a:xfrm>
            <a:custGeom>
              <a:rect b="b" l="l" r="r" t="t"/>
              <a:pathLst>
                <a:path extrusionOk="0" h="49530" w="235267">
                  <a:moveTo>
                    <a:pt x="24765" y="0"/>
                  </a:moveTo>
                  <a:lnTo>
                    <a:pt x="210503" y="0"/>
                  </a:lnTo>
                  <a:cubicBezTo>
                    <a:pt x="223838" y="0"/>
                    <a:pt x="235267" y="11430"/>
                    <a:pt x="235267" y="24765"/>
                  </a:cubicBezTo>
                  <a:lnTo>
                    <a:pt x="235267" y="24765"/>
                  </a:lnTo>
                  <a:cubicBezTo>
                    <a:pt x="235267" y="38100"/>
                    <a:pt x="223838" y="49530"/>
                    <a:pt x="210503" y="49530"/>
                  </a:cubicBezTo>
                  <a:lnTo>
                    <a:pt x="24765" y="49530"/>
                  </a:lnTo>
                  <a:cubicBezTo>
                    <a:pt x="11430" y="49530"/>
                    <a:pt x="0" y="38100"/>
                    <a:pt x="0" y="24765"/>
                  </a:cubicBezTo>
                  <a:lnTo>
                    <a:pt x="0" y="24765"/>
                  </a:lnTo>
                  <a:cubicBezTo>
                    <a:pt x="0" y="10478"/>
                    <a:pt x="10478" y="0"/>
                    <a:pt x="24765" y="0"/>
                  </a:cubicBezTo>
                  <a:close/>
                </a:path>
              </a:pathLst>
            </a:custGeom>
            <a:solidFill>
              <a:srgbClr val="DFC9B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97" name="Google Shape;197;p7"/>
          <p:cNvSpPr/>
          <p:nvPr/>
        </p:nvSpPr>
        <p:spPr>
          <a:xfrm>
            <a:off x="942797" y="1464050"/>
            <a:ext cx="4084808" cy="4401082"/>
          </a:xfrm>
          <a:custGeom>
            <a:rect b="b" l="l" r="r" t="t"/>
            <a:pathLst>
              <a:path extrusionOk="0" h="1486852" w="940117">
                <a:moveTo>
                  <a:pt x="24765" y="204788"/>
                </a:moveTo>
                <a:cubicBezTo>
                  <a:pt x="321945" y="204788"/>
                  <a:pt x="619125" y="204788"/>
                  <a:pt x="915352" y="204788"/>
                </a:cubicBezTo>
                <a:cubicBezTo>
                  <a:pt x="928688" y="204788"/>
                  <a:pt x="940118" y="216217"/>
                  <a:pt x="940118" y="229552"/>
                </a:cubicBezTo>
                <a:lnTo>
                  <a:pt x="940118" y="229552"/>
                </a:lnTo>
                <a:cubicBezTo>
                  <a:pt x="940118" y="242888"/>
                  <a:pt x="928688" y="254317"/>
                  <a:pt x="915352" y="254317"/>
                </a:cubicBezTo>
                <a:cubicBezTo>
                  <a:pt x="618173" y="254317"/>
                  <a:pt x="320993" y="254317"/>
                  <a:pt x="24765" y="254317"/>
                </a:cubicBezTo>
                <a:cubicBezTo>
                  <a:pt x="11430" y="254317"/>
                  <a:pt x="0" y="242888"/>
                  <a:pt x="0" y="229552"/>
                </a:cubicBezTo>
                <a:lnTo>
                  <a:pt x="0" y="229552"/>
                </a:lnTo>
                <a:cubicBezTo>
                  <a:pt x="0" y="216217"/>
                  <a:pt x="11430" y="204788"/>
                  <a:pt x="24765" y="204788"/>
                </a:cubicBezTo>
                <a:lnTo>
                  <a:pt x="24765" y="204788"/>
                </a:lnTo>
                <a:close/>
                <a:moveTo>
                  <a:pt x="24765" y="0"/>
                </a:moveTo>
                <a:lnTo>
                  <a:pt x="915352" y="0"/>
                </a:lnTo>
                <a:cubicBezTo>
                  <a:pt x="928688" y="0"/>
                  <a:pt x="940118" y="11430"/>
                  <a:pt x="940118" y="24765"/>
                </a:cubicBezTo>
                <a:lnTo>
                  <a:pt x="940118" y="24765"/>
                </a:lnTo>
                <a:cubicBezTo>
                  <a:pt x="940118" y="38100"/>
                  <a:pt x="928688" y="49530"/>
                  <a:pt x="915352" y="49530"/>
                </a:cubicBezTo>
                <a:lnTo>
                  <a:pt x="24765" y="49530"/>
                </a:lnTo>
                <a:cubicBezTo>
                  <a:pt x="11430" y="49530"/>
                  <a:pt x="0" y="38100"/>
                  <a:pt x="0" y="24765"/>
                </a:cubicBezTo>
                <a:lnTo>
                  <a:pt x="0" y="24765"/>
                </a:lnTo>
                <a:cubicBezTo>
                  <a:pt x="0" y="10477"/>
                  <a:pt x="11430" y="0"/>
                  <a:pt x="24765" y="0"/>
                </a:cubicBezTo>
                <a:lnTo>
                  <a:pt x="24765" y="0"/>
                </a:lnTo>
                <a:close/>
                <a:moveTo>
                  <a:pt x="24765" y="410527"/>
                </a:moveTo>
                <a:cubicBezTo>
                  <a:pt x="321945" y="410527"/>
                  <a:pt x="619125" y="410527"/>
                  <a:pt x="915352" y="410527"/>
                </a:cubicBezTo>
                <a:cubicBezTo>
                  <a:pt x="928688" y="410527"/>
                  <a:pt x="940118" y="421957"/>
                  <a:pt x="940118" y="435292"/>
                </a:cubicBezTo>
                <a:lnTo>
                  <a:pt x="940118" y="435292"/>
                </a:lnTo>
                <a:cubicBezTo>
                  <a:pt x="940118" y="448627"/>
                  <a:pt x="928688" y="460057"/>
                  <a:pt x="915352" y="460057"/>
                </a:cubicBezTo>
                <a:cubicBezTo>
                  <a:pt x="618173" y="460057"/>
                  <a:pt x="320993" y="460057"/>
                  <a:pt x="24765" y="460057"/>
                </a:cubicBezTo>
                <a:cubicBezTo>
                  <a:pt x="11430" y="460057"/>
                  <a:pt x="0" y="448627"/>
                  <a:pt x="0" y="435292"/>
                </a:cubicBezTo>
                <a:lnTo>
                  <a:pt x="0" y="435292"/>
                </a:lnTo>
                <a:cubicBezTo>
                  <a:pt x="0" y="421005"/>
                  <a:pt x="11430" y="410527"/>
                  <a:pt x="24765" y="410527"/>
                </a:cubicBezTo>
                <a:lnTo>
                  <a:pt x="24765" y="410527"/>
                </a:lnTo>
                <a:close/>
                <a:moveTo>
                  <a:pt x="24765" y="615315"/>
                </a:moveTo>
                <a:cubicBezTo>
                  <a:pt x="321945" y="615315"/>
                  <a:pt x="619125" y="615315"/>
                  <a:pt x="915352" y="615315"/>
                </a:cubicBezTo>
                <a:cubicBezTo>
                  <a:pt x="928688" y="615315"/>
                  <a:pt x="940118" y="626745"/>
                  <a:pt x="940118" y="640080"/>
                </a:cubicBezTo>
                <a:lnTo>
                  <a:pt x="940118" y="640080"/>
                </a:lnTo>
                <a:cubicBezTo>
                  <a:pt x="940118" y="653415"/>
                  <a:pt x="928688" y="664845"/>
                  <a:pt x="915352" y="664845"/>
                </a:cubicBezTo>
                <a:cubicBezTo>
                  <a:pt x="618173" y="664845"/>
                  <a:pt x="320993" y="664845"/>
                  <a:pt x="24765" y="664845"/>
                </a:cubicBezTo>
                <a:cubicBezTo>
                  <a:pt x="11430" y="664845"/>
                  <a:pt x="0" y="653415"/>
                  <a:pt x="0" y="640080"/>
                </a:cubicBezTo>
                <a:lnTo>
                  <a:pt x="0" y="640080"/>
                </a:lnTo>
                <a:cubicBezTo>
                  <a:pt x="0" y="626745"/>
                  <a:pt x="11430" y="615315"/>
                  <a:pt x="24765" y="615315"/>
                </a:cubicBezTo>
                <a:lnTo>
                  <a:pt x="24765" y="615315"/>
                </a:lnTo>
                <a:close/>
                <a:moveTo>
                  <a:pt x="24765" y="821055"/>
                </a:moveTo>
                <a:cubicBezTo>
                  <a:pt x="321945" y="821055"/>
                  <a:pt x="619125" y="821055"/>
                  <a:pt x="915352" y="821055"/>
                </a:cubicBezTo>
                <a:cubicBezTo>
                  <a:pt x="928688" y="821055"/>
                  <a:pt x="940118" y="832485"/>
                  <a:pt x="940118" y="845820"/>
                </a:cubicBezTo>
                <a:lnTo>
                  <a:pt x="940118" y="845820"/>
                </a:lnTo>
                <a:cubicBezTo>
                  <a:pt x="940118" y="859155"/>
                  <a:pt x="928688" y="870585"/>
                  <a:pt x="915352" y="870585"/>
                </a:cubicBezTo>
                <a:cubicBezTo>
                  <a:pt x="618173" y="870585"/>
                  <a:pt x="320993" y="870585"/>
                  <a:pt x="24765" y="870585"/>
                </a:cubicBezTo>
                <a:cubicBezTo>
                  <a:pt x="11430" y="870585"/>
                  <a:pt x="0" y="859155"/>
                  <a:pt x="0" y="845820"/>
                </a:cubicBezTo>
                <a:lnTo>
                  <a:pt x="0" y="845820"/>
                </a:lnTo>
                <a:cubicBezTo>
                  <a:pt x="0" y="831532"/>
                  <a:pt x="11430" y="821055"/>
                  <a:pt x="24765" y="821055"/>
                </a:cubicBezTo>
                <a:lnTo>
                  <a:pt x="24765" y="821055"/>
                </a:lnTo>
                <a:close/>
                <a:moveTo>
                  <a:pt x="24765" y="1025842"/>
                </a:moveTo>
                <a:cubicBezTo>
                  <a:pt x="321945" y="1025842"/>
                  <a:pt x="619125" y="1025842"/>
                  <a:pt x="915352" y="1025842"/>
                </a:cubicBezTo>
                <a:cubicBezTo>
                  <a:pt x="928688" y="1025842"/>
                  <a:pt x="940118" y="1037272"/>
                  <a:pt x="940118" y="1050607"/>
                </a:cubicBezTo>
                <a:lnTo>
                  <a:pt x="940118" y="1050607"/>
                </a:lnTo>
                <a:cubicBezTo>
                  <a:pt x="940118" y="1063942"/>
                  <a:pt x="928688" y="1075373"/>
                  <a:pt x="915352" y="1075373"/>
                </a:cubicBezTo>
                <a:cubicBezTo>
                  <a:pt x="618173" y="1075373"/>
                  <a:pt x="320993" y="1075373"/>
                  <a:pt x="24765" y="1075373"/>
                </a:cubicBezTo>
                <a:cubicBezTo>
                  <a:pt x="11430" y="1075373"/>
                  <a:pt x="0" y="1063942"/>
                  <a:pt x="0" y="1050607"/>
                </a:cubicBezTo>
                <a:lnTo>
                  <a:pt x="0" y="1050607"/>
                </a:lnTo>
                <a:cubicBezTo>
                  <a:pt x="0" y="1037272"/>
                  <a:pt x="11430" y="1025842"/>
                  <a:pt x="24765" y="1025842"/>
                </a:cubicBezTo>
                <a:lnTo>
                  <a:pt x="24765" y="1025842"/>
                </a:lnTo>
                <a:close/>
                <a:moveTo>
                  <a:pt x="24765" y="1231582"/>
                </a:moveTo>
                <a:cubicBezTo>
                  <a:pt x="321945" y="1231582"/>
                  <a:pt x="619125" y="1231582"/>
                  <a:pt x="915352" y="1231582"/>
                </a:cubicBezTo>
                <a:cubicBezTo>
                  <a:pt x="928688" y="1231582"/>
                  <a:pt x="940118" y="1243013"/>
                  <a:pt x="940118" y="1256348"/>
                </a:cubicBezTo>
                <a:lnTo>
                  <a:pt x="940118" y="1256348"/>
                </a:lnTo>
                <a:cubicBezTo>
                  <a:pt x="940118" y="1269682"/>
                  <a:pt x="928688" y="1281113"/>
                  <a:pt x="915352" y="1281113"/>
                </a:cubicBezTo>
                <a:cubicBezTo>
                  <a:pt x="618173" y="1281113"/>
                  <a:pt x="320993" y="1281113"/>
                  <a:pt x="24765" y="1281113"/>
                </a:cubicBezTo>
                <a:cubicBezTo>
                  <a:pt x="11430" y="1281113"/>
                  <a:pt x="0" y="1269682"/>
                  <a:pt x="0" y="1256348"/>
                </a:cubicBezTo>
                <a:lnTo>
                  <a:pt x="0" y="1256348"/>
                </a:lnTo>
                <a:cubicBezTo>
                  <a:pt x="0" y="1243013"/>
                  <a:pt x="11430" y="1231582"/>
                  <a:pt x="24765" y="1231582"/>
                </a:cubicBezTo>
                <a:lnTo>
                  <a:pt x="24765" y="1231582"/>
                </a:lnTo>
                <a:close/>
                <a:moveTo>
                  <a:pt x="24765" y="1437323"/>
                </a:moveTo>
                <a:lnTo>
                  <a:pt x="915352" y="1437323"/>
                </a:lnTo>
                <a:cubicBezTo>
                  <a:pt x="928688" y="1437323"/>
                  <a:pt x="940118" y="1448752"/>
                  <a:pt x="940118" y="1462088"/>
                </a:cubicBezTo>
                <a:lnTo>
                  <a:pt x="940118" y="1462088"/>
                </a:lnTo>
                <a:cubicBezTo>
                  <a:pt x="940118" y="1475423"/>
                  <a:pt x="928688" y="1486852"/>
                  <a:pt x="915352" y="1486852"/>
                </a:cubicBezTo>
                <a:lnTo>
                  <a:pt x="24765" y="1486852"/>
                </a:lnTo>
                <a:cubicBezTo>
                  <a:pt x="11430" y="1486852"/>
                  <a:pt x="0" y="1475423"/>
                  <a:pt x="0" y="1462088"/>
                </a:cubicBezTo>
                <a:lnTo>
                  <a:pt x="0" y="1462088"/>
                </a:lnTo>
                <a:cubicBezTo>
                  <a:pt x="0" y="1447800"/>
                  <a:pt x="11430" y="1437323"/>
                  <a:pt x="24765" y="1437323"/>
                </a:cubicBezTo>
                <a:close/>
              </a:path>
            </a:pathLst>
          </a:custGeom>
          <a:solidFill>
            <a:srgbClr val="F6E2C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98" name="Google Shape;198;p7"/>
          <p:cNvGrpSpPr/>
          <p:nvPr/>
        </p:nvGrpSpPr>
        <p:grpSpPr>
          <a:xfrm>
            <a:off x="5237910" y="2284877"/>
            <a:ext cx="1358948" cy="518767"/>
            <a:chOff x="5237910" y="1961027"/>
            <a:chExt cx="1358948" cy="518767"/>
          </a:xfrm>
        </p:grpSpPr>
        <p:sp>
          <p:nvSpPr>
            <p:cNvPr id="199" name="Google Shape;199;p7"/>
            <p:cNvSpPr/>
            <p:nvPr/>
          </p:nvSpPr>
          <p:spPr>
            <a:xfrm>
              <a:off x="5237910" y="1961027"/>
              <a:ext cx="1358948" cy="518767"/>
            </a:xfrm>
            <a:custGeom>
              <a:rect b="b" l="l" r="r" t="t"/>
              <a:pathLst>
                <a:path extrusionOk="0" h="175259" w="459104">
                  <a:moveTo>
                    <a:pt x="87630" y="0"/>
                  </a:moveTo>
                  <a:cubicBezTo>
                    <a:pt x="136208" y="0"/>
                    <a:pt x="175260" y="39053"/>
                    <a:pt x="175260" y="87630"/>
                  </a:cubicBezTo>
                  <a:cubicBezTo>
                    <a:pt x="175260" y="136208"/>
                    <a:pt x="136208" y="175260"/>
                    <a:pt x="87630" y="175260"/>
                  </a:cubicBezTo>
                  <a:cubicBezTo>
                    <a:pt x="39053" y="175260"/>
                    <a:pt x="0" y="136208"/>
                    <a:pt x="0" y="87630"/>
                  </a:cubicBezTo>
                  <a:cubicBezTo>
                    <a:pt x="0" y="40005"/>
                    <a:pt x="39053" y="0"/>
                    <a:pt x="87630" y="0"/>
                  </a:cubicBezTo>
                  <a:lnTo>
                    <a:pt x="87630" y="0"/>
                  </a:lnTo>
                  <a:close/>
                  <a:moveTo>
                    <a:pt x="371475" y="0"/>
                  </a:moveTo>
                  <a:cubicBezTo>
                    <a:pt x="420053" y="0"/>
                    <a:pt x="459105" y="39053"/>
                    <a:pt x="459105" y="87630"/>
                  </a:cubicBezTo>
                  <a:cubicBezTo>
                    <a:pt x="459105" y="136208"/>
                    <a:pt x="420053" y="175260"/>
                    <a:pt x="371475" y="175260"/>
                  </a:cubicBezTo>
                  <a:cubicBezTo>
                    <a:pt x="322897" y="175260"/>
                    <a:pt x="283845" y="136208"/>
                    <a:pt x="283845" y="87630"/>
                  </a:cubicBezTo>
                  <a:cubicBezTo>
                    <a:pt x="283845" y="40005"/>
                    <a:pt x="322897" y="0"/>
                    <a:pt x="371475" y="0"/>
                  </a:cubicBezTo>
                  <a:close/>
                </a:path>
              </a:pathLst>
            </a:custGeom>
            <a:solidFill>
              <a:srgbClr val="B1906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" name="Google Shape;200;p7"/>
            <p:cNvSpPr/>
            <p:nvPr/>
          </p:nvSpPr>
          <p:spPr>
            <a:xfrm>
              <a:off x="5321082" y="2093461"/>
              <a:ext cx="1192605" cy="253898"/>
            </a:xfrm>
            <a:custGeom>
              <a:rect b="b" l="l" r="r" t="t"/>
              <a:pathLst>
                <a:path extrusionOk="0" h="121920" w="402907">
                  <a:moveTo>
                    <a:pt x="61913" y="0"/>
                  </a:moveTo>
                  <a:lnTo>
                    <a:pt x="341947" y="0"/>
                  </a:lnTo>
                  <a:cubicBezTo>
                    <a:pt x="375285" y="0"/>
                    <a:pt x="402907" y="27623"/>
                    <a:pt x="402907" y="60960"/>
                  </a:cubicBezTo>
                  <a:lnTo>
                    <a:pt x="402907" y="60960"/>
                  </a:lnTo>
                  <a:cubicBezTo>
                    <a:pt x="402907" y="94298"/>
                    <a:pt x="375285" y="121920"/>
                    <a:pt x="341947" y="121920"/>
                  </a:cubicBezTo>
                  <a:lnTo>
                    <a:pt x="60960" y="121920"/>
                  </a:lnTo>
                  <a:cubicBezTo>
                    <a:pt x="27622" y="121920"/>
                    <a:pt x="0" y="94298"/>
                    <a:pt x="0" y="60960"/>
                  </a:cubicBezTo>
                  <a:lnTo>
                    <a:pt x="0" y="60960"/>
                  </a:lnTo>
                  <a:cubicBezTo>
                    <a:pt x="952" y="27623"/>
                    <a:pt x="28575" y="0"/>
                    <a:pt x="61913" y="0"/>
                  </a:cubicBezTo>
                  <a:close/>
                </a:path>
              </a:pathLst>
            </a:custGeom>
            <a:solidFill>
              <a:srgbClr val="CAB39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" name="Google Shape;201;p7"/>
            <p:cNvSpPr/>
            <p:nvPr/>
          </p:nvSpPr>
          <p:spPr>
            <a:xfrm>
              <a:off x="5578885" y="2153557"/>
              <a:ext cx="696390" cy="103146"/>
            </a:xfrm>
            <a:custGeom>
              <a:rect b="b" l="l" r="r" t="t"/>
              <a:pathLst>
                <a:path extrusionOk="0" h="49530" w="235267">
                  <a:moveTo>
                    <a:pt x="24765" y="0"/>
                  </a:moveTo>
                  <a:lnTo>
                    <a:pt x="210503" y="0"/>
                  </a:lnTo>
                  <a:cubicBezTo>
                    <a:pt x="223838" y="0"/>
                    <a:pt x="235267" y="11430"/>
                    <a:pt x="235267" y="24765"/>
                  </a:cubicBezTo>
                  <a:lnTo>
                    <a:pt x="235267" y="24765"/>
                  </a:lnTo>
                  <a:cubicBezTo>
                    <a:pt x="235267" y="38100"/>
                    <a:pt x="223838" y="49530"/>
                    <a:pt x="210503" y="49530"/>
                  </a:cubicBezTo>
                  <a:lnTo>
                    <a:pt x="24765" y="49530"/>
                  </a:lnTo>
                  <a:cubicBezTo>
                    <a:pt x="11430" y="49530"/>
                    <a:pt x="0" y="38100"/>
                    <a:pt x="0" y="24765"/>
                  </a:cubicBezTo>
                  <a:lnTo>
                    <a:pt x="0" y="24765"/>
                  </a:lnTo>
                  <a:cubicBezTo>
                    <a:pt x="0" y="10478"/>
                    <a:pt x="10478" y="0"/>
                    <a:pt x="24765" y="0"/>
                  </a:cubicBezTo>
                  <a:close/>
                </a:path>
              </a:pathLst>
            </a:custGeom>
            <a:solidFill>
              <a:srgbClr val="DFC9B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02" name="Google Shape;202;p7"/>
          <p:cNvGrpSpPr/>
          <p:nvPr/>
        </p:nvGrpSpPr>
        <p:grpSpPr>
          <a:xfrm>
            <a:off x="5237910" y="3370727"/>
            <a:ext cx="1358948" cy="518767"/>
            <a:chOff x="5237910" y="3027827"/>
            <a:chExt cx="1358948" cy="518767"/>
          </a:xfrm>
        </p:grpSpPr>
        <p:sp>
          <p:nvSpPr>
            <p:cNvPr id="203" name="Google Shape;203;p7"/>
            <p:cNvSpPr/>
            <p:nvPr/>
          </p:nvSpPr>
          <p:spPr>
            <a:xfrm>
              <a:off x="5237910" y="3027827"/>
              <a:ext cx="1358948" cy="518767"/>
            </a:xfrm>
            <a:custGeom>
              <a:rect b="b" l="l" r="r" t="t"/>
              <a:pathLst>
                <a:path extrusionOk="0" h="175259" w="459104">
                  <a:moveTo>
                    <a:pt x="87630" y="0"/>
                  </a:moveTo>
                  <a:cubicBezTo>
                    <a:pt x="136208" y="0"/>
                    <a:pt x="175260" y="39053"/>
                    <a:pt x="175260" y="87630"/>
                  </a:cubicBezTo>
                  <a:cubicBezTo>
                    <a:pt x="175260" y="136208"/>
                    <a:pt x="136208" y="175260"/>
                    <a:pt x="87630" y="175260"/>
                  </a:cubicBezTo>
                  <a:cubicBezTo>
                    <a:pt x="39053" y="175260"/>
                    <a:pt x="0" y="136208"/>
                    <a:pt x="0" y="87630"/>
                  </a:cubicBezTo>
                  <a:cubicBezTo>
                    <a:pt x="0" y="40005"/>
                    <a:pt x="39053" y="0"/>
                    <a:pt x="87630" y="0"/>
                  </a:cubicBezTo>
                  <a:lnTo>
                    <a:pt x="87630" y="0"/>
                  </a:lnTo>
                  <a:close/>
                  <a:moveTo>
                    <a:pt x="371475" y="0"/>
                  </a:moveTo>
                  <a:cubicBezTo>
                    <a:pt x="420053" y="0"/>
                    <a:pt x="459105" y="39053"/>
                    <a:pt x="459105" y="87630"/>
                  </a:cubicBezTo>
                  <a:cubicBezTo>
                    <a:pt x="459105" y="136208"/>
                    <a:pt x="420053" y="175260"/>
                    <a:pt x="371475" y="175260"/>
                  </a:cubicBezTo>
                  <a:cubicBezTo>
                    <a:pt x="322897" y="175260"/>
                    <a:pt x="283845" y="136208"/>
                    <a:pt x="283845" y="87630"/>
                  </a:cubicBezTo>
                  <a:cubicBezTo>
                    <a:pt x="283845" y="40005"/>
                    <a:pt x="322897" y="0"/>
                    <a:pt x="371475" y="0"/>
                  </a:cubicBezTo>
                  <a:close/>
                </a:path>
              </a:pathLst>
            </a:custGeom>
            <a:solidFill>
              <a:srgbClr val="B1906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" name="Google Shape;204;p7"/>
            <p:cNvSpPr/>
            <p:nvPr/>
          </p:nvSpPr>
          <p:spPr>
            <a:xfrm>
              <a:off x="5321082" y="3160261"/>
              <a:ext cx="1192605" cy="253898"/>
            </a:xfrm>
            <a:custGeom>
              <a:rect b="b" l="l" r="r" t="t"/>
              <a:pathLst>
                <a:path extrusionOk="0" h="121920" w="402907">
                  <a:moveTo>
                    <a:pt x="61913" y="0"/>
                  </a:moveTo>
                  <a:lnTo>
                    <a:pt x="341947" y="0"/>
                  </a:lnTo>
                  <a:cubicBezTo>
                    <a:pt x="375285" y="0"/>
                    <a:pt x="402907" y="27623"/>
                    <a:pt x="402907" y="60960"/>
                  </a:cubicBezTo>
                  <a:lnTo>
                    <a:pt x="402907" y="60960"/>
                  </a:lnTo>
                  <a:cubicBezTo>
                    <a:pt x="402907" y="94298"/>
                    <a:pt x="375285" y="121920"/>
                    <a:pt x="341947" y="121920"/>
                  </a:cubicBezTo>
                  <a:lnTo>
                    <a:pt x="60960" y="121920"/>
                  </a:lnTo>
                  <a:cubicBezTo>
                    <a:pt x="27622" y="121920"/>
                    <a:pt x="0" y="94298"/>
                    <a:pt x="0" y="60960"/>
                  </a:cubicBezTo>
                  <a:lnTo>
                    <a:pt x="0" y="60960"/>
                  </a:lnTo>
                  <a:cubicBezTo>
                    <a:pt x="952" y="27623"/>
                    <a:pt x="28575" y="0"/>
                    <a:pt x="61913" y="0"/>
                  </a:cubicBezTo>
                  <a:close/>
                </a:path>
              </a:pathLst>
            </a:custGeom>
            <a:solidFill>
              <a:srgbClr val="CAB39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" name="Google Shape;205;p7"/>
            <p:cNvSpPr/>
            <p:nvPr/>
          </p:nvSpPr>
          <p:spPr>
            <a:xfrm>
              <a:off x="5578885" y="3220357"/>
              <a:ext cx="696390" cy="103146"/>
            </a:xfrm>
            <a:custGeom>
              <a:rect b="b" l="l" r="r" t="t"/>
              <a:pathLst>
                <a:path extrusionOk="0" h="49530" w="235267">
                  <a:moveTo>
                    <a:pt x="24765" y="0"/>
                  </a:moveTo>
                  <a:lnTo>
                    <a:pt x="210503" y="0"/>
                  </a:lnTo>
                  <a:cubicBezTo>
                    <a:pt x="223838" y="0"/>
                    <a:pt x="235267" y="11430"/>
                    <a:pt x="235267" y="24765"/>
                  </a:cubicBezTo>
                  <a:lnTo>
                    <a:pt x="235267" y="24765"/>
                  </a:lnTo>
                  <a:cubicBezTo>
                    <a:pt x="235267" y="38100"/>
                    <a:pt x="223838" y="49530"/>
                    <a:pt x="210503" y="49530"/>
                  </a:cubicBezTo>
                  <a:lnTo>
                    <a:pt x="24765" y="49530"/>
                  </a:lnTo>
                  <a:cubicBezTo>
                    <a:pt x="11430" y="49530"/>
                    <a:pt x="0" y="38100"/>
                    <a:pt x="0" y="24765"/>
                  </a:cubicBezTo>
                  <a:lnTo>
                    <a:pt x="0" y="24765"/>
                  </a:lnTo>
                  <a:cubicBezTo>
                    <a:pt x="0" y="10478"/>
                    <a:pt x="10478" y="0"/>
                    <a:pt x="24765" y="0"/>
                  </a:cubicBezTo>
                  <a:close/>
                </a:path>
              </a:pathLst>
            </a:custGeom>
            <a:solidFill>
              <a:srgbClr val="DFC9B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06" name="Google Shape;206;p7"/>
          <p:cNvGrpSpPr/>
          <p:nvPr/>
        </p:nvGrpSpPr>
        <p:grpSpPr>
          <a:xfrm>
            <a:off x="5237910" y="4456577"/>
            <a:ext cx="1358948" cy="518767"/>
            <a:chOff x="5237910" y="4094627"/>
            <a:chExt cx="1358948" cy="518767"/>
          </a:xfrm>
        </p:grpSpPr>
        <p:sp>
          <p:nvSpPr>
            <p:cNvPr id="207" name="Google Shape;207;p7"/>
            <p:cNvSpPr/>
            <p:nvPr/>
          </p:nvSpPr>
          <p:spPr>
            <a:xfrm>
              <a:off x="5237910" y="4094627"/>
              <a:ext cx="1358948" cy="518767"/>
            </a:xfrm>
            <a:custGeom>
              <a:rect b="b" l="l" r="r" t="t"/>
              <a:pathLst>
                <a:path extrusionOk="0" h="175259" w="459104">
                  <a:moveTo>
                    <a:pt x="87630" y="0"/>
                  </a:moveTo>
                  <a:cubicBezTo>
                    <a:pt x="136208" y="0"/>
                    <a:pt x="175260" y="39053"/>
                    <a:pt x="175260" y="87630"/>
                  </a:cubicBezTo>
                  <a:cubicBezTo>
                    <a:pt x="175260" y="136208"/>
                    <a:pt x="136208" y="175260"/>
                    <a:pt x="87630" y="175260"/>
                  </a:cubicBezTo>
                  <a:cubicBezTo>
                    <a:pt x="39053" y="175260"/>
                    <a:pt x="0" y="136208"/>
                    <a:pt x="0" y="87630"/>
                  </a:cubicBezTo>
                  <a:cubicBezTo>
                    <a:pt x="0" y="40005"/>
                    <a:pt x="39053" y="0"/>
                    <a:pt x="87630" y="0"/>
                  </a:cubicBezTo>
                  <a:lnTo>
                    <a:pt x="87630" y="0"/>
                  </a:lnTo>
                  <a:close/>
                  <a:moveTo>
                    <a:pt x="371475" y="0"/>
                  </a:moveTo>
                  <a:cubicBezTo>
                    <a:pt x="420053" y="0"/>
                    <a:pt x="459105" y="39053"/>
                    <a:pt x="459105" y="87630"/>
                  </a:cubicBezTo>
                  <a:cubicBezTo>
                    <a:pt x="459105" y="136208"/>
                    <a:pt x="420053" y="175260"/>
                    <a:pt x="371475" y="175260"/>
                  </a:cubicBezTo>
                  <a:cubicBezTo>
                    <a:pt x="322897" y="175260"/>
                    <a:pt x="283845" y="136208"/>
                    <a:pt x="283845" y="87630"/>
                  </a:cubicBezTo>
                  <a:cubicBezTo>
                    <a:pt x="283845" y="40005"/>
                    <a:pt x="322897" y="0"/>
                    <a:pt x="371475" y="0"/>
                  </a:cubicBezTo>
                  <a:close/>
                </a:path>
              </a:pathLst>
            </a:custGeom>
            <a:solidFill>
              <a:srgbClr val="B1906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" name="Google Shape;208;p7"/>
            <p:cNvSpPr/>
            <p:nvPr/>
          </p:nvSpPr>
          <p:spPr>
            <a:xfrm>
              <a:off x="5321082" y="4227061"/>
              <a:ext cx="1192605" cy="253898"/>
            </a:xfrm>
            <a:custGeom>
              <a:rect b="b" l="l" r="r" t="t"/>
              <a:pathLst>
                <a:path extrusionOk="0" h="121920" w="402907">
                  <a:moveTo>
                    <a:pt x="61913" y="0"/>
                  </a:moveTo>
                  <a:lnTo>
                    <a:pt x="341947" y="0"/>
                  </a:lnTo>
                  <a:cubicBezTo>
                    <a:pt x="375285" y="0"/>
                    <a:pt x="402907" y="27623"/>
                    <a:pt x="402907" y="60960"/>
                  </a:cubicBezTo>
                  <a:lnTo>
                    <a:pt x="402907" y="60960"/>
                  </a:lnTo>
                  <a:cubicBezTo>
                    <a:pt x="402907" y="94298"/>
                    <a:pt x="375285" y="121920"/>
                    <a:pt x="341947" y="121920"/>
                  </a:cubicBezTo>
                  <a:lnTo>
                    <a:pt x="60960" y="121920"/>
                  </a:lnTo>
                  <a:cubicBezTo>
                    <a:pt x="27622" y="121920"/>
                    <a:pt x="0" y="94298"/>
                    <a:pt x="0" y="60960"/>
                  </a:cubicBezTo>
                  <a:lnTo>
                    <a:pt x="0" y="60960"/>
                  </a:lnTo>
                  <a:cubicBezTo>
                    <a:pt x="952" y="27623"/>
                    <a:pt x="28575" y="0"/>
                    <a:pt x="61913" y="0"/>
                  </a:cubicBezTo>
                  <a:close/>
                </a:path>
              </a:pathLst>
            </a:custGeom>
            <a:solidFill>
              <a:srgbClr val="CAB39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" name="Google Shape;209;p7"/>
            <p:cNvSpPr/>
            <p:nvPr/>
          </p:nvSpPr>
          <p:spPr>
            <a:xfrm>
              <a:off x="5578885" y="4287157"/>
              <a:ext cx="696390" cy="103146"/>
            </a:xfrm>
            <a:custGeom>
              <a:rect b="b" l="l" r="r" t="t"/>
              <a:pathLst>
                <a:path extrusionOk="0" h="49530" w="235267">
                  <a:moveTo>
                    <a:pt x="24765" y="0"/>
                  </a:moveTo>
                  <a:lnTo>
                    <a:pt x="210503" y="0"/>
                  </a:lnTo>
                  <a:cubicBezTo>
                    <a:pt x="223838" y="0"/>
                    <a:pt x="235267" y="11430"/>
                    <a:pt x="235267" y="24765"/>
                  </a:cubicBezTo>
                  <a:lnTo>
                    <a:pt x="235267" y="24765"/>
                  </a:lnTo>
                  <a:cubicBezTo>
                    <a:pt x="235267" y="38100"/>
                    <a:pt x="223838" y="49530"/>
                    <a:pt x="210503" y="49530"/>
                  </a:cubicBezTo>
                  <a:lnTo>
                    <a:pt x="24765" y="49530"/>
                  </a:lnTo>
                  <a:cubicBezTo>
                    <a:pt x="11430" y="49530"/>
                    <a:pt x="0" y="38100"/>
                    <a:pt x="0" y="24765"/>
                  </a:cubicBezTo>
                  <a:lnTo>
                    <a:pt x="0" y="24765"/>
                  </a:lnTo>
                  <a:cubicBezTo>
                    <a:pt x="0" y="10478"/>
                    <a:pt x="10478" y="0"/>
                    <a:pt x="24765" y="0"/>
                  </a:cubicBezTo>
                  <a:close/>
                </a:path>
              </a:pathLst>
            </a:custGeom>
            <a:solidFill>
              <a:srgbClr val="DFC9B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10" name="Google Shape;210;p7"/>
          <p:cNvGrpSpPr/>
          <p:nvPr/>
        </p:nvGrpSpPr>
        <p:grpSpPr>
          <a:xfrm>
            <a:off x="5237910" y="5390027"/>
            <a:ext cx="1358948" cy="518767"/>
            <a:chOff x="5237910" y="5009027"/>
            <a:chExt cx="1358948" cy="518767"/>
          </a:xfrm>
        </p:grpSpPr>
        <p:sp>
          <p:nvSpPr>
            <p:cNvPr id="211" name="Google Shape;211;p7"/>
            <p:cNvSpPr/>
            <p:nvPr/>
          </p:nvSpPr>
          <p:spPr>
            <a:xfrm>
              <a:off x="5237910" y="5009027"/>
              <a:ext cx="1358948" cy="518767"/>
            </a:xfrm>
            <a:custGeom>
              <a:rect b="b" l="l" r="r" t="t"/>
              <a:pathLst>
                <a:path extrusionOk="0" h="175259" w="459104">
                  <a:moveTo>
                    <a:pt x="87630" y="0"/>
                  </a:moveTo>
                  <a:cubicBezTo>
                    <a:pt x="136208" y="0"/>
                    <a:pt x="175260" y="39053"/>
                    <a:pt x="175260" y="87630"/>
                  </a:cubicBezTo>
                  <a:cubicBezTo>
                    <a:pt x="175260" y="136208"/>
                    <a:pt x="136208" y="175260"/>
                    <a:pt x="87630" y="175260"/>
                  </a:cubicBezTo>
                  <a:cubicBezTo>
                    <a:pt x="39053" y="175260"/>
                    <a:pt x="0" y="136208"/>
                    <a:pt x="0" y="87630"/>
                  </a:cubicBezTo>
                  <a:cubicBezTo>
                    <a:pt x="0" y="40005"/>
                    <a:pt x="39053" y="0"/>
                    <a:pt x="87630" y="0"/>
                  </a:cubicBezTo>
                  <a:lnTo>
                    <a:pt x="87630" y="0"/>
                  </a:lnTo>
                  <a:close/>
                  <a:moveTo>
                    <a:pt x="371475" y="0"/>
                  </a:moveTo>
                  <a:cubicBezTo>
                    <a:pt x="420053" y="0"/>
                    <a:pt x="459105" y="39053"/>
                    <a:pt x="459105" y="87630"/>
                  </a:cubicBezTo>
                  <a:cubicBezTo>
                    <a:pt x="459105" y="136208"/>
                    <a:pt x="420053" y="175260"/>
                    <a:pt x="371475" y="175260"/>
                  </a:cubicBezTo>
                  <a:cubicBezTo>
                    <a:pt x="322897" y="175260"/>
                    <a:pt x="283845" y="136208"/>
                    <a:pt x="283845" y="87630"/>
                  </a:cubicBezTo>
                  <a:cubicBezTo>
                    <a:pt x="283845" y="40005"/>
                    <a:pt x="322897" y="0"/>
                    <a:pt x="371475" y="0"/>
                  </a:cubicBezTo>
                  <a:close/>
                </a:path>
              </a:pathLst>
            </a:custGeom>
            <a:solidFill>
              <a:srgbClr val="B1906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" name="Google Shape;212;p7"/>
            <p:cNvSpPr/>
            <p:nvPr/>
          </p:nvSpPr>
          <p:spPr>
            <a:xfrm>
              <a:off x="5321082" y="5141461"/>
              <a:ext cx="1192605" cy="253898"/>
            </a:xfrm>
            <a:custGeom>
              <a:rect b="b" l="l" r="r" t="t"/>
              <a:pathLst>
                <a:path extrusionOk="0" h="121920" w="402907">
                  <a:moveTo>
                    <a:pt x="61913" y="0"/>
                  </a:moveTo>
                  <a:lnTo>
                    <a:pt x="341947" y="0"/>
                  </a:lnTo>
                  <a:cubicBezTo>
                    <a:pt x="375285" y="0"/>
                    <a:pt x="402907" y="27623"/>
                    <a:pt x="402907" y="60960"/>
                  </a:cubicBezTo>
                  <a:lnTo>
                    <a:pt x="402907" y="60960"/>
                  </a:lnTo>
                  <a:cubicBezTo>
                    <a:pt x="402907" y="94298"/>
                    <a:pt x="375285" y="121920"/>
                    <a:pt x="341947" y="121920"/>
                  </a:cubicBezTo>
                  <a:lnTo>
                    <a:pt x="60960" y="121920"/>
                  </a:lnTo>
                  <a:cubicBezTo>
                    <a:pt x="27622" y="121920"/>
                    <a:pt x="0" y="94298"/>
                    <a:pt x="0" y="60960"/>
                  </a:cubicBezTo>
                  <a:lnTo>
                    <a:pt x="0" y="60960"/>
                  </a:lnTo>
                  <a:cubicBezTo>
                    <a:pt x="952" y="27623"/>
                    <a:pt x="28575" y="0"/>
                    <a:pt x="61913" y="0"/>
                  </a:cubicBezTo>
                  <a:close/>
                </a:path>
              </a:pathLst>
            </a:custGeom>
            <a:solidFill>
              <a:srgbClr val="CAB39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" name="Google Shape;213;p7"/>
            <p:cNvSpPr/>
            <p:nvPr/>
          </p:nvSpPr>
          <p:spPr>
            <a:xfrm>
              <a:off x="5578885" y="5201557"/>
              <a:ext cx="696390" cy="103146"/>
            </a:xfrm>
            <a:custGeom>
              <a:rect b="b" l="l" r="r" t="t"/>
              <a:pathLst>
                <a:path extrusionOk="0" h="49530" w="235267">
                  <a:moveTo>
                    <a:pt x="24765" y="0"/>
                  </a:moveTo>
                  <a:lnTo>
                    <a:pt x="210503" y="0"/>
                  </a:lnTo>
                  <a:cubicBezTo>
                    <a:pt x="223838" y="0"/>
                    <a:pt x="235267" y="11430"/>
                    <a:pt x="235267" y="24765"/>
                  </a:cubicBezTo>
                  <a:lnTo>
                    <a:pt x="235267" y="24765"/>
                  </a:lnTo>
                  <a:cubicBezTo>
                    <a:pt x="235267" y="38100"/>
                    <a:pt x="223838" y="49530"/>
                    <a:pt x="210503" y="49530"/>
                  </a:cubicBezTo>
                  <a:lnTo>
                    <a:pt x="24765" y="49530"/>
                  </a:lnTo>
                  <a:cubicBezTo>
                    <a:pt x="11430" y="49530"/>
                    <a:pt x="0" y="38100"/>
                    <a:pt x="0" y="24765"/>
                  </a:cubicBezTo>
                  <a:lnTo>
                    <a:pt x="0" y="24765"/>
                  </a:lnTo>
                  <a:cubicBezTo>
                    <a:pt x="0" y="10478"/>
                    <a:pt x="10478" y="0"/>
                    <a:pt x="24765" y="0"/>
                  </a:cubicBezTo>
                  <a:close/>
                </a:path>
              </a:pathLst>
            </a:custGeom>
            <a:solidFill>
              <a:srgbClr val="DFC9B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14" name="Google Shape;214;p7"/>
          <p:cNvSpPr/>
          <p:nvPr/>
        </p:nvSpPr>
        <p:spPr>
          <a:xfrm>
            <a:off x="6733992" y="1464050"/>
            <a:ext cx="4084808" cy="4401082"/>
          </a:xfrm>
          <a:custGeom>
            <a:rect b="b" l="l" r="r" t="t"/>
            <a:pathLst>
              <a:path extrusionOk="0" h="1486852" w="940117">
                <a:moveTo>
                  <a:pt x="24765" y="204788"/>
                </a:moveTo>
                <a:cubicBezTo>
                  <a:pt x="321945" y="204788"/>
                  <a:pt x="619125" y="204788"/>
                  <a:pt x="915352" y="204788"/>
                </a:cubicBezTo>
                <a:cubicBezTo>
                  <a:pt x="928688" y="204788"/>
                  <a:pt x="940118" y="216217"/>
                  <a:pt x="940118" y="229552"/>
                </a:cubicBezTo>
                <a:lnTo>
                  <a:pt x="940118" y="229552"/>
                </a:lnTo>
                <a:cubicBezTo>
                  <a:pt x="940118" y="242888"/>
                  <a:pt x="928688" y="254317"/>
                  <a:pt x="915352" y="254317"/>
                </a:cubicBezTo>
                <a:cubicBezTo>
                  <a:pt x="618173" y="254317"/>
                  <a:pt x="320993" y="254317"/>
                  <a:pt x="24765" y="254317"/>
                </a:cubicBezTo>
                <a:cubicBezTo>
                  <a:pt x="11430" y="254317"/>
                  <a:pt x="0" y="242888"/>
                  <a:pt x="0" y="229552"/>
                </a:cubicBezTo>
                <a:lnTo>
                  <a:pt x="0" y="229552"/>
                </a:lnTo>
                <a:cubicBezTo>
                  <a:pt x="0" y="216217"/>
                  <a:pt x="11430" y="204788"/>
                  <a:pt x="24765" y="204788"/>
                </a:cubicBezTo>
                <a:lnTo>
                  <a:pt x="24765" y="204788"/>
                </a:lnTo>
                <a:close/>
                <a:moveTo>
                  <a:pt x="24765" y="0"/>
                </a:moveTo>
                <a:lnTo>
                  <a:pt x="915352" y="0"/>
                </a:lnTo>
                <a:cubicBezTo>
                  <a:pt x="928688" y="0"/>
                  <a:pt x="940118" y="11430"/>
                  <a:pt x="940118" y="24765"/>
                </a:cubicBezTo>
                <a:lnTo>
                  <a:pt x="940118" y="24765"/>
                </a:lnTo>
                <a:cubicBezTo>
                  <a:pt x="940118" y="38100"/>
                  <a:pt x="928688" y="49530"/>
                  <a:pt x="915352" y="49530"/>
                </a:cubicBezTo>
                <a:lnTo>
                  <a:pt x="24765" y="49530"/>
                </a:lnTo>
                <a:cubicBezTo>
                  <a:pt x="11430" y="49530"/>
                  <a:pt x="0" y="38100"/>
                  <a:pt x="0" y="24765"/>
                </a:cubicBezTo>
                <a:lnTo>
                  <a:pt x="0" y="24765"/>
                </a:lnTo>
                <a:cubicBezTo>
                  <a:pt x="0" y="10477"/>
                  <a:pt x="11430" y="0"/>
                  <a:pt x="24765" y="0"/>
                </a:cubicBezTo>
                <a:lnTo>
                  <a:pt x="24765" y="0"/>
                </a:lnTo>
                <a:close/>
                <a:moveTo>
                  <a:pt x="24765" y="410527"/>
                </a:moveTo>
                <a:cubicBezTo>
                  <a:pt x="321945" y="410527"/>
                  <a:pt x="619125" y="410527"/>
                  <a:pt x="915352" y="410527"/>
                </a:cubicBezTo>
                <a:cubicBezTo>
                  <a:pt x="928688" y="410527"/>
                  <a:pt x="940118" y="421957"/>
                  <a:pt x="940118" y="435292"/>
                </a:cubicBezTo>
                <a:lnTo>
                  <a:pt x="940118" y="435292"/>
                </a:lnTo>
                <a:cubicBezTo>
                  <a:pt x="940118" y="448627"/>
                  <a:pt x="928688" y="460057"/>
                  <a:pt x="915352" y="460057"/>
                </a:cubicBezTo>
                <a:cubicBezTo>
                  <a:pt x="618173" y="460057"/>
                  <a:pt x="320993" y="460057"/>
                  <a:pt x="24765" y="460057"/>
                </a:cubicBezTo>
                <a:cubicBezTo>
                  <a:pt x="11430" y="460057"/>
                  <a:pt x="0" y="448627"/>
                  <a:pt x="0" y="435292"/>
                </a:cubicBezTo>
                <a:lnTo>
                  <a:pt x="0" y="435292"/>
                </a:lnTo>
                <a:cubicBezTo>
                  <a:pt x="0" y="421005"/>
                  <a:pt x="11430" y="410527"/>
                  <a:pt x="24765" y="410527"/>
                </a:cubicBezTo>
                <a:lnTo>
                  <a:pt x="24765" y="410527"/>
                </a:lnTo>
                <a:close/>
                <a:moveTo>
                  <a:pt x="24765" y="615315"/>
                </a:moveTo>
                <a:cubicBezTo>
                  <a:pt x="321945" y="615315"/>
                  <a:pt x="619125" y="615315"/>
                  <a:pt x="915352" y="615315"/>
                </a:cubicBezTo>
                <a:cubicBezTo>
                  <a:pt x="928688" y="615315"/>
                  <a:pt x="940118" y="626745"/>
                  <a:pt x="940118" y="640080"/>
                </a:cubicBezTo>
                <a:lnTo>
                  <a:pt x="940118" y="640080"/>
                </a:lnTo>
                <a:cubicBezTo>
                  <a:pt x="940118" y="653415"/>
                  <a:pt x="928688" y="664845"/>
                  <a:pt x="915352" y="664845"/>
                </a:cubicBezTo>
                <a:cubicBezTo>
                  <a:pt x="618173" y="664845"/>
                  <a:pt x="320993" y="664845"/>
                  <a:pt x="24765" y="664845"/>
                </a:cubicBezTo>
                <a:cubicBezTo>
                  <a:pt x="11430" y="664845"/>
                  <a:pt x="0" y="653415"/>
                  <a:pt x="0" y="640080"/>
                </a:cubicBezTo>
                <a:lnTo>
                  <a:pt x="0" y="640080"/>
                </a:lnTo>
                <a:cubicBezTo>
                  <a:pt x="0" y="626745"/>
                  <a:pt x="11430" y="615315"/>
                  <a:pt x="24765" y="615315"/>
                </a:cubicBezTo>
                <a:lnTo>
                  <a:pt x="24765" y="615315"/>
                </a:lnTo>
                <a:close/>
                <a:moveTo>
                  <a:pt x="24765" y="821055"/>
                </a:moveTo>
                <a:cubicBezTo>
                  <a:pt x="321945" y="821055"/>
                  <a:pt x="619125" y="821055"/>
                  <a:pt x="915352" y="821055"/>
                </a:cubicBezTo>
                <a:cubicBezTo>
                  <a:pt x="928688" y="821055"/>
                  <a:pt x="940118" y="832485"/>
                  <a:pt x="940118" y="845820"/>
                </a:cubicBezTo>
                <a:lnTo>
                  <a:pt x="940118" y="845820"/>
                </a:lnTo>
                <a:cubicBezTo>
                  <a:pt x="940118" y="859155"/>
                  <a:pt x="928688" y="870585"/>
                  <a:pt x="915352" y="870585"/>
                </a:cubicBezTo>
                <a:cubicBezTo>
                  <a:pt x="618173" y="870585"/>
                  <a:pt x="320993" y="870585"/>
                  <a:pt x="24765" y="870585"/>
                </a:cubicBezTo>
                <a:cubicBezTo>
                  <a:pt x="11430" y="870585"/>
                  <a:pt x="0" y="859155"/>
                  <a:pt x="0" y="845820"/>
                </a:cubicBezTo>
                <a:lnTo>
                  <a:pt x="0" y="845820"/>
                </a:lnTo>
                <a:cubicBezTo>
                  <a:pt x="0" y="831532"/>
                  <a:pt x="11430" y="821055"/>
                  <a:pt x="24765" y="821055"/>
                </a:cubicBezTo>
                <a:lnTo>
                  <a:pt x="24765" y="821055"/>
                </a:lnTo>
                <a:close/>
                <a:moveTo>
                  <a:pt x="24765" y="1025842"/>
                </a:moveTo>
                <a:cubicBezTo>
                  <a:pt x="321945" y="1025842"/>
                  <a:pt x="619125" y="1025842"/>
                  <a:pt x="915352" y="1025842"/>
                </a:cubicBezTo>
                <a:cubicBezTo>
                  <a:pt x="928688" y="1025842"/>
                  <a:pt x="940118" y="1037272"/>
                  <a:pt x="940118" y="1050607"/>
                </a:cubicBezTo>
                <a:lnTo>
                  <a:pt x="940118" y="1050607"/>
                </a:lnTo>
                <a:cubicBezTo>
                  <a:pt x="940118" y="1063942"/>
                  <a:pt x="928688" y="1075373"/>
                  <a:pt x="915352" y="1075373"/>
                </a:cubicBezTo>
                <a:cubicBezTo>
                  <a:pt x="618173" y="1075373"/>
                  <a:pt x="320993" y="1075373"/>
                  <a:pt x="24765" y="1075373"/>
                </a:cubicBezTo>
                <a:cubicBezTo>
                  <a:pt x="11430" y="1075373"/>
                  <a:pt x="0" y="1063942"/>
                  <a:pt x="0" y="1050607"/>
                </a:cubicBezTo>
                <a:lnTo>
                  <a:pt x="0" y="1050607"/>
                </a:lnTo>
                <a:cubicBezTo>
                  <a:pt x="0" y="1037272"/>
                  <a:pt x="11430" y="1025842"/>
                  <a:pt x="24765" y="1025842"/>
                </a:cubicBezTo>
                <a:lnTo>
                  <a:pt x="24765" y="1025842"/>
                </a:lnTo>
                <a:close/>
                <a:moveTo>
                  <a:pt x="24765" y="1231582"/>
                </a:moveTo>
                <a:cubicBezTo>
                  <a:pt x="321945" y="1231582"/>
                  <a:pt x="619125" y="1231582"/>
                  <a:pt x="915352" y="1231582"/>
                </a:cubicBezTo>
                <a:cubicBezTo>
                  <a:pt x="928688" y="1231582"/>
                  <a:pt x="940118" y="1243013"/>
                  <a:pt x="940118" y="1256348"/>
                </a:cubicBezTo>
                <a:lnTo>
                  <a:pt x="940118" y="1256348"/>
                </a:lnTo>
                <a:cubicBezTo>
                  <a:pt x="940118" y="1269682"/>
                  <a:pt x="928688" y="1281113"/>
                  <a:pt x="915352" y="1281113"/>
                </a:cubicBezTo>
                <a:cubicBezTo>
                  <a:pt x="618173" y="1281113"/>
                  <a:pt x="320993" y="1281113"/>
                  <a:pt x="24765" y="1281113"/>
                </a:cubicBezTo>
                <a:cubicBezTo>
                  <a:pt x="11430" y="1281113"/>
                  <a:pt x="0" y="1269682"/>
                  <a:pt x="0" y="1256348"/>
                </a:cubicBezTo>
                <a:lnTo>
                  <a:pt x="0" y="1256348"/>
                </a:lnTo>
                <a:cubicBezTo>
                  <a:pt x="0" y="1243013"/>
                  <a:pt x="11430" y="1231582"/>
                  <a:pt x="24765" y="1231582"/>
                </a:cubicBezTo>
                <a:lnTo>
                  <a:pt x="24765" y="1231582"/>
                </a:lnTo>
                <a:close/>
                <a:moveTo>
                  <a:pt x="24765" y="1437323"/>
                </a:moveTo>
                <a:lnTo>
                  <a:pt x="915352" y="1437323"/>
                </a:lnTo>
                <a:cubicBezTo>
                  <a:pt x="928688" y="1437323"/>
                  <a:pt x="940118" y="1448752"/>
                  <a:pt x="940118" y="1462088"/>
                </a:cubicBezTo>
                <a:lnTo>
                  <a:pt x="940118" y="1462088"/>
                </a:lnTo>
                <a:cubicBezTo>
                  <a:pt x="940118" y="1475423"/>
                  <a:pt x="928688" y="1486852"/>
                  <a:pt x="915352" y="1486852"/>
                </a:cubicBezTo>
                <a:lnTo>
                  <a:pt x="24765" y="1486852"/>
                </a:lnTo>
                <a:cubicBezTo>
                  <a:pt x="11430" y="1486852"/>
                  <a:pt x="0" y="1475423"/>
                  <a:pt x="0" y="1462088"/>
                </a:cubicBezTo>
                <a:lnTo>
                  <a:pt x="0" y="1462088"/>
                </a:lnTo>
                <a:cubicBezTo>
                  <a:pt x="0" y="1447800"/>
                  <a:pt x="11430" y="1437323"/>
                  <a:pt x="24765" y="1437323"/>
                </a:cubicBezTo>
                <a:close/>
              </a:path>
            </a:pathLst>
          </a:custGeom>
          <a:solidFill>
            <a:srgbClr val="F6E2C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15" name="Google Shape;215;p7"/>
          <p:cNvGrpSpPr/>
          <p:nvPr/>
        </p:nvGrpSpPr>
        <p:grpSpPr>
          <a:xfrm rot="-1341854">
            <a:off x="10561175" y="2302298"/>
            <a:ext cx="957510" cy="4380680"/>
            <a:chOff x="8286350" y="2240498"/>
            <a:chExt cx="957493" cy="4380603"/>
          </a:xfrm>
        </p:grpSpPr>
        <p:sp>
          <p:nvSpPr>
            <p:cNvPr id="216" name="Google Shape;216;p7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" name="Google Shape;217;p7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" name="Google Shape;218;p7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" name="Google Shape;219;p7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" name="Google Shape;220;p7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rgbClr val="CD2C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" name="Google Shape;221;p7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" name="Google Shape;222;p7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" name="Google Shape;223;p7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24" name="Google Shape;224;p7"/>
          <p:cNvGrpSpPr/>
          <p:nvPr/>
        </p:nvGrpSpPr>
        <p:grpSpPr>
          <a:xfrm rot="10800000">
            <a:off x="261475" y="459773"/>
            <a:ext cx="957493" cy="4380603"/>
            <a:chOff x="8286350" y="2240498"/>
            <a:chExt cx="957493" cy="4380603"/>
          </a:xfrm>
        </p:grpSpPr>
        <p:sp>
          <p:nvSpPr>
            <p:cNvPr id="225" name="Google Shape;225;p7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" name="Google Shape;226;p7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" name="Google Shape;227;p7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" name="Google Shape;228;p7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" name="Google Shape;229;p7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rgbClr val="CD2C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" name="Google Shape;230;p7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" name="Google Shape;231;p7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" name="Google Shape;232;p7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33" name="Google Shape;233;p7"/>
          <p:cNvSpPr txBox="1"/>
          <p:nvPr>
            <p:ph idx="1" type="body"/>
          </p:nvPr>
        </p:nvSpPr>
        <p:spPr>
          <a:xfrm>
            <a:off x="1338975" y="1938125"/>
            <a:ext cx="3688500" cy="3927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234" name="Google Shape;234;p7"/>
          <p:cNvSpPr txBox="1"/>
          <p:nvPr>
            <p:ph idx="2" type="body"/>
          </p:nvPr>
        </p:nvSpPr>
        <p:spPr>
          <a:xfrm>
            <a:off x="6672975" y="1938125"/>
            <a:ext cx="3688500" cy="3927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235" name="Google Shape;235;p7"/>
          <p:cNvSpPr txBox="1"/>
          <p:nvPr>
            <p:ph idx="3" type="subTitle"/>
          </p:nvPr>
        </p:nvSpPr>
        <p:spPr>
          <a:xfrm>
            <a:off x="1134667" y="1033567"/>
            <a:ext cx="3989700" cy="717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4000"/>
              <a:buFont typeface="Just Another Hand"/>
              <a:buNone/>
              <a:defRPr sz="4000">
                <a:latin typeface="Just Another Hand"/>
                <a:ea typeface="Just Another Hand"/>
                <a:cs typeface="Just Another Hand"/>
                <a:sym typeface="Just Another Hand"/>
              </a:defRPr>
            </a:lvl1pPr>
            <a:lvl2pPr lvl="1" rtl="0" algn="ctr">
              <a:spcBef>
                <a:spcPts val="2100"/>
              </a:spcBef>
              <a:spcAft>
                <a:spcPts val="0"/>
              </a:spcAft>
              <a:buSzPts val="4000"/>
              <a:buFont typeface="Just Another Hand"/>
              <a:buNone/>
              <a:defRPr sz="4000">
                <a:latin typeface="Just Another Hand"/>
                <a:ea typeface="Just Another Hand"/>
                <a:cs typeface="Just Another Hand"/>
                <a:sym typeface="Just Another Hand"/>
              </a:defRPr>
            </a:lvl2pPr>
            <a:lvl3pPr lvl="2" rtl="0" algn="ctr">
              <a:spcBef>
                <a:spcPts val="2100"/>
              </a:spcBef>
              <a:spcAft>
                <a:spcPts val="0"/>
              </a:spcAft>
              <a:buSzPts val="4000"/>
              <a:buFont typeface="Just Another Hand"/>
              <a:buNone/>
              <a:defRPr sz="4000">
                <a:latin typeface="Just Another Hand"/>
                <a:ea typeface="Just Another Hand"/>
                <a:cs typeface="Just Another Hand"/>
                <a:sym typeface="Just Another Hand"/>
              </a:defRPr>
            </a:lvl3pPr>
            <a:lvl4pPr lvl="3" rtl="0" algn="ctr">
              <a:spcBef>
                <a:spcPts val="2100"/>
              </a:spcBef>
              <a:spcAft>
                <a:spcPts val="0"/>
              </a:spcAft>
              <a:buSzPts val="4000"/>
              <a:buFont typeface="Just Another Hand"/>
              <a:buNone/>
              <a:defRPr sz="4000">
                <a:latin typeface="Just Another Hand"/>
                <a:ea typeface="Just Another Hand"/>
                <a:cs typeface="Just Another Hand"/>
                <a:sym typeface="Just Another Hand"/>
              </a:defRPr>
            </a:lvl4pPr>
            <a:lvl5pPr lvl="4" rtl="0" algn="ctr">
              <a:spcBef>
                <a:spcPts val="2100"/>
              </a:spcBef>
              <a:spcAft>
                <a:spcPts val="0"/>
              </a:spcAft>
              <a:buSzPts val="4000"/>
              <a:buFont typeface="Just Another Hand"/>
              <a:buNone/>
              <a:defRPr sz="4000">
                <a:latin typeface="Just Another Hand"/>
                <a:ea typeface="Just Another Hand"/>
                <a:cs typeface="Just Another Hand"/>
                <a:sym typeface="Just Another Hand"/>
              </a:defRPr>
            </a:lvl5pPr>
            <a:lvl6pPr lvl="5" rtl="0" algn="ctr">
              <a:spcBef>
                <a:spcPts val="2100"/>
              </a:spcBef>
              <a:spcAft>
                <a:spcPts val="0"/>
              </a:spcAft>
              <a:buSzPts val="4000"/>
              <a:buFont typeface="Just Another Hand"/>
              <a:buNone/>
              <a:defRPr sz="4000">
                <a:latin typeface="Just Another Hand"/>
                <a:ea typeface="Just Another Hand"/>
                <a:cs typeface="Just Another Hand"/>
                <a:sym typeface="Just Another Hand"/>
              </a:defRPr>
            </a:lvl6pPr>
            <a:lvl7pPr lvl="6" rtl="0" algn="ctr">
              <a:spcBef>
                <a:spcPts val="2100"/>
              </a:spcBef>
              <a:spcAft>
                <a:spcPts val="0"/>
              </a:spcAft>
              <a:buSzPts val="4000"/>
              <a:buFont typeface="Just Another Hand"/>
              <a:buNone/>
              <a:defRPr sz="4000">
                <a:latin typeface="Just Another Hand"/>
                <a:ea typeface="Just Another Hand"/>
                <a:cs typeface="Just Another Hand"/>
                <a:sym typeface="Just Another Hand"/>
              </a:defRPr>
            </a:lvl7pPr>
            <a:lvl8pPr lvl="7" rtl="0" algn="ctr">
              <a:spcBef>
                <a:spcPts val="2100"/>
              </a:spcBef>
              <a:spcAft>
                <a:spcPts val="0"/>
              </a:spcAft>
              <a:buSzPts val="4000"/>
              <a:buFont typeface="Just Another Hand"/>
              <a:buNone/>
              <a:defRPr sz="4000">
                <a:latin typeface="Just Another Hand"/>
                <a:ea typeface="Just Another Hand"/>
                <a:cs typeface="Just Another Hand"/>
                <a:sym typeface="Just Another Hand"/>
              </a:defRPr>
            </a:lvl8pPr>
            <a:lvl9pPr lvl="8" rtl="0" algn="ctr">
              <a:spcBef>
                <a:spcPts val="2100"/>
              </a:spcBef>
              <a:spcAft>
                <a:spcPts val="2100"/>
              </a:spcAft>
              <a:buSzPts val="4000"/>
              <a:buFont typeface="Just Another Hand"/>
              <a:buNone/>
              <a:defRPr sz="4000">
                <a:latin typeface="Just Another Hand"/>
                <a:ea typeface="Just Another Hand"/>
                <a:cs typeface="Just Another Hand"/>
                <a:sym typeface="Just Another Hand"/>
              </a:defRPr>
            </a:lvl9pPr>
          </a:lstStyle>
          <a:p/>
        </p:txBody>
      </p:sp>
      <p:sp>
        <p:nvSpPr>
          <p:cNvPr id="236" name="Google Shape;236;p7"/>
          <p:cNvSpPr txBox="1"/>
          <p:nvPr>
            <p:ph idx="4" type="subTitle"/>
          </p:nvPr>
        </p:nvSpPr>
        <p:spPr>
          <a:xfrm>
            <a:off x="6782267" y="1033567"/>
            <a:ext cx="3989700" cy="717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4000"/>
              <a:buFont typeface="Just Another Hand"/>
              <a:buNone/>
              <a:defRPr sz="4000">
                <a:latin typeface="Just Another Hand"/>
                <a:ea typeface="Just Another Hand"/>
                <a:cs typeface="Just Another Hand"/>
                <a:sym typeface="Just Another Hand"/>
              </a:defRPr>
            </a:lvl1pPr>
            <a:lvl2pPr lvl="1" rtl="0" algn="ctr">
              <a:spcBef>
                <a:spcPts val="2100"/>
              </a:spcBef>
              <a:spcAft>
                <a:spcPts val="0"/>
              </a:spcAft>
              <a:buSzPts val="4000"/>
              <a:buFont typeface="Just Another Hand"/>
              <a:buNone/>
              <a:defRPr sz="4000">
                <a:latin typeface="Just Another Hand"/>
                <a:ea typeface="Just Another Hand"/>
                <a:cs typeface="Just Another Hand"/>
                <a:sym typeface="Just Another Hand"/>
              </a:defRPr>
            </a:lvl2pPr>
            <a:lvl3pPr lvl="2" rtl="0" algn="ctr">
              <a:spcBef>
                <a:spcPts val="2100"/>
              </a:spcBef>
              <a:spcAft>
                <a:spcPts val="0"/>
              </a:spcAft>
              <a:buSzPts val="4000"/>
              <a:buFont typeface="Just Another Hand"/>
              <a:buNone/>
              <a:defRPr sz="4000">
                <a:latin typeface="Just Another Hand"/>
                <a:ea typeface="Just Another Hand"/>
                <a:cs typeface="Just Another Hand"/>
                <a:sym typeface="Just Another Hand"/>
              </a:defRPr>
            </a:lvl3pPr>
            <a:lvl4pPr lvl="3" rtl="0" algn="ctr">
              <a:spcBef>
                <a:spcPts val="2100"/>
              </a:spcBef>
              <a:spcAft>
                <a:spcPts val="0"/>
              </a:spcAft>
              <a:buSzPts val="4000"/>
              <a:buFont typeface="Just Another Hand"/>
              <a:buNone/>
              <a:defRPr sz="4000">
                <a:latin typeface="Just Another Hand"/>
                <a:ea typeface="Just Another Hand"/>
                <a:cs typeface="Just Another Hand"/>
                <a:sym typeface="Just Another Hand"/>
              </a:defRPr>
            </a:lvl4pPr>
            <a:lvl5pPr lvl="4" rtl="0" algn="ctr">
              <a:spcBef>
                <a:spcPts val="2100"/>
              </a:spcBef>
              <a:spcAft>
                <a:spcPts val="0"/>
              </a:spcAft>
              <a:buSzPts val="4000"/>
              <a:buFont typeface="Just Another Hand"/>
              <a:buNone/>
              <a:defRPr sz="4000">
                <a:latin typeface="Just Another Hand"/>
                <a:ea typeface="Just Another Hand"/>
                <a:cs typeface="Just Another Hand"/>
                <a:sym typeface="Just Another Hand"/>
              </a:defRPr>
            </a:lvl5pPr>
            <a:lvl6pPr lvl="5" rtl="0" algn="ctr">
              <a:spcBef>
                <a:spcPts val="2100"/>
              </a:spcBef>
              <a:spcAft>
                <a:spcPts val="0"/>
              </a:spcAft>
              <a:buSzPts val="4000"/>
              <a:buFont typeface="Just Another Hand"/>
              <a:buNone/>
              <a:defRPr sz="4000">
                <a:latin typeface="Just Another Hand"/>
                <a:ea typeface="Just Another Hand"/>
                <a:cs typeface="Just Another Hand"/>
                <a:sym typeface="Just Another Hand"/>
              </a:defRPr>
            </a:lvl6pPr>
            <a:lvl7pPr lvl="6" rtl="0" algn="ctr">
              <a:spcBef>
                <a:spcPts val="2100"/>
              </a:spcBef>
              <a:spcAft>
                <a:spcPts val="0"/>
              </a:spcAft>
              <a:buSzPts val="4000"/>
              <a:buFont typeface="Just Another Hand"/>
              <a:buNone/>
              <a:defRPr sz="4000">
                <a:latin typeface="Just Another Hand"/>
                <a:ea typeface="Just Another Hand"/>
                <a:cs typeface="Just Another Hand"/>
                <a:sym typeface="Just Another Hand"/>
              </a:defRPr>
            </a:lvl7pPr>
            <a:lvl8pPr lvl="7" rtl="0" algn="ctr">
              <a:spcBef>
                <a:spcPts val="2100"/>
              </a:spcBef>
              <a:spcAft>
                <a:spcPts val="0"/>
              </a:spcAft>
              <a:buSzPts val="4000"/>
              <a:buFont typeface="Just Another Hand"/>
              <a:buNone/>
              <a:defRPr sz="4000">
                <a:latin typeface="Just Another Hand"/>
                <a:ea typeface="Just Another Hand"/>
                <a:cs typeface="Just Another Hand"/>
                <a:sym typeface="Just Another Hand"/>
              </a:defRPr>
            </a:lvl8pPr>
            <a:lvl9pPr lvl="8" rtl="0" algn="ctr">
              <a:spcBef>
                <a:spcPts val="2100"/>
              </a:spcBef>
              <a:spcAft>
                <a:spcPts val="2100"/>
              </a:spcAft>
              <a:buSzPts val="4000"/>
              <a:buFont typeface="Just Another Hand"/>
              <a:buNone/>
              <a:defRPr sz="4000">
                <a:latin typeface="Just Another Hand"/>
                <a:ea typeface="Just Another Hand"/>
                <a:cs typeface="Just Another Hand"/>
                <a:sym typeface="Just Another Hand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6 Two columns">
  <p:cSld name="CUSTOM_4">
    <p:spTree>
      <p:nvGrpSpPr>
        <p:cNvPr id="237" name="Shape 2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8" name="Google Shape;238;p8"/>
          <p:cNvSpPr/>
          <p:nvPr/>
        </p:nvSpPr>
        <p:spPr>
          <a:xfrm rot="-6455144">
            <a:off x="1080942" y="-1579124"/>
            <a:ext cx="9764768" cy="11500344"/>
          </a:xfrm>
          <a:custGeom>
            <a:rect b="b" l="l" r="r" t="t"/>
            <a:pathLst>
              <a:path extrusionOk="0" h="1925002" w="1634490">
                <a:moveTo>
                  <a:pt x="444818" y="0"/>
                </a:moveTo>
                <a:lnTo>
                  <a:pt x="1634490" y="338138"/>
                </a:lnTo>
                <a:lnTo>
                  <a:pt x="1612582" y="414338"/>
                </a:lnTo>
                <a:lnTo>
                  <a:pt x="1563053" y="400050"/>
                </a:lnTo>
                <a:cubicBezTo>
                  <a:pt x="1559243" y="384810"/>
                  <a:pt x="1546860" y="372428"/>
                  <a:pt x="1530668" y="367665"/>
                </a:cubicBezTo>
                <a:cubicBezTo>
                  <a:pt x="1505903" y="360997"/>
                  <a:pt x="1480185" y="375285"/>
                  <a:pt x="1472565" y="400050"/>
                </a:cubicBezTo>
                <a:cubicBezTo>
                  <a:pt x="1465898" y="424815"/>
                  <a:pt x="1480185" y="450533"/>
                  <a:pt x="1504950" y="458153"/>
                </a:cubicBezTo>
                <a:cubicBezTo>
                  <a:pt x="1521143" y="462915"/>
                  <a:pt x="1538288" y="458153"/>
                  <a:pt x="1550670" y="446722"/>
                </a:cubicBezTo>
                <a:lnTo>
                  <a:pt x="1600200" y="461010"/>
                </a:lnTo>
                <a:lnTo>
                  <a:pt x="1564005" y="587693"/>
                </a:lnTo>
                <a:lnTo>
                  <a:pt x="1514475" y="573405"/>
                </a:lnTo>
                <a:cubicBezTo>
                  <a:pt x="1510665" y="558165"/>
                  <a:pt x="1498282" y="545783"/>
                  <a:pt x="1482090" y="541020"/>
                </a:cubicBezTo>
                <a:cubicBezTo>
                  <a:pt x="1457325" y="534353"/>
                  <a:pt x="1431607" y="548640"/>
                  <a:pt x="1423988" y="573405"/>
                </a:cubicBezTo>
                <a:cubicBezTo>
                  <a:pt x="1417320" y="598170"/>
                  <a:pt x="1431607" y="623888"/>
                  <a:pt x="1456373" y="631508"/>
                </a:cubicBezTo>
                <a:cubicBezTo>
                  <a:pt x="1472565" y="636270"/>
                  <a:pt x="1489710" y="631508"/>
                  <a:pt x="1502093" y="620078"/>
                </a:cubicBezTo>
                <a:lnTo>
                  <a:pt x="1551623" y="634365"/>
                </a:lnTo>
                <a:lnTo>
                  <a:pt x="1515428" y="761048"/>
                </a:lnTo>
                <a:lnTo>
                  <a:pt x="1465898" y="746760"/>
                </a:lnTo>
                <a:cubicBezTo>
                  <a:pt x="1462088" y="731520"/>
                  <a:pt x="1449705" y="719138"/>
                  <a:pt x="1433513" y="714375"/>
                </a:cubicBezTo>
                <a:cubicBezTo>
                  <a:pt x="1408748" y="707708"/>
                  <a:pt x="1383030" y="721995"/>
                  <a:pt x="1375410" y="746760"/>
                </a:cubicBezTo>
                <a:cubicBezTo>
                  <a:pt x="1368743" y="771525"/>
                  <a:pt x="1383030" y="797243"/>
                  <a:pt x="1407795" y="804863"/>
                </a:cubicBezTo>
                <a:cubicBezTo>
                  <a:pt x="1423988" y="809625"/>
                  <a:pt x="1441132" y="804863"/>
                  <a:pt x="1453515" y="793433"/>
                </a:cubicBezTo>
                <a:lnTo>
                  <a:pt x="1503045" y="807720"/>
                </a:lnTo>
                <a:lnTo>
                  <a:pt x="1466850" y="934402"/>
                </a:lnTo>
                <a:lnTo>
                  <a:pt x="1417320" y="920115"/>
                </a:lnTo>
                <a:cubicBezTo>
                  <a:pt x="1413510" y="904875"/>
                  <a:pt x="1401128" y="892493"/>
                  <a:pt x="1384935" y="887730"/>
                </a:cubicBezTo>
                <a:cubicBezTo>
                  <a:pt x="1360170" y="881063"/>
                  <a:pt x="1334453" y="895350"/>
                  <a:pt x="1326832" y="920115"/>
                </a:cubicBezTo>
                <a:cubicBezTo>
                  <a:pt x="1320165" y="944880"/>
                  <a:pt x="1334453" y="970598"/>
                  <a:pt x="1359218" y="978218"/>
                </a:cubicBezTo>
                <a:cubicBezTo>
                  <a:pt x="1375410" y="982980"/>
                  <a:pt x="1392555" y="978218"/>
                  <a:pt x="1404938" y="966788"/>
                </a:cubicBezTo>
                <a:lnTo>
                  <a:pt x="1454468" y="981075"/>
                </a:lnTo>
                <a:lnTo>
                  <a:pt x="1418273" y="1107758"/>
                </a:lnTo>
                <a:lnTo>
                  <a:pt x="1368743" y="1093470"/>
                </a:lnTo>
                <a:cubicBezTo>
                  <a:pt x="1364932" y="1078230"/>
                  <a:pt x="1352550" y="1065848"/>
                  <a:pt x="1336357" y="1061085"/>
                </a:cubicBezTo>
                <a:cubicBezTo>
                  <a:pt x="1311593" y="1054418"/>
                  <a:pt x="1285875" y="1068705"/>
                  <a:pt x="1278255" y="1093470"/>
                </a:cubicBezTo>
                <a:cubicBezTo>
                  <a:pt x="1271588" y="1118235"/>
                  <a:pt x="1285875" y="1143953"/>
                  <a:pt x="1310640" y="1151573"/>
                </a:cubicBezTo>
                <a:cubicBezTo>
                  <a:pt x="1326832" y="1156335"/>
                  <a:pt x="1343978" y="1151573"/>
                  <a:pt x="1356360" y="1140143"/>
                </a:cubicBezTo>
                <a:lnTo>
                  <a:pt x="1405890" y="1154430"/>
                </a:lnTo>
                <a:lnTo>
                  <a:pt x="1369695" y="1281113"/>
                </a:lnTo>
                <a:lnTo>
                  <a:pt x="1320165" y="1266825"/>
                </a:lnTo>
                <a:cubicBezTo>
                  <a:pt x="1316355" y="1251585"/>
                  <a:pt x="1303973" y="1239203"/>
                  <a:pt x="1287780" y="1234440"/>
                </a:cubicBezTo>
                <a:cubicBezTo>
                  <a:pt x="1263015" y="1227773"/>
                  <a:pt x="1237298" y="1242060"/>
                  <a:pt x="1229678" y="1266825"/>
                </a:cubicBezTo>
                <a:cubicBezTo>
                  <a:pt x="1223010" y="1291590"/>
                  <a:pt x="1237298" y="1317308"/>
                  <a:pt x="1262063" y="1324928"/>
                </a:cubicBezTo>
                <a:cubicBezTo>
                  <a:pt x="1278255" y="1329690"/>
                  <a:pt x="1295400" y="1324928"/>
                  <a:pt x="1307782" y="1313498"/>
                </a:cubicBezTo>
                <a:lnTo>
                  <a:pt x="1357313" y="1327785"/>
                </a:lnTo>
                <a:lnTo>
                  <a:pt x="1321118" y="1454468"/>
                </a:lnTo>
                <a:lnTo>
                  <a:pt x="1271588" y="1440180"/>
                </a:lnTo>
                <a:cubicBezTo>
                  <a:pt x="1267778" y="1424940"/>
                  <a:pt x="1255395" y="1412558"/>
                  <a:pt x="1239203" y="1407795"/>
                </a:cubicBezTo>
                <a:cubicBezTo>
                  <a:pt x="1214438" y="1401128"/>
                  <a:pt x="1188720" y="1415415"/>
                  <a:pt x="1181100" y="1440180"/>
                </a:cubicBezTo>
                <a:cubicBezTo>
                  <a:pt x="1174432" y="1464945"/>
                  <a:pt x="1188720" y="1490663"/>
                  <a:pt x="1213485" y="1498283"/>
                </a:cubicBezTo>
                <a:cubicBezTo>
                  <a:pt x="1229678" y="1503045"/>
                  <a:pt x="1246823" y="1498283"/>
                  <a:pt x="1259205" y="1486853"/>
                </a:cubicBezTo>
                <a:lnTo>
                  <a:pt x="1308735" y="1501140"/>
                </a:lnTo>
                <a:lnTo>
                  <a:pt x="1272540" y="1627823"/>
                </a:lnTo>
                <a:lnTo>
                  <a:pt x="1223010" y="1613535"/>
                </a:lnTo>
                <a:cubicBezTo>
                  <a:pt x="1219200" y="1598295"/>
                  <a:pt x="1206818" y="1585913"/>
                  <a:pt x="1190625" y="1581150"/>
                </a:cubicBezTo>
                <a:cubicBezTo>
                  <a:pt x="1165860" y="1574483"/>
                  <a:pt x="1140143" y="1588770"/>
                  <a:pt x="1132523" y="1613535"/>
                </a:cubicBezTo>
                <a:cubicBezTo>
                  <a:pt x="1125855" y="1638300"/>
                  <a:pt x="1140143" y="1664018"/>
                  <a:pt x="1164907" y="1671638"/>
                </a:cubicBezTo>
                <a:cubicBezTo>
                  <a:pt x="1181100" y="1676400"/>
                  <a:pt x="1198245" y="1671638"/>
                  <a:pt x="1210628" y="1660208"/>
                </a:cubicBezTo>
                <a:lnTo>
                  <a:pt x="1260157" y="1674495"/>
                </a:lnTo>
                <a:lnTo>
                  <a:pt x="1223963" y="1801178"/>
                </a:lnTo>
                <a:lnTo>
                  <a:pt x="1174432" y="1786890"/>
                </a:lnTo>
                <a:cubicBezTo>
                  <a:pt x="1170623" y="1771650"/>
                  <a:pt x="1158240" y="1759268"/>
                  <a:pt x="1142048" y="1754505"/>
                </a:cubicBezTo>
                <a:cubicBezTo>
                  <a:pt x="1117282" y="1747838"/>
                  <a:pt x="1091565" y="1762125"/>
                  <a:pt x="1083945" y="1786890"/>
                </a:cubicBezTo>
                <a:cubicBezTo>
                  <a:pt x="1077278" y="1811655"/>
                  <a:pt x="1091565" y="1837373"/>
                  <a:pt x="1116330" y="1844993"/>
                </a:cubicBezTo>
                <a:cubicBezTo>
                  <a:pt x="1132523" y="1849755"/>
                  <a:pt x="1149668" y="1844993"/>
                  <a:pt x="1162050" y="1833563"/>
                </a:cubicBezTo>
                <a:lnTo>
                  <a:pt x="1211580" y="1847850"/>
                </a:lnTo>
                <a:lnTo>
                  <a:pt x="1189673" y="1925003"/>
                </a:lnTo>
                <a:lnTo>
                  <a:pt x="0" y="1586865"/>
                </a:lnTo>
                <a:lnTo>
                  <a:pt x="444818" y="0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F9BC6E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39" name="Google Shape;239;p8"/>
          <p:cNvGrpSpPr/>
          <p:nvPr/>
        </p:nvGrpSpPr>
        <p:grpSpPr>
          <a:xfrm rot="9385741">
            <a:off x="59115" y="-1163774"/>
            <a:ext cx="957529" cy="4380768"/>
            <a:chOff x="8286350" y="2240498"/>
            <a:chExt cx="957493" cy="4380603"/>
          </a:xfrm>
        </p:grpSpPr>
        <p:sp>
          <p:nvSpPr>
            <p:cNvPr id="240" name="Google Shape;240;p8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" name="Google Shape;241;p8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" name="Google Shape;242;p8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" name="Google Shape;243;p8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" name="Google Shape;244;p8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rgbClr val="CD2C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" name="Google Shape;245;p8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" name="Google Shape;246;p8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" name="Google Shape;247;p8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8" name="Google Shape;248;p8"/>
          <p:cNvGrpSpPr/>
          <p:nvPr/>
        </p:nvGrpSpPr>
        <p:grpSpPr>
          <a:xfrm rot="1393766">
            <a:off x="-232440" y="4629714"/>
            <a:ext cx="957459" cy="4380446"/>
            <a:chOff x="8286350" y="2240498"/>
            <a:chExt cx="957493" cy="4380603"/>
          </a:xfrm>
        </p:grpSpPr>
        <p:sp>
          <p:nvSpPr>
            <p:cNvPr id="249" name="Google Shape;249;p8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" name="Google Shape;250;p8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" name="Google Shape;251;p8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" name="Google Shape;252;p8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" name="Google Shape;253;p8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rgbClr val="CD2C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" name="Google Shape;254;p8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" name="Google Shape;255;p8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" name="Google Shape;256;p8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7" name="Google Shape;257;p8"/>
          <p:cNvGrpSpPr/>
          <p:nvPr/>
        </p:nvGrpSpPr>
        <p:grpSpPr>
          <a:xfrm rot="-2700000">
            <a:off x="11317752" y="4203511"/>
            <a:ext cx="957484" cy="4380561"/>
            <a:chOff x="8286350" y="2240498"/>
            <a:chExt cx="957493" cy="4380603"/>
          </a:xfrm>
        </p:grpSpPr>
        <p:sp>
          <p:nvSpPr>
            <p:cNvPr id="258" name="Google Shape;258;p8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" name="Google Shape;259;p8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" name="Google Shape;260;p8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" name="Google Shape;261;p8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" name="Google Shape;262;p8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rgbClr val="CD2C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" name="Google Shape;263;p8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" name="Google Shape;264;p8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" name="Google Shape;265;p8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66" name="Google Shape;266;p8"/>
          <p:cNvSpPr txBox="1"/>
          <p:nvPr>
            <p:ph type="title"/>
          </p:nvPr>
        </p:nvSpPr>
        <p:spPr>
          <a:xfrm>
            <a:off x="1610875" y="2068275"/>
            <a:ext cx="8613900" cy="31608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b="0" sz="120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b="0" sz="120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b="0" sz="120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b="0" sz="120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b="0" sz="120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b="0" sz="120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b="0" sz="120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b="0" sz="120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b="0" sz="12000"/>
            </a:lvl9pPr>
          </a:lstStyle>
          <a:p/>
        </p:txBody>
      </p:sp>
      <p:grpSp>
        <p:nvGrpSpPr>
          <p:cNvPr id="267" name="Google Shape;267;p8"/>
          <p:cNvGrpSpPr/>
          <p:nvPr/>
        </p:nvGrpSpPr>
        <p:grpSpPr>
          <a:xfrm rot="-8252710">
            <a:off x="10802090" y="-1562085"/>
            <a:ext cx="957480" cy="4380546"/>
            <a:chOff x="8286350" y="2240498"/>
            <a:chExt cx="957493" cy="4380603"/>
          </a:xfrm>
        </p:grpSpPr>
        <p:sp>
          <p:nvSpPr>
            <p:cNvPr id="268" name="Google Shape;268;p8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8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" name="Google Shape;270;p8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" name="Google Shape;271;p8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" name="Google Shape;272;p8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rgbClr val="CD2C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" name="Google Shape;273;p8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" name="Google Shape;274;p8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" name="Google Shape;275;p8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76" name="Google Shape;276;p8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6 Two columns 1">
  <p:cSld name="CUSTOM_4_1">
    <p:spTree>
      <p:nvGrpSpPr>
        <p:cNvPr id="277" name="Shape 2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8" name="Google Shape;278;p9"/>
          <p:cNvSpPr/>
          <p:nvPr/>
        </p:nvSpPr>
        <p:spPr>
          <a:xfrm rot="-6455144">
            <a:off x="1080942" y="-1807724"/>
            <a:ext cx="9764768" cy="11500344"/>
          </a:xfrm>
          <a:custGeom>
            <a:rect b="b" l="l" r="r" t="t"/>
            <a:pathLst>
              <a:path extrusionOk="0" h="1925002" w="1634490">
                <a:moveTo>
                  <a:pt x="444818" y="0"/>
                </a:moveTo>
                <a:lnTo>
                  <a:pt x="1634490" y="338138"/>
                </a:lnTo>
                <a:lnTo>
                  <a:pt x="1612582" y="414338"/>
                </a:lnTo>
                <a:lnTo>
                  <a:pt x="1563053" y="400050"/>
                </a:lnTo>
                <a:cubicBezTo>
                  <a:pt x="1559243" y="384810"/>
                  <a:pt x="1546860" y="372428"/>
                  <a:pt x="1530668" y="367665"/>
                </a:cubicBezTo>
                <a:cubicBezTo>
                  <a:pt x="1505903" y="360997"/>
                  <a:pt x="1480185" y="375285"/>
                  <a:pt x="1472565" y="400050"/>
                </a:cubicBezTo>
                <a:cubicBezTo>
                  <a:pt x="1465898" y="424815"/>
                  <a:pt x="1480185" y="450533"/>
                  <a:pt x="1504950" y="458153"/>
                </a:cubicBezTo>
                <a:cubicBezTo>
                  <a:pt x="1521143" y="462915"/>
                  <a:pt x="1538288" y="458153"/>
                  <a:pt x="1550670" y="446722"/>
                </a:cubicBezTo>
                <a:lnTo>
                  <a:pt x="1600200" y="461010"/>
                </a:lnTo>
                <a:lnTo>
                  <a:pt x="1564005" y="587693"/>
                </a:lnTo>
                <a:lnTo>
                  <a:pt x="1514475" y="573405"/>
                </a:lnTo>
                <a:cubicBezTo>
                  <a:pt x="1510665" y="558165"/>
                  <a:pt x="1498282" y="545783"/>
                  <a:pt x="1482090" y="541020"/>
                </a:cubicBezTo>
                <a:cubicBezTo>
                  <a:pt x="1457325" y="534353"/>
                  <a:pt x="1431607" y="548640"/>
                  <a:pt x="1423988" y="573405"/>
                </a:cubicBezTo>
                <a:cubicBezTo>
                  <a:pt x="1417320" y="598170"/>
                  <a:pt x="1431607" y="623888"/>
                  <a:pt x="1456373" y="631508"/>
                </a:cubicBezTo>
                <a:cubicBezTo>
                  <a:pt x="1472565" y="636270"/>
                  <a:pt x="1489710" y="631508"/>
                  <a:pt x="1502093" y="620078"/>
                </a:cubicBezTo>
                <a:lnTo>
                  <a:pt x="1551623" y="634365"/>
                </a:lnTo>
                <a:lnTo>
                  <a:pt x="1515428" y="761048"/>
                </a:lnTo>
                <a:lnTo>
                  <a:pt x="1465898" y="746760"/>
                </a:lnTo>
                <a:cubicBezTo>
                  <a:pt x="1462088" y="731520"/>
                  <a:pt x="1449705" y="719138"/>
                  <a:pt x="1433513" y="714375"/>
                </a:cubicBezTo>
                <a:cubicBezTo>
                  <a:pt x="1408748" y="707708"/>
                  <a:pt x="1383030" y="721995"/>
                  <a:pt x="1375410" y="746760"/>
                </a:cubicBezTo>
                <a:cubicBezTo>
                  <a:pt x="1368743" y="771525"/>
                  <a:pt x="1383030" y="797243"/>
                  <a:pt x="1407795" y="804863"/>
                </a:cubicBezTo>
                <a:cubicBezTo>
                  <a:pt x="1423988" y="809625"/>
                  <a:pt x="1441132" y="804863"/>
                  <a:pt x="1453515" y="793433"/>
                </a:cubicBezTo>
                <a:lnTo>
                  <a:pt x="1503045" y="807720"/>
                </a:lnTo>
                <a:lnTo>
                  <a:pt x="1466850" y="934402"/>
                </a:lnTo>
                <a:lnTo>
                  <a:pt x="1417320" y="920115"/>
                </a:lnTo>
                <a:cubicBezTo>
                  <a:pt x="1413510" y="904875"/>
                  <a:pt x="1401128" y="892493"/>
                  <a:pt x="1384935" y="887730"/>
                </a:cubicBezTo>
                <a:cubicBezTo>
                  <a:pt x="1360170" y="881063"/>
                  <a:pt x="1334453" y="895350"/>
                  <a:pt x="1326832" y="920115"/>
                </a:cubicBezTo>
                <a:cubicBezTo>
                  <a:pt x="1320165" y="944880"/>
                  <a:pt x="1334453" y="970598"/>
                  <a:pt x="1359218" y="978218"/>
                </a:cubicBezTo>
                <a:cubicBezTo>
                  <a:pt x="1375410" y="982980"/>
                  <a:pt x="1392555" y="978218"/>
                  <a:pt x="1404938" y="966788"/>
                </a:cubicBezTo>
                <a:lnTo>
                  <a:pt x="1454468" y="981075"/>
                </a:lnTo>
                <a:lnTo>
                  <a:pt x="1418273" y="1107758"/>
                </a:lnTo>
                <a:lnTo>
                  <a:pt x="1368743" y="1093470"/>
                </a:lnTo>
                <a:cubicBezTo>
                  <a:pt x="1364932" y="1078230"/>
                  <a:pt x="1352550" y="1065848"/>
                  <a:pt x="1336357" y="1061085"/>
                </a:cubicBezTo>
                <a:cubicBezTo>
                  <a:pt x="1311593" y="1054418"/>
                  <a:pt x="1285875" y="1068705"/>
                  <a:pt x="1278255" y="1093470"/>
                </a:cubicBezTo>
                <a:cubicBezTo>
                  <a:pt x="1271588" y="1118235"/>
                  <a:pt x="1285875" y="1143953"/>
                  <a:pt x="1310640" y="1151573"/>
                </a:cubicBezTo>
                <a:cubicBezTo>
                  <a:pt x="1326832" y="1156335"/>
                  <a:pt x="1343978" y="1151573"/>
                  <a:pt x="1356360" y="1140143"/>
                </a:cubicBezTo>
                <a:lnTo>
                  <a:pt x="1405890" y="1154430"/>
                </a:lnTo>
                <a:lnTo>
                  <a:pt x="1369695" y="1281113"/>
                </a:lnTo>
                <a:lnTo>
                  <a:pt x="1320165" y="1266825"/>
                </a:lnTo>
                <a:cubicBezTo>
                  <a:pt x="1316355" y="1251585"/>
                  <a:pt x="1303973" y="1239203"/>
                  <a:pt x="1287780" y="1234440"/>
                </a:cubicBezTo>
                <a:cubicBezTo>
                  <a:pt x="1263015" y="1227773"/>
                  <a:pt x="1237298" y="1242060"/>
                  <a:pt x="1229678" y="1266825"/>
                </a:cubicBezTo>
                <a:cubicBezTo>
                  <a:pt x="1223010" y="1291590"/>
                  <a:pt x="1237298" y="1317308"/>
                  <a:pt x="1262063" y="1324928"/>
                </a:cubicBezTo>
                <a:cubicBezTo>
                  <a:pt x="1278255" y="1329690"/>
                  <a:pt x="1295400" y="1324928"/>
                  <a:pt x="1307782" y="1313498"/>
                </a:cubicBezTo>
                <a:lnTo>
                  <a:pt x="1357313" y="1327785"/>
                </a:lnTo>
                <a:lnTo>
                  <a:pt x="1321118" y="1454468"/>
                </a:lnTo>
                <a:lnTo>
                  <a:pt x="1271588" y="1440180"/>
                </a:lnTo>
                <a:cubicBezTo>
                  <a:pt x="1267778" y="1424940"/>
                  <a:pt x="1255395" y="1412558"/>
                  <a:pt x="1239203" y="1407795"/>
                </a:cubicBezTo>
                <a:cubicBezTo>
                  <a:pt x="1214438" y="1401128"/>
                  <a:pt x="1188720" y="1415415"/>
                  <a:pt x="1181100" y="1440180"/>
                </a:cubicBezTo>
                <a:cubicBezTo>
                  <a:pt x="1174432" y="1464945"/>
                  <a:pt x="1188720" y="1490663"/>
                  <a:pt x="1213485" y="1498283"/>
                </a:cubicBezTo>
                <a:cubicBezTo>
                  <a:pt x="1229678" y="1503045"/>
                  <a:pt x="1246823" y="1498283"/>
                  <a:pt x="1259205" y="1486853"/>
                </a:cubicBezTo>
                <a:lnTo>
                  <a:pt x="1308735" y="1501140"/>
                </a:lnTo>
                <a:lnTo>
                  <a:pt x="1272540" y="1627823"/>
                </a:lnTo>
                <a:lnTo>
                  <a:pt x="1223010" y="1613535"/>
                </a:lnTo>
                <a:cubicBezTo>
                  <a:pt x="1219200" y="1598295"/>
                  <a:pt x="1206818" y="1585913"/>
                  <a:pt x="1190625" y="1581150"/>
                </a:cubicBezTo>
                <a:cubicBezTo>
                  <a:pt x="1165860" y="1574483"/>
                  <a:pt x="1140143" y="1588770"/>
                  <a:pt x="1132523" y="1613535"/>
                </a:cubicBezTo>
                <a:cubicBezTo>
                  <a:pt x="1125855" y="1638300"/>
                  <a:pt x="1140143" y="1664018"/>
                  <a:pt x="1164907" y="1671638"/>
                </a:cubicBezTo>
                <a:cubicBezTo>
                  <a:pt x="1181100" y="1676400"/>
                  <a:pt x="1198245" y="1671638"/>
                  <a:pt x="1210628" y="1660208"/>
                </a:cubicBezTo>
                <a:lnTo>
                  <a:pt x="1260157" y="1674495"/>
                </a:lnTo>
                <a:lnTo>
                  <a:pt x="1223963" y="1801178"/>
                </a:lnTo>
                <a:lnTo>
                  <a:pt x="1174432" y="1786890"/>
                </a:lnTo>
                <a:cubicBezTo>
                  <a:pt x="1170623" y="1771650"/>
                  <a:pt x="1158240" y="1759268"/>
                  <a:pt x="1142048" y="1754505"/>
                </a:cubicBezTo>
                <a:cubicBezTo>
                  <a:pt x="1117282" y="1747838"/>
                  <a:pt x="1091565" y="1762125"/>
                  <a:pt x="1083945" y="1786890"/>
                </a:cubicBezTo>
                <a:cubicBezTo>
                  <a:pt x="1077278" y="1811655"/>
                  <a:pt x="1091565" y="1837373"/>
                  <a:pt x="1116330" y="1844993"/>
                </a:cubicBezTo>
                <a:cubicBezTo>
                  <a:pt x="1132523" y="1849755"/>
                  <a:pt x="1149668" y="1844993"/>
                  <a:pt x="1162050" y="1833563"/>
                </a:cubicBezTo>
                <a:lnTo>
                  <a:pt x="1211580" y="1847850"/>
                </a:lnTo>
                <a:lnTo>
                  <a:pt x="1189673" y="1925003"/>
                </a:lnTo>
                <a:lnTo>
                  <a:pt x="0" y="1586865"/>
                </a:lnTo>
                <a:lnTo>
                  <a:pt x="444818" y="0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F9BC6E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79" name="Google Shape;279;p9"/>
          <p:cNvGrpSpPr/>
          <p:nvPr/>
        </p:nvGrpSpPr>
        <p:grpSpPr>
          <a:xfrm rot="9385741">
            <a:off x="59115" y="-1163774"/>
            <a:ext cx="957529" cy="4380768"/>
            <a:chOff x="8286350" y="2240498"/>
            <a:chExt cx="957493" cy="4380603"/>
          </a:xfrm>
        </p:grpSpPr>
        <p:sp>
          <p:nvSpPr>
            <p:cNvPr id="280" name="Google Shape;280;p9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9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9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9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9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rgbClr val="CD2C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9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9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" name="Google Shape;287;p9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88" name="Google Shape;288;p9"/>
          <p:cNvGrpSpPr/>
          <p:nvPr/>
        </p:nvGrpSpPr>
        <p:grpSpPr>
          <a:xfrm rot="1393766">
            <a:off x="-232440" y="4629714"/>
            <a:ext cx="957459" cy="4380446"/>
            <a:chOff x="8286350" y="2240498"/>
            <a:chExt cx="957493" cy="4380603"/>
          </a:xfrm>
        </p:grpSpPr>
        <p:sp>
          <p:nvSpPr>
            <p:cNvPr id="289" name="Google Shape;289;p9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" name="Google Shape;290;p9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9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9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" name="Google Shape;293;p9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rgbClr val="CD2C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" name="Google Shape;294;p9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" name="Google Shape;295;p9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" name="Google Shape;296;p9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97" name="Google Shape;297;p9"/>
          <p:cNvGrpSpPr/>
          <p:nvPr/>
        </p:nvGrpSpPr>
        <p:grpSpPr>
          <a:xfrm rot="-2700000">
            <a:off x="11317752" y="4203511"/>
            <a:ext cx="957484" cy="4380561"/>
            <a:chOff x="8286350" y="2240498"/>
            <a:chExt cx="957493" cy="4380603"/>
          </a:xfrm>
        </p:grpSpPr>
        <p:sp>
          <p:nvSpPr>
            <p:cNvPr id="298" name="Google Shape;298;p9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" name="Google Shape;299;p9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" name="Google Shape;300;p9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" name="Google Shape;301;p9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" name="Google Shape;302;p9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rgbClr val="CD2C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" name="Google Shape;303;p9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" name="Google Shape;304;p9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" name="Google Shape;305;p9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06" name="Google Shape;306;p9"/>
          <p:cNvSpPr txBox="1"/>
          <p:nvPr>
            <p:ph type="title"/>
          </p:nvPr>
        </p:nvSpPr>
        <p:spPr>
          <a:xfrm>
            <a:off x="4284750" y="3225700"/>
            <a:ext cx="3218700" cy="1546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5500"/>
              <a:buNone/>
              <a:defRPr b="0" sz="55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8000"/>
              <a:buNone/>
              <a:defRPr sz="80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8000"/>
              <a:buNone/>
              <a:defRPr sz="80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8000"/>
              <a:buNone/>
              <a:defRPr sz="80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8000"/>
              <a:buNone/>
              <a:defRPr sz="80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8000"/>
              <a:buNone/>
              <a:defRPr sz="80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8000"/>
              <a:buNone/>
              <a:defRPr sz="80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8000"/>
              <a:buNone/>
              <a:defRPr sz="80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8000"/>
              <a:buNone/>
              <a:defRPr sz="8000"/>
            </a:lvl9pPr>
          </a:lstStyle>
          <a:p/>
        </p:txBody>
      </p:sp>
      <p:grpSp>
        <p:nvGrpSpPr>
          <p:cNvPr id="307" name="Google Shape;307;p9"/>
          <p:cNvGrpSpPr/>
          <p:nvPr/>
        </p:nvGrpSpPr>
        <p:grpSpPr>
          <a:xfrm rot="-8252710">
            <a:off x="10802090" y="-1562085"/>
            <a:ext cx="957480" cy="4380546"/>
            <a:chOff x="8286350" y="2240498"/>
            <a:chExt cx="957493" cy="4380603"/>
          </a:xfrm>
        </p:grpSpPr>
        <p:sp>
          <p:nvSpPr>
            <p:cNvPr id="308" name="Google Shape;308;p9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" name="Google Shape;309;p9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" name="Google Shape;310;p9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9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" name="Google Shape;312;p9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rgbClr val="CD2C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" name="Google Shape;313;p9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" name="Google Shape;314;p9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" name="Google Shape;315;p9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16" name="Google Shape;316;p9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5 One column">
  <p:cSld name="CUSTOM_5">
    <p:spTree>
      <p:nvGrpSpPr>
        <p:cNvPr id="317" name="Shape 3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8" name="Google Shape;318;p10"/>
          <p:cNvSpPr/>
          <p:nvPr/>
        </p:nvSpPr>
        <p:spPr>
          <a:xfrm rot="9167139">
            <a:off x="2123795" y="-614369"/>
            <a:ext cx="6772836" cy="7976631"/>
          </a:xfrm>
          <a:custGeom>
            <a:rect b="b" l="l" r="r" t="t"/>
            <a:pathLst>
              <a:path extrusionOk="0" h="1925002" w="1634490">
                <a:moveTo>
                  <a:pt x="444818" y="0"/>
                </a:moveTo>
                <a:lnTo>
                  <a:pt x="1634490" y="338138"/>
                </a:lnTo>
                <a:lnTo>
                  <a:pt x="1612582" y="414338"/>
                </a:lnTo>
                <a:lnTo>
                  <a:pt x="1563053" y="400050"/>
                </a:lnTo>
                <a:cubicBezTo>
                  <a:pt x="1559243" y="384810"/>
                  <a:pt x="1546860" y="372428"/>
                  <a:pt x="1530668" y="367665"/>
                </a:cubicBezTo>
                <a:cubicBezTo>
                  <a:pt x="1505903" y="360997"/>
                  <a:pt x="1480185" y="375285"/>
                  <a:pt x="1472565" y="400050"/>
                </a:cubicBezTo>
                <a:cubicBezTo>
                  <a:pt x="1465898" y="424815"/>
                  <a:pt x="1480185" y="450533"/>
                  <a:pt x="1504950" y="458153"/>
                </a:cubicBezTo>
                <a:cubicBezTo>
                  <a:pt x="1521143" y="462915"/>
                  <a:pt x="1538288" y="458153"/>
                  <a:pt x="1550670" y="446722"/>
                </a:cubicBezTo>
                <a:lnTo>
                  <a:pt x="1600200" y="461010"/>
                </a:lnTo>
                <a:lnTo>
                  <a:pt x="1564005" y="587693"/>
                </a:lnTo>
                <a:lnTo>
                  <a:pt x="1514475" y="573405"/>
                </a:lnTo>
                <a:cubicBezTo>
                  <a:pt x="1510665" y="558165"/>
                  <a:pt x="1498282" y="545783"/>
                  <a:pt x="1482090" y="541020"/>
                </a:cubicBezTo>
                <a:cubicBezTo>
                  <a:pt x="1457325" y="534353"/>
                  <a:pt x="1431607" y="548640"/>
                  <a:pt x="1423988" y="573405"/>
                </a:cubicBezTo>
                <a:cubicBezTo>
                  <a:pt x="1417320" y="598170"/>
                  <a:pt x="1431607" y="623888"/>
                  <a:pt x="1456373" y="631508"/>
                </a:cubicBezTo>
                <a:cubicBezTo>
                  <a:pt x="1472565" y="636270"/>
                  <a:pt x="1489710" y="631508"/>
                  <a:pt x="1502093" y="620078"/>
                </a:cubicBezTo>
                <a:lnTo>
                  <a:pt x="1551623" y="634365"/>
                </a:lnTo>
                <a:lnTo>
                  <a:pt x="1515428" y="761048"/>
                </a:lnTo>
                <a:lnTo>
                  <a:pt x="1465898" y="746760"/>
                </a:lnTo>
                <a:cubicBezTo>
                  <a:pt x="1462088" y="731520"/>
                  <a:pt x="1449705" y="719138"/>
                  <a:pt x="1433513" y="714375"/>
                </a:cubicBezTo>
                <a:cubicBezTo>
                  <a:pt x="1408748" y="707708"/>
                  <a:pt x="1383030" y="721995"/>
                  <a:pt x="1375410" y="746760"/>
                </a:cubicBezTo>
                <a:cubicBezTo>
                  <a:pt x="1368743" y="771525"/>
                  <a:pt x="1383030" y="797243"/>
                  <a:pt x="1407795" y="804863"/>
                </a:cubicBezTo>
                <a:cubicBezTo>
                  <a:pt x="1423988" y="809625"/>
                  <a:pt x="1441132" y="804863"/>
                  <a:pt x="1453515" y="793433"/>
                </a:cubicBezTo>
                <a:lnTo>
                  <a:pt x="1503045" y="807720"/>
                </a:lnTo>
                <a:lnTo>
                  <a:pt x="1466850" y="934402"/>
                </a:lnTo>
                <a:lnTo>
                  <a:pt x="1417320" y="920115"/>
                </a:lnTo>
                <a:cubicBezTo>
                  <a:pt x="1413510" y="904875"/>
                  <a:pt x="1401128" y="892493"/>
                  <a:pt x="1384935" y="887730"/>
                </a:cubicBezTo>
                <a:cubicBezTo>
                  <a:pt x="1360170" y="881063"/>
                  <a:pt x="1334453" y="895350"/>
                  <a:pt x="1326832" y="920115"/>
                </a:cubicBezTo>
                <a:cubicBezTo>
                  <a:pt x="1320165" y="944880"/>
                  <a:pt x="1334453" y="970598"/>
                  <a:pt x="1359218" y="978218"/>
                </a:cubicBezTo>
                <a:cubicBezTo>
                  <a:pt x="1375410" y="982980"/>
                  <a:pt x="1392555" y="978218"/>
                  <a:pt x="1404938" y="966788"/>
                </a:cubicBezTo>
                <a:lnTo>
                  <a:pt x="1454468" y="981075"/>
                </a:lnTo>
                <a:lnTo>
                  <a:pt x="1418273" y="1107758"/>
                </a:lnTo>
                <a:lnTo>
                  <a:pt x="1368743" y="1093470"/>
                </a:lnTo>
                <a:cubicBezTo>
                  <a:pt x="1364932" y="1078230"/>
                  <a:pt x="1352550" y="1065848"/>
                  <a:pt x="1336357" y="1061085"/>
                </a:cubicBezTo>
                <a:cubicBezTo>
                  <a:pt x="1311593" y="1054418"/>
                  <a:pt x="1285875" y="1068705"/>
                  <a:pt x="1278255" y="1093470"/>
                </a:cubicBezTo>
                <a:cubicBezTo>
                  <a:pt x="1271588" y="1118235"/>
                  <a:pt x="1285875" y="1143953"/>
                  <a:pt x="1310640" y="1151573"/>
                </a:cubicBezTo>
                <a:cubicBezTo>
                  <a:pt x="1326832" y="1156335"/>
                  <a:pt x="1343978" y="1151573"/>
                  <a:pt x="1356360" y="1140143"/>
                </a:cubicBezTo>
                <a:lnTo>
                  <a:pt x="1405890" y="1154430"/>
                </a:lnTo>
                <a:lnTo>
                  <a:pt x="1369695" y="1281113"/>
                </a:lnTo>
                <a:lnTo>
                  <a:pt x="1320165" y="1266825"/>
                </a:lnTo>
                <a:cubicBezTo>
                  <a:pt x="1316355" y="1251585"/>
                  <a:pt x="1303973" y="1239203"/>
                  <a:pt x="1287780" y="1234440"/>
                </a:cubicBezTo>
                <a:cubicBezTo>
                  <a:pt x="1263015" y="1227773"/>
                  <a:pt x="1237298" y="1242060"/>
                  <a:pt x="1229678" y="1266825"/>
                </a:cubicBezTo>
                <a:cubicBezTo>
                  <a:pt x="1223010" y="1291590"/>
                  <a:pt x="1237298" y="1317308"/>
                  <a:pt x="1262063" y="1324928"/>
                </a:cubicBezTo>
                <a:cubicBezTo>
                  <a:pt x="1278255" y="1329690"/>
                  <a:pt x="1295400" y="1324928"/>
                  <a:pt x="1307782" y="1313498"/>
                </a:cubicBezTo>
                <a:lnTo>
                  <a:pt x="1357313" y="1327785"/>
                </a:lnTo>
                <a:lnTo>
                  <a:pt x="1321118" y="1454468"/>
                </a:lnTo>
                <a:lnTo>
                  <a:pt x="1271588" y="1440180"/>
                </a:lnTo>
                <a:cubicBezTo>
                  <a:pt x="1267778" y="1424940"/>
                  <a:pt x="1255395" y="1412558"/>
                  <a:pt x="1239203" y="1407795"/>
                </a:cubicBezTo>
                <a:cubicBezTo>
                  <a:pt x="1214438" y="1401128"/>
                  <a:pt x="1188720" y="1415415"/>
                  <a:pt x="1181100" y="1440180"/>
                </a:cubicBezTo>
                <a:cubicBezTo>
                  <a:pt x="1174432" y="1464945"/>
                  <a:pt x="1188720" y="1490663"/>
                  <a:pt x="1213485" y="1498283"/>
                </a:cubicBezTo>
                <a:cubicBezTo>
                  <a:pt x="1229678" y="1503045"/>
                  <a:pt x="1246823" y="1498283"/>
                  <a:pt x="1259205" y="1486853"/>
                </a:cubicBezTo>
                <a:lnTo>
                  <a:pt x="1308735" y="1501140"/>
                </a:lnTo>
                <a:lnTo>
                  <a:pt x="1272540" y="1627823"/>
                </a:lnTo>
                <a:lnTo>
                  <a:pt x="1223010" y="1613535"/>
                </a:lnTo>
                <a:cubicBezTo>
                  <a:pt x="1219200" y="1598295"/>
                  <a:pt x="1206818" y="1585913"/>
                  <a:pt x="1190625" y="1581150"/>
                </a:cubicBezTo>
                <a:cubicBezTo>
                  <a:pt x="1165860" y="1574483"/>
                  <a:pt x="1140143" y="1588770"/>
                  <a:pt x="1132523" y="1613535"/>
                </a:cubicBezTo>
                <a:cubicBezTo>
                  <a:pt x="1125855" y="1638300"/>
                  <a:pt x="1140143" y="1664018"/>
                  <a:pt x="1164907" y="1671638"/>
                </a:cubicBezTo>
                <a:cubicBezTo>
                  <a:pt x="1181100" y="1676400"/>
                  <a:pt x="1198245" y="1671638"/>
                  <a:pt x="1210628" y="1660208"/>
                </a:cubicBezTo>
                <a:lnTo>
                  <a:pt x="1260157" y="1674495"/>
                </a:lnTo>
                <a:lnTo>
                  <a:pt x="1223963" y="1801178"/>
                </a:lnTo>
                <a:lnTo>
                  <a:pt x="1174432" y="1786890"/>
                </a:lnTo>
                <a:cubicBezTo>
                  <a:pt x="1170623" y="1771650"/>
                  <a:pt x="1158240" y="1759268"/>
                  <a:pt x="1142048" y="1754505"/>
                </a:cubicBezTo>
                <a:cubicBezTo>
                  <a:pt x="1117282" y="1747838"/>
                  <a:pt x="1091565" y="1762125"/>
                  <a:pt x="1083945" y="1786890"/>
                </a:cubicBezTo>
                <a:cubicBezTo>
                  <a:pt x="1077278" y="1811655"/>
                  <a:pt x="1091565" y="1837373"/>
                  <a:pt x="1116330" y="1844993"/>
                </a:cubicBezTo>
                <a:cubicBezTo>
                  <a:pt x="1132523" y="1849755"/>
                  <a:pt x="1149668" y="1844993"/>
                  <a:pt x="1162050" y="1833563"/>
                </a:cubicBezTo>
                <a:lnTo>
                  <a:pt x="1211580" y="1847850"/>
                </a:lnTo>
                <a:lnTo>
                  <a:pt x="1189673" y="1925003"/>
                </a:lnTo>
                <a:lnTo>
                  <a:pt x="0" y="1586865"/>
                </a:lnTo>
                <a:lnTo>
                  <a:pt x="444818" y="0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F9BC6E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19" name="Google Shape;319;p10"/>
          <p:cNvGrpSpPr/>
          <p:nvPr/>
        </p:nvGrpSpPr>
        <p:grpSpPr>
          <a:xfrm>
            <a:off x="307200" y="405123"/>
            <a:ext cx="957493" cy="4380603"/>
            <a:chOff x="8286350" y="2240498"/>
            <a:chExt cx="957493" cy="4380603"/>
          </a:xfrm>
        </p:grpSpPr>
        <p:sp>
          <p:nvSpPr>
            <p:cNvPr id="320" name="Google Shape;320;p10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" name="Google Shape;321;p10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" name="Google Shape;322;p10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" name="Google Shape;323;p10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" name="Google Shape;324;p10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rgbClr val="CD2C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5" name="Google Shape;325;p10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" name="Google Shape;326;p10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10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28" name="Google Shape;328;p10"/>
          <p:cNvGrpSpPr/>
          <p:nvPr/>
        </p:nvGrpSpPr>
        <p:grpSpPr>
          <a:xfrm rot="835671">
            <a:off x="1187846" y="2373299"/>
            <a:ext cx="957493" cy="4380605"/>
            <a:chOff x="8286350" y="2240498"/>
            <a:chExt cx="957493" cy="4380603"/>
          </a:xfrm>
        </p:grpSpPr>
        <p:sp>
          <p:nvSpPr>
            <p:cNvPr id="329" name="Google Shape;329;p10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" name="Google Shape;330;p10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" name="Google Shape;331;p10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" name="Google Shape;332;p10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" name="Google Shape;333;p10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rgbClr val="CD2C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" name="Google Shape;334;p10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" name="Google Shape;335;p10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" name="Google Shape;336;p10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37" name="Google Shape;337;p10"/>
          <p:cNvGrpSpPr/>
          <p:nvPr/>
        </p:nvGrpSpPr>
        <p:grpSpPr>
          <a:xfrm rot="-8252710">
            <a:off x="9536090" y="-144735"/>
            <a:ext cx="957480" cy="4380546"/>
            <a:chOff x="8286350" y="2240498"/>
            <a:chExt cx="957493" cy="4380603"/>
          </a:xfrm>
        </p:grpSpPr>
        <p:sp>
          <p:nvSpPr>
            <p:cNvPr id="338" name="Google Shape;338;p10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" name="Google Shape;339;p10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" name="Google Shape;340;p10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" name="Google Shape;341;p10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" name="Google Shape;342;p10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rgbClr val="CD2C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" name="Google Shape;343;p10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" name="Google Shape;344;p10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" name="Google Shape;345;p10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46" name="Google Shape;346;p10"/>
          <p:cNvGrpSpPr/>
          <p:nvPr/>
        </p:nvGrpSpPr>
        <p:grpSpPr>
          <a:xfrm>
            <a:off x="10450912" y="2373261"/>
            <a:ext cx="957493" cy="4380603"/>
            <a:chOff x="8286350" y="2240498"/>
            <a:chExt cx="957493" cy="4380603"/>
          </a:xfrm>
        </p:grpSpPr>
        <p:sp>
          <p:nvSpPr>
            <p:cNvPr id="347" name="Google Shape;347;p10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10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" name="Google Shape;349;p10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" name="Google Shape;350;p10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" name="Google Shape;351;p10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rgbClr val="CD2C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" name="Google Shape;352;p10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" name="Google Shape;353;p10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10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55" name="Google Shape;355;p10"/>
          <p:cNvSpPr txBox="1"/>
          <p:nvPr>
            <p:ph type="title"/>
          </p:nvPr>
        </p:nvSpPr>
        <p:spPr>
          <a:xfrm rot="-723123">
            <a:off x="3545345" y="713807"/>
            <a:ext cx="4020110" cy="2895986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Aldrich"/>
              <a:buNone/>
              <a:defRPr b="0" sz="60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Abril Fatface"/>
              <a:buNone/>
              <a:defRPr sz="6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Abril Fatface"/>
              <a:buNone/>
              <a:defRPr sz="6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Abril Fatface"/>
              <a:buNone/>
              <a:defRPr sz="6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Abril Fatface"/>
              <a:buNone/>
              <a:defRPr sz="6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Abril Fatface"/>
              <a:buNone/>
              <a:defRPr sz="6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Abril Fatface"/>
              <a:buNone/>
              <a:defRPr sz="6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Abril Fatface"/>
              <a:buNone/>
              <a:defRPr sz="6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Font typeface="Abril Fatface"/>
              <a:buNone/>
              <a:defRPr sz="6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356" name="Google Shape;356;p10"/>
          <p:cNvSpPr txBox="1"/>
          <p:nvPr>
            <p:ph idx="1" type="body"/>
          </p:nvPr>
        </p:nvSpPr>
        <p:spPr>
          <a:xfrm rot="-723130">
            <a:off x="4118929" y="4374712"/>
            <a:ext cx="3833294" cy="1809326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 Big Title">
  <p:cSld name="CUSTOM_7">
    <p:spTree>
      <p:nvGrpSpPr>
        <p:cNvPr id="357" name="Shape 3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8" name="Google Shape;358;p11"/>
          <p:cNvSpPr/>
          <p:nvPr/>
        </p:nvSpPr>
        <p:spPr>
          <a:xfrm rot="9351724">
            <a:off x="717730" y="-643601"/>
            <a:ext cx="6774824" cy="7978972"/>
          </a:xfrm>
          <a:custGeom>
            <a:rect b="b" l="l" r="r" t="t"/>
            <a:pathLst>
              <a:path extrusionOk="0" h="1925002" w="1634490">
                <a:moveTo>
                  <a:pt x="444818" y="0"/>
                </a:moveTo>
                <a:lnTo>
                  <a:pt x="1634490" y="338138"/>
                </a:lnTo>
                <a:lnTo>
                  <a:pt x="1612582" y="414338"/>
                </a:lnTo>
                <a:lnTo>
                  <a:pt x="1563053" y="400050"/>
                </a:lnTo>
                <a:cubicBezTo>
                  <a:pt x="1559243" y="384810"/>
                  <a:pt x="1546860" y="372428"/>
                  <a:pt x="1530668" y="367665"/>
                </a:cubicBezTo>
                <a:cubicBezTo>
                  <a:pt x="1505903" y="360997"/>
                  <a:pt x="1480185" y="375285"/>
                  <a:pt x="1472565" y="400050"/>
                </a:cubicBezTo>
                <a:cubicBezTo>
                  <a:pt x="1465898" y="424815"/>
                  <a:pt x="1480185" y="450533"/>
                  <a:pt x="1504950" y="458153"/>
                </a:cubicBezTo>
                <a:cubicBezTo>
                  <a:pt x="1521143" y="462915"/>
                  <a:pt x="1538288" y="458153"/>
                  <a:pt x="1550670" y="446722"/>
                </a:cubicBezTo>
                <a:lnTo>
                  <a:pt x="1600200" y="461010"/>
                </a:lnTo>
                <a:lnTo>
                  <a:pt x="1564005" y="587693"/>
                </a:lnTo>
                <a:lnTo>
                  <a:pt x="1514475" y="573405"/>
                </a:lnTo>
                <a:cubicBezTo>
                  <a:pt x="1510665" y="558165"/>
                  <a:pt x="1498282" y="545783"/>
                  <a:pt x="1482090" y="541020"/>
                </a:cubicBezTo>
                <a:cubicBezTo>
                  <a:pt x="1457325" y="534353"/>
                  <a:pt x="1431607" y="548640"/>
                  <a:pt x="1423988" y="573405"/>
                </a:cubicBezTo>
                <a:cubicBezTo>
                  <a:pt x="1417320" y="598170"/>
                  <a:pt x="1431607" y="623888"/>
                  <a:pt x="1456373" y="631508"/>
                </a:cubicBezTo>
                <a:cubicBezTo>
                  <a:pt x="1472565" y="636270"/>
                  <a:pt x="1489710" y="631508"/>
                  <a:pt x="1502093" y="620078"/>
                </a:cubicBezTo>
                <a:lnTo>
                  <a:pt x="1551623" y="634365"/>
                </a:lnTo>
                <a:lnTo>
                  <a:pt x="1515428" y="761048"/>
                </a:lnTo>
                <a:lnTo>
                  <a:pt x="1465898" y="746760"/>
                </a:lnTo>
                <a:cubicBezTo>
                  <a:pt x="1462088" y="731520"/>
                  <a:pt x="1449705" y="719138"/>
                  <a:pt x="1433513" y="714375"/>
                </a:cubicBezTo>
                <a:cubicBezTo>
                  <a:pt x="1408748" y="707708"/>
                  <a:pt x="1383030" y="721995"/>
                  <a:pt x="1375410" y="746760"/>
                </a:cubicBezTo>
                <a:cubicBezTo>
                  <a:pt x="1368743" y="771525"/>
                  <a:pt x="1383030" y="797243"/>
                  <a:pt x="1407795" y="804863"/>
                </a:cubicBezTo>
                <a:cubicBezTo>
                  <a:pt x="1423988" y="809625"/>
                  <a:pt x="1441132" y="804863"/>
                  <a:pt x="1453515" y="793433"/>
                </a:cubicBezTo>
                <a:lnTo>
                  <a:pt x="1503045" y="807720"/>
                </a:lnTo>
                <a:lnTo>
                  <a:pt x="1466850" y="934402"/>
                </a:lnTo>
                <a:lnTo>
                  <a:pt x="1417320" y="920115"/>
                </a:lnTo>
                <a:cubicBezTo>
                  <a:pt x="1413510" y="904875"/>
                  <a:pt x="1401128" y="892493"/>
                  <a:pt x="1384935" y="887730"/>
                </a:cubicBezTo>
                <a:cubicBezTo>
                  <a:pt x="1360170" y="881063"/>
                  <a:pt x="1334453" y="895350"/>
                  <a:pt x="1326832" y="920115"/>
                </a:cubicBezTo>
                <a:cubicBezTo>
                  <a:pt x="1320165" y="944880"/>
                  <a:pt x="1334453" y="970598"/>
                  <a:pt x="1359218" y="978218"/>
                </a:cubicBezTo>
                <a:cubicBezTo>
                  <a:pt x="1375410" y="982980"/>
                  <a:pt x="1392555" y="978218"/>
                  <a:pt x="1404938" y="966788"/>
                </a:cubicBezTo>
                <a:lnTo>
                  <a:pt x="1454468" y="981075"/>
                </a:lnTo>
                <a:lnTo>
                  <a:pt x="1418273" y="1107758"/>
                </a:lnTo>
                <a:lnTo>
                  <a:pt x="1368743" y="1093470"/>
                </a:lnTo>
                <a:cubicBezTo>
                  <a:pt x="1364932" y="1078230"/>
                  <a:pt x="1352550" y="1065848"/>
                  <a:pt x="1336357" y="1061085"/>
                </a:cubicBezTo>
                <a:cubicBezTo>
                  <a:pt x="1311593" y="1054418"/>
                  <a:pt x="1285875" y="1068705"/>
                  <a:pt x="1278255" y="1093470"/>
                </a:cubicBezTo>
                <a:cubicBezTo>
                  <a:pt x="1271588" y="1118235"/>
                  <a:pt x="1285875" y="1143953"/>
                  <a:pt x="1310640" y="1151573"/>
                </a:cubicBezTo>
                <a:cubicBezTo>
                  <a:pt x="1326832" y="1156335"/>
                  <a:pt x="1343978" y="1151573"/>
                  <a:pt x="1356360" y="1140143"/>
                </a:cubicBezTo>
                <a:lnTo>
                  <a:pt x="1405890" y="1154430"/>
                </a:lnTo>
                <a:lnTo>
                  <a:pt x="1369695" y="1281113"/>
                </a:lnTo>
                <a:lnTo>
                  <a:pt x="1320165" y="1266825"/>
                </a:lnTo>
                <a:cubicBezTo>
                  <a:pt x="1316355" y="1251585"/>
                  <a:pt x="1303973" y="1239203"/>
                  <a:pt x="1287780" y="1234440"/>
                </a:cubicBezTo>
                <a:cubicBezTo>
                  <a:pt x="1263015" y="1227773"/>
                  <a:pt x="1237298" y="1242060"/>
                  <a:pt x="1229678" y="1266825"/>
                </a:cubicBezTo>
                <a:cubicBezTo>
                  <a:pt x="1223010" y="1291590"/>
                  <a:pt x="1237298" y="1317308"/>
                  <a:pt x="1262063" y="1324928"/>
                </a:cubicBezTo>
                <a:cubicBezTo>
                  <a:pt x="1278255" y="1329690"/>
                  <a:pt x="1295400" y="1324928"/>
                  <a:pt x="1307782" y="1313498"/>
                </a:cubicBezTo>
                <a:lnTo>
                  <a:pt x="1357313" y="1327785"/>
                </a:lnTo>
                <a:lnTo>
                  <a:pt x="1321118" y="1454468"/>
                </a:lnTo>
                <a:lnTo>
                  <a:pt x="1271588" y="1440180"/>
                </a:lnTo>
                <a:cubicBezTo>
                  <a:pt x="1267778" y="1424940"/>
                  <a:pt x="1255395" y="1412558"/>
                  <a:pt x="1239203" y="1407795"/>
                </a:cubicBezTo>
                <a:cubicBezTo>
                  <a:pt x="1214438" y="1401128"/>
                  <a:pt x="1188720" y="1415415"/>
                  <a:pt x="1181100" y="1440180"/>
                </a:cubicBezTo>
                <a:cubicBezTo>
                  <a:pt x="1174432" y="1464945"/>
                  <a:pt x="1188720" y="1490663"/>
                  <a:pt x="1213485" y="1498283"/>
                </a:cubicBezTo>
                <a:cubicBezTo>
                  <a:pt x="1229678" y="1503045"/>
                  <a:pt x="1246823" y="1498283"/>
                  <a:pt x="1259205" y="1486853"/>
                </a:cubicBezTo>
                <a:lnTo>
                  <a:pt x="1308735" y="1501140"/>
                </a:lnTo>
                <a:lnTo>
                  <a:pt x="1272540" y="1627823"/>
                </a:lnTo>
                <a:lnTo>
                  <a:pt x="1223010" y="1613535"/>
                </a:lnTo>
                <a:cubicBezTo>
                  <a:pt x="1219200" y="1598295"/>
                  <a:pt x="1206818" y="1585913"/>
                  <a:pt x="1190625" y="1581150"/>
                </a:cubicBezTo>
                <a:cubicBezTo>
                  <a:pt x="1165860" y="1574483"/>
                  <a:pt x="1140143" y="1588770"/>
                  <a:pt x="1132523" y="1613535"/>
                </a:cubicBezTo>
                <a:cubicBezTo>
                  <a:pt x="1125855" y="1638300"/>
                  <a:pt x="1140143" y="1664018"/>
                  <a:pt x="1164907" y="1671638"/>
                </a:cubicBezTo>
                <a:cubicBezTo>
                  <a:pt x="1181100" y="1676400"/>
                  <a:pt x="1198245" y="1671638"/>
                  <a:pt x="1210628" y="1660208"/>
                </a:cubicBezTo>
                <a:lnTo>
                  <a:pt x="1260157" y="1674495"/>
                </a:lnTo>
                <a:lnTo>
                  <a:pt x="1223963" y="1801178"/>
                </a:lnTo>
                <a:lnTo>
                  <a:pt x="1174432" y="1786890"/>
                </a:lnTo>
                <a:cubicBezTo>
                  <a:pt x="1170623" y="1771650"/>
                  <a:pt x="1158240" y="1759268"/>
                  <a:pt x="1142048" y="1754505"/>
                </a:cubicBezTo>
                <a:cubicBezTo>
                  <a:pt x="1117282" y="1747838"/>
                  <a:pt x="1091565" y="1762125"/>
                  <a:pt x="1083945" y="1786890"/>
                </a:cubicBezTo>
                <a:cubicBezTo>
                  <a:pt x="1077278" y="1811655"/>
                  <a:pt x="1091565" y="1837373"/>
                  <a:pt x="1116330" y="1844993"/>
                </a:cubicBezTo>
                <a:cubicBezTo>
                  <a:pt x="1132523" y="1849755"/>
                  <a:pt x="1149668" y="1844993"/>
                  <a:pt x="1162050" y="1833563"/>
                </a:cubicBezTo>
                <a:lnTo>
                  <a:pt x="1211580" y="1847850"/>
                </a:lnTo>
                <a:lnTo>
                  <a:pt x="1189673" y="1925003"/>
                </a:lnTo>
                <a:lnTo>
                  <a:pt x="0" y="1586865"/>
                </a:lnTo>
                <a:lnTo>
                  <a:pt x="444818" y="0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F9BC6E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9" name="Google Shape;359;p11"/>
          <p:cNvSpPr/>
          <p:nvPr/>
        </p:nvSpPr>
        <p:spPr>
          <a:xfrm rot="9987512">
            <a:off x="5498733" y="-791257"/>
            <a:ext cx="6771141" cy="7974634"/>
          </a:xfrm>
          <a:custGeom>
            <a:rect b="b" l="l" r="r" t="t"/>
            <a:pathLst>
              <a:path extrusionOk="0" h="1925002" w="1634490">
                <a:moveTo>
                  <a:pt x="444818" y="0"/>
                </a:moveTo>
                <a:lnTo>
                  <a:pt x="1634490" y="338138"/>
                </a:lnTo>
                <a:lnTo>
                  <a:pt x="1612582" y="414338"/>
                </a:lnTo>
                <a:lnTo>
                  <a:pt x="1563053" y="400050"/>
                </a:lnTo>
                <a:cubicBezTo>
                  <a:pt x="1559243" y="384810"/>
                  <a:pt x="1546860" y="372428"/>
                  <a:pt x="1530668" y="367665"/>
                </a:cubicBezTo>
                <a:cubicBezTo>
                  <a:pt x="1505903" y="360997"/>
                  <a:pt x="1480185" y="375285"/>
                  <a:pt x="1472565" y="400050"/>
                </a:cubicBezTo>
                <a:cubicBezTo>
                  <a:pt x="1465898" y="424815"/>
                  <a:pt x="1480185" y="450533"/>
                  <a:pt x="1504950" y="458153"/>
                </a:cubicBezTo>
                <a:cubicBezTo>
                  <a:pt x="1521143" y="462915"/>
                  <a:pt x="1538288" y="458153"/>
                  <a:pt x="1550670" y="446722"/>
                </a:cubicBezTo>
                <a:lnTo>
                  <a:pt x="1600200" y="461010"/>
                </a:lnTo>
                <a:lnTo>
                  <a:pt x="1564005" y="587693"/>
                </a:lnTo>
                <a:lnTo>
                  <a:pt x="1514475" y="573405"/>
                </a:lnTo>
                <a:cubicBezTo>
                  <a:pt x="1510665" y="558165"/>
                  <a:pt x="1498282" y="545783"/>
                  <a:pt x="1482090" y="541020"/>
                </a:cubicBezTo>
                <a:cubicBezTo>
                  <a:pt x="1457325" y="534353"/>
                  <a:pt x="1431607" y="548640"/>
                  <a:pt x="1423988" y="573405"/>
                </a:cubicBezTo>
                <a:cubicBezTo>
                  <a:pt x="1417320" y="598170"/>
                  <a:pt x="1431607" y="623888"/>
                  <a:pt x="1456373" y="631508"/>
                </a:cubicBezTo>
                <a:cubicBezTo>
                  <a:pt x="1472565" y="636270"/>
                  <a:pt x="1489710" y="631508"/>
                  <a:pt x="1502093" y="620078"/>
                </a:cubicBezTo>
                <a:lnTo>
                  <a:pt x="1551623" y="634365"/>
                </a:lnTo>
                <a:lnTo>
                  <a:pt x="1515428" y="761048"/>
                </a:lnTo>
                <a:lnTo>
                  <a:pt x="1465898" y="746760"/>
                </a:lnTo>
                <a:cubicBezTo>
                  <a:pt x="1462088" y="731520"/>
                  <a:pt x="1449705" y="719138"/>
                  <a:pt x="1433513" y="714375"/>
                </a:cubicBezTo>
                <a:cubicBezTo>
                  <a:pt x="1408748" y="707708"/>
                  <a:pt x="1383030" y="721995"/>
                  <a:pt x="1375410" y="746760"/>
                </a:cubicBezTo>
                <a:cubicBezTo>
                  <a:pt x="1368743" y="771525"/>
                  <a:pt x="1383030" y="797243"/>
                  <a:pt x="1407795" y="804863"/>
                </a:cubicBezTo>
                <a:cubicBezTo>
                  <a:pt x="1423988" y="809625"/>
                  <a:pt x="1441132" y="804863"/>
                  <a:pt x="1453515" y="793433"/>
                </a:cubicBezTo>
                <a:lnTo>
                  <a:pt x="1503045" y="807720"/>
                </a:lnTo>
                <a:lnTo>
                  <a:pt x="1466850" y="934402"/>
                </a:lnTo>
                <a:lnTo>
                  <a:pt x="1417320" y="920115"/>
                </a:lnTo>
                <a:cubicBezTo>
                  <a:pt x="1413510" y="904875"/>
                  <a:pt x="1401128" y="892493"/>
                  <a:pt x="1384935" y="887730"/>
                </a:cubicBezTo>
                <a:cubicBezTo>
                  <a:pt x="1360170" y="881063"/>
                  <a:pt x="1334453" y="895350"/>
                  <a:pt x="1326832" y="920115"/>
                </a:cubicBezTo>
                <a:cubicBezTo>
                  <a:pt x="1320165" y="944880"/>
                  <a:pt x="1334453" y="970598"/>
                  <a:pt x="1359218" y="978218"/>
                </a:cubicBezTo>
                <a:cubicBezTo>
                  <a:pt x="1375410" y="982980"/>
                  <a:pt x="1392555" y="978218"/>
                  <a:pt x="1404938" y="966788"/>
                </a:cubicBezTo>
                <a:lnTo>
                  <a:pt x="1454468" y="981075"/>
                </a:lnTo>
                <a:lnTo>
                  <a:pt x="1418273" y="1107758"/>
                </a:lnTo>
                <a:lnTo>
                  <a:pt x="1368743" y="1093470"/>
                </a:lnTo>
                <a:cubicBezTo>
                  <a:pt x="1364932" y="1078230"/>
                  <a:pt x="1352550" y="1065848"/>
                  <a:pt x="1336357" y="1061085"/>
                </a:cubicBezTo>
                <a:cubicBezTo>
                  <a:pt x="1311593" y="1054418"/>
                  <a:pt x="1285875" y="1068705"/>
                  <a:pt x="1278255" y="1093470"/>
                </a:cubicBezTo>
                <a:cubicBezTo>
                  <a:pt x="1271588" y="1118235"/>
                  <a:pt x="1285875" y="1143953"/>
                  <a:pt x="1310640" y="1151573"/>
                </a:cubicBezTo>
                <a:cubicBezTo>
                  <a:pt x="1326832" y="1156335"/>
                  <a:pt x="1343978" y="1151573"/>
                  <a:pt x="1356360" y="1140143"/>
                </a:cubicBezTo>
                <a:lnTo>
                  <a:pt x="1405890" y="1154430"/>
                </a:lnTo>
                <a:lnTo>
                  <a:pt x="1369695" y="1281113"/>
                </a:lnTo>
                <a:lnTo>
                  <a:pt x="1320165" y="1266825"/>
                </a:lnTo>
                <a:cubicBezTo>
                  <a:pt x="1316355" y="1251585"/>
                  <a:pt x="1303973" y="1239203"/>
                  <a:pt x="1287780" y="1234440"/>
                </a:cubicBezTo>
                <a:cubicBezTo>
                  <a:pt x="1263015" y="1227773"/>
                  <a:pt x="1237298" y="1242060"/>
                  <a:pt x="1229678" y="1266825"/>
                </a:cubicBezTo>
                <a:cubicBezTo>
                  <a:pt x="1223010" y="1291590"/>
                  <a:pt x="1237298" y="1317308"/>
                  <a:pt x="1262063" y="1324928"/>
                </a:cubicBezTo>
                <a:cubicBezTo>
                  <a:pt x="1278255" y="1329690"/>
                  <a:pt x="1295400" y="1324928"/>
                  <a:pt x="1307782" y="1313498"/>
                </a:cubicBezTo>
                <a:lnTo>
                  <a:pt x="1357313" y="1327785"/>
                </a:lnTo>
                <a:lnTo>
                  <a:pt x="1321118" y="1454468"/>
                </a:lnTo>
                <a:lnTo>
                  <a:pt x="1271588" y="1440180"/>
                </a:lnTo>
                <a:cubicBezTo>
                  <a:pt x="1267778" y="1424940"/>
                  <a:pt x="1255395" y="1412558"/>
                  <a:pt x="1239203" y="1407795"/>
                </a:cubicBezTo>
                <a:cubicBezTo>
                  <a:pt x="1214438" y="1401128"/>
                  <a:pt x="1188720" y="1415415"/>
                  <a:pt x="1181100" y="1440180"/>
                </a:cubicBezTo>
                <a:cubicBezTo>
                  <a:pt x="1174432" y="1464945"/>
                  <a:pt x="1188720" y="1490663"/>
                  <a:pt x="1213485" y="1498283"/>
                </a:cubicBezTo>
                <a:cubicBezTo>
                  <a:pt x="1229678" y="1503045"/>
                  <a:pt x="1246823" y="1498283"/>
                  <a:pt x="1259205" y="1486853"/>
                </a:cubicBezTo>
                <a:lnTo>
                  <a:pt x="1308735" y="1501140"/>
                </a:lnTo>
                <a:lnTo>
                  <a:pt x="1272540" y="1627823"/>
                </a:lnTo>
                <a:lnTo>
                  <a:pt x="1223010" y="1613535"/>
                </a:lnTo>
                <a:cubicBezTo>
                  <a:pt x="1219200" y="1598295"/>
                  <a:pt x="1206818" y="1585913"/>
                  <a:pt x="1190625" y="1581150"/>
                </a:cubicBezTo>
                <a:cubicBezTo>
                  <a:pt x="1165860" y="1574483"/>
                  <a:pt x="1140143" y="1588770"/>
                  <a:pt x="1132523" y="1613535"/>
                </a:cubicBezTo>
                <a:cubicBezTo>
                  <a:pt x="1125855" y="1638300"/>
                  <a:pt x="1140143" y="1664018"/>
                  <a:pt x="1164907" y="1671638"/>
                </a:cubicBezTo>
                <a:cubicBezTo>
                  <a:pt x="1181100" y="1676400"/>
                  <a:pt x="1198245" y="1671638"/>
                  <a:pt x="1210628" y="1660208"/>
                </a:cubicBezTo>
                <a:lnTo>
                  <a:pt x="1260157" y="1674495"/>
                </a:lnTo>
                <a:lnTo>
                  <a:pt x="1223963" y="1801178"/>
                </a:lnTo>
                <a:lnTo>
                  <a:pt x="1174432" y="1786890"/>
                </a:lnTo>
                <a:cubicBezTo>
                  <a:pt x="1170623" y="1771650"/>
                  <a:pt x="1158240" y="1759268"/>
                  <a:pt x="1142048" y="1754505"/>
                </a:cubicBezTo>
                <a:cubicBezTo>
                  <a:pt x="1117282" y="1747838"/>
                  <a:pt x="1091565" y="1762125"/>
                  <a:pt x="1083945" y="1786890"/>
                </a:cubicBezTo>
                <a:cubicBezTo>
                  <a:pt x="1077278" y="1811655"/>
                  <a:pt x="1091565" y="1837373"/>
                  <a:pt x="1116330" y="1844993"/>
                </a:cubicBezTo>
                <a:cubicBezTo>
                  <a:pt x="1132523" y="1849755"/>
                  <a:pt x="1149668" y="1844993"/>
                  <a:pt x="1162050" y="1833563"/>
                </a:cubicBezTo>
                <a:lnTo>
                  <a:pt x="1211580" y="1847850"/>
                </a:lnTo>
                <a:lnTo>
                  <a:pt x="1189673" y="1925003"/>
                </a:lnTo>
                <a:lnTo>
                  <a:pt x="0" y="1586865"/>
                </a:lnTo>
                <a:lnTo>
                  <a:pt x="444818" y="0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F9BC6E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0" name="Google Shape;360;p11"/>
          <p:cNvSpPr txBox="1"/>
          <p:nvPr>
            <p:ph type="title"/>
          </p:nvPr>
        </p:nvSpPr>
        <p:spPr>
          <a:xfrm rot="-601397">
            <a:off x="1838142" y="576587"/>
            <a:ext cx="4166086" cy="881978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5000"/>
              <a:buNone/>
              <a:defRPr b="0" sz="50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8000"/>
              <a:buNone/>
              <a:defRPr b="0" sz="80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8000"/>
              <a:buNone/>
              <a:defRPr b="0" sz="80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8000"/>
              <a:buNone/>
              <a:defRPr b="0" sz="80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8000"/>
              <a:buNone/>
              <a:defRPr b="0" sz="80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8000"/>
              <a:buNone/>
              <a:defRPr b="0" sz="80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8000"/>
              <a:buNone/>
              <a:defRPr b="0" sz="80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8000"/>
              <a:buNone/>
              <a:defRPr b="0" sz="80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8000"/>
              <a:buNone/>
              <a:defRPr b="0" sz="8000"/>
            </a:lvl9pPr>
          </a:lstStyle>
          <a:p/>
        </p:txBody>
      </p:sp>
      <p:sp>
        <p:nvSpPr>
          <p:cNvPr id="361" name="Google Shape;361;p11"/>
          <p:cNvSpPr txBox="1"/>
          <p:nvPr>
            <p:ph idx="1" type="body"/>
          </p:nvPr>
        </p:nvSpPr>
        <p:spPr>
          <a:xfrm rot="-595362">
            <a:off x="2180062" y="1919879"/>
            <a:ext cx="4413318" cy="3696731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algn="ctr"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algn="ctr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algn="ctr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algn="ctr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algn="ctr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algn="ctr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algn="ctr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algn="ctr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algn="ctr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362" name="Google Shape;362;p11"/>
          <p:cNvGrpSpPr/>
          <p:nvPr/>
        </p:nvGrpSpPr>
        <p:grpSpPr>
          <a:xfrm>
            <a:off x="307200" y="405123"/>
            <a:ext cx="957493" cy="4380603"/>
            <a:chOff x="8286350" y="2240498"/>
            <a:chExt cx="957493" cy="4380603"/>
          </a:xfrm>
        </p:grpSpPr>
        <p:sp>
          <p:nvSpPr>
            <p:cNvPr id="363" name="Google Shape;363;p11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" name="Google Shape;364;p11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" name="Google Shape;365;p11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" name="Google Shape;366;p11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11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rgbClr val="CD2C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" name="Google Shape;368;p11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" name="Google Shape;369;p11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" name="Google Shape;370;p11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71" name="Google Shape;371;p11"/>
          <p:cNvGrpSpPr/>
          <p:nvPr/>
        </p:nvGrpSpPr>
        <p:grpSpPr>
          <a:xfrm rot="835671">
            <a:off x="1187846" y="2373299"/>
            <a:ext cx="957493" cy="4380605"/>
            <a:chOff x="8286350" y="2240498"/>
            <a:chExt cx="957493" cy="4380603"/>
          </a:xfrm>
        </p:grpSpPr>
        <p:sp>
          <p:nvSpPr>
            <p:cNvPr id="372" name="Google Shape;372;p11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" name="Google Shape;373;p11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11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11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11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rgbClr val="CD2C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" name="Google Shape;377;p11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11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" name="Google Shape;379;p11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80" name="Google Shape;380;p11"/>
          <p:cNvSpPr txBox="1"/>
          <p:nvPr>
            <p:ph idx="2" type="title"/>
          </p:nvPr>
        </p:nvSpPr>
        <p:spPr>
          <a:xfrm rot="128512">
            <a:off x="7145004" y="316472"/>
            <a:ext cx="4166011" cy="882018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5000"/>
              <a:buNone/>
              <a:defRPr b="0" sz="50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8000"/>
              <a:buNone/>
              <a:defRPr b="0" sz="80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8000"/>
              <a:buNone/>
              <a:defRPr b="0" sz="80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8000"/>
              <a:buNone/>
              <a:defRPr b="0" sz="80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8000"/>
              <a:buNone/>
              <a:defRPr b="0" sz="80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8000"/>
              <a:buNone/>
              <a:defRPr b="0" sz="80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8000"/>
              <a:buNone/>
              <a:defRPr b="0" sz="80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8000"/>
              <a:buNone/>
              <a:defRPr b="0" sz="80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8000"/>
              <a:buNone/>
              <a:defRPr b="0" sz="8000"/>
            </a:lvl9pPr>
          </a:lstStyle>
          <a:p/>
        </p:txBody>
      </p:sp>
      <p:sp>
        <p:nvSpPr>
          <p:cNvPr id="381" name="Google Shape;381;p11"/>
          <p:cNvSpPr txBox="1"/>
          <p:nvPr>
            <p:ph idx="3" type="body"/>
          </p:nvPr>
        </p:nvSpPr>
        <p:spPr>
          <a:xfrm rot="133467">
            <a:off x="6860923" y="1919811"/>
            <a:ext cx="4413326" cy="3696682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 algn="ctr"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rtl="0" algn="ctr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 algn="ctr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 algn="ctr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 algn="ctr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 algn="ctr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 algn="ctr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 algn="ctr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 algn="ctr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Just Another Hand"/>
              <a:buNone/>
              <a:defRPr b="1" sz="4000">
                <a:solidFill>
                  <a:schemeClr val="dk1"/>
                </a:solidFill>
                <a:latin typeface="Just Another Hand"/>
                <a:ea typeface="Just Another Hand"/>
                <a:cs typeface="Just Another Hand"/>
                <a:sym typeface="Just Another Hand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Indie Flower"/>
              <a:buNone/>
              <a:defRPr b="1" sz="4000">
                <a:solidFill>
                  <a:schemeClr val="dk1"/>
                </a:solidFill>
                <a:latin typeface="Indie Flower"/>
                <a:ea typeface="Indie Flower"/>
                <a:cs typeface="Indie Flower"/>
                <a:sym typeface="Indie Flower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Indie Flower"/>
              <a:buNone/>
              <a:defRPr b="1" sz="4000">
                <a:solidFill>
                  <a:schemeClr val="dk1"/>
                </a:solidFill>
                <a:latin typeface="Indie Flower"/>
                <a:ea typeface="Indie Flower"/>
                <a:cs typeface="Indie Flower"/>
                <a:sym typeface="Indie Flower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Indie Flower"/>
              <a:buNone/>
              <a:defRPr b="1" sz="4000">
                <a:solidFill>
                  <a:schemeClr val="dk1"/>
                </a:solidFill>
                <a:latin typeface="Indie Flower"/>
                <a:ea typeface="Indie Flower"/>
                <a:cs typeface="Indie Flower"/>
                <a:sym typeface="Indie Flower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Indie Flower"/>
              <a:buNone/>
              <a:defRPr b="1" sz="4000">
                <a:solidFill>
                  <a:schemeClr val="dk1"/>
                </a:solidFill>
                <a:latin typeface="Indie Flower"/>
                <a:ea typeface="Indie Flower"/>
                <a:cs typeface="Indie Flower"/>
                <a:sym typeface="Indie Flower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Indie Flower"/>
              <a:buNone/>
              <a:defRPr b="1" sz="4000">
                <a:solidFill>
                  <a:schemeClr val="dk1"/>
                </a:solidFill>
                <a:latin typeface="Indie Flower"/>
                <a:ea typeface="Indie Flower"/>
                <a:cs typeface="Indie Flower"/>
                <a:sym typeface="Indie Flower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Indie Flower"/>
              <a:buNone/>
              <a:defRPr b="1" sz="4000">
                <a:solidFill>
                  <a:schemeClr val="dk1"/>
                </a:solidFill>
                <a:latin typeface="Indie Flower"/>
                <a:ea typeface="Indie Flower"/>
                <a:cs typeface="Indie Flower"/>
                <a:sym typeface="Indie Flower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Indie Flower"/>
              <a:buNone/>
              <a:defRPr b="1" sz="4000">
                <a:solidFill>
                  <a:schemeClr val="dk1"/>
                </a:solidFill>
                <a:latin typeface="Indie Flower"/>
                <a:ea typeface="Indie Flower"/>
                <a:cs typeface="Indie Flower"/>
                <a:sym typeface="Indie Flower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Indie Flower"/>
              <a:buNone/>
              <a:defRPr b="1" sz="4000">
                <a:solidFill>
                  <a:schemeClr val="dk1"/>
                </a:solidFill>
                <a:latin typeface="Indie Flower"/>
                <a:ea typeface="Indie Flower"/>
                <a:cs typeface="Indie Flower"/>
                <a:sym typeface="Indie Flower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15600" y="1536633"/>
            <a:ext cx="113607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Maven Pro"/>
              <a:buChar char="●"/>
              <a:defRPr sz="1900">
                <a:solidFill>
                  <a:schemeClr val="dk2"/>
                </a:solidFill>
                <a:latin typeface="Maven Pro"/>
                <a:ea typeface="Maven Pro"/>
                <a:cs typeface="Maven Pro"/>
                <a:sym typeface="Maven Pro"/>
              </a:defRPr>
            </a:lvl1pPr>
            <a:lvl2pPr indent="-34925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Maven Pro"/>
              <a:buChar char="○"/>
              <a:defRPr sz="1900">
                <a:solidFill>
                  <a:schemeClr val="dk2"/>
                </a:solidFill>
                <a:latin typeface="Maven Pro"/>
                <a:ea typeface="Maven Pro"/>
                <a:cs typeface="Maven Pro"/>
                <a:sym typeface="Maven Pro"/>
              </a:defRPr>
            </a:lvl2pPr>
            <a:lvl3pPr indent="-34925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Maven Pro"/>
              <a:buChar char="■"/>
              <a:defRPr sz="1900">
                <a:solidFill>
                  <a:schemeClr val="dk2"/>
                </a:solidFill>
                <a:latin typeface="Maven Pro"/>
                <a:ea typeface="Maven Pro"/>
                <a:cs typeface="Maven Pro"/>
                <a:sym typeface="Maven Pro"/>
              </a:defRPr>
            </a:lvl3pPr>
            <a:lvl4pPr indent="-34925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Maven Pro"/>
              <a:buChar char="●"/>
              <a:defRPr sz="1900">
                <a:solidFill>
                  <a:schemeClr val="dk2"/>
                </a:solidFill>
                <a:latin typeface="Maven Pro"/>
                <a:ea typeface="Maven Pro"/>
                <a:cs typeface="Maven Pro"/>
                <a:sym typeface="Maven Pro"/>
              </a:defRPr>
            </a:lvl4pPr>
            <a:lvl5pPr indent="-34925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Maven Pro"/>
              <a:buChar char="○"/>
              <a:defRPr sz="1900">
                <a:solidFill>
                  <a:schemeClr val="dk2"/>
                </a:solidFill>
                <a:latin typeface="Maven Pro"/>
                <a:ea typeface="Maven Pro"/>
                <a:cs typeface="Maven Pro"/>
                <a:sym typeface="Maven Pro"/>
              </a:defRPr>
            </a:lvl5pPr>
            <a:lvl6pPr indent="-34925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Maven Pro"/>
              <a:buChar char="■"/>
              <a:defRPr sz="1900">
                <a:solidFill>
                  <a:schemeClr val="dk2"/>
                </a:solidFill>
                <a:latin typeface="Maven Pro"/>
                <a:ea typeface="Maven Pro"/>
                <a:cs typeface="Maven Pro"/>
                <a:sym typeface="Maven Pro"/>
              </a:defRPr>
            </a:lvl6pPr>
            <a:lvl7pPr indent="-34925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Maven Pro"/>
              <a:buChar char="●"/>
              <a:defRPr sz="1900">
                <a:solidFill>
                  <a:schemeClr val="dk2"/>
                </a:solidFill>
                <a:latin typeface="Maven Pro"/>
                <a:ea typeface="Maven Pro"/>
                <a:cs typeface="Maven Pro"/>
                <a:sym typeface="Maven Pro"/>
              </a:defRPr>
            </a:lvl7pPr>
            <a:lvl8pPr indent="-34925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Maven Pro"/>
              <a:buChar char="○"/>
              <a:defRPr sz="1900">
                <a:solidFill>
                  <a:schemeClr val="dk2"/>
                </a:solidFill>
                <a:latin typeface="Maven Pro"/>
                <a:ea typeface="Maven Pro"/>
                <a:cs typeface="Maven Pro"/>
                <a:sym typeface="Maven Pro"/>
              </a:defRPr>
            </a:lvl8pPr>
            <a:lvl9pPr indent="-34925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2"/>
              </a:buClr>
              <a:buSzPts val="1900"/>
              <a:buFont typeface="Maven Pro"/>
              <a:buChar char="■"/>
              <a:defRPr sz="1900">
                <a:solidFill>
                  <a:schemeClr val="dk2"/>
                </a:solidFill>
                <a:latin typeface="Maven Pro"/>
                <a:ea typeface="Maven Pro"/>
                <a:cs typeface="Maven Pro"/>
                <a:sym typeface="Maven Pro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9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85" name="Shape 3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6" name="Google Shape;386;p12"/>
          <p:cNvSpPr txBox="1"/>
          <p:nvPr>
            <p:ph type="title"/>
          </p:nvPr>
        </p:nvSpPr>
        <p:spPr>
          <a:xfrm>
            <a:off x="4160825" y="1255650"/>
            <a:ext cx="4377300" cy="4313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Jams and Slides!</a:t>
            </a:r>
            <a:endParaRPr/>
          </a:p>
        </p:txBody>
      </p:sp>
      <p:sp>
        <p:nvSpPr>
          <p:cNvPr id="387" name="Google Shape;387;p12"/>
          <p:cNvSpPr txBox="1"/>
          <p:nvPr>
            <p:ph idx="1" type="subTitle"/>
          </p:nvPr>
        </p:nvSpPr>
        <p:spPr>
          <a:xfrm>
            <a:off x="813800" y="5715300"/>
            <a:ext cx="11379900" cy="717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And here your subtitle.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91" name="Shape 3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2" name="Google Shape;392;p13"/>
          <p:cNvSpPr txBox="1"/>
          <p:nvPr>
            <p:ph type="title"/>
          </p:nvPr>
        </p:nvSpPr>
        <p:spPr>
          <a:xfrm>
            <a:off x="1169425" y="1418325"/>
            <a:ext cx="3895800" cy="4160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add a title here!</a:t>
            </a:r>
            <a:endParaRPr/>
          </a:p>
        </p:txBody>
      </p:sp>
      <p:sp>
        <p:nvSpPr>
          <p:cNvPr id="393" name="Google Shape;393;p13"/>
          <p:cNvSpPr txBox="1"/>
          <p:nvPr>
            <p:ph idx="1" type="body"/>
          </p:nvPr>
        </p:nvSpPr>
        <p:spPr>
          <a:xfrm rot="-721693">
            <a:off x="6616722" y="547862"/>
            <a:ext cx="3717007" cy="583564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some text here!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Did you know that a cat uses its whiskers as feelers to determine if a space is too small to squeeze through?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Also, cats love to sleep. A fifteen-year-old cat has probably spent ten years of its life sleeping.</a:t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97" name="Shape 3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8" name="Google Shape;398;p14"/>
          <p:cNvSpPr txBox="1"/>
          <p:nvPr>
            <p:ph type="title"/>
          </p:nvPr>
        </p:nvSpPr>
        <p:spPr>
          <a:xfrm>
            <a:off x="2147950" y="881600"/>
            <a:ext cx="74433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Finish the doodle!</a:t>
            </a:r>
            <a:endParaRPr/>
          </a:p>
        </p:txBody>
      </p:sp>
      <p:sp>
        <p:nvSpPr>
          <p:cNvPr id="399" name="Google Shape;399;p14"/>
          <p:cNvSpPr/>
          <p:nvPr/>
        </p:nvSpPr>
        <p:spPr>
          <a:xfrm>
            <a:off x="4210750" y="2345050"/>
            <a:ext cx="3798059" cy="2677571"/>
          </a:xfrm>
          <a:custGeom>
            <a:rect b="b" l="l" r="r" t="t"/>
            <a:pathLst>
              <a:path extrusionOk="0" h="100246" w="120717">
                <a:moveTo>
                  <a:pt x="0" y="54264"/>
                </a:moveTo>
                <a:cubicBezTo>
                  <a:pt x="3951" y="64793"/>
                  <a:pt x="11111" y="73841"/>
                  <a:pt x="15963" y="83987"/>
                </a:cubicBezTo>
                <a:cubicBezTo>
                  <a:pt x="17633" y="87478"/>
                  <a:pt x="20287" y="97356"/>
                  <a:pt x="22017" y="93894"/>
                </a:cubicBezTo>
                <a:cubicBezTo>
                  <a:pt x="26819" y="84285"/>
                  <a:pt x="24006" y="72437"/>
                  <a:pt x="26421" y="61970"/>
                </a:cubicBezTo>
                <a:cubicBezTo>
                  <a:pt x="28853" y="51432"/>
                  <a:pt x="29250" y="51531"/>
                  <a:pt x="31925" y="41053"/>
                </a:cubicBezTo>
                <a:cubicBezTo>
                  <a:pt x="32553" y="38594"/>
                  <a:pt x="32280" y="38524"/>
                  <a:pt x="33026" y="36099"/>
                </a:cubicBezTo>
                <a:cubicBezTo>
                  <a:pt x="33341" y="35077"/>
                  <a:pt x="34459" y="32300"/>
                  <a:pt x="34677" y="33347"/>
                </a:cubicBezTo>
                <a:cubicBezTo>
                  <a:pt x="39731" y="57606"/>
                  <a:pt x="43146" y="96631"/>
                  <a:pt x="67703" y="99949"/>
                </a:cubicBezTo>
                <a:cubicBezTo>
                  <a:pt x="85310" y="102328"/>
                  <a:pt x="102594" y="84675"/>
                  <a:pt x="111187" y="69125"/>
                </a:cubicBezTo>
                <a:cubicBezTo>
                  <a:pt x="116270" y="59927"/>
                  <a:pt x="122543" y="49048"/>
                  <a:pt x="119994" y="38852"/>
                </a:cubicBezTo>
                <a:cubicBezTo>
                  <a:pt x="116720" y="25756"/>
                  <a:pt x="110309" y="11664"/>
                  <a:pt x="99078" y="4175"/>
                </a:cubicBezTo>
                <a:cubicBezTo>
                  <a:pt x="90986" y="-1221"/>
                  <a:pt x="78306" y="-1277"/>
                  <a:pt x="69905" y="3624"/>
                </a:cubicBezTo>
                <a:cubicBezTo>
                  <a:pt x="57360" y="10942"/>
                  <a:pt x="47792" y="28463"/>
                  <a:pt x="50640" y="42705"/>
                </a:cubicBezTo>
                <a:cubicBezTo>
                  <a:pt x="51709" y="48048"/>
                  <a:pt x="56995" y="52649"/>
                  <a:pt x="62199" y="54264"/>
                </a:cubicBezTo>
                <a:cubicBezTo>
                  <a:pt x="62472" y="54349"/>
                  <a:pt x="76517" y="53236"/>
                  <a:pt x="77611" y="53163"/>
                </a:cubicBezTo>
              </a:path>
            </a:pathLst>
          </a:custGeom>
          <a:noFill/>
          <a:ln cap="flat" cmpd="sng" w="38100">
            <a:solidFill>
              <a:schemeClr val="dk2"/>
            </a:solidFill>
            <a:prstDash val="solid"/>
            <a:round/>
            <a:headEnd len="med" w="med" type="none"/>
            <a:tailEnd len="med" w="med" type="none"/>
          </a:ln>
        </p:spPr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3" name="Shape 4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4" name="Google Shape;404;p15"/>
          <p:cNvSpPr txBox="1"/>
          <p:nvPr>
            <p:ph type="title"/>
          </p:nvPr>
        </p:nvSpPr>
        <p:spPr>
          <a:xfrm>
            <a:off x="1610875" y="2373075"/>
            <a:ext cx="8613900" cy="31608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IDEA!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8" name="Shape 4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9" name="Google Shape;409;p16"/>
          <p:cNvSpPr txBox="1"/>
          <p:nvPr>
            <p:ph idx="4" type="subTitle"/>
          </p:nvPr>
        </p:nvSpPr>
        <p:spPr>
          <a:xfrm>
            <a:off x="6782267" y="1033567"/>
            <a:ext cx="3989700" cy="717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4000"/>
              <a:t>Cons</a:t>
            </a:r>
            <a:endParaRPr sz="4000"/>
          </a:p>
        </p:txBody>
      </p:sp>
      <p:sp>
        <p:nvSpPr>
          <p:cNvPr id="410" name="Google Shape;410;p16"/>
          <p:cNvSpPr txBox="1"/>
          <p:nvPr>
            <p:ph idx="1" type="body"/>
          </p:nvPr>
        </p:nvSpPr>
        <p:spPr>
          <a:xfrm>
            <a:off x="1338975" y="1938125"/>
            <a:ext cx="3688500" cy="3927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1" name="Google Shape;411;p16"/>
          <p:cNvSpPr txBox="1"/>
          <p:nvPr>
            <p:ph idx="2" type="body"/>
          </p:nvPr>
        </p:nvSpPr>
        <p:spPr>
          <a:xfrm>
            <a:off x="6672975" y="1938125"/>
            <a:ext cx="3688500" cy="3927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" name="Google Shape;412;p16"/>
          <p:cNvSpPr txBox="1"/>
          <p:nvPr>
            <p:ph idx="3" type="subTitle"/>
          </p:nvPr>
        </p:nvSpPr>
        <p:spPr>
          <a:xfrm>
            <a:off x="1134667" y="1033567"/>
            <a:ext cx="3989700" cy="717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4000"/>
              <a:t>Pros</a:t>
            </a:r>
            <a:endParaRPr sz="4000"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16" name="Shape 4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7" name="Google Shape;417;p17"/>
          <p:cNvSpPr txBox="1"/>
          <p:nvPr>
            <p:ph type="title"/>
          </p:nvPr>
        </p:nvSpPr>
        <p:spPr>
          <a:xfrm rot="-723123">
            <a:off x="3692345" y="698260"/>
            <a:ext cx="4020110" cy="4301675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Would you rather?</a:t>
            </a:r>
            <a:endParaRPr/>
          </a:p>
        </p:txBody>
      </p:sp>
      <p:sp>
        <p:nvSpPr>
          <p:cNvPr id="418" name="Google Shape;418;p17"/>
          <p:cNvSpPr txBox="1"/>
          <p:nvPr>
            <p:ph idx="1" type="body"/>
          </p:nvPr>
        </p:nvSpPr>
        <p:spPr>
          <a:xfrm rot="-723130">
            <a:off x="4226701" y="5394727"/>
            <a:ext cx="3833294" cy="777688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This or That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22" name="Shape 4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3" name="Google Shape;423;p18"/>
          <p:cNvSpPr txBox="1"/>
          <p:nvPr>
            <p:ph type="title"/>
          </p:nvPr>
        </p:nvSpPr>
        <p:spPr>
          <a:xfrm rot="-601397">
            <a:off x="1838142" y="576587"/>
            <a:ext cx="4166086" cy="881978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This?</a:t>
            </a:r>
            <a:endParaRPr/>
          </a:p>
        </p:txBody>
      </p:sp>
      <p:sp>
        <p:nvSpPr>
          <p:cNvPr id="424" name="Google Shape;424;p18"/>
          <p:cNvSpPr txBox="1"/>
          <p:nvPr>
            <p:ph idx="1" type="body"/>
          </p:nvPr>
        </p:nvSpPr>
        <p:spPr>
          <a:xfrm rot="-595362">
            <a:off x="2180062" y="1919879"/>
            <a:ext cx="4413318" cy="3696731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425" name="Google Shape;425;p18"/>
          <p:cNvSpPr txBox="1"/>
          <p:nvPr>
            <p:ph idx="2" type="title"/>
          </p:nvPr>
        </p:nvSpPr>
        <p:spPr>
          <a:xfrm rot="128512">
            <a:off x="7145004" y="316472"/>
            <a:ext cx="4166011" cy="882018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Or This?</a:t>
            </a:r>
            <a:endParaRPr/>
          </a:p>
        </p:txBody>
      </p:sp>
      <p:sp>
        <p:nvSpPr>
          <p:cNvPr id="426" name="Google Shape;426;p18"/>
          <p:cNvSpPr txBox="1"/>
          <p:nvPr>
            <p:ph idx="3" type="body"/>
          </p:nvPr>
        </p:nvSpPr>
        <p:spPr>
          <a:xfrm rot="133467">
            <a:off x="6860923" y="1919811"/>
            <a:ext cx="4413326" cy="3696682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427" name="Google Shape;427;p18"/>
          <p:cNvSpPr/>
          <p:nvPr/>
        </p:nvSpPr>
        <p:spPr>
          <a:xfrm>
            <a:off x="2715800" y="2549175"/>
            <a:ext cx="1293600" cy="1293600"/>
          </a:xfrm>
          <a:prstGeom prst="ellipse">
            <a:avLst/>
          </a:prstGeom>
          <a:solidFill>
            <a:srgbClr val="FFE7A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000000"/>
                </a:solidFill>
                <a:latin typeface="Just Another Hand"/>
                <a:ea typeface="Just Another Hand"/>
                <a:cs typeface="Just Another Hand"/>
                <a:sym typeface="Just Another Hand"/>
              </a:rPr>
              <a:t>Name</a:t>
            </a:r>
            <a:endParaRPr sz="3000">
              <a:solidFill>
                <a:srgbClr val="000000"/>
              </a:solidFill>
              <a:latin typeface="Just Another Hand"/>
              <a:ea typeface="Just Another Hand"/>
              <a:cs typeface="Just Another Hand"/>
              <a:sym typeface="Just Another Hand"/>
            </a:endParaRPr>
          </a:p>
        </p:txBody>
      </p:sp>
      <p:sp>
        <p:nvSpPr>
          <p:cNvPr id="428" name="Google Shape;428;p18"/>
          <p:cNvSpPr/>
          <p:nvPr/>
        </p:nvSpPr>
        <p:spPr>
          <a:xfrm>
            <a:off x="3772250" y="1829163"/>
            <a:ext cx="1293600" cy="1293600"/>
          </a:xfrm>
          <a:prstGeom prst="ellipse">
            <a:avLst/>
          </a:prstGeom>
          <a:solidFill>
            <a:srgbClr val="FFE7A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000000"/>
                </a:solidFill>
                <a:latin typeface="Just Another Hand"/>
                <a:ea typeface="Just Another Hand"/>
                <a:cs typeface="Just Another Hand"/>
                <a:sym typeface="Just Another Hand"/>
              </a:rPr>
              <a:t>Name</a:t>
            </a:r>
            <a:endParaRPr sz="3000">
              <a:solidFill>
                <a:srgbClr val="000000"/>
              </a:solidFill>
              <a:latin typeface="Just Another Hand"/>
              <a:ea typeface="Just Another Hand"/>
              <a:cs typeface="Just Another Hand"/>
              <a:sym typeface="Just Another Hand"/>
            </a:endParaRPr>
          </a:p>
        </p:txBody>
      </p:sp>
      <p:sp>
        <p:nvSpPr>
          <p:cNvPr id="429" name="Google Shape;429;p18"/>
          <p:cNvSpPr/>
          <p:nvPr/>
        </p:nvSpPr>
        <p:spPr>
          <a:xfrm>
            <a:off x="8389363" y="3912438"/>
            <a:ext cx="1293600" cy="1293600"/>
          </a:xfrm>
          <a:prstGeom prst="ellipse">
            <a:avLst/>
          </a:prstGeom>
          <a:solidFill>
            <a:srgbClr val="FFE7A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000000"/>
                </a:solidFill>
                <a:latin typeface="Just Another Hand"/>
                <a:ea typeface="Just Another Hand"/>
                <a:cs typeface="Just Another Hand"/>
                <a:sym typeface="Just Another Hand"/>
              </a:rPr>
              <a:t>Name</a:t>
            </a:r>
            <a:endParaRPr sz="3000">
              <a:solidFill>
                <a:srgbClr val="000000"/>
              </a:solidFill>
              <a:latin typeface="Just Another Hand"/>
              <a:ea typeface="Just Another Hand"/>
              <a:cs typeface="Just Another Hand"/>
              <a:sym typeface="Just Another Hand"/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33" name="Shape 4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4" name="Google Shape;434;p19"/>
          <p:cNvSpPr/>
          <p:nvPr/>
        </p:nvSpPr>
        <p:spPr>
          <a:xfrm>
            <a:off x="4085600" y="3252863"/>
            <a:ext cx="3519000" cy="1282200"/>
          </a:xfrm>
          <a:prstGeom prst="ellipse">
            <a:avLst/>
          </a:prstGeom>
          <a:noFill/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5" name="Google Shape;435;p19"/>
          <p:cNvSpPr/>
          <p:nvPr/>
        </p:nvSpPr>
        <p:spPr>
          <a:xfrm>
            <a:off x="4085609" y="3122772"/>
            <a:ext cx="3519000" cy="1282200"/>
          </a:xfrm>
          <a:prstGeom prst="ellipse">
            <a:avLst/>
          </a:prstGeom>
          <a:noFill/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6" name="Google Shape;436;p19"/>
          <p:cNvSpPr txBox="1"/>
          <p:nvPr>
            <p:ph type="title"/>
          </p:nvPr>
        </p:nvSpPr>
        <p:spPr>
          <a:xfrm>
            <a:off x="4284750" y="2997100"/>
            <a:ext cx="3218700" cy="1546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/>
              <a:t>Opinion</a:t>
            </a:r>
            <a:endParaRPr sz="4000"/>
          </a:p>
        </p:txBody>
      </p:sp>
      <p:sp>
        <p:nvSpPr>
          <p:cNvPr id="437" name="Google Shape;437;p19"/>
          <p:cNvSpPr txBox="1"/>
          <p:nvPr/>
        </p:nvSpPr>
        <p:spPr>
          <a:xfrm>
            <a:off x="1491575" y="1665025"/>
            <a:ext cx="1938000" cy="814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5000">
                <a:solidFill>
                  <a:srgbClr val="D14116"/>
                </a:solidFill>
                <a:latin typeface="Just Another Hand"/>
                <a:ea typeface="Just Another Hand"/>
                <a:cs typeface="Just Another Hand"/>
                <a:sym typeface="Just Another Hand"/>
              </a:rPr>
              <a:t>I Strongly Agree</a:t>
            </a:r>
            <a:endParaRPr sz="5000">
              <a:solidFill>
                <a:srgbClr val="D14116"/>
              </a:solidFill>
              <a:latin typeface="Just Another Hand"/>
              <a:ea typeface="Just Another Hand"/>
              <a:cs typeface="Just Another Hand"/>
              <a:sym typeface="Just Another Hand"/>
            </a:endParaRPr>
          </a:p>
        </p:txBody>
      </p:sp>
      <p:sp>
        <p:nvSpPr>
          <p:cNvPr id="438" name="Google Shape;438;p19"/>
          <p:cNvSpPr txBox="1"/>
          <p:nvPr/>
        </p:nvSpPr>
        <p:spPr>
          <a:xfrm>
            <a:off x="1328525" y="4764450"/>
            <a:ext cx="2689500" cy="814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5000">
                <a:solidFill>
                  <a:srgbClr val="30A3CE"/>
                </a:solidFill>
                <a:latin typeface="Just Another Hand"/>
                <a:ea typeface="Just Another Hand"/>
                <a:cs typeface="Just Another Hand"/>
                <a:sym typeface="Just Another Hand"/>
              </a:rPr>
              <a:t>I Somewhat Agree</a:t>
            </a:r>
            <a:endParaRPr sz="5000">
              <a:solidFill>
                <a:srgbClr val="30A3CE"/>
              </a:solidFill>
              <a:latin typeface="Just Another Hand"/>
              <a:ea typeface="Just Another Hand"/>
              <a:cs typeface="Just Another Hand"/>
              <a:sym typeface="Just Another Hand"/>
            </a:endParaRPr>
          </a:p>
        </p:txBody>
      </p:sp>
      <p:sp>
        <p:nvSpPr>
          <p:cNvPr id="439" name="Google Shape;439;p19"/>
          <p:cNvSpPr txBox="1"/>
          <p:nvPr/>
        </p:nvSpPr>
        <p:spPr>
          <a:xfrm>
            <a:off x="7417025" y="1665025"/>
            <a:ext cx="2403900" cy="814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5000">
                <a:solidFill>
                  <a:srgbClr val="ED7D31"/>
                </a:solidFill>
                <a:latin typeface="Just Another Hand"/>
                <a:ea typeface="Just Another Hand"/>
                <a:cs typeface="Just Another Hand"/>
                <a:sym typeface="Just Another Hand"/>
              </a:rPr>
              <a:t>I Strongly Disagree</a:t>
            </a:r>
            <a:endParaRPr sz="5000">
              <a:solidFill>
                <a:srgbClr val="ED7D31"/>
              </a:solidFill>
              <a:latin typeface="Just Another Hand"/>
              <a:ea typeface="Just Another Hand"/>
              <a:cs typeface="Just Another Hand"/>
              <a:sym typeface="Just Another Hand"/>
            </a:endParaRPr>
          </a:p>
        </p:txBody>
      </p:sp>
      <p:sp>
        <p:nvSpPr>
          <p:cNvPr id="440" name="Google Shape;440;p19"/>
          <p:cNvSpPr txBox="1"/>
          <p:nvPr/>
        </p:nvSpPr>
        <p:spPr>
          <a:xfrm>
            <a:off x="7719775" y="4987725"/>
            <a:ext cx="2473800" cy="814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5000">
                <a:solidFill>
                  <a:srgbClr val="9BAC22"/>
                </a:solidFill>
                <a:latin typeface="Just Another Hand"/>
                <a:ea typeface="Just Another Hand"/>
                <a:cs typeface="Just Another Hand"/>
                <a:sym typeface="Just Another Hand"/>
              </a:rPr>
              <a:t>I Somewhat Disagree</a:t>
            </a:r>
            <a:endParaRPr sz="5000">
              <a:solidFill>
                <a:srgbClr val="9BAC22"/>
              </a:solidFill>
              <a:latin typeface="Just Another Hand"/>
              <a:ea typeface="Just Another Hand"/>
              <a:cs typeface="Just Another Hand"/>
              <a:sym typeface="Just Another Hand"/>
            </a:endParaRPr>
          </a:p>
        </p:txBody>
      </p:sp>
      <p:sp>
        <p:nvSpPr>
          <p:cNvPr id="441" name="Google Shape;441;p19"/>
          <p:cNvSpPr/>
          <p:nvPr/>
        </p:nvSpPr>
        <p:spPr>
          <a:xfrm rot="277466">
            <a:off x="1274029" y="3950426"/>
            <a:ext cx="2648902" cy="419774"/>
          </a:xfrm>
          <a:custGeom>
            <a:rect b="b" l="l" r="r" t="t"/>
            <a:pathLst>
              <a:path extrusionOk="0" h="29173" w="88068">
                <a:moveTo>
                  <a:pt x="0" y="29173"/>
                </a:moveTo>
                <a:cubicBezTo>
                  <a:pt x="29338" y="19394"/>
                  <a:pt x="58728" y="9774"/>
                  <a:pt x="88068" y="0"/>
                </a:cubicBezTo>
              </a:path>
            </a:pathLst>
          </a:custGeom>
          <a:noFill/>
          <a:ln cap="flat" cmpd="sng" w="28575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442" name="Google Shape;442;p19"/>
          <p:cNvSpPr/>
          <p:nvPr/>
        </p:nvSpPr>
        <p:spPr>
          <a:xfrm rot="277520">
            <a:off x="7862131" y="3521967"/>
            <a:ext cx="2348054" cy="326852"/>
          </a:xfrm>
          <a:custGeom>
            <a:rect b="b" l="l" r="r" t="t"/>
            <a:pathLst>
              <a:path extrusionOk="0" h="29173" w="88068">
                <a:moveTo>
                  <a:pt x="0" y="29173"/>
                </a:moveTo>
                <a:cubicBezTo>
                  <a:pt x="29338" y="19394"/>
                  <a:pt x="58728" y="9774"/>
                  <a:pt x="88068" y="0"/>
                </a:cubicBezTo>
              </a:path>
            </a:pathLst>
          </a:custGeom>
          <a:noFill/>
          <a:ln cap="flat" cmpd="sng" w="28575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443" name="Google Shape;443;p19"/>
          <p:cNvSpPr/>
          <p:nvPr/>
        </p:nvSpPr>
        <p:spPr>
          <a:xfrm rot="-3700795">
            <a:off x="4970576" y="1475513"/>
            <a:ext cx="1591417" cy="1077903"/>
          </a:xfrm>
          <a:custGeom>
            <a:rect b="b" l="l" r="r" t="t"/>
            <a:pathLst>
              <a:path extrusionOk="0" h="29173" w="88068">
                <a:moveTo>
                  <a:pt x="0" y="29173"/>
                </a:moveTo>
                <a:cubicBezTo>
                  <a:pt x="29338" y="19394"/>
                  <a:pt x="58728" y="9774"/>
                  <a:pt x="88068" y="0"/>
                </a:cubicBezTo>
              </a:path>
            </a:pathLst>
          </a:custGeom>
          <a:noFill/>
          <a:ln cap="flat" cmpd="sng" w="28575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444" name="Google Shape;444;p19"/>
          <p:cNvSpPr/>
          <p:nvPr/>
        </p:nvSpPr>
        <p:spPr>
          <a:xfrm rot="-4954987">
            <a:off x="5161757" y="5442770"/>
            <a:ext cx="2171209" cy="587901"/>
          </a:xfrm>
          <a:custGeom>
            <a:rect b="b" l="l" r="r" t="t"/>
            <a:pathLst>
              <a:path extrusionOk="0" h="29173" w="88068">
                <a:moveTo>
                  <a:pt x="0" y="29173"/>
                </a:moveTo>
                <a:cubicBezTo>
                  <a:pt x="29338" y="19394"/>
                  <a:pt x="58728" y="9774"/>
                  <a:pt x="88068" y="0"/>
                </a:cubicBezTo>
              </a:path>
            </a:pathLst>
          </a:custGeom>
          <a:noFill/>
          <a:ln cap="flat" cmpd="sng" w="28575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445" name="Google Shape;445;p19"/>
          <p:cNvSpPr/>
          <p:nvPr/>
        </p:nvSpPr>
        <p:spPr>
          <a:xfrm>
            <a:off x="3273025" y="-1310987"/>
            <a:ext cx="1293600" cy="1293600"/>
          </a:xfrm>
          <a:prstGeom prst="ellipse">
            <a:avLst/>
          </a:prstGeom>
          <a:solidFill>
            <a:srgbClr val="FFE7A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000000"/>
                </a:solidFill>
                <a:latin typeface="Just Another Hand"/>
                <a:ea typeface="Just Another Hand"/>
                <a:cs typeface="Just Another Hand"/>
                <a:sym typeface="Just Another Hand"/>
              </a:rPr>
              <a:t>Name</a:t>
            </a:r>
            <a:endParaRPr sz="3000">
              <a:solidFill>
                <a:srgbClr val="000000"/>
              </a:solidFill>
              <a:latin typeface="Just Another Hand"/>
              <a:ea typeface="Just Another Hand"/>
              <a:cs typeface="Just Another Hand"/>
              <a:sym typeface="Just Another Hand"/>
            </a:endParaRPr>
          </a:p>
        </p:txBody>
      </p:sp>
      <p:sp>
        <p:nvSpPr>
          <p:cNvPr id="446" name="Google Shape;446;p19"/>
          <p:cNvSpPr/>
          <p:nvPr/>
        </p:nvSpPr>
        <p:spPr>
          <a:xfrm>
            <a:off x="347025" y="-1310975"/>
            <a:ext cx="1293600" cy="1293600"/>
          </a:xfrm>
          <a:prstGeom prst="ellipse">
            <a:avLst/>
          </a:prstGeom>
          <a:solidFill>
            <a:srgbClr val="FFE7A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000000"/>
                </a:solidFill>
                <a:latin typeface="Just Another Hand"/>
                <a:ea typeface="Just Another Hand"/>
                <a:cs typeface="Just Another Hand"/>
                <a:sym typeface="Just Another Hand"/>
              </a:rPr>
              <a:t>Name</a:t>
            </a:r>
            <a:endParaRPr sz="3000">
              <a:solidFill>
                <a:srgbClr val="000000"/>
              </a:solidFill>
              <a:latin typeface="Just Another Hand"/>
              <a:ea typeface="Just Another Hand"/>
              <a:cs typeface="Just Another Hand"/>
              <a:sym typeface="Just Another Hand"/>
            </a:endParaRPr>
          </a:p>
        </p:txBody>
      </p:sp>
      <p:sp>
        <p:nvSpPr>
          <p:cNvPr id="447" name="Google Shape;447;p19"/>
          <p:cNvSpPr/>
          <p:nvPr/>
        </p:nvSpPr>
        <p:spPr>
          <a:xfrm>
            <a:off x="4649950" y="-1310987"/>
            <a:ext cx="1293600" cy="1293600"/>
          </a:xfrm>
          <a:prstGeom prst="ellipse">
            <a:avLst/>
          </a:prstGeom>
          <a:solidFill>
            <a:srgbClr val="FFE7A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000000"/>
                </a:solidFill>
                <a:latin typeface="Just Another Hand"/>
                <a:ea typeface="Just Another Hand"/>
                <a:cs typeface="Just Another Hand"/>
                <a:sym typeface="Just Another Hand"/>
              </a:rPr>
              <a:t>Name</a:t>
            </a:r>
            <a:endParaRPr sz="3000">
              <a:solidFill>
                <a:srgbClr val="000000"/>
              </a:solidFill>
              <a:latin typeface="Just Another Hand"/>
              <a:ea typeface="Just Another Hand"/>
              <a:cs typeface="Just Another Hand"/>
              <a:sym typeface="Just Another Hand"/>
            </a:endParaRPr>
          </a:p>
        </p:txBody>
      </p:sp>
      <p:sp>
        <p:nvSpPr>
          <p:cNvPr id="448" name="Google Shape;448;p19"/>
          <p:cNvSpPr/>
          <p:nvPr/>
        </p:nvSpPr>
        <p:spPr>
          <a:xfrm>
            <a:off x="1810025" y="-1310987"/>
            <a:ext cx="1293600" cy="1293600"/>
          </a:xfrm>
          <a:prstGeom prst="ellipse">
            <a:avLst/>
          </a:prstGeom>
          <a:solidFill>
            <a:srgbClr val="FFE7A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000000"/>
                </a:solidFill>
                <a:latin typeface="Just Another Hand"/>
                <a:ea typeface="Just Another Hand"/>
                <a:cs typeface="Just Another Hand"/>
                <a:sym typeface="Just Another Hand"/>
              </a:rPr>
              <a:t>Name</a:t>
            </a:r>
            <a:endParaRPr sz="3000">
              <a:solidFill>
                <a:srgbClr val="000000"/>
              </a:solidFill>
              <a:latin typeface="Just Another Hand"/>
              <a:ea typeface="Just Another Hand"/>
              <a:cs typeface="Just Another Hand"/>
              <a:sym typeface="Just Another Hand"/>
            </a:endParaRPr>
          </a:p>
        </p:txBody>
      </p:sp>
      <p:sp>
        <p:nvSpPr>
          <p:cNvPr id="449" name="Google Shape;449;p19"/>
          <p:cNvSpPr/>
          <p:nvPr/>
        </p:nvSpPr>
        <p:spPr>
          <a:xfrm>
            <a:off x="8972625" y="-1310987"/>
            <a:ext cx="1293600" cy="1293600"/>
          </a:xfrm>
          <a:prstGeom prst="ellipse">
            <a:avLst/>
          </a:prstGeom>
          <a:solidFill>
            <a:srgbClr val="FFE7A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000000"/>
                </a:solidFill>
                <a:latin typeface="Just Another Hand"/>
                <a:ea typeface="Just Another Hand"/>
                <a:cs typeface="Just Another Hand"/>
                <a:sym typeface="Just Another Hand"/>
              </a:rPr>
              <a:t>Name</a:t>
            </a:r>
            <a:endParaRPr sz="3000">
              <a:solidFill>
                <a:srgbClr val="000000"/>
              </a:solidFill>
              <a:latin typeface="Just Another Hand"/>
              <a:ea typeface="Just Another Hand"/>
              <a:cs typeface="Just Another Hand"/>
              <a:sym typeface="Just Another Hand"/>
            </a:endParaRPr>
          </a:p>
        </p:txBody>
      </p:sp>
      <p:sp>
        <p:nvSpPr>
          <p:cNvPr id="450" name="Google Shape;450;p19"/>
          <p:cNvSpPr/>
          <p:nvPr/>
        </p:nvSpPr>
        <p:spPr>
          <a:xfrm>
            <a:off x="6046625" y="-1310975"/>
            <a:ext cx="1293600" cy="1293600"/>
          </a:xfrm>
          <a:prstGeom prst="ellipse">
            <a:avLst/>
          </a:prstGeom>
          <a:solidFill>
            <a:srgbClr val="FFE7A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000000"/>
                </a:solidFill>
                <a:latin typeface="Just Another Hand"/>
                <a:ea typeface="Just Another Hand"/>
                <a:cs typeface="Just Another Hand"/>
                <a:sym typeface="Just Another Hand"/>
              </a:rPr>
              <a:t>Name</a:t>
            </a:r>
            <a:endParaRPr sz="3000">
              <a:solidFill>
                <a:srgbClr val="000000"/>
              </a:solidFill>
              <a:latin typeface="Just Another Hand"/>
              <a:ea typeface="Just Another Hand"/>
              <a:cs typeface="Just Another Hand"/>
              <a:sym typeface="Just Another Hand"/>
            </a:endParaRPr>
          </a:p>
        </p:txBody>
      </p:sp>
      <p:sp>
        <p:nvSpPr>
          <p:cNvPr id="451" name="Google Shape;451;p19"/>
          <p:cNvSpPr/>
          <p:nvPr/>
        </p:nvSpPr>
        <p:spPr>
          <a:xfrm>
            <a:off x="10349550" y="-1310987"/>
            <a:ext cx="1293600" cy="1293600"/>
          </a:xfrm>
          <a:prstGeom prst="ellipse">
            <a:avLst/>
          </a:prstGeom>
          <a:solidFill>
            <a:srgbClr val="FFE7A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000000"/>
                </a:solidFill>
                <a:latin typeface="Just Another Hand"/>
                <a:ea typeface="Just Another Hand"/>
                <a:cs typeface="Just Another Hand"/>
                <a:sym typeface="Just Another Hand"/>
              </a:rPr>
              <a:t>Name</a:t>
            </a:r>
            <a:endParaRPr sz="3000">
              <a:solidFill>
                <a:srgbClr val="000000"/>
              </a:solidFill>
              <a:latin typeface="Just Another Hand"/>
              <a:ea typeface="Just Another Hand"/>
              <a:cs typeface="Just Another Hand"/>
              <a:sym typeface="Just Another Hand"/>
            </a:endParaRPr>
          </a:p>
        </p:txBody>
      </p:sp>
      <p:sp>
        <p:nvSpPr>
          <p:cNvPr id="452" name="Google Shape;452;p19"/>
          <p:cNvSpPr/>
          <p:nvPr/>
        </p:nvSpPr>
        <p:spPr>
          <a:xfrm>
            <a:off x="7509625" y="-1310987"/>
            <a:ext cx="1293600" cy="1293600"/>
          </a:xfrm>
          <a:prstGeom prst="ellipse">
            <a:avLst/>
          </a:prstGeom>
          <a:solidFill>
            <a:srgbClr val="FFE7A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000000"/>
                </a:solidFill>
                <a:latin typeface="Just Another Hand"/>
                <a:ea typeface="Just Another Hand"/>
                <a:cs typeface="Just Another Hand"/>
                <a:sym typeface="Just Another Hand"/>
              </a:rPr>
              <a:t>Name</a:t>
            </a:r>
            <a:endParaRPr sz="3000">
              <a:solidFill>
                <a:srgbClr val="000000"/>
              </a:solidFill>
              <a:latin typeface="Just Another Hand"/>
              <a:ea typeface="Just Another Hand"/>
              <a:cs typeface="Just Another Hand"/>
              <a:sym typeface="Just Another Hand"/>
            </a:endParaRPr>
          </a:p>
        </p:txBody>
      </p:sp>
      <p:sp>
        <p:nvSpPr>
          <p:cNvPr id="453" name="Google Shape;453;p19"/>
          <p:cNvSpPr/>
          <p:nvPr/>
        </p:nvSpPr>
        <p:spPr>
          <a:xfrm>
            <a:off x="2715800" y="2549175"/>
            <a:ext cx="1293600" cy="1293600"/>
          </a:xfrm>
          <a:prstGeom prst="ellipse">
            <a:avLst/>
          </a:prstGeom>
          <a:solidFill>
            <a:srgbClr val="FFE7A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000000"/>
                </a:solidFill>
                <a:latin typeface="Just Another Hand"/>
                <a:ea typeface="Just Another Hand"/>
                <a:cs typeface="Just Another Hand"/>
                <a:sym typeface="Just Another Hand"/>
              </a:rPr>
              <a:t>Name</a:t>
            </a:r>
            <a:endParaRPr sz="3000">
              <a:solidFill>
                <a:srgbClr val="000000"/>
              </a:solidFill>
              <a:latin typeface="Just Another Hand"/>
              <a:ea typeface="Just Another Hand"/>
              <a:cs typeface="Just Another Hand"/>
              <a:sym typeface="Just Another Hand"/>
            </a:endParaRPr>
          </a:p>
        </p:txBody>
      </p:sp>
      <p:sp>
        <p:nvSpPr>
          <p:cNvPr id="454" name="Google Shape;454;p19"/>
          <p:cNvSpPr/>
          <p:nvPr/>
        </p:nvSpPr>
        <p:spPr>
          <a:xfrm>
            <a:off x="3772250" y="1829163"/>
            <a:ext cx="1293600" cy="1293600"/>
          </a:xfrm>
          <a:prstGeom prst="ellipse">
            <a:avLst/>
          </a:prstGeom>
          <a:solidFill>
            <a:srgbClr val="FFE7A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000000"/>
                </a:solidFill>
                <a:latin typeface="Just Another Hand"/>
                <a:ea typeface="Just Another Hand"/>
                <a:cs typeface="Just Another Hand"/>
                <a:sym typeface="Just Another Hand"/>
              </a:rPr>
              <a:t>Name</a:t>
            </a:r>
            <a:endParaRPr sz="3000">
              <a:solidFill>
                <a:srgbClr val="000000"/>
              </a:solidFill>
              <a:latin typeface="Just Another Hand"/>
              <a:ea typeface="Just Another Hand"/>
              <a:cs typeface="Just Another Hand"/>
              <a:sym typeface="Just Another Hand"/>
            </a:endParaRPr>
          </a:p>
        </p:txBody>
      </p:sp>
      <p:sp>
        <p:nvSpPr>
          <p:cNvPr id="455" name="Google Shape;455;p19"/>
          <p:cNvSpPr/>
          <p:nvPr/>
        </p:nvSpPr>
        <p:spPr>
          <a:xfrm>
            <a:off x="8389363" y="3912438"/>
            <a:ext cx="1293600" cy="1293600"/>
          </a:xfrm>
          <a:prstGeom prst="ellipse">
            <a:avLst/>
          </a:prstGeom>
          <a:solidFill>
            <a:srgbClr val="FFE7A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000000"/>
                </a:solidFill>
                <a:latin typeface="Just Another Hand"/>
                <a:ea typeface="Just Another Hand"/>
                <a:cs typeface="Just Another Hand"/>
                <a:sym typeface="Just Another Hand"/>
              </a:rPr>
              <a:t>Name</a:t>
            </a:r>
            <a:endParaRPr sz="3000">
              <a:solidFill>
                <a:srgbClr val="000000"/>
              </a:solidFill>
              <a:latin typeface="Just Another Hand"/>
              <a:ea typeface="Just Another Hand"/>
              <a:cs typeface="Just Another Hand"/>
              <a:sym typeface="Just Another Hand"/>
            </a:endParaRPr>
          </a:p>
        </p:txBody>
      </p:sp>
      <p:sp>
        <p:nvSpPr>
          <p:cNvPr id="456" name="Google Shape;456;p19"/>
          <p:cNvSpPr/>
          <p:nvPr/>
        </p:nvSpPr>
        <p:spPr>
          <a:xfrm>
            <a:off x="4491200" y="4665175"/>
            <a:ext cx="1293600" cy="1293600"/>
          </a:xfrm>
          <a:prstGeom prst="ellipse">
            <a:avLst/>
          </a:prstGeom>
          <a:solidFill>
            <a:srgbClr val="FFE7A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000000"/>
                </a:solidFill>
                <a:latin typeface="Just Another Hand"/>
                <a:ea typeface="Just Another Hand"/>
                <a:cs typeface="Just Another Hand"/>
                <a:sym typeface="Just Another Hand"/>
              </a:rPr>
              <a:t>Name</a:t>
            </a:r>
            <a:endParaRPr sz="3000">
              <a:solidFill>
                <a:srgbClr val="000000"/>
              </a:solidFill>
              <a:latin typeface="Just Another Hand"/>
              <a:ea typeface="Just Another Hand"/>
              <a:cs typeface="Just Another Hand"/>
              <a:sym typeface="Just Another Hand"/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60" name="Shape 460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F9BC6E"/>
      </a:lt1>
      <a:dk2>
        <a:srgbClr val="171717"/>
      </a:dk2>
      <a:lt2>
        <a:srgbClr val="EEEEEE"/>
      </a:lt2>
      <a:accent1>
        <a:srgbClr val="D44B16"/>
      </a:accent1>
      <a:accent2>
        <a:srgbClr val="30A3CE"/>
      </a:accent2>
      <a:accent3>
        <a:srgbClr val="9BAC22"/>
      </a:accent3>
      <a:accent4>
        <a:srgbClr val="F1C232"/>
      </a:accent4>
      <a:accent5>
        <a:srgbClr val="3C78D8"/>
      </a:accent5>
      <a:accent6>
        <a:srgbClr val="EE7432"/>
      </a:accent6>
      <a:hlink>
        <a:srgbClr val="000000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