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257" r:id="rId3"/>
    <p:sldId id="497" r:id="rId4"/>
    <p:sldId id="452" r:id="rId5"/>
    <p:sldId id="435" r:id="rId6"/>
    <p:sldId id="436" r:id="rId7"/>
    <p:sldId id="486" r:id="rId8"/>
    <p:sldId id="488" r:id="rId9"/>
    <p:sldId id="491" r:id="rId10"/>
    <p:sldId id="487" r:id="rId11"/>
    <p:sldId id="490" r:id="rId12"/>
    <p:sldId id="489" r:id="rId13"/>
    <p:sldId id="494" r:id="rId14"/>
    <p:sldId id="492" r:id="rId15"/>
    <p:sldId id="500" r:id="rId16"/>
    <p:sldId id="495" r:id="rId17"/>
    <p:sldId id="496" r:id="rId18"/>
    <p:sldId id="292" r:id="rId19"/>
    <p:sldId id="287" r:id="rId20"/>
    <p:sldId id="499" r:id="rId21"/>
    <p:sldId id="450" r:id="rId22"/>
    <p:sldId id="417" r:id="rId23"/>
    <p:sldId id="291" r:id="rId24"/>
    <p:sldId id="294" r:id="rId25"/>
    <p:sldId id="293" r:id="rId26"/>
    <p:sldId id="295" r:id="rId27"/>
    <p:sldId id="447" r:id="rId28"/>
  </p:sldIdLst>
  <p:sldSz cx="12192000" cy="6858000"/>
  <p:notesSz cx="6858000" cy="9144000"/>
  <p:embeddedFontLst>
    <p:embeddedFont>
      <p:font typeface="Montserrat Black" panose="00000A00000000000000" pitchFamily="2" charset="0"/>
      <p:bold r:id="rId31"/>
      <p:boldItalic r:id="rId32"/>
    </p:embeddedFont>
    <p:embeddedFont>
      <p:font typeface="Montserrat Light" panose="00000400000000000000" pitchFamily="2" charset="0"/>
      <p:regular r:id="rId33"/>
      <p:italic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D2A1"/>
    <a:srgbClr val="111065"/>
    <a:srgbClr val="24C288"/>
    <a:srgbClr val="60EA9B"/>
    <a:srgbClr val="13214E"/>
    <a:srgbClr val="20CD9F"/>
    <a:srgbClr val="41E65E"/>
    <a:srgbClr val="0B155D"/>
    <a:srgbClr val="120F66"/>
    <a:srgbClr val="2214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63" autoAdjust="0"/>
    <p:restoredTop sz="94660"/>
  </p:normalViewPr>
  <p:slideViewPr>
    <p:cSldViewPr snapToGrid="0">
      <p:cViewPr varScale="1">
        <p:scale>
          <a:sx n="90" d="100"/>
          <a:sy n="90" d="100"/>
        </p:scale>
        <p:origin x="77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2021-06-09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9.png"/><Relationship Id="rId18" Type="http://schemas.openxmlformats.org/officeDocument/2006/relationships/image" Target="../media/image14.svg"/><Relationship Id="rId3" Type="http://schemas.openxmlformats.org/officeDocument/2006/relationships/image" Target="../media/image1.png"/><Relationship Id="rId21" Type="http://schemas.openxmlformats.org/officeDocument/2006/relationships/image" Target="../media/image17.png"/><Relationship Id="rId7" Type="http://schemas.openxmlformats.org/officeDocument/2006/relationships/image" Target="../media/image3.png"/><Relationship Id="rId12" Type="http://schemas.openxmlformats.org/officeDocument/2006/relationships/image" Target="../media/image8.svg"/><Relationship Id="rId17" Type="http://schemas.openxmlformats.org/officeDocument/2006/relationships/image" Target="../media/image13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2.svg"/><Relationship Id="rId20" Type="http://schemas.openxmlformats.org/officeDocument/2006/relationships/image" Target="../media/image16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1.png"/><Relationship Id="rId10" Type="http://schemas.openxmlformats.org/officeDocument/2006/relationships/image" Target="../media/image6.svg"/><Relationship Id="rId19" Type="http://schemas.openxmlformats.org/officeDocument/2006/relationships/image" Target="../media/image15.png"/><Relationship Id="rId4" Type="http://schemas.openxmlformats.org/officeDocument/2006/relationships/image" Target="../media/image2.svg"/><Relationship Id="rId9" Type="http://schemas.openxmlformats.org/officeDocument/2006/relationships/image" Target="../media/image5.png"/><Relationship Id="rId14" Type="http://schemas.openxmlformats.org/officeDocument/2006/relationships/image" Target="../media/image10.svg"/><Relationship Id="rId22" Type="http://schemas.openxmlformats.org/officeDocument/2006/relationships/image" Target="../media/image18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7.png"/><Relationship Id="rId18" Type="http://schemas.openxmlformats.org/officeDocument/2006/relationships/image" Target="../media/image12.svg"/><Relationship Id="rId3" Type="http://schemas.openxmlformats.org/officeDocument/2006/relationships/image" Target="../media/image18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6.svg"/><Relationship Id="rId17" Type="http://schemas.openxmlformats.org/officeDocument/2006/relationships/image" Target="../media/image11.png"/><Relationship Id="rId2" Type="http://schemas.openxmlformats.org/officeDocument/2006/relationships/image" Target="../media/image17.png"/><Relationship Id="rId16" Type="http://schemas.openxmlformats.org/officeDocument/2006/relationships/image" Target="../media/image10.svg"/><Relationship Id="rId20" Type="http://schemas.openxmlformats.org/officeDocument/2006/relationships/image" Target="../media/image1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5.png"/><Relationship Id="rId5" Type="http://schemas.openxmlformats.org/officeDocument/2006/relationships/image" Target="../media/image1.png"/><Relationship Id="rId15" Type="http://schemas.openxmlformats.org/officeDocument/2006/relationships/image" Target="../media/image9.png"/><Relationship Id="rId10" Type="http://schemas.openxmlformats.org/officeDocument/2006/relationships/image" Target="../media/image4.svg"/><Relationship Id="rId19" Type="http://schemas.openxmlformats.org/officeDocument/2006/relationships/image" Target="../media/image13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3.png"/><Relationship Id="rId14" Type="http://schemas.openxmlformats.org/officeDocument/2006/relationships/image" Target="../media/image8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9.png"/><Relationship Id="rId18" Type="http://schemas.openxmlformats.org/officeDocument/2006/relationships/image" Target="../media/image14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8.svg"/><Relationship Id="rId17" Type="http://schemas.openxmlformats.org/officeDocument/2006/relationships/image" Target="../media/image13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2.svg"/><Relationship Id="rId20" Type="http://schemas.openxmlformats.org/officeDocument/2006/relationships/image" Target="../media/image16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1.png"/><Relationship Id="rId10" Type="http://schemas.openxmlformats.org/officeDocument/2006/relationships/image" Target="../media/image6.svg"/><Relationship Id="rId19" Type="http://schemas.openxmlformats.org/officeDocument/2006/relationships/image" Target="../media/image15.png"/><Relationship Id="rId4" Type="http://schemas.openxmlformats.org/officeDocument/2006/relationships/image" Target="../media/image2.svg"/><Relationship Id="rId9" Type="http://schemas.openxmlformats.org/officeDocument/2006/relationships/image" Target="../media/image5.png"/><Relationship Id="rId14" Type="http://schemas.openxmlformats.org/officeDocument/2006/relationships/image" Target="../media/image10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11.png"/><Relationship Id="rId18" Type="http://schemas.openxmlformats.org/officeDocument/2006/relationships/image" Target="../media/image10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14.svg"/><Relationship Id="rId1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6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3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5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5.png"/><Relationship Id="rId18" Type="http://schemas.openxmlformats.org/officeDocument/2006/relationships/image" Target="../media/image24.svg"/><Relationship Id="rId3" Type="http://schemas.openxmlformats.org/officeDocument/2006/relationships/image" Target="../media/image1.png"/><Relationship Id="rId21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openxmlformats.org/officeDocument/2006/relationships/image" Target="../media/image20.svg"/><Relationship Id="rId17" Type="http://schemas.openxmlformats.org/officeDocument/2006/relationships/image" Target="../media/image23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22.svg"/><Relationship Id="rId20" Type="http://schemas.openxmlformats.org/officeDocument/2006/relationships/image" Target="../media/image16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9.png"/><Relationship Id="rId24" Type="http://schemas.openxmlformats.org/officeDocument/2006/relationships/image" Target="../media/image14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1.png"/><Relationship Id="rId23" Type="http://schemas.openxmlformats.org/officeDocument/2006/relationships/image" Target="../media/image13.png"/><Relationship Id="rId10" Type="http://schemas.openxmlformats.org/officeDocument/2006/relationships/image" Target="../media/image12.svg"/><Relationship Id="rId19" Type="http://schemas.openxmlformats.org/officeDocument/2006/relationships/image" Target="../media/image15.png"/><Relationship Id="rId4" Type="http://schemas.openxmlformats.org/officeDocument/2006/relationships/image" Target="../media/image2.svg"/><Relationship Id="rId9" Type="http://schemas.openxmlformats.org/officeDocument/2006/relationships/image" Target="../media/image11.png"/><Relationship Id="rId14" Type="http://schemas.openxmlformats.org/officeDocument/2006/relationships/image" Target="../media/image6.svg"/><Relationship Id="rId22" Type="http://schemas.openxmlformats.org/officeDocument/2006/relationships/image" Target="../media/image8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5.png"/><Relationship Id="rId18" Type="http://schemas.openxmlformats.org/officeDocument/2006/relationships/image" Target="../media/image24.svg"/><Relationship Id="rId3" Type="http://schemas.openxmlformats.org/officeDocument/2006/relationships/image" Target="../media/image1.png"/><Relationship Id="rId21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openxmlformats.org/officeDocument/2006/relationships/image" Target="../media/image20.svg"/><Relationship Id="rId17" Type="http://schemas.openxmlformats.org/officeDocument/2006/relationships/image" Target="../media/image23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22.svg"/><Relationship Id="rId20" Type="http://schemas.openxmlformats.org/officeDocument/2006/relationships/image" Target="../media/image16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9.png"/><Relationship Id="rId24" Type="http://schemas.openxmlformats.org/officeDocument/2006/relationships/image" Target="../media/image14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1.png"/><Relationship Id="rId23" Type="http://schemas.openxmlformats.org/officeDocument/2006/relationships/image" Target="../media/image13.png"/><Relationship Id="rId10" Type="http://schemas.openxmlformats.org/officeDocument/2006/relationships/image" Target="../media/image12.svg"/><Relationship Id="rId19" Type="http://schemas.openxmlformats.org/officeDocument/2006/relationships/image" Target="../media/image15.png"/><Relationship Id="rId4" Type="http://schemas.openxmlformats.org/officeDocument/2006/relationships/image" Target="../media/image2.svg"/><Relationship Id="rId9" Type="http://schemas.openxmlformats.org/officeDocument/2006/relationships/image" Target="../media/image11.png"/><Relationship Id="rId14" Type="http://schemas.openxmlformats.org/officeDocument/2006/relationships/image" Target="../media/image6.svg"/><Relationship Id="rId22" Type="http://schemas.openxmlformats.org/officeDocument/2006/relationships/image" Target="../media/image8.sv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5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21" Type="http://schemas.openxmlformats.org/officeDocument/2006/relationships/image" Target="../media/image13.png"/><Relationship Id="rId7" Type="http://schemas.openxmlformats.org/officeDocument/2006/relationships/image" Target="../media/image9.png"/><Relationship Id="rId12" Type="http://schemas.openxmlformats.org/officeDocument/2006/relationships/image" Target="../media/image20.svg"/><Relationship Id="rId17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22.svg"/><Relationship Id="rId20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9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1.png"/><Relationship Id="rId10" Type="http://schemas.openxmlformats.org/officeDocument/2006/relationships/image" Target="../media/image12.svg"/><Relationship Id="rId19" Type="http://schemas.openxmlformats.org/officeDocument/2006/relationships/image" Target="../media/image7.png"/><Relationship Id="rId4" Type="http://schemas.openxmlformats.org/officeDocument/2006/relationships/image" Target="../media/image2.svg"/><Relationship Id="rId9" Type="http://schemas.openxmlformats.org/officeDocument/2006/relationships/image" Target="../media/image11.png"/><Relationship Id="rId14" Type="http://schemas.openxmlformats.org/officeDocument/2006/relationships/image" Target="../media/image6.svg"/><Relationship Id="rId22" Type="http://schemas.openxmlformats.org/officeDocument/2006/relationships/image" Target="../media/image14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9.png"/><Relationship Id="rId18" Type="http://schemas.openxmlformats.org/officeDocument/2006/relationships/image" Target="../media/image14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8.svg"/><Relationship Id="rId17" Type="http://schemas.openxmlformats.org/officeDocument/2006/relationships/image" Target="../media/image13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2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2.svg"/><Relationship Id="rId9" Type="http://schemas.openxmlformats.org/officeDocument/2006/relationships/image" Target="../media/image5.png"/><Relationship Id="rId14" Type="http://schemas.openxmlformats.org/officeDocument/2006/relationships/image" Target="../media/image10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9.png"/><Relationship Id="rId18" Type="http://schemas.openxmlformats.org/officeDocument/2006/relationships/image" Target="../media/image14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8.svg"/><Relationship Id="rId17" Type="http://schemas.openxmlformats.org/officeDocument/2006/relationships/image" Target="../media/image13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2.svg"/><Relationship Id="rId20" Type="http://schemas.openxmlformats.org/officeDocument/2006/relationships/image" Target="../media/image16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1.png"/><Relationship Id="rId10" Type="http://schemas.openxmlformats.org/officeDocument/2006/relationships/image" Target="../media/image6.svg"/><Relationship Id="rId19" Type="http://schemas.openxmlformats.org/officeDocument/2006/relationships/image" Target="../media/image15.png"/><Relationship Id="rId4" Type="http://schemas.openxmlformats.org/officeDocument/2006/relationships/image" Target="../media/image2.svg"/><Relationship Id="rId9" Type="http://schemas.openxmlformats.org/officeDocument/2006/relationships/image" Target="../media/image5.png"/><Relationship Id="rId14" Type="http://schemas.openxmlformats.org/officeDocument/2006/relationships/image" Target="../media/image10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11.png"/><Relationship Id="rId18" Type="http://schemas.openxmlformats.org/officeDocument/2006/relationships/image" Target="../media/image10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14.svg"/><Relationship Id="rId1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6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3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5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5.png"/><Relationship Id="rId18" Type="http://schemas.openxmlformats.org/officeDocument/2006/relationships/image" Target="../media/image24.svg"/><Relationship Id="rId3" Type="http://schemas.openxmlformats.org/officeDocument/2006/relationships/image" Target="../media/image1.png"/><Relationship Id="rId21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openxmlformats.org/officeDocument/2006/relationships/image" Target="../media/image20.svg"/><Relationship Id="rId17" Type="http://schemas.openxmlformats.org/officeDocument/2006/relationships/image" Target="../media/image23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22.svg"/><Relationship Id="rId20" Type="http://schemas.openxmlformats.org/officeDocument/2006/relationships/image" Target="../media/image16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9.png"/><Relationship Id="rId24" Type="http://schemas.openxmlformats.org/officeDocument/2006/relationships/image" Target="../media/image14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1.png"/><Relationship Id="rId23" Type="http://schemas.openxmlformats.org/officeDocument/2006/relationships/image" Target="../media/image13.png"/><Relationship Id="rId10" Type="http://schemas.openxmlformats.org/officeDocument/2006/relationships/image" Target="../media/image12.svg"/><Relationship Id="rId19" Type="http://schemas.openxmlformats.org/officeDocument/2006/relationships/image" Target="../media/image15.png"/><Relationship Id="rId4" Type="http://schemas.openxmlformats.org/officeDocument/2006/relationships/image" Target="../media/image2.svg"/><Relationship Id="rId9" Type="http://schemas.openxmlformats.org/officeDocument/2006/relationships/image" Target="../media/image11.png"/><Relationship Id="rId14" Type="http://schemas.openxmlformats.org/officeDocument/2006/relationships/image" Target="../media/image6.svg"/><Relationship Id="rId22" Type="http://schemas.openxmlformats.org/officeDocument/2006/relationships/image" Target="../media/image8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5.png"/><Relationship Id="rId18" Type="http://schemas.openxmlformats.org/officeDocument/2006/relationships/image" Target="../media/image24.svg"/><Relationship Id="rId3" Type="http://schemas.openxmlformats.org/officeDocument/2006/relationships/image" Target="../media/image1.png"/><Relationship Id="rId21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openxmlformats.org/officeDocument/2006/relationships/image" Target="../media/image20.svg"/><Relationship Id="rId17" Type="http://schemas.openxmlformats.org/officeDocument/2006/relationships/image" Target="../media/image23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22.svg"/><Relationship Id="rId20" Type="http://schemas.openxmlformats.org/officeDocument/2006/relationships/image" Target="../media/image16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9.png"/><Relationship Id="rId24" Type="http://schemas.openxmlformats.org/officeDocument/2006/relationships/image" Target="../media/image14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1.png"/><Relationship Id="rId23" Type="http://schemas.openxmlformats.org/officeDocument/2006/relationships/image" Target="../media/image13.png"/><Relationship Id="rId10" Type="http://schemas.openxmlformats.org/officeDocument/2006/relationships/image" Target="../media/image12.svg"/><Relationship Id="rId19" Type="http://schemas.openxmlformats.org/officeDocument/2006/relationships/image" Target="../media/image15.png"/><Relationship Id="rId4" Type="http://schemas.openxmlformats.org/officeDocument/2006/relationships/image" Target="../media/image2.svg"/><Relationship Id="rId9" Type="http://schemas.openxmlformats.org/officeDocument/2006/relationships/image" Target="../media/image11.png"/><Relationship Id="rId14" Type="http://schemas.openxmlformats.org/officeDocument/2006/relationships/image" Target="../media/image6.svg"/><Relationship Id="rId22" Type="http://schemas.openxmlformats.org/officeDocument/2006/relationships/image" Target="../media/image8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5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21" Type="http://schemas.openxmlformats.org/officeDocument/2006/relationships/image" Target="../media/image13.png"/><Relationship Id="rId7" Type="http://schemas.openxmlformats.org/officeDocument/2006/relationships/image" Target="../media/image9.png"/><Relationship Id="rId12" Type="http://schemas.openxmlformats.org/officeDocument/2006/relationships/image" Target="../media/image20.svg"/><Relationship Id="rId17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22.svg"/><Relationship Id="rId20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9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1.png"/><Relationship Id="rId10" Type="http://schemas.openxmlformats.org/officeDocument/2006/relationships/image" Target="../media/image12.svg"/><Relationship Id="rId19" Type="http://schemas.openxmlformats.org/officeDocument/2006/relationships/image" Target="../media/image7.png"/><Relationship Id="rId4" Type="http://schemas.openxmlformats.org/officeDocument/2006/relationships/image" Target="../media/image2.svg"/><Relationship Id="rId9" Type="http://schemas.openxmlformats.org/officeDocument/2006/relationships/image" Target="../media/image11.png"/><Relationship Id="rId14" Type="http://schemas.openxmlformats.org/officeDocument/2006/relationships/image" Target="../media/image6.svg"/><Relationship Id="rId22" Type="http://schemas.openxmlformats.org/officeDocument/2006/relationships/image" Target="../media/image14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21.png"/><Relationship Id="rId18" Type="http://schemas.openxmlformats.org/officeDocument/2006/relationships/image" Target="../media/image16.sv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12" Type="http://schemas.openxmlformats.org/officeDocument/2006/relationships/image" Target="../media/image6.svg"/><Relationship Id="rId17" Type="http://schemas.openxmlformats.org/officeDocument/2006/relationships/image" Target="../media/image15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24.svg"/><Relationship Id="rId20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3.png"/><Relationship Id="rId10" Type="http://schemas.openxmlformats.org/officeDocument/2006/relationships/image" Target="../media/image20.svg"/><Relationship Id="rId19" Type="http://schemas.openxmlformats.org/officeDocument/2006/relationships/image" Target="../media/image7.png"/><Relationship Id="rId4" Type="http://schemas.openxmlformats.org/officeDocument/2006/relationships/image" Target="../media/image2.svg"/><Relationship Id="rId9" Type="http://schemas.openxmlformats.org/officeDocument/2006/relationships/image" Target="../media/image19.png"/><Relationship Id="rId14" Type="http://schemas.openxmlformats.org/officeDocument/2006/relationships/image" Target="../media/image22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5.png"/><Relationship Id="rId18" Type="http://schemas.openxmlformats.org/officeDocument/2006/relationships/image" Target="../media/image24.svg"/><Relationship Id="rId3" Type="http://schemas.openxmlformats.org/officeDocument/2006/relationships/image" Target="../media/image1.png"/><Relationship Id="rId21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openxmlformats.org/officeDocument/2006/relationships/image" Target="../media/image20.svg"/><Relationship Id="rId17" Type="http://schemas.openxmlformats.org/officeDocument/2006/relationships/image" Target="../media/image23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22.svg"/><Relationship Id="rId20" Type="http://schemas.openxmlformats.org/officeDocument/2006/relationships/image" Target="../media/image16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9.png"/><Relationship Id="rId24" Type="http://schemas.openxmlformats.org/officeDocument/2006/relationships/image" Target="../media/image14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1.png"/><Relationship Id="rId23" Type="http://schemas.openxmlformats.org/officeDocument/2006/relationships/image" Target="../media/image13.png"/><Relationship Id="rId10" Type="http://schemas.openxmlformats.org/officeDocument/2006/relationships/image" Target="../media/image12.svg"/><Relationship Id="rId19" Type="http://schemas.openxmlformats.org/officeDocument/2006/relationships/image" Target="../media/image15.png"/><Relationship Id="rId4" Type="http://schemas.openxmlformats.org/officeDocument/2006/relationships/image" Target="../media/image2.svg"/><Relationship Id="rId9" Type="http://schemas.openxmlformats.org/officeDocument/2006/relationships/image" Target="../media/image11.png"/><Relationship Id="rId14" Type="http://schemas.openxmlformats.org/officeDocument/2006/relationships/image" Target="../media/image6.svg"/><Relationship Id="rId22" Type="http://schemas.openxmlformats.org/officeDocument/2006/relationships/image" Target="../media/image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3">
            <a:hlinkClick r:id="rId2"/>
            <a:extLst>
              <a:ext uri="{FF2B5EF4-FFF2-40B4-BE49-F238E27FC236}">
                <a16:creationId xmlns:a16="http://schemas.microsoft.com/office/drawing/2014/main" id="{D2A15790-AA0F-41E4-B45C-B2ECF819E6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9" name="TextBox 18">
            <a:hlinkClick r:id="rId5"/>
            <a:extLst>
              <a:ext uri="{FF2B5EF4-FFF2-40B4-BE49-F238E27FC236}">
                <a16:creationId xmlns:a16="http://schemas.microsoft.com/office/drawing/2014/main" id="{FB12A56B-EFD9-4B86-A6BD-ADEA5C4A1C8C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그래픽 27">
            <a:extLst>
              <a:ext uri="{FF2B5EF4-FFF2-40B4-BE49-F238E27FC236}">
                <a16:creationId xmlns:a16="http://schemas.microsoft.com/office/drawing/2014/main" id="{4C0CFB80-64D4-4AB6-A1C8-FBCE0F90E7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51414" r="16887"/>
          <a:stretch/>
        </p:blipFill>
        <p:spPr>
          <a:xfrm>
            <a:off x="591161" y="0"/>
            <a:ext cx="1402740" cy="820015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D00B9BD1-B482-4D82-B69F-DEBE255611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48702" r="40330"/>
          <a:stretch/>
        </p:blipFill>
        <p:spPr>
          <a:xfrm>
            <a:off x="10130189" y="0"/>
            <a:ext cx="1096816" cy="942932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DF8AD588-392B-4063-BE28-DD7812F7CC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50000"/>
          <a:stretch/>
        </p:blipFill>
        <p:spPr>
          <a:xfrm>
            <a:off x="5325382" y="0"/>
            <a:ext cx="1800225" cy="900112"/>
          </a:xfrm>
          <a:prstGeom prst="rect">
            <a:avLst/>
          </a:prstGeom>
        </p:spPr>
      </p:pic>
      <p:pic>
        <p:nvPicPr>
          <p:cNvPr id="57" name="그래픽 56">
            <a:extLst>
              <a:ext uri="{FF2B5EF4-FFF2-40B4-BE49-F238E27FC236}">
                <a16:creationId xmlns:a16="http://schemas.microsoft.com/office/drawing/2014/main" id="{D371FC4B-EE72-4E31-9A56-2A55BCD73F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53746" b="21122"/>
          <a:stretch/>
        </p:blipFill>
        <p:spPr>
          <a:xfrm>
            <a:off x="0" y="4102170"/>
            <a:ext cx="681382" cy="1161980"/>
          </a:xfrm>
          <a:prstGeom prst="rect">
            <a:avLst/>
          </a:prstGeom>
        </p:spPr>
      </p:pic>
      <p:pic>
        <p:nvPicPr>
          <p:cNvPr id="58" name="그래픽 57">
            <a:extLst>
              <a:ext uri="{FF2B5EF4-FFF2-40B4-BE49-F238E27FC236}">
                <a16:creationId xmlns:a16="http://schemas.microsoft.com/office/drawing/2014/main" id="{1855ABEA-62C1-4490-8F61-D458E446CD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72468" b="64860"/>
          <a:stretch/>
        </p:blipFill>
        <p:spPr>
          <a:xfrm>
            <a:off x="0" y="1453802"/>
            <a:ext cx="506068" cy="645932"/>
          </a:xfrm>
          <a:prstGeom prst="rect">
            <a:avLst/>
          </a:prstGeom>
        </p:spPr>
      </p:pic>
      <p:pic>
        <p:nvPicPr>
          <p:cNvPr id="62" name="그래픽 61">
            <a:extLst>
              <a:ext uri="{FF2B5EF4-FFF2-40B4-BE49-F238E27FC236}">
                <a16:creationId xmlns:a16="http://schemas.microsoft.com/office/drawing/2014/main" id="{D8DE5D12-D3EB-4BBD-B75A-EC49F1290D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11429" r="7904"/>
          <a:stretch/>
        </p:blipFill>
        <p:spPr>
          <a:xfrm>
            <a:off x="10457088" y="0"/>
            <a:ext cx="1734912" cy="1668519"/>
          </a:xfrm>
          <a:prstGeom prst="rect">
            <a:avLst/>
          </a:prstGeom>
        </p:spPr>
      </p:pic>
      <p:pic>
        <p:nvPicPr>
          <p:cNvPr id="63" name="그래픽 62">
            <a:extLst>
              <a:ext uri="{FF2B5EF4-FFF2-40B4-BE49-F238E27FC236}">
                <a16:creationId xmlns:a16="http://schemas.microsoft.com/office/drawing/2014/main" id="{70E31AC9-6F30-42A0-B516-D7412D2104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r="35515" b="49520"/>
          <a:stretch/>
        </p:blipFill>
        <p:spPr>
          <a:xfrm>
            <a:off x="10435317" y="5482867"/>
            <a:ext cx="1756683" cy="1375133"/>
          </a:xfrm>
          <a:prstGeom prst="rect">
            <a:avLst/>
          </a:prstGeom>
        </p:spPr>
      </p:pic>
      <p:pic>
        <p:nvPicPr>
          <p:cNvPr id="64" name="그래픽 63">
            <a:extLst>
              <a:ext uri="{FF2B5EF4-FFF2-40B4-BE49-F238E27FC236}">
                <a16:creationId xmlns:a16="http://schemas.microsoft.com/office/drawing/2014/main" id="{18219BD1-B5FA-4D28-952E-692FFE7D9C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b="37401"/>
          <a:stretch/>
        </p:blipFill>
        <p:spPr>
          <a:xfrm>
            <a:off x="7526797" y="6101222"/>
            <a:ext cx="1208923" cy="756778"/>
          </a:xfrm>
          <a:prstGeom prst="rect">
            <a:avLst/>
          </a:prstGeom>
        </p:spPr>
      </p:pic>
      <p:sp>
        <p:nvSpPr>
          <p:cNvPr id="78" name="자유형: 도형 77">
            <a:extLst>
              <a:ext uri="{FF2B5EF4-FFF2-40B4-BE49-F238E27FC236}">
                <a16:creationId xmlns:a16="http://schemas.microsoft.com/office/drawing/2014/main" id="{2AFE9080-7788-4928-BA78-78C39CC68C7F}"/>
              </a:ext>
            </a:extLst>
          </p:cNvPr>
          <p:cNvSpPr/>
          <p:nvPr/>
        </p:nvSpPr>
        <p:spPr>
          <a:xfrm>
            <a:off x="2094210" y="4802339"/>
            <a:ext cx="3076867" cy="2055661"/>
          </a:xfrm>
          <a:custGeom>
            <a:avLst/>
            <a:gdLst>
              <a:gd name="connsiteX0" fmla="*/ 2354719 w 3076867"/>
              <a:gd name="connsiteY0" fmla="*/ 0 h 2055661"/>
              <a:gd name="connsiteX1" fmla="*/ 2865352 w 3076867"/>
              <a:gd name="connsiteY1" fmla="*/ 211516 h 2055661"/>
              <a:gd name="connsiteX2" fmla="*/ 2865352 w 3076867"/>
              <a:gd name="connsiteY2" fmla="*/ 1232784 h 2055661"/>
              <a:gd name="connsiteX3" fmla="*/ 2042528 w 3076867"/>
              <a:gd name="connsiteY3" fmla="*/ 2055661 h 2055661"/>
              <a:gd name="connsiteX4" fmla="*/ 0 w 3076867"/>
              <a:gd name="connsiteY4" fmla="*/ 2055661 h 2055661"/>
              <a:gd name="connsiteX5" fmla="*/ 1844085 w 3076867"/>
              <a:gd name="connsiteY5" fmla="*/ 211516 h 2055661"/>
              <a:gd name="connsiteX6" fmla="*/ 2354719 w 3076867"/>
              <a:gd name="connsiteY6" fmla="*/ 0 h 2055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76867" h="2055661">
                <a:moveTo>
                  <a:pt x="2354719" y="0"/>
                </a:moveTo>
                <a:cubicBezTo>
                  <a:pt x="2539530" y="0"/>
                  <a:pt x="2724342" y="70505"/>
                  <a:pt x="2865352" y="211516"/>
                </a:cubicBezTo>
                <a:cubicBezTo>
                  <a:pt x="3147373" y="493537"/>
                  <a:pt x="3147373" y="950762"/>
                  <a:pt x="2865352" y="1232784"/>
                </a:cubicBezTo>
                <a:lnTo>
                  <a:pt x="2042528" y="2055661"/>
                </a:lnTo>
                <a:lnTo>
                  <a:pt x="0" y="2055661"/>
                </a:lnTo>
                <a:lnTo>
                  <a:pt x="1844085" y="211516"/>
                </a:lnTo>
                <a:cubicBezTo>
                  <a:pt x="1985096" y="70505"/>
                  <a:pt x="2169907" y="0"/>
                  <a:pt x="2354719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7000"/>
                </a:schemeClr>
              </a:gs>
            </a:gsLst>
            <a:lin ang="8100000" scaled="1"/>
          </a:gradFill>
          <a:ln w="626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3" name="자유형: 도형 72">
            <a:extLst>
              <a:ext uri="{FF2B5EF4-FFF2-40B4-BE49-F238E27FC236}">
                <a16:creationId xmlns:a16="http://schemas.microsoft.com/office/drawing/2014/main" id="{294BFF6F-7CB6-46ED-A808-78B5EC05BB05}"/>
              </a:ext>
            </a:extLst>
          </p:cNvPr>
          <p:cNvSpPr/>
          <p:nvPr/>
        </p:nvSpPr>
        <p:spPr>
          <a:xfrm>
            <a:off x="7265287" y="5368022"/>
            <a:ext cx="1574266" cy="1489978"/>
          </a:xfrm>
          <a:custGeom>
            <a:avLst/>
            <a:gdLst>
              <a:gd name="connsiteX0" fmla="*/ 1514642 w 1574266"/>
              <a:gd name="connsiteY0" fmla="*/ 0 h 1489978"/>
              <a:gd name="connsiteX1" fmla="*/ 1556779 w 1574266"/>
              <a:gd name="connsiteY1" fmla="*/ 17487 h 1489978"/>
              <a:gd name="connsiteX2" fmla="*/ 1556779 w 1574266"/>
              <a:gd name="connsiteY2" fmla="*/ 101807 h 1489978"/>
              <a:gd name="connsiteX3" fmla="*/ 168668 w 1574266"/>
              <a:gd name="connsiteY3" fmla="*/ 1489978 h 1489978"/>
              <a:gd name="connsiteX4" fmla="*/ 0 w 1574266"/>
              <a:gd name="connsiteY4" fmla="*/ 1489978 h 1489978"/>
              <a:gd name="connsiteX5" fmla="*/ 1472459 w 1574266"/>
              <a:gd name="connsiteY5" fmla="*/ 17487 h 1489978"/>
              <a:gd name="connsiteX6" fmla="*/ 1514642 w 1574266"/>
              <a:gd name="connsiteY6" fmla="*/ 0 h 1489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74266" h="1489978">
                <a:moveTo>
                  <a:pt x="1514642" y="0"/>
                </a:moveTo>
                <a:cubicBezTo>
                  <a:pt x="1529901" y="0"/>
                  <a:pt x="1545152" y="5829"/>
                  <a:pt x="1556779" y="17487"/>
                </a:cubicBezTo>
                <a:cubicBezTo>
                  <a:pt x="1580095" y="40803"/>
                  <a:pt x="1580095" y="78553"/>
                  <a:pt x="1556779" y="101807"/>
                </a:cubicBezTo>
                <a:lnTo>
                  <a:pt x="168668" y="1489978"/>
                </a:lnTo>
                <a:lnTo>
                  <a:pt x="0" y="1489978"/>
                </a:lnTo>
                <a:lnTo>
                  <a:pt x="1472459" y="17487"/>
                </a:lnTo>
                <a:cubicBezTo>
                  <a:pt x="1484117" y="5829"/>
                  <a:pt x="1499383" y="0"/>
                  <a:pt x="1514642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4000"/>
                </a:schemeClr>
              </a:gs>
            </a:gsLst>
            <a:lin ang="81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9" name="자유형: 도형 68">
            <a:extLst>
              <a:ext uri="{FF2B5EF4-FFF2-40B4-BE49-F238E27FC236}">
                <a16:creationId xmlns:a16="http://schemas.microsoft.com/office/drawing/2014/main" id="{1CC53582-3723-484F-B331-C7389D3C0FDF}"/>
              </a:ext>
            </a:extLst>
          </p:cNvPr>
          <p:cNvSpPr/>
          <p:nvPr/>
        </p:nvSpPr>
        <p:spPr>
          <a:xfrm>
            <a:off x="10793193" y="4012375"/>
            <a:ext cx="1398807" cy="1501950"/>
          </a:xfrm>
          <a:custGeom>
            <a:avLst/>
            <a:gdLst>
              <a:gd name="connsiteX0" fmla="*/ 1398807 w 1398807"/>
              <a:gd name="connsiteY0" fmla="*/ 0 h 1501950"/>
              <a:gd name="connsiteX1" fmla="*/ 1398807 w 1398807"/>
              <a:gd name="connsiteY1" fmla="*/ 206386 h 1501950"/>
              <a:gd name="connsiteX2" fmla="*/ 124568 w 1398807"/>
              <a:gd name="connsiteY2" fmla="*/ 1480578 h 1501950"/>
              <a:gd name="connsiteX3" fmla="*/ 21373 w 1398807"/>
              <a:gd name="connsiteY3" fmla="*/ 1480578 h 1501950"/>
              <a:gd name="connsiteX4" fmla="*/ 21373 w 1398807"/>
              <a:gd name="connsiteY4" fmla="*/ 1377383 h 150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8807" h="1501950">
                <a:moveTo>
                  <a:pt x="1398807" y="0"/>
                </a:moveTo>
                <a:lnTo>
                  <a:pt x="1398807" y="206386"/>
                </a:lnTo>
                <a:lnTo>
                  <a:pt x="124568" y="1480578"/>
                </a:lnTo>
                <a:cubicBezTo>
                  <a:pt x="96071" y="1509075"/>
                  <a:pt x="49871" y="1509075"/>
                  <a:pt x="21373" y="1480578"/>
                </a:cubicBezTo>
                <a:cubicBezTo>
                  <a:pt x="-7124" y="1452081"/>
                  <a:pt x="-7124" y="1405881"/>
                  <a:pt x="21373" y="1377383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7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6" name="자유형: 도형 75">
            <a:extLst>
              <a:ext uri="{FF2B5EF4-FFF2-40B4-BE49-F238E27FC236}">
                <a16:creationId xmlns:a16="http://schemas.microsoft.com/office/drawing/2014/main" id="{25A87B3E-9BBC-4F6D-8F40-447C92629062}"/>
              </a:ext>
            </a:extLst>
          </p:cNvPr>
          <p:cNvSpPr/>
          <p:nvPr userDrawn="1"/>
        </p:nvSpPr>
        <p:spPr>
          <a:xfrm>
            <a:off x="10224555" y="0"/>
            <a:ext cx="1967445" cy="2988768"/>
          </a:xfrm>
          <a:custGeom>
            <a:avLst/>
            <a:gdLst>
              <a:gd name="connsiteX0" fmla="*/ 1967445 w 1967445"/>
              <a:gd name="connsiteY0" fmla="*/ 0 h 2988768"/>
              <a:gd name="connsiteX1" fmla="*/ 1967445 w 1967445"/>
              <a:gd name="connsiteY1" fmla="*/ 2042607 h 2988768"/>
              <a:gd name="connsiteX2" fmla="*/ 1232847 w 1967445"/>
              <a:gd name="connsiteY2" fmla="*/ 2777253 h 2988768"/>
              <a:gd name="connsiteX3" fmla="*/ 211517 w 1967445"/>
              <a:gd name="connsiteY3" fmla="*/ 2777253 h 2988768"/>
              <a:gd name="connsiteX4" fmla="*/ 211517 w 1967445"/>
              <a:gd name="connsiteY4" fmla="*/ 1755985 h 2988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67445" h="2988768">
                <a:moveTo>
                  <a:pt x="1967445" y="0"/>
                </a:moveTo>
                <a:lnTo>
                  <a:pt x="1967445" y="2042607"/>
                </a:lnTo>
                <a:lnTo>
                  <a:pt x="1232847" y="2777253"/>
                </a:lnTo>
                <a:cubicBezTo>
                  <a:pt x="950826" y="3059274"/>
                  <a:pt x="493538" y="3059274"/>
                  <a:pt x="211517" y="2777253"/>
                </a:cubicBezTo>
                <a:cubicBezTo>
                  <a:pt x="-70505" y="2495231"/>
                  <a:pt x="-70505" y="2038007"/>
                  <a:pt x="211517" y="1755985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4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</a:gradFill>
          <a:ln w="626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80" name="그래픽 79">
            <a:extLst>
              <a:ext uri="{FF2B5EF4-FFF2-40B4-BE49-F238E27FC236}">
                <a16:creationId xmlns:a16="http://schemas.microsoft.com/office/drawing/2014/main" id="{EB8BD28A-B05E-4E59-B3E5-23EF921E0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r="94654"/>
          <a:stretch/>
        </p:blipFill>
        <p:spPr>
          <a:xfrm rot="5400000">
            <a:off x="6063453" y="5186475"/>
            <a:ext cx="65095" cy="2853875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5870FD12-15DF-4FBD-BFDD-31AA27EDDB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l="39771" b="37305"/>
          <a:stretch/>
        </p:blipFill>
        <p:spPr>
          <a:xfrm>
            <a:off x="0" y="899686"/>
            <a:ext cx="5723878" cy="5958314"/>
          </a:xfrm>
          <a:prstGeom prst="rect">
            <a:avLst/>
          </a:prstGeom>
        </p:spPr>
      </p:pic>
      <p:sp>
        <p:nvSpPr>
          <p:cNvPr id="56" name="그림 개체 틀 2">
            <a:extLst>
              <a:ext uri="{FF2B5EF4-FFF2-40B4-BE49-F238E27FC236}">
                <a16:creationId xmlns:a16="http://schemas.microsoft.com/office/drawing/2014/main" id="{20926EC5-CA05-4545-915F-23DA180B666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024836" y="1282700"/>
            <a:ext cx="4290152" cy="429260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래픽 20">
            <a:extLst>
              <a:ext uri="{FF2B5EF4-FFF2-40B4-BE49-F238E27FC236}">
                <a16:creationId xmlns:a16="http://schemas.microsoft.com/office/drawing/2014/main" id="{1A9366D6-7FAB-4EF5-9281-BE1C1A2BC6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3150" r="25160"/>
          <a:stretch/>
        </p:blipFill>
        <p:spPr>
          <a:xfrm>
            <a:off x="7059453" y="-1"/>
            <a:ext cx="5132547" cy="5270385"/>
          </a:xfrm>
          <a:prstGeom prst="rect">
            <a:avLst/>
          </a:prstGeom>
        </p:spPr>
      </p:pic>
      <p:pic>
        <p:nvPicPr>
          <p:cNvPr id="5" name="Graphic 3">
            <a:hlinkClick r:id="rId4"/>
            <a:extLst>
              <a:ext uri="{FF2B5EF4-FFF2-40B4-BE49-F238E27FC236}">
                <a16:creationId xmlns:a16="http://schemas.microsoft.com/office/drawing/2014/main" id="{5B23899F-7C50-4E6B-BCF5-14C868D338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7"/>
            <a:extLst>
              <a:ext uri="{FF2B5EF4-FFF2-40B4-BE49-F238E27FC236}">
                <a16:creationId xmlns:a16="http://schemas.microsoft.com/office/drawing/2014/main" id="{9AACEC57-A1DD-4A3A-A362-005EAEF8DA0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54B78D3B-40B0-47CF-B949-83C5159ED0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51414" r="16887"/>
          <a:stretch/>
        </p:blipFill>
        <p:spPr>
          <a:xfrm flipH="1" flipV="1">
            <a:off x="9989766" y="6324451"/>
            <a:ext cx="912704" cy="533549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A8C696C2-0E5D-4A7B-800C-BB34BE1796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72022" r="55590" b="-1"/>
          <a:stretch/>
        </p:blipFill>
        <p:spPr>
          <a:xfrm flipH="1" flipV="1">
            <a:off x="296333" y="6523376"/>
            <a:ext cx="531140" cy="334624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B5AABBBB-E297-4C78-9DF6-28CC634071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50000"/>
          <a:stretch/>
        </p:blipFill>
        <p:spPr>
          <a:xfrm flipH="1" flipV="1">
            <a:off x="11020669" y="6272335"/>
            <a:ext cx="1171331" cy="58566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66DE2F5B-889D-4A4A-8603-2E23033DD3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53746" b="21122"/>
          <a:stretch/>
        </p:blipFill>
        <p:spPr>
          <a:xfrm flipH="1" flipV="1">
            <a:off x="11748653" y="0"/>
            <a:ext cx="443347" cy="756052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6FB22084-67AF-404B-8114-F7C36B76C0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72468" b="64860"/>
          <a:stretch/>
        </p:blipFill>
        <p:spPr>
          <a:xfrm flipH="1" flipV="1">
            <a:off x="11862723" y="4758267"/>
            <a:ext cx="329277" cy="420281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D407E6B9-E44F-444B-BD35-8B4A4D3AF9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t="32810" r="36318"/>
          <a:stretch/>
        </p:blipFill>
        <p:spPr>
          <a:xfrm flipH="1" flipV="1">
            <a:off x="0" y="6179248"/>
            <a:ext cx="643308" cy="678752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C6992F58-B253-4F54-A04D-90695B0454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r="35515" b="49520"/>
          <a:stretch/>
        </p:blipFill>
        <p:spPr>
          <a:xfrm flipH="1" flipV="1">
            <a:off x="0" y="0"/>
            <a:ext cx="1143000" cy="894741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C32C2A5D-4838-47A3-83E3-D4488FF415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b="37401"/>
          <a:stretch/>
        </p:blipFill>
        <p:spPr>
          <a:xfrm flipH="1" flipV="1">
            <a:off x="1517413" y="0"/>
            <a:ext cx="786596" cy="492404"/>
          </a:xfrm>
          <a:prstGeom prst="rect">
            <a:avLst/>
          </a:prstGeom>
        </p:spPr>
      </p:pic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1938A607-0C48-4381-A92C-4AA0597BF39A}"/>
              </a:ext>
            </a:extLst>
          </p:cNvPr>
          <p:cNvSpPr/>
          <p:nvPr userDrawn="1"/>
        </p:nvSpPr>
        <p:spPr>
          <a:xfrm flipH="1" flipV="1">
            <a:off x="10902470" y="0"/>
            <a:ext cx="1131642" cy="756052"/>
          </a:xfrm>
          <a:custGeom>
            <a:avLst/>
            <a:gdLst>
              <a:gd name="connsiteX0" fmla="*/ 2354719 w 3076867"/>
              <a:gd name="connsiteY0" fmla="*/ 0 h 2055661"/>
              <a:gd name="connsiteX1" fmla="*/ 2865352 w 3076867"/>
              <a:gd name="connsiteY1" fmla="*/ 211516 h 2055661"/>
              <a:gd name="connsiteX2" fmla="*/ 2865352 w 3076867"/>
              <a:gd name="connsiteY2" fmla="*/ 1232784 h 2055661"/>
              <a:gd name="connsiteX3" fmla="*/ 2042528 w 3076867"/>
              <a:gd name="connsiteY3" fmla="*/ 2055661 h 2055661"/>
              <a:gd name="connsiteX4" fmla="*/ 0 w 3076867"/>
              <a:gd name="connsiteY4" fmla="*/ 2055661 h 2055661"/>
              <a:gd name="connsiteX5" fmla="*/ 1844085 w 3076867"/>
              <a:gd name="connsiteY5" fmla="*/ 211516 h 2055661"/>
              <a:gd name="connsiteX6" fmla="*/ 2354719 w 3076867"/>
              <a:gd name="connsiteY6" fmla="*/ 0 h 2055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76867" h="2055661">
                <a:moveTo>
                  <a:pt x="2354719" y="0"/>
                </a:moveTo>
                <a:cubicBezTo>
                  <a:pt x="2539530" y="0"/>
                  <a:pt x="2724342" y="70505"/>
                  <a:pt x="2865352" y="211516"/>
                </a:cubicBezTo>
                <a:cubicBezTo>
                  <a:pt x="3147373" y="493537"/>
                  <a:pt x="3147373" y="950762"/>
                  <a:pt x="2865352" y="1232784"/>
                </a:cubicBezTo>
                <a:lnTo>
                  <a:pt x="2042528" y="2055661"/>
                </a:lnTo>
                <a:lnTo>
                  <a:pt x="0" y="2055661"/>
                </a:lnTo>
                <a:lnTo>
                  <a:pt x="1844085" y="211516"/>
                </a:lnTo>
                <a:cubicBezTo>
                  <a:pt x="1985096" y="70505"/>
                  <a:pt x="2169907" y="0"/>
                  <a:pt x="2354719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7000"/>
                </a:schemeClr>
              </a:gs>
            </a:gsLst>
            <a:lin ang="8100000" scaled="1"/>
          </a:gradFill>
          <a:ln w="626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DBB3BD93-FCC4-443A-A455-71417A7B5B4B}"/>
              </a:ext>
            </a:extLst>
          </p:cNvPr>
          <p:cNvSpPr/>
          <p:nvPr userDrawn="1"/>
        </p:nvSpPr>
        <p:spPr>
          <a:xfrm flipH="1" flipV="1">
            <a:off x="1413581" y="0"/>
            <a:ext cx="1024309" cy="969466"/>
          </a:xfrm>
          <a:custGeom>
            <a:avLst/>
            <a:gdLst>
              <a:gd name="connsiteX0" fmla="*/ 1514642 w 1574266"/>
              <a:gd name="connsiteY0" fmla="*/ 0 h 1489978"/>
              <a:gd name="connsiteX1" fmla="*/ 1556779 w 1574266"/>
              <a:gd name="connsiteY1" fmla="*/ 17487 h 1489978"/>
              <a:gd name="connsiteX2" fmla="*/ 1556779 w 1574266"/>
              <a:gd name="connsiteY2" fmla="*/ 101807 h 1489978"/>
              <a:gd name="connsiteX3" fmla="*/ 168668 w 1574266"/>
              <a:gd name="connsiteY3" fmla="*/ 1489978 h 1489978"/>
              <a:gd name="connsiteX4" fmla="*/ 0 w 1574266"/>
              <a:gd name="connsiteY4" fmla="*/ 1489978 h 1489978"/>
              <a:gd name="connsiteX5" fmla="*/ 1472459 w 1574266"/>
              <a:gd name="connsiteY5" fmla="*/ 17487 h 1489978"/>
              <a:gd name="connsiteX6" fmla="*/ 1514642 w 1574266"/>
              <a:gd name="connsiteY6" fmla="*/ 0 h 1489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74266" h="1489978">
                <a:moveTo>
                  <a:pt x="1514642" y="0"/>
                </a:moveTo>
                <a:cubicBezTo>
                  <a:pt x="1529901" y="0"/>
                  <a:pt x="1545152" y="5829"/>
                  <a:pt x="1556779" y="17487"/>
                </a:cubicBezTo>
                <a:cubicBezTo>
                  <a:pt x="1580095" y="40803"/>
                  <a:pt x="1580095" y="78553"/>
                  <a:pt x="1556779" y="101807"/>
                </a:cubicBezTo>
                <a:lnTo>
                  <a:pt x="168668" y="1489978"/>
                </a:lnTo>
                <a:lnTo>
                  <a:pt x="0" y="1489978"/>
                </a:lnTo>
                <a:lnTo>
                  <a:pt x="1472459" y="17487"/>
                </a:lnTo>
                <a:cubicBezTo>
                  <a:pt x="1484117" y="5829"/>
                  <a:pt x="1499383" y="0"/>
                  <a:pt x="1514642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4000"/>
                </a:schemeClr>
              </a:gs>
            </a:gsLst>
            <a:lin ang="81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4BE0E182-1FC1-4015-94CE-610480B7BDAE}"/>
              </a:ext>
            </a:extLst>
          </p:cNvPr>
          <p:cNvSpPr/>
          <p:nvPr userDrawn="1"/>
        </p:nvSpPr>
        <p:spPr>
          <a:xfrm flipH="1" flipV="1">
            <a:off x="0" y="297733"/>
            <a:ext cx="910145" cy="977256"/>
          </a:xfrm>
          <a:custGeom>
            <a:avLst/>
            <a:gdLst>
              <a:gd name="connsiteX0" fmla="*/ 1398807 w 1398807"/>
              <a:gd name="connsiteY0" fmla="*/ 0 h 1501950"/>
              <a:gd name="connsiteX1" fmla="*/ 1398807 w 1398807"/>
              <a:gd name="connsiteY1" fmla="*/ 206386 h 1501950"/>
              <a:gd name="connsiteX2" fmla="*/ 124568 w 1398807"/>
              <a:gd name="connsiteY2" fmla="*/ 1480578 h 1501950"/>
              <a:gd name="connsiteX3" fmla="*/ 21373 w 1398807"/>
              <a:gd name="connsiteY3" fmla="*/ 1480578 h 1501950"/>
              <a:gd name="connsiteX4" fmla="*/ 21373 w 1398807"/>
              <a:gd name="connsiteY4" fmla="*/ 1377383 h 150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8807" h="1501950">
                <a:moveTo>
                  <a:pt x="1398807" y="0"/>
                </a:moveTo>
                <a:lnTo>
                  <a:pt x="1398807" y="206386"/>
                </a:lnTo>
                <a:lnTo>
                  <a:pt x="124568" y="1480578"/>
                </a:lnTo>
                <a:cubicBezTo>
                  <a:pt x="96071" y="1509075"/>
                  <a:pt x="49871" y="1509075"/>
                  <a:pt x="21373" y="1480578"/>
                </a:cubicBezTo>
                <a:cubicBezTo>
                  <a:pt x="-7124" y="1452081"/>
                  <a:pt x="-7124" y="1405881"/>
                  <a:pt x="21373" y="1377383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7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B2A3DBA9-F52E-4760-9A34-B9A19115B073}"/>
              </a:ext>
            </a:extLst>
          </p:cNvPr>
          <p:cNvSpPr/>
          <p:nvPr userDrawn="1"/>
        </p:nvSpPr>
        <p:spPr>
          <a:xfrm flipH="1" flipV="1">
            <a:off x="0" y="5880744"/>
            <a:ext cx="643308" cy="977256"/>
          </a:xfrm>
          <a:custGeom>
            <a:avLst/>
            <a:gdLst>
              <a:gd name="connsiteX0" fmla="*/ 1967445 w 1967445"/>
              <a:gd name="connsiteY0" fmla="*/ 0 h 2988768"/>
              <a:gd name="connsiteX1" fmla="*/ 1967445 w 1967445"/>
              <a:gd name="connsiteY1" fmla="*/ 2042607 h 2988768"/>
              <a:gd name="connsiteX2" fmla="*/ 1232847 w 1967445"/>
              <a:gd name="connsiteY2" fmla="*/ 2777253 h 2988768"/>
              <a:gd name="connsiteX3" fmla="*/ 211517 w 1967445"/>
              <a:gd name="connsiteY3" fmla="*/ 2777253 h 2988768"/>
              <a:gd name="connsiteX4" fmla="*/ 211517 w 1967445"/>
              <a:gd name="connsiteY4" fmla="*/ 1755985 h 2988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67445" h="2988768">
                <a:moveTo>
                  <a:pt x="1967445" y="0"/>
                </a:moveTo>
                <a:lnTo>
                  <a:pt x="1967445" y="2042607"/>
                </a:lnTo>
                <a:lnTo>
                  <a:pt x="1232847" y="2777253"/>
                </a:lnTo>
                <a:cubicBezTo>
                  <a:pt x="950826" y="3059274"/>
                  <a:pt x="493538" y="3059274"/>
                  <a:pt x="211517" y="2777253"/>
                </a:cubicBezTo>
                <a:cubicBezTo>
                  <a:pt x="-70505" y="2495231"/>
                  <a:pt x="-70505" y="2038007"/>
                  <a:pt x="211517" y="1755985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4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</a:gradFill>
          <a:ln w="626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0" name="그림 개체 틀 2">
            <a:extLst>
              <a:ext uri="{FF2B5EF4-FFF2-40B4-BE49-F238E27FC236}">
                <a16:creationId xmlns:a16="http://schemas.microsoft.com/office/drawing/2014/main" id="{D300B37F-3027-4972-A366-754AD93F992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286035" y="1834475"/>
            <a:ext cx="3187232" cy="318905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32155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5B23899F-7C50-4E6B-BCF5-14C868D338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AACEC57-A1DD-4A3A-A362-005EAEF8DA0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54B78D3B-40B0-47CF-B949-83C5159ED0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51414" r="16887"/>
          <a:stretch/>
        </p:blipFill>
        <p:spPr>
          <a:xfrm>
            <a:off x="1560464" y="0"/>
            <a:ext cx="912704" cy="533549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A8C696C2-0E5D-4A7B-800C-BB34BE1796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72439" r="40330"/>
          <a:stretch/>
        </p:blipFill>
        <p:spPr>
          <a:xfrm>
            <a:off x="11302773" y="0"/>
            <a:ext cx="713652" cy="329623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B5AABBBB-E297-4C78-9DF6-28CC634071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50000"/>
          <a:stretch/>
        </p:blipFill>
        <p:spPr>
          <a:xfrm>
            <a:off x="1" y="0"/>
            <a:ext cx="1171331" cy="58566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66DE2F5B-889D-4A4A-8603-2E23033DD3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53746" b="21122"/>
          <a:stretch/>
        </p:blipFill>
        <p:spPr>
          <a:xfrm>
            <a:off x="1" y="6101948"/>
            <a:ext cx="443347" cy="756052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6FB22084-67AF-404B-8114-F7C36B76C0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72468" b="64860"/>
          <a:stretch/>
        </p:blipFill>
        <p:spPr>
          <a:xfrm>
            <a:off x="1" y="684601"/>
            <a:ext cx="329277" cy="420281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D407E6B9-E44F-444B-BD35-8B4A4D3AF9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11429" r="7904"/>
          <a:stretch/>
        </p:blipFill>
        <p:spPr>
          <a:xfrm>
            <a:off x="11261656" y="0"/>
            <a:ext cx="930344" cy="894741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C6992F58-B253-4F54-A04D-90695B0454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r="35515" b="49520"/>
          <a:stretch/>
        </p:blipFill>
        <p:spPr>
          <a:xfrm>
            <a:off x="11405405" y="6242252"/>
            <a:ext cx="786596" cy="615748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C32C2A5D-4838-47A3-83E3-D4488FF415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b="37401"/>
          <a:stretch/>
        </p:blipFill>
        <p:spPr>
          <a:xfrm>
            <a:off x="10335073" y="6365596"/>
            <a:ext cx="786596" cy="492404"/>
          </a:xfrm>
          <a:prstGeom prst="rect">
            <a:avLst/>
          </a:prstGeom>
        </p:spPr>
      </p:pic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38C735C5-42D7-4DD9-9547-BD1B28AEED5D}"/>
              </a:ext>
            </a:extLst>
          </p:cNvPr>
          <p:cNvSpPr/>
          <p:nvPr userDrawn="1"/>
        </p:nvSpPr>
        <p:spPr>
          <a:xfrm>
            <a:off x="0" y="6101948"/>
            <a:ext cx="787495" cy="756052"/>
          </a:xfrm>
          <a:custGeom>
            <a:avLst/>
            <a:gdLst>
              <a:gd name="connsiteX0" fmla="*/ 407075 w 787495"/>
              <a:gd name="connsiteY0" fmla="*/ 756052 h 756052"/>
              <a:gd name="connsiteX1" fmla="*/ 0 w 787495"/>
              <a:gd name="connsiteY1" fmla="*/ 756052 h 756052"/>
              <a:gd name="connsiteX2" fmla="*/ 0 w 787495"/>
              <a:gd name="connsiteY2" fmla="*/ 411894 h 756052"/>
              <a:gd name="connsiteX3" fmla="*/ 334090 w 787495"/>
              <a:gd name="connsiteY3" fmla="*/ 77794 h 756052"/>
              <a:gd name="connsiteX4" fmla="*/ 521896 w 787495"/>
              <a:gd name="connsiteY4" fmla="*/ 0 h 756052"/>
              <a:gd name="connsiteX5" fmla="*/ 709702 w 787495"/>
              <a:gd name="connsiteY5" fmla="*/ 77794 h 756052"/>
              <a:gd name="connsiteX6" fmla="*/ 709702 w 787495"/>
              <a:gd name="connsiteY6" fmla="*/ 453406 h 756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7495" h="756052">
                <a:moveTo>
                  <a:pt x="407075" y="756052"/>
                </a:moveTo>
                <a:lnTo>
                  <a:pt x="0" y="756052"/>
                </a:lnTo>
                <a:lnTo>
                  <a:pt x="0" y="411894"/>
                </a:lnTo>
                <a:lnTo>
                  <a:pt x="334090" y="77794"/>
                </a:lnTo>
                <a:cubicBezTo>
                  <a:pt x="385952" y="25931"/>
                  <a:pt x="453924" y="0"/>
                  <a:pt x="521896" y="0"/>
                </a:cubicBezTo>
                <a:cubicBezTo>
                  <a:pt x="589868" y="0"/>
                  <a:pt x="657840" y="25931"/>
                  <a:pt x="709702" y="77794"/>
                </a:cubicBezTo>
                <a:cubicBezTo>
                  <a:pt x="813426" y="181518"/>
                  <a:pt x="813426" y="349681"/>
                  <a:pt x="709702" y="453406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7000"/>
                </a:schemeClr>
              </a:gs>
            </a:gsLst>
            <a:lin ang="8100000" scaled="1"/>
          </a:gradFill>
          <a:ln w="626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DBB3BD93-FCC4-443A-A455-71417A7B5B4B}"/>
              </a:ext>
            </a:extLst>
          </p:cNvPr>
          <p:cNvSpPr/>
          <p:nvPr userDrawn="1"/>
        </p:nvSpPr>
        <p:spPr>
          <a:xfrm>
            <a:off x="10201192" y="5888534"/>
            <a:ext cx="1024309" cy="969466"/>
          </a:xfrm>
          <a:custGeom>
            <a:avLst/>
            <a:gdLst>
              <a:gd name="connsiteX0" fmla="*/ 1514642 w 1574266"/>
              <a:gd name="connsiteY0" fmla="*/ 0 h 1489978"/>
              <a:gd name="connsiteX1" fmla="*/ 1556779 w 1574266"/>
              <a:gd name="connsiteY1" fmla="*/ 17487 h 1489978"/>
              <a:gd name="connsiteX2" fmla="*/ 1556779 w 1574266"/>
              <a:gd name="connsiteY2" fmla="*/ 101807 h 1489978"/>
              <a:gd name="connsiteX3" fmla="*/ 168668 w 1574266"/>
              <a:gd name="connsiteY3" fmla="*/ 1489978 h 1489978"/>
              <a:gd name="connsiteX4" fmla="*/ 0 w 1574266"/>
              <a:gd name="connsiteY4" fmla="*/ 1489978 h 1489978"/>
              <a:gd name="connsiteX5" fmla="*/ 1472459 w 1574266"/>
              <a:gd name="connsiteY5" fmla="*/ 17487 h 1489978"/>
              <a:gd name="connsiteX6" fmla="*/ 1514642 w 1574266"/>
              <a:gd name="connsiteY6" fmla="*/ 0 h 1489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74266" h="1489978">
                <a:moveTo>
                  <a:pt x="1514642" y="0"/>
                </a:moveTo>
                <a:cubicBezTo>
                  <a:pt x="1529901" y="0"/>
                  <a:pt x="1545152" y="5829"/>
                  <a:pt x="1556779" y="17487"/>
                </a:cubicBezTo>
                <a:cubicBezTo>
                  <a:pt x="1580095" y="40803"/>
                  <a:pt x="1580095" y="78553"/>
                  <a:pt x="1556779" y="101807"/>
                </a:cubicBezTo>
                <a:lnTo>
                  <a:pt x="168668" y="1489978"/>
                </a:lnTo>
                <a:lnTo>
                  <a:pt x="0" y="1489978"/>
                </a:lnTo>
                <a:lnTo>
                  <a:pt x="1472459" y="17487"/>
                </a:lnTo>
                <a:cubicBezTo>
                  <a:pt x="1484117" y="5829"/>
                  <a:pt x="1499383" y="0"/>
                  <a:pt x="1514642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4000"/>
                </a:schemeClr>
              </a:gs>
            </a:gsLst>
            <a:lin ang="81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4BE0E182-1FC1-4015-94CE-610480B7BDAE}"/>
              </a:ext>
            </a:extLst>
          </p:cNvPr>
          <p:cNvSpPr/>
          <p:nvPr userDrawn="1"/>
        </p:nvSpPr>
        <p:spPr>
          <a:xfrm>
            <a:off x="11281856" y="5583011"/>
            <a:ext cx="910145" cy="977256"/>
          </a:xfrm>
          <a:custGeom>
            <a:avLst/>
            <a:gdLst>
              <a:gd name="connsiteX0" fmla="*/ 1398807 w 1398807"/>
              <a:gd name="connsiteY0" fmla="*/ 0 h 1501950"/>
              <a:gd name="connsiteX1" fmla="*/ 1398807 w 1398807"/>
              <a:gd name="connsiteY1" fmla="*/ 206386 h 1501950"/>
              <a:gd name="connsiteX2" fmla="*/ 124568 w 1398807"/>
              <a:gd name="connsiteY2" fmla="*/ 1480578 h 1501950"/>
              <a:gd name="connsiteX3" fmla="*/ 21373 w 1398807"/>
              <a:gd name="connsiteY3" fmla="*/ 1480578 h 1501950"/>
              <a:gd name="connsiteX4" fmla="*/ 21373 w 1398807"/>
              <a:gd name="connsiteY4" fmla="*/ 1377383 h 150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8807" h="1501950">
                <a:moveTo>
                  <a:pt x="1398807" y="0"/>
                </a:moveTo>
                <a:lnTo>
                  <a:pt x="1398807" y="206386"/>
                </a:lnTo>
                <a:lnTo>
                  <a:pt x="124568" y="1480578"/>
                </a:lnTo>
                <a:cubicBezTo>
                  <a:pt x="96071" y="1509075"/>
                  <a:pt x="49871" y="1509075"/>
                  <a:pt x="21373" y="1480578"/>
                </a:cubicBezTo>
                <a:cubicBezTo>
                  <a:pt x="-7124" y="1452081"/>
                  <a:pt x="-7124" y="1405881"/>
                  <a:pt x="21373" y="1377383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7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B2A3DBA9-F52E-4760-9A34-B9A19115B073}"/>
              </a:ext>
            </a:extLst>
          </p:cNvPr>
          <p:cNvSpPr/>
          <p:nvPr userDrawn="1"/>
        </p:nvSpPr>
        <p:spPr>
          <a:xfrm>
            <a:off x="11548693" y="0"/>
            <a:ext cx="643308" cy="977256"/>
          </a:xfrm>
          <a:custGeom>
            <a:avLst/>
            <a:gdLst>
              <a:gd name="connsiteX0" fmla="*/ 1967445 w 1967445"/>
              <a:gd name="connsiteY0" fmla="*/ 0 h 2988768"/>
              <a:gd name="connsiteX1" fmla="*/ 1967445 w 1967445"/>
              <a:gd name="connsiteY1" fmla="*/ 2042607 h 2988768"/>
              <a:gd name="connsiteX2" fmla="*/ 1232847 w 1967445"/>
              <a:gd name="connsiteY2" fmla="*/ 2777253 h 2988768"/>
              <a:gd name="connsiteX3" fmla="*/ 211517 w 1967445"/>
              <a:gd name="connsiteY3" fmla="*/ 2777253 h 2988768"/>
              <a:gd name="connsiteX4" fmla="*/ 211517 w 1967445"/>
              <a:gd name="connsiteY4" fmla="*/ 1755985 h 2988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67445" h="2988768">
                <a:moveTo>
                  <a:pt x="1967445" y="0"/>
                </a:moveTo>
                <a:lnTo>
                  <a:pt x="1967445" y="2042607"/>
                </a:lnTo>
                <a:lnTo>
                  <a:pt x="1232847" y="2777253"/>
                </a:lnTo>
                <a:cubicBezTo>
                  <a:pt x="950826" y="3059274"/>
                  <a:pt x="493538" y="3059274"/>
                  <a:pt x="211517" y="2777253"/>
                </a:cubicBezTo>
                <a:cubicBezTo>
                  <a:pt x="-70505" y="2495231"/>
                  <a:pt x="-70505" y="2038007"/>
                  <a:pt x="211517" y="1755985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4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</a:gradFill>
          <a:ln w="626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20" name="그래픽 19">
            <a:extLst>
              <a:ext uri="{FF2B5EF4-FFF2-40B4-BE49-F238E27FC236}">
                <a16:creationId xmlns:a16="http://schemas.microsoft.com/office/drawing/2014/main" id="{552BA479-3E07-4E6F-904B-F80EA13232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r="94654"/>
          <a:stretch/>
        </p:blipFill>
        <p:spPr>
          <a:xfrm rot="5400000">
            <a:off x="10118398" y="-814527"/>
            <a:ext cx="45719" cy="2004398"/>
          </a:xfrm>
          <a:prstGeom prst="rect">
            <a:avLst/>
          </a:prstGeom>
        </p:spPr>
      </p:pic>
      <p:sp>
        <p:nvSpPr>
          <p:cNvPr id="22" name="그림 개체 틀 4">
            <a:extLst>
              <a:ext uri="{FF2B5EF4-FFF2-40B4-BE49-F238E27FC236}">
                <a16:creationId xmlns:a16="http://schemas.microsoft.com/office/drawing/2014/main" id="{BDFA24DB-DDB1-40B4-AE9B-B00CB82690C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33450" y="1308100"/>
            <a:ext cx="3277832" cy="2198265"/>
          </a:xfrm>
          <a:prstGeom prst="roundRect">
            <a:avLst>
              <a:gd name="adj" fmla="val 857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360000" anchor="t" anchorCtr="0"/>
          <a:lstStyle>
            <a:lvl1pPr marL="0" indent="0" algn="ctr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3" name="그림 개체 틀 4">
            <a:extLst>
              <a:ext uri="{FF2B5EF4-FFF2-40B4-BE49-F238E27FC236}">
                <a16:creationId xmlns:a16="http://schemas.microsoft.com/office/drawing/2014/main" id="{7B134092-97F2-41AE-8FB1-0CE1E834467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457085" y="1308100"/>
            <a:ext cx="3277832" cy="2198265"/>
          </a:xfrm>
          <a:prstGeom prst="roundRect">
            <a:avLst>
              <a:gd name="adj" fmla="val 857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360000" anchor="t" anchorCtr="0"/>
          <a:lstStyle>
            <a:lvl1pPr marL="0" indent="0" algn="ctr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4" name="그림 개체 틀 4">
            <a:extLst>
              <a:ext uri="{FF2B5EF4-FFF2-40B4-BE49-F238E27FC236}">
                <a16:creationId xmlns:a16="http://schemas.microsoft.com/office/drawing/2014/main" id="{0196BF7D-4DB1-4DB8-BCD5-CA31E40BCB6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980718" y="1308100"/>
            <a:ext cx="3277832" cy="2198265"/>
          </a:xfrm>
          <a:prstGeom prst="roundRect">
            <a:avLst>
              <a:gd name="adj" fmla="val 857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360000" anchor="t" anchorCtr="0"/>
          <a:lstStyle>
            <a:lvl1pPr marL="0" indent="0" algn="ctr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5979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5B23899F-7C50-4E6B-BCF5-14C868D338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AACEC57-A1DD-4A3A-A362-005EAEF8DA0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54B78D3B-40B0-47CF-B949-83C5159ED0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51414" r="16887"/>
          <a:stretch/>
        </p:blipFill>
        <p:spPr>
          <a:xfrm>
            <a:off x="1487460" y="0"/>
            <a:ext cx="912704" cy="533549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B5AABBBB-E297-4C78-9DF6-28CC634071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50000"/>
          <a:stretch/>
        </p:blipFill>
        <p:spPr>
          <a:xfrm flipH="1">
            <a:off x="11020669" y="0"/>
            <a:ext cx="1171331" cy="585665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C6992F58-B253-4F54-A04D-90695B0454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49611" b="49520"/>
          <a:stretch/>
        </p:blipFill>
        <p:spPr>
          <a:xfrm flipH="1" flipV="1">
            <a:off x="0" y="0"/>
            <a:ext cx="893154" cy="894741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C32C2A5D-4838-47A3-83E3-D4488FF415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b="37401"/>
          <a:stretch/>
        </p:blipFill>
        <p:spPr>
          <a:xfrm flipH="1" flipV="1">
            <a:off x="9867337" y="0"/>
            <a:ext cx="786596" cy="492404"/>
          </a:xfrm>
          <a:prstGeom prst="rect">
            <a:avLst/>
          </a:prstGeom>
        </p:spPr>
      </p:pic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DBB3BD93-FCC4-443A-A455-71417A7B5B4B}"/>
              </a:ext>
            </a:extLst>
          </p:cNvPr>
          <p:cNvSpPr/>
          <p:nvPr userDrawn="1"/>
        </p:nvSpPr>
        <p:spPr>
          <a:xfrm flipH="1" flipV="1">
            <a:off x="9763505" y="0"/>
            <a:ext cx="1024309" cy="969466"/>
          </a:xfrm>
          <a:custGeom>
            <a:avLst/>
            <a:gdLst>
              <a:gd name="connsiteX0" fmla="*/ 1514642 w 1574266"/>
              <a:gd name="connsiteY0" fmla="*/ 0 h 1489978"/>
              <a:gd name="connsiteX1" fmla="*/ 1556779 w 1574266"/>
              <a:gd name="connsiteY1" fmla="*/ 17487 h 1489978"/>
              <a:gd name="connsiteX2" fmla="*/ 1556779 w 1574266"/>
              <a:gd name="connsiteY2" fmla="*/ 101807 h 1489978"/>
              <a:gd name="connsiteX3" fmla="*/ 168668 w 1574266"/>
              <a:gd name="connsiteY3" fmla="*/ 1489978 h 1489978"/>
              <a:gd name="connsiteX4" fmla="*/ 0 w 1574266"/>
              <a:gd name="connsiteY4" fmla="*/ 1489978 h 1489978"/>
              <a:gd name="connsiteX5" fmla="*/ 1472459 w 1574266"/>
              <a:gd name="connsiteY5" fmla="*/ 17487 h 1489978"/>
              <a:gd name="connsiteX6" fmla="*/ 1514642 w 1574266"/>
              <a:gd name="connsiteY6" fmla="*/ 0 h 1489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74266" h="1489978">
                <a:moveTo>
                  <a:pt x="1514642" y="0"/>
                </a:moveTo>
                <a:cubicBezTo>
                  <a:pt x="1529901" y="0"/>
                  <a:pt x="1545152" y="5829"/>
                  <a:pt x="1556779" y="17487"/>
                </a:cubicBezTo>
                <a:cubicBezTo>
                  <a:pt x="1580095" y="40803"/>
                  <a:pt x="1580095" y="78553"/>
                  <a:pt x="1556779" y="101807"/>
                </a:cubicBezTo>
                <a:lnTo>
                  <a:pt x="168668" y="1489978"/>
                </a:lnTo>
                <a:lnTo>
                  <a:pt x="0" y="1489978"/>
                </a:lnTo>
                <a:lnTo>
                  <a:pt x="1472459" y="17487"/>
                </a:lnTo>
                <a:cubicBezTo>
                  <a:pt x="1484117" y="5829"/>
                  <a:pt x="1499383" y="0"/>
                  <a:pt x="1514642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4000"/>
                </a:schemeClr>
              </a:gs>
            </a:gsLst>
            <a:lin ang="81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4BE0E182-1FC1-4015-94CE-610480B7BDAE}"/>
              </a:ext>
            </a:extLst>
          </p:cNvPr>
          <p:cNvSpPr/>
          <p:nvPr userDrawn="1"/>
        </p:nvSpPr>
        <p:spPr>
          <a:xfrm flipH="1" flipV="1">
            <a:off x="0" y="894741"/>
            <a:ext cx="910145" cy="977256"/>
          </a:xfrm>
          <a:custGeom>
            <a:avLst/>
            <a:gdLst>
              <a:gd name="connsiteX0" fmla="*/ 1398807 w 1398807"/>
              <a:gd name="connsiteY0" fmla="*/ 0 h 1501950"/>
              <a:gd name="connsiteX1" fmla="*/ 1398807 w 1398807"/>
              <a:gd name="connsiteY1" fmla="*/ 206386 h 1501950"/>
              <a:gd name="connsiteX2" fmla="*/ 124568 w 1398807"/>
              <a:gd name="connsiteY2" fmla="*/ 1480578 h 1501950"/>
              <a:gd name="connsiteX3" fmla="*/ 21373 w 1398807"/>
              <a:gd name="connsiteY3" fmla="*/ 1480578 h 1501950"/>
              <a:gd name="connsiteX4" fmla="*/ 21373 w 1398807"/>
              <a:gd name="connsiteY4" fmla="*/ 1377383 h 150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8807" h="1501950">
                <a:moveTo>
                  <a:pt x="1398807" y="0"/>
                </a:moveTo>
                <a:lnTo>
                  <a:pt x="1398807" y="206386"/>
                </a:lnTo>
                <a:lnTo>
                  <a:pt x="124568" y="1480578"/>
                </a:lnTo>
                <a:cubicBezTo>
                  <a:pt x="96071" y="1509075"/>
                  <a:pt x="49871" y="1509075"/>
                  <a:pt x="21373" y="1480578"/>
                </a:cubicBezTo>
                <a:cubicBezTo>
                  <a:pt x="-7124" y="1452081"/>
                  <a:pt x="-7124" y="1405881"/>
                  <a:pt x="21373" y="1377383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7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A8C696C2-0E5D-4A7B-800C-BB34BE1796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72022" r="55590" b="-1"/>
          <a:stretch/>
        </p:blipFill>
        <p:spPr>
          <a:xfrm flipH="1" flipV="1">
            <a:off x="296333" y="6523376"/>
            <a:ext cx="531140" cy="334624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66DE2F5B-889D-4A4A-8603-2E23033DD3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53746" b="21122"/>
          <a:stretch/>
        </p:blipFill>
        <p:spPr>
          <a:xfrm flipH="1" flipV="1">
            <a:off x="11748653" y="5423196"/>
            <a:ext cx="443347" cy="756052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6FB22084-67AF-404B-8114-F7C36B76C0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72468" b="64860"/>
          <a:stretch/>
        </p:blipFill>
        <p:spPr>
          <a:xfrm flipH="1" flipV="1">
            <a:off x="11862723" y="5213056"/>
            <a:ext cx="329277" cy="420281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D407E6B9-E44F-444B-BD35-8B4A4D3AF9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32810" r="36318"/>
          <a:stretch/>
        </p:blipFill>
        <p:spPr>
          <a:xfrm flipH="1" flipV="1">
            <a:off x="0" y="6179248"/>
            <a:ext cx="643308" cy="678752"/>
          </a:xfrm>
          <a:prstGeom prst="rect">
            <a:avLst/>
          </a:prstGeom>
        </p:spPr>
      </p:pic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1938A607-0C48-4381-A92C-4AA0597BF39A}"/>
              </a:ext>
            </a:extLst>
          </p:cNvPr>
          <p:cNvSpPr/>
          <p:nvPr userDrawn="1"/>
        </p:nvSpPr>
        <p:spPr>
          <a:xfrm>
            <a:off x="10538403" y="6101948"/>
            <a:ext cx="1131642" cy="756052"/>
          </a:xfrm>
          <a:custGeom>
            <a:avLst/>
            <a:gdLst>
              <a:gd name="connsiteX0" fmla="*/ 2354719 w 3076867"/>
              <a:gd name="connsiteY0" fmla="*/ 0 h 2055661"/>
              <a:gd name="connsiteX1" fmla="*/ 2865352 w 3076867"/>
              <a:gd name="connsiteY1" fmla="*/ 211516 h 2055661"/>
              <a:gd name="connsiteX2" fmla="*/ 2865352 w 3076867"/>
              <a:gd name="connsiteY2" fmla="*/ 1232784 h 2055661"/>
              <a:gd name="connsiteX3" fmla="*/ 2042528 w 3076867"/>
              <a:gd name="connsiteY3" fmla="*/ 2055661 h 2055661"/>
              <a:gd name="connsiteX4" fmla="*/ 0 w 3076867"/>
              <a:gd name="connsiteY4" fmla="*/ 2055661 h 2055661"/>
              <a:gd name="connsiteX5" fmla="*/ 1844085 w 3076867"/>
              <a:gd name="connsiteY5" fmla="*/ 211516 h 2055661"/>
              <a:gd name="connsiteX6" fmla="*/ 2354719 w 3076867"/>
              <a:gd name="connsiteY6" fmla="*/ 0 h 2055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76867" h="2055661">
                <a:moveTo>
                  <a:pt x="2354719" y="0"/>
                </a:moveTo>
                <a:cubicBezTo>
                  <a:pt x="2539530" y="0"/>
                  <a:pt x="2724342" y="70505"/>
                  <a:pt x="2865352" y="211516"/>
                </a:cubicBezTo>
                <a:cubicBezTo>
                  <a:pt x="3147373" y="493537"/>
                  <a:pt x="3147373" y="950762"/>
                  <a:pt x="2865352" y="1232784"/>
                </a:cubicBezTo>
                <a:lnTo>
                  <a:pt x="2042528" y="2055661"/>
                </a:lnTo>
                <a:lnTo>
                  <a:pt x="0" y="2055661"/>
                </a:lnTo>
                <a:lnTo>
                  <a:pt x="1844085" y="211516"/>
                </a:lnTo>
                <a:cubicBezTo>
                  <a:pt x="1985096" y="70505"/>
                  <a:pt x="2169907" y="0"/>
                  <a:pt x="2354719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7000"/>
                </a:schemeClr>
              </a:gs>
            </a:gsLst>
            <a:lin ang="8100000" scaled="1"/>
          </a:gradFill>
          <a:ln w="626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B2A3DBA9-F52E-4760-9A34-B9A19115B073}"/>
              </a:ext>
            </a:extLst>
          </p:cNvPr>
          <p:cNvSpPr/>
          <p:nvPr userDrawn="1"/>
        </p:nvSpPr>
        <p:spPr>
          <a:xfrm flipH="1" flipV="1">
            <a:off x="0" y="5880744"/>
            <a:ext cx="643308" cy="977256"/>
          </a:xfrm>
          <a:custGeom>
            <a:avLst/>
            <a:gdLst>
              <a:gd name="connsiteX0" fmla="*/ 1967445 w 1967445"/>
              <a:gd name="connsiteY0" fmla="*/ 0 h 2988768"/>
              <a:gd name="connsiteX1" fmla="*/ 1967445 w 1967445"/>
              <a:gd name="connsiteY1" fmla="*/ 2042607 h 2988768"/>
              <a:gd name="connsiteX2" fmla="*/ 1232847 w 1967445"/>
              <a:gd name="connsiteY2" fmla="*/ 2777253 h 2988768"/>
              <a:gd name="connsiteX3" fmla="*/ 211517 w 1967445"/>
              <a:gd name="connsiteY3" fmla="*/ 2777253 h 2988768"/>
              <a:gd name="connsiteX4" fmla="*/ 211517 w 1967445"/>
              <a:gd name="connsiteY4" fmla="*/ 1755985 h 2988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67445" h="2988768">
                <a:moveTo>
                  <a:pt x="1967445" y="0"/>
                </a:moveTo>
                <a:lnTo>
                  <a:pt x="1967445" y="2042607"/>
                </a:lnTo>
                <a:lnTo>
                  <a:pt x="1232847" y="2777253"/>
                </a:lnTo>
                <a:cubicBezTo>
                  <a:pt x="950826" y="3059274"/>
                  <a:pt x="493538" y="3059274"/>
                  <a:pt x="211517" y="2777253"/>
                </a:cubicBezTo>
                <a:cubicBezTo>
                  <a:pt x="-70505" y="2495231"/>
                  <a:pt x="-70505" y="2038007"/>
                  <a:pt x="211517" y="1755985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4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</a:gradFill>
          <a:ln w="626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187550B8-E14E-48C2-886A-C8BB31AE9F62}"/>
              </a:ext>
            </a:extLst>
          </p:cNvPr>
          <p:cNvSpPr/>
          <p:nvPr userDrawn="1"/>
        </p:nvSpPr>
        <p:spPr>
          <a:xfrm>
            <a:off x="8452529" y="845719"/>
            <a:ext cx="3833028" cy="2873810"/>
          </a:xfrm>
          <a:custGeom>
            <a:avLst/>
            <a:gdLst>
              <a:gd name="connsiteX0" fmla="*/ 1436905 w 3824138"/>
              <a:gd name="connsiteY0" fmla="*/ 0 h 2873810"/>
              <a:gd name="connsiteX1" fmla="*/ 1440771 w 3824138"/>
              <a:gd name="connsiteY1" fmla="*/ 195 h 2873810"/>
              <a:gd name="connsiteX2" fmla="*/ 1440771 w 3824138"/>
              <a:gd name="connsiteY2" fmla="*/ 0 h 2873810"/>
              <a:gd name="connsiteX3" fmla="*/ 3824138 w 3824138"/>
              <a:gd name="connsiteY3" fmla="*/ 0 h 2873810"/>
              <a:gd name="connsiteX4" fmla="*/ 3824138 w 3824138"/>
              <a:gd name="connsiteY4" fmla="*/ 49021 h 2873810"/>
              <a:gd name="connsiteX5" fmla="*/ 3739471 w 3824138"/>
              <a:gd name="connsiteY5" fmla="*/ 49021 h 2873810"/>
              <a:gd name="connsiteX6" fmla="*/ 3739471 w 3824138"/>
              <a:gd name="connsiteY6" fmla="*/ 2830930 h 2873810"/>
              <a:gd name="connsiteX7" fmla="*/ 3824138 w 3824138"/>
              <a:gd name="connsiteY7" fmla="*/ 2830930 h 2873810"/>
              <a:gd name="connsiteX8" fmla="*/ 3824138 w 3824138"/>
              <a:gd name="connsiteY8" fmla="*/ 2873810 h 2873810"/>
              <a:gd name="connsiteX9" fmla="*/ 1440771 w 3824138"/>
              <a:gd name="connsiteY9" fmla="*/ 2873810 h 2873810"/>
              <a:gd name="connsiteX10" fmla="*/ 1440771 w 3824138"/>
              <a:gd name="connsiteY10" fmla="*/ 2873615 h 2873810"/>
              <a:gd name="connsiteX11" fmla="*/ 1436905 w 3824138"/>
              <a:gd name="connsiteY11" fmla="*/ 2873810 h 2873810"/>
              <a:gd name="connsiteX12" fmla="*/ 0 w 3824138"/>
              <a:gd name="connsiteY12" fmla="*/ 1436905 h 2873810"/>
              <a:gd name="connsiteX13" fmla="*/ 1436905 w 3824138"/>
              <a:gd name="connsiteY13" fmla="*/ 0 h 2873810"/>
              <a:gd name="connsiteX0" fmla="*/ 1436905 w 3824138"/>
              <a:gd name="connsiteY0" fmla="*/ 0 h 2873810"/>
              <a:gd name="connsiteX1" fmla="*/ 1440771 w 3824138"/>
              <a:gd name="connsiteY1" fmla="*/ 195 h 2873810"/>
              <a:gd name="connsiteX2" fmla="*/ 1440771 w 3824138"/>
              <a:gd name="connsiteY2" fmla="*/ 0 h 2873810"/>
              <a:gd name="connsiteX3" fmla="*/ 3824138 w 3824138"/>
              <a:gd name="connsiteY3" fmla="*/ 0 h 2873810"/>
              <a:gd name="connsiteX4" fmla="*/ 3824138 w 3824138"/>
              <a:gd name="connsiteY4" fmla="*/ 49021 h 2873810"/>
              <a:gd name="connsiteX5" fmla="*/ 3739471 w 3824138"/>
              <a:gd name="connsiteY5" fmla="*/ 2830930 h 2873810"/>
              <a:gd name="connsiteX6" fmla="*/ 3824138 w 3824138"/>
              <a:gd name="connsiteY6" fmla="*/ 2830930 h 2873810"/>
              <a:gd name="connsiteX7" fmla="*/ 3824138 w 3824138"/>
              <a:gd name="connsiteY7" fmla="*/ 2873810 h 2873810"/>
              <a:gd name="connsiteX8" fmla="*/ 1440771 w 3824138"/>
              <a:gd name="connsiteY8" fmla="*/ 2873810 h 2873810"/>
              <a:gd name="connsiteX9" fmla="*/ 1440771 w 3824138"/>
              <a:gd name="connsiteY9" fmla="*/ 2873615 h 2873810"/>
              <a:gd name="connsiteX10" fmla="*/ 1436905 w 3824138"/>
              <a:gd name="connsiteY10" fmla="*/ 2873810 h 2873810"/>
              <a:gd name="connsiteX11" fmla="*/ 0 w 3824138"/>
              <a:gd name="connsiteY11" fmla="*/ 1436905 h 2873810"/>
              <a:gd name="connsiteX12" fmla="*/ 1436905 w 3824138"/>
              <a:gd name="connsiteY12" fmla="*/ 0 h 2873810"/>
              <a:gd name="connsiteX0" fmla="*/ 3739471 w 3915578"/>
              <a:gd name="connsiteY0" fmla="*/ 2830930 h 2873810"/>
              <a:gd name="connsiteX1" fmla="*/ 3824138 w 3915578"/>
              <a:gd name="connsiteY1" fmla="*/ 2830930 h 2873810"/>
              <a:gd name="connsiteX2" fmla="*/ 3824138 w 3915578"/>
              <a:gd name="connsiteY2" fmla="*/ 2873810 h 2873810"/>
              <a:gd name="connsiteX3" fmla="*/ 1440771 w 3915578"/>
              <a:gd name="connsiteY3" fmla="*/ 2873810 h 2873810"/>
              <a:gd name="connsiteX4" fmla="*/ 1440771 w 3915578"/>
              <a:gd name="connsiteY4" fmla="*/ 2873615 h 2873810"/>
              <a:gd name="connsiteX5" fmla="*/ 1436905 w 3915578"/>
              <a:gd name="connsiteY5" fmla="*/ 2873810 h 2873810"/>
              <a:gd name="connsiteX6" fmla="*/ 0 w 3915578"/>
              <a:gd name="connsiteY6" fmla="*/ 1436905 h 2873810"/>
              <a:gd name="connsiteX7" fmla="*/ 1436905 w 3915578"/>
              <a:gd name="connsiteY7" fmla="*/ 0 h 2873810"/>
              <a:gd name="connsiteX8" fmla="*/ 1440771 w 3915578"/>
              <a:gd name="connsiteY8" fmla="*/ 195 h 2873810"/>
              <a:gd name="connsiteX9" fmla="*/ 1440771 w 3915578"/>
              <a:gd name="connsiteY9" fmla="*/ 0 h 2873810"/>
              <a:gd name="connsiteX10" fmla="*/ 3824138 w 3915578"/>
              <a:gd name="connsiteY10" fmla="*/ 0 h 2873810"/>
              <a:gd name="connsiteX11" fmla="*/ 3915578 w 3915578"/>
              <a:gd name="connsiteY11" fmla="*/ 140461 h 2873810"/>
              <a:gd name="connsiteX0" fmla="*/ 3824138 w 3915578"/>
              <a:gd name="connsiteY0" fmla="*/ 2830930 h 2873810"/>
              <a:gd name="connsiteX1" fmla="*/ 3824138 w 3915578"/>
              <a:gd name="connsiteY1" fmla="*/ 2873810 h 2873810"/>
              <a:gd name="connsiteX2" fmla="*/ 1440771 w 3915578"/>
              <a:gd name="connsiteY2" fmla="*/ 2873810 h 2873810"/>
              <a:gd name="connsiteX3" fmla="*/ 1440771 w 3915578"/>
              <a:gd name="connsiteY3" fmla="*/ 2873615 h 2873810"/>
              <a:gd name="connsiteX4" fmla="*/ 1436905 w 3915578"/>
              <a:gd name="connsiteY4" fmla="*/ 2873810 h 2873810"/>
              <a:gd name="connsiteX5" fmla="*/ 0 w 3915578"/>
              <a:gd name="connsiteY5" fmla="*/ 1436905 h 2873810"/>
              <a:gd name="connsiteX6" fmla="*/ 1436905 w 3915578"/>
              <a:gd name="connsiteY6" fmla="*/ 0 h 2873810"/>
              <a:gd name="connsiteX7" fmla="*/ 1440771 w 3915578"/>
              <a:gd name="connsiteY7" fmla="*/ 195 h 2873810"/>
              <a:gd name="connsiteX8" fmla="*/ 1440771 w 3915578"/>
              <a:gd name="connsiteY8" fmla="*/ 0 h 2873810"/>
              <a:gd name="connsiteX9" fmla="*/ 3824138 w 3915578"/>
              <a:gd name="connsiteY9" fmla="*/ 0 h 2873810"/>
              <a:gd name="connsiteX10" fmla="*/ 3915578 w 3915578"/>
              <a:gd name="connsiteY10" fmla="*/ 140461 h 2873810"/>
              <a:gd name="connsiteX0" fmla="*/ 3830488 w 3915578"/>
              <a:gd name="connsiteY0" fmla="*/ 2860563 h 2873810"/>
              <a:gd name="connsiteX1" fmla="*/ 3824138 w 3915578"/>
              <a:gd name="connsiteY1" fmla="*/ 2873810 h 2873810"/>
              <a:gd name="connsiteX2" fmla="*/ 1440771 w 3915578"/>
              <a:gd name="connsiteY2" fmla="*/ 2873810 h 2873810"/>
              <a:gd name="connsiteX3" fmla="*/ 1440771 w 3915578"/>
              <a:gd name="connsiteY3" fmla="*/ 2873615 h 2873810"/>
              <a:gd name="connsiteX4" fmla="*/ 1436905 w 3915578"/>
              <a:gd name="connsiteY4" fmla="*/ 2873810 h 2873810"/>
              <a:gd name="connsiteX5" fmla="*/ 0 w 3915578"/>
              <a:gd name="connsiteY5" fmla="*/ 1436905 h 2873810"/>
              <a:gd name="connsiteX6" fmla="*/ 1436905 w 3915578"/>
              <a:gd name="connsiteY6" fmla="*/ 0 h 2873810"/>
              <a:gd name="connsiteX7" fmla="*/ 1440771 w 3915578"/>
              <a:gd name="connsiteY7" fmla="*/ 195 h 2873810"/>
              <a:gd name="connsiteX8" fmla="*/ 1440771 w 3915578"/>
              <a:gd name="connsiteY8" fmla="*/ 0 h 2873810"/>
              <a:gd name="connsiteX9" fmla="*/ 3824138 w 3915578"/>
              <a:gd name="connsiteY9" fmla="*/ 0 h 2873810"/>
              <a:gd name="connsiteX10" fmla="*/ 3915578 w 3915578"/>
              <a:gd name="connsiteY10" fmla="*/ 140461 h 2873810"/>
              <a:gd name="connsiteX0" fmla="*/ 3830488 w 3833028"/>
              <a:gd name="connsiteY0" fmla="*/ 2860563 h 2873810"/>
              <a:gd name="connsiteX1" fmla="*/ 3824138 w 3833028"/>
              <a:gd name="connsiteY1" fmla="*/ 2873810 h 2873810"/>
              <a:gd name="connsiteX2" fmla="*/ 1440771 w 3833028"/>
              <a:gd name="connsiteY2" fmla="*/ 2873810 h 2873810"/>
              <a:gd name="connsiteX3" fmla="*/ 1440771 w 3833028"/>
              <a:gd name="connsiteY3" fmla="*/ 2873615 h 2873810"/>
              <a:gd name="connsiteX4" fmla="*/ 1436905 w 3833028"/>
              <a:gd name="connsiteY4" fmla="*/ 2873810 h 2873810"/>
              <a:gd name="connsiteX5" fmla="*/ 0 w 3833028"/>
              <a:gd name="connsiteY5" fmla="*/ 1436905 h 2873810"/>
              <a:gd name="connsiteX6" fmla="*/ 1436905 w 3833028"/>
              <a:gd name="connsiteY6" fmla="*/ 0 h 2873810"/>
              <a:gd name="connsiteX7" fmla="*/ 1440771 w 3833028"/>
              <a:gd name="connsiteY7" fmla="*/ 195 h 2873810"/>
              <a:gd name="connsiteX8" fmla="*/ 1440771 w 3833028"/>
              <a:gd name="connsiteY8" fmla="*/ 0 h 2873810"/>
              <a:gd name="connsiteX9" fmla="*/ 3824138 w 3833028"/>
              <a:gd name="connsiteY9" fmla="*/ 0 h 2873810"/>
              <a:gd name="connsiteX10" fmla="*/ 3833028 w 3833028"/>
              <a:gd name="connsiteY10" fmla="*/ 13461 h 2873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833028" h="2873810">
                <a:moveTo>
                  <a:pt x="3830488" y="2860563"/>
                </a:moveTo>
                <a:lnTo>
                  <a:pt x="3824138" y="2873810"/>
                </a:lnTo>
                <a:lnTo>
                  <a:pt x="1440771" y="2873810"/>
                </a:lnTo>
                <a:lnTo>
                  <a:pt x="1440771" y="2873615"/>
                </a:lnTo>
                <a:lnTo>
                  <a:pt x="1436905" y="2873810"/>
                </a:lnTo>
                <a:cubicBezTo>
                  <a:pt x="643324" y="2873810"/>
                  <a:pt x="0" y="2230486"/>
                  <a:pt x="0" y="1436905"/>
                </a:cubicBezTo>
                <a:cubicBezTo>
                  <a:pt x="0" y="643324"/>
                  <a:pt x="643324" y="0"/>
                  <a:pt x="1436905" y="0"/>
                </a:cubicBezTo>
                <a:lnTo>
                  <a:pt x="1440771" y="195"/>
                </a:lnTo>
                <a:lnTo>
                  <a:pt x="1440771" y="0"/>
                </a:lnTo>
                <a:lnTo>
                  <a:pt x="3824138" y="0"/>
                </a:lnTo>
                <a:cubicBezTo>
                  <a:pt x="3824138" y="16340"/>
                  <a:pt x="3833028" y="13461"/>
                  <a:pt x="3833028" y="13461"/>
                </a:cubicBezTo>
              </a:path>
            </a:pathLst>
          </a:custGeom>
          <a:noFill/>
          <a:ln w="15875" cap="flat">
            <a:solidFill>
              <a:srgbClr val="1CD2A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그림 개체 틀 2">
            <a:extLst>
              <a:ext uri="{FF2B5EF4-FFF2-40B4-BE49-F238E27FC236}">
                <a16:creationId xmlns:a16="http://schemas.microsoft.com/office/drawing/2014/main" id="{133EE095-3874-460B-B5F3-95C0167FB2F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573406" y="966596"/>
            <a:ext cx="2630555" cy="263205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5" name="자유형: 도형 34">
            <a:extLst>
              <a:ext uri="{FF2B5EF4-FFF2-40B4-BE49-F238E27FC236}">
                <a16:creationId xmlns:a16="http://schemas.microsoft.com/office/drawing/2014/main" id="{25D80FC3-D43E-4AC6-BA70-1FFF05B9B57E}"/>
              </a:ext>
            </a:extLst>
          </p:cNvPr>
          <p:cNvSpPr/>
          <p:nvPr userDrawn="1"/>
        </p:nvSpPr>
        <p:spPr>
          <a:xfrm rot="5400000">
            <a:off x="5732575" y="3615316"/>
            <a:ext cx="3815605" cy="2873811"/>
          </a:xfrm>
          <a:custGeom>
            <a:avLst/>
            <a:gdLst>
              <a:gd name="connsiteX0" fmla="*/ 0 w 3806715"/>
              <a:gd name="connsiteY0" fmla="*/ 1436905 h 2873811"/>
              <a:gd name="connsiteX1" fmla="*/ 1289990 w 3806715"/>
              <a:gd name="connsiteY1" fmla="*/ 7419 h 2873811"/>
              <a:gd name="connsiteX2" fmla="*/ 1414882 w 3806715"/>
              <a:gd name="connsiteY2" fmla="*/ 1112 h 2873811"/>
              <a:gd name="connsiteX3" fmla="*/ 1414882 w 3806715"/>
              <a:gd name="connsiteY3" fmla="*/ 0 h 2873811"/>
              <a:gd name="connsiteX4" fmla="*/ 1436905 w 3806715"/>
              <a:gd name="connsiteY4" fmla="*/ 0 h 2873811"/>
              <a:gd name="connsiteX5" fmla="*/ 3806715 w 3806715"/>
              <a:gd name="connsiteY5" fmla="*/ 0 h 2873811"/>
              <a:gd name="connsiteX6" fmla="*/ 3806715 w 3806715"/>
              <a:gd name="connsiteY6" fmla="*/ 38152 h 2873811"/>
              <a:gd name="connsiteX7" fmla="*/ 3734751 w 3806715"/>
              <a:gd name="connsiteY7" fmla="*/ 38152 h 2873811"/>
              <a:gd name="connsiteX8" fmla="*/ 3734751 w 3806715"/>
              <a:gd name="connsiteY8" fmla="*/ 2835659 h 2873811"/>
              <a:gd name="connsiteX9" fmla="*/ 3806714 w 3806715"/>
              <a:gd name="connsiteY9" fmla="*/ 2835659 h 2873811"/>
              <a:gd name="connsiteX10" fmla="*/ 3806714 w 3806715"/>
              <a:gd name="connsiteY10" fmla="*/ 2873811 h 2873811"/>
              <a:gd name="connsiteX11" fmla="*/ 1414881 w 3806715"/>
              <a:gd name="connsiteY11" fmla="*/ 2873811 h 2873811"/>
              <a:gd name="connsiteX12" fmla="*/ 1414881 w 3806715"/>
              <a:gd name="connsiteY12" fmla="*/ 2872698 h 2873811"/>
              <a:gd name="connsiteX13" fmla="*/ 1289990 w 3806715"/>
              <a:gd name="connsiteY13" fmla="*/ 2866392 h 2873811"/>
              <a:gd name="connsiteX14" fmla="*/ 0 w 3806715"/>
              <a:gd name="connsiteY14" fmla="*/ 1436905 h 2873811"/>
              <a:gd name="connsiteX0" fmla="*/ 0 w 3806715"/>
              <a:gd name="connsiteY0" fmla="*/ 1436905 h 2873811"/>
              <a:gd name="connsiteX1" fmla="*/ 1289990 w 3806715"/>
              <a:gd name="connsiteY1" fmla="*/ 7419 h 2873811"/>
              <a:gd name="connsiteX2" fmla="*/ 1414882 w 3806715"/>
              <a:gd name="connsiteY2" fmla="*/ 1112 h 2873811"/>
              <a:gd name="connsiteX3" fmla="*/ 1414882 w 3806715"/>
              <a:gd name="connsiteY3" fmla="*/ 0 h 2873811"/>
              <a:gd name="connsiteX4" fmla="*/ 1436905 w 3806715"/>
              <a:gd name="connsiteY4" fmla="*/ 0 h 2873811"/>
              <a:gd name="connsiteX5" fmla="*/ 3806715 w 3806715"/>
              <a:gd name="connsiteY5" fmla="*/ 0 h 2873811"/>
              <a:gd name="connsiteX6" fmla="*/ 3806715 w 3806715"/>
              <a:gd name="connsiteY6" fmla="*/ 38152 h 2873811"/>
              <a:gd name="connsiteX7" fmla="*/ 3734751 w 3806715"/>
              <a:gd name="connsiteY7" fmla="*/ 38152 h 2873811"/>
              <a:gd name="connsiteX8" fmla="*/ 3806714 w 3806715"/>
              <a:gd name="connsiteY8" fmla="*/ 2835659 h 2873811"/>
              <a:gd name="connsiteX9" fmla="*/ 3806714 w 3806715"/>
              <a:gd name="connsiteY9" fmla="*/ 2873811 h 2873811"/>
              <a:gd name="connsiteX10" fmla="*/ 1414881 w 3806715"/>
              <a:gd name="connsiteY10" fmla="*/ 2873811 h 2873811"/>
              <a:gd name="connsiteX11" fmla="*/ 1414881 w 3806715"/>
              <a:gd name="connsiteY11" fmla="*/ 2872698 h 2873811"/>
              <a:gd name="connsiteX12" fmla="*/ 1289990 w 3806715"/>
              <a:gd name="connsiteY12" fmla="*/ 2866392 h 2873811"/>
              <a:gd name="connsiteX13" fmla="*/ 0 w 3806715"/>
              <a:gd name="connsiteY13" fmla="*/ 1436905 h 2873811"/>
              <a:gd name="connsiteX0" fmla="*/ 0 w 3806715"/>
              <a:gd name="connsiteY0" fmla="*/ 1436905 h 2873811"/>
              <a:gd name="connsiteX1" fmla="*/ 1289990 w 3806715"/>
              <a:gd name="connsiteY1" fmla="*/ 7419 h 2873811"/>
              <a:gd name="connsiteX2" fmla="*/ 1414882 w 3806715"/>
              <a:gd name="connsiteY2" fmla="*/ 1112 h 2873811"/>
              <a:gd name="connsiteX3" fmla="*/ 1414882 w 3806715"/>
              <a:gd name="connsiteY3" fmla="*/ 0 h 2873811"/>
              <a:gd name="connsiteX4" fmla="*/ 1436905 w 3806715"/>
              <a:gd name="connsiteY4" fmla="*/ 0 h 2873811"/>
              <a:gd name="connsiteX5" fmla="*/ 3806715 w 3806715"/>
              <a:gd name="connsiteY5" fmla="*/ 0 h 2873811"/>
              <a:gd name="connsiteX6" fmla="*/ 3806715 w 3806715"/>
              <a:gd name="connsiteY6" fmla="*/ 38152 h 2873811"/>
              <a:gd name="connsiteX7" fmla="*/ 3806714 w 3806715"/>
              <a:gd name="connsiteY7" fmla="*/ 2835659 h 2873811"/>
              <a:gd name="connsiteX8" fmla="*/ 3806714 w 3806715"/>
              <a:gd name="connsiteY8" fmla="*/ 2873811 h 2873811"/>
              <a:gd name="connsiteX9" fmla="*/ 1414881 w 3806715"/>
              <a:gd name="connsiteY9" fmla="*/ 2873811 h 2873811"/>
              <a:gd name="connsiteX10" fmla="*/ 1414881 w 3806715"/>
              <a:gd name="connsiteY10" fmla="*/ 2872698 h 2873811"/>
              <a:gd name="connsiteX11" fmla="*/ 1289990 w 3806715"/>
              <a:gd name="connsiteY11" fmla="*/ 2866392 h 2873811"/>
              <a:gd name="connsiteX12" fmla="*/ 0 w 3806715"/>
              <a:gd name="connsiteY12" fmla="*/ 1436905 h 2873811"/>
              <a:gd name="connsiteX0" fmla="*/ 3806714 w 3898155"/>
              <a:gd name="connsiteY0" fmla="*/ 2835659 h 2873811"/>
              <a:gd name="connsiteX1" fmla="*/ 3806714 w 3898155"/>
              <a:gd name="connsiteY1" fmla="*/ 2873811 h 2873811"/>
              <a:gd name="connsiteX2" fmla="*/ 1414881 w 3898155"/>
              <a:gd name="connsiteY2" fmla="*/ 2873811 h 2873811"/>
              <a:gd name="connsiteX3" fmla="*/ 1414881 w 3898155"/>
              <a:gd name="connsiteY3" fmla="*/ 2872698 h 2873811"/>
              <a:gd name="connsiteX4" fmla="*/ 1289990 w 3898155"/>
              <a:gd name="connsiteY4" fmla="*/ 2866392 h 2873811"/>
              <a:gd name="connsiteX5" fmla="*/ 0 w 3898155"/>
              <a:gd name="connsiteY5" fmla="*/ 1436905 h 2873811"/>
              <a:gd name="connsiteX6" fmla="*/ 1289990 w 3898155"/>
              <a:gd name="connsiteY6" fmla="*/ 7419 h 2873811"/>
              <a:gd name="connsiteX7" fmla="*/ 1414882 w 3898155"/>
              <a:gd name="connsiteY7" fmla="*/ 1112 h 2873811"/>
              <a:gd name="connsiteX8" fmla="*/ 1414882 w 3898155"/>
              <a:gd name="connsiteY8" fmla="*/ 0 h 2873811"/>
              <a:gd name="connsiteX9" fmla="*/ 1436905 w 3898155"/>
              <a:gd name="connsiteY9" fmla="*/ 0 h 2873811"/>
              <a:gd name="connsiteX10" fmla="*/ 3806715 w 3898155"/>
              <a:gd name="connsiteY10" fmla="*/ 0 h 2873811"/>
              <a:gd name="connsiteX11" fmla="*/ 3898155 w 3898155"/>
              <a:gd name="connsiteY11" fmla="*/ 129592 h 2873811"/>
              <a:gd name="connsiteX0" fmla="*/ 3806714 w 3815605"/>
              <a:gd name="connsiteY0" fmla="*/ 2835659 h 2873811"/>
              <a:gd name="connsiteX1" fmla="*/ 3806714 w 3815605"/>
              <a:gd name="connsiteY1" fmla="*/ 2873811 h 2873811"/>
              <a:gd name="connsiteX2" fmla="*/ 1414881 w 3815605"/>
              <a:gd name="connsiteY2" fmla="*/ 2873811 h 2873811"/>
              <a:gd name="connsiteX3" fmla="*/ 1414881 w 3815605"/>
              <a:gd name="connsiteY3" fmla="*/ 2872698 h 2873811"/>
              <a:gd name="connsiteX4" fmla="*/ 1289990 w 3815605"/>
              <a:gd name="connsiteY4" fmla="*/ 2866392 h 2873811"/>
              <a:gd name="connsiteX5" fmla="*/ 0 w 3815605"/>
              <a:gd name="connsiteY5" fmla="*/ 1436905 h 2873811"/>
              <a:gd name="connsiteX6" fmla="*/ 1289990 w 3815605"/>
              <a:gd name="connsiteY6" fmla="*/ 7419 h 2873811"/>
              <a:gd name="connsiteX7" fmla="*/ 1414882 w 3815605"/>
              <a:gd name="connsiteY7" fmla="*/ 1112 h 2873811"/>
              <a:gd name="connsiteX8" fmla="*/ 1414882 w 3815605"/>
              <a:gd name="connsiteY8" fmla="*/ 0 h 2873811"/>
              <a:gd name="connsiteX9" fmla="*/ 1436905 w 3815605"/>
              <a:gd name="connsiteY9" fmla="*/ 0 h 2873811"/>
              <a:gd name="connsiteX10" fmla="*/ 3806715 w 3815605"/>
              <a:gd name="connsiteY10" fmla="*/ 0 h 2873811"/>
              <a:gd name="connsiteX11" fmla="*/ 3815605 w 3815605"/>
              <a:gd name="connsiteY11" fmla="*/ 4708 h 2873811"/>
              <a:gd name="connsiteX0" fmla="*/ 3802481 w 3815605"/>
              <a:gd name="connsiteY0" fmla="*/ 2869525 h 2873811"/>
              <a:gd name="connsiteX1" fmla="*/ 3806714 w 3815605"/>
              <a:gd name="connsiteY1" fmla="*/ 2873811 h 2873811"/>
              <a:gd name="connsiteX2" fmla="*/ 1414881 w 3815605"/>
              <a:gd name="connsiteY2" fmla="*/ 2873811 h 2873811"/>
              <a:gd name="connsiteX3" fmla="*/ 1414881 w 3815605"/>
              <a:gd name="connsiteY3" fmla="*/ 2872698 h 2873811"/>
              <a:gd name="connsiteX4" fmla="*/ 1289990 w 3815605"/>
              <a:gd name="connsiteY4" fmla="*/ 2866392 h 2873811"/>
              <a:gd name="connsiteX5" fmla="*/ 0 w 3815605"/>
              <a:gd name="connsiteY5" fmla="*/ 1436905 h 2873811"/>
              <a:gd name="connsiteX6" fmla="*/ 1289990 w 3815605"/>
              <a:gd name="connsiteY6" fmla="*/ 7419 h 2873811"/>
              <a:gd name="connsiteX7" fmla="*/ 1414882 w 3815605"/>
              <a:gd name="connsiteY7" fmla="*/ 1112 h 2873811"/>
              <a:gd name="connsiteX8" fmla="*/ 1414882 w 3815605"/>
              <a:gd name="connsiteY8" fmla="*/ 0 h 2873811"/>
              <a:gd name="connsiteX9" fmla="*/ 1436905 w 3815605"/>
              <a:gd name="connsiteY9" fmla="*/ 0 h 2873811"/>
              <a:gd name="connsiteX10" fmla="*/ 3806715 w 3815605"/>
              <a:gd name="connsiteY10" fmla="*/ 0 h 2873811"/>
              <a:gd name="connsiteX11" fmla="*/ 3815605 w 3815605"/>
              <a:gd name="connsiteY11" fmla="*/ 4708 h 287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15605" h="2873811">
                <a:moveTo>
                  <a:pt x="3802481" y="2869525"/>
                </a:moveTo>
                <a:lnTo>
                  <a:pt x="3806714" y="2873811"/>
                </a:lnTo>
                <a:lnTo>
                  <a:pt x="1414881" y="2873811"/>
                </a:lnTo>
                <a:lnTo>
                  <a:pt x="1414881" y="2872698"/>
                </a:lnTo>
                <a:lnTo>
                  <a:pt x="1289990" y="2866392"/>
                </a:lnTo>
                <a:cubicBezTo>
                  <a:pt x="565422" y="2792808"/>
                  <a:pt x="0" y="2180887"/>
                  <a:pt x="0" y="1436905"/>
                </a:cubicBezTo>
                <a:cubicBezTo>
                  <a:pt x="0" y="692923"/>
                  <a:pt x="565422" y="81002"/>
                  <a:pt x="1289990" y="7419"/>
                </a:cubicBezTo>
                <a:lnTo>
                  <a:pt x="1414882" y="1112"/>
                </a:lnTo>
                <a:lnTo>
                  <a:pt x="1414882" y="0"/>
                </a:lnTo>
                <a:lnTo>
                  <a:pt x="1436905" y="0"/>
                </a:lnTo>
                <a:lnTo>
                  <a:pt x="3806715" y="0"/>
                </a:lnTo>
                <a:cubicBezTo>
                  <a:pt x="3806715" y="12717"/>
                  <a:pt x="3815605" y="4708"/>
                  <a:pt x="3815605" y="4708"/>
                </a:cubicBezTo>
              </a:path>
            </a:pathLst>
          </a:custGeom>
          <a:noFill/>
          <a:ln w="15875" cap="flat">
            <a:solidFill>
              <a:srgbClr val="1CD2A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그림 개체 틀 2">
            <a:extLst>
              <a:ext uri="{FF2B5EF4-FFF2-40B4-BE49-F238E27FC236}">
                <a16:creationId xmlns:a16="http://schemas.microsoft.com/office/drawing/2014/main" id="{E980745B-E912-4C5C-B1A6-64537ABF965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25100" y="3265296"/>
            <a:ext cx="2630555" cy="263205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3857026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5B23899F-7C50-4E6B-BCF5-14C868D338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AACEC57-A1DD-4A3A-A362-005EAEF8DA0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그래픽 19">
            <a:extLst>
              <a:ext uri="{FF2B5EF4-FFF2-40B4-BE49-F238E27FC236}">
                <a16:creationId xmlns:a16="http://schemas.microsoft.com/office/drawing/2014/main" id="{0B4B5121-02BB-43E9-A47A-3AC2ABEB2A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3844" r="32007"/>
          <a:stretch/>
        </p:blipFill>
        <p:spPr>
          <a:xfrm>
            <a:off x="11288195" y="0"/>
            <a:ext cx="903805" cy="1278169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6129CC89-72B6-4834-A140-B8912ECF65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50000"/>
          <a:stretch/>
        </p:blipFill>
        <p:spPr>
          <a:xfrm>
            <a:off x="-1" y="293241"/>
            <a:ext cx="669603" cy="1339206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80D3582F-DA51-4AD4-9D75-5D5A108E73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50662"/>
          <a:stretch/>
        </p:blipFill>
        <p:spPr>
          <a:xfrm>
            <a:off x="11828363" y="4888016"/>
            <a:ext cx="363638" cy="734596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FC4C347C-96D7-4CDA-B9AA-83D5731F5F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32798"/>
          <a:stretch/>
        </p:blipFill>
        <p:spPr>
          <a:xfrm>
            <a:off x="11464725" y="0"/>
            <a:ext cx="727275" cy="488739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1AC1F12B-EBDA-41A0-828B-2AAF300E1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66424" b="75174"/>
          <a:stretch/>
        </p:blipFill>
        <p:spPr>
          <a:xfrm>
            <a:off x="863600" y="6564759"/>
            <a:ext cx="396608" cy="293241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A9C8D049-6EFC-49EF-B4D2-985B3A10CA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59548" b="67700"/>
          <a:stretch/>
        </p:blipFill>
        <p:spPr>
          <a:xfrm>
            <a:off x="1158318" y="6473318"/>
            <a:ext cx="481774" cy="384682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A8C751DB-D11C-4315-A8A6-6245DE8A61E5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47122" y="5435601"/>
            <a:ext cx="481774" cy="1129158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C2203166-041D-405B-A491-6798B029BAEF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487657" y="132602"/>
            <a:ext cx="712273" cy="712273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24047751-E111-4B07-A895-7D261F01DA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r="7416" b="6446"/>
          <a:stretch/>
        </p:blipFill>
        <p:spPr>
          <a:xfrm>
            <a:off x="11194097" y="5849641"/>
            <a:ext cx="997903" cy="1008360"/>
          </a:xfrm>
          <a:prstGeom prst="rect">
            <a:avLst/>
          </a:prstGeom>
        </p:spPr>
      </p:pic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6BF7AC92-432F-4E5E-B389-1054B06C7727}"/>
              </a:ext>
            </a:extLst>
          </p:cNvPr>
          <p:cNvSpPr/>
          <p:nvPr userDrawn="1"/>
        </p:nvSpPr>
        <p:spPr>
          <a:xfrm>
            <a:off x="0" y="5779065"/>
            <a:ext cx="669602" cy="1078935"/>
          </a:xfrm>
          <a:custGeom>
            <a:avLst/>
            <a:gdLst>
              <a:gd name="connsiteX0" fmla="*/ 290575 w 669602"/>
              <a:gd name="connsiteY0" fmla="*/ 0 h 1078935"/>
              <a:gd name="connsiteX1" fmla="*/ 558586 w 669602"/>
              <a:gd name="connsiteY1" fmla="*/ 111017 h 1078935"/>
              <a:gd name="connsiteX2" fmla="*/ 558586 w 669602"/>
              <a:gd name="connsiteY2" fmla="*/ 647040 h 1078935"/>
              <a:gd name="connsiteX3" fmla="*/ 126719 w 669602"/>
              <a:gd name="connsiteY3" fmla="*/ 1078935 h 1078935"/>
              <a:gd name="connsiteX4" fmla="*/ 0 w 669602"/>
              <a:gd name="connsiteY4" fmla="*/ 1078935 h 1078935"/>
              <a:gd name="connsiteX5" fmla="*/ 0 w 669602"/>
              <a:gd name="connsiteY5" fmla="*/ 133581 h 1078935"/>
              <a:gd name="connsiteX6" fmla="*/ 22564 w 669602"/>
              <a:gd name="connsiteY6" fmla="*/ 111017 h 1078935"/>
              <a:gd name="connsiteX7" fmla="*/ 290575 w 669602"/>
              <a:gd name="connsiteY7" fmla="*/ 0 h 1078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69602" h="1078935">
                <a:moveTo>
                  <a:pt x="290575" y="0"/>
                </a:moveTo>
                <a:cubicBezTo>
                  <a:pt x="387575" y="0"/>
                  <a:pt x="484576" y="37006"/>
                  <a:pt x="558586" y="111017"/>
                </a:cubicBezTo>
                <a:cubicBezTo>
                  <a:pt x="706608" y="259038"/>
                  <a:pt x="706608" y="499018"/>
                  <a:pt x="558586" y="647040"/>
                </a:cubicBezTo>
                <a:lnTo>
                  <a:pt x="126719" y="1078935"/>
                </a:lnTo>
                <a:lnTo>
                  <a:pt x="0" y="1078935"/>
                </a:lnTo>
                <a:lnTo>
                  <a:pt x="0" y="133581"/>
                </a:lnTo>
                <a:lnTo>
                  <a:pt x="22564" y="111017"/>
                </a:lnTo>
                <a:cubicBezTo>
                  <a:pt x="96575" y="37006"/>
                  <a:pt x="193575" y="0"/>
                  <a:pt x="290575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7000"/>
                </a:schemeClr>
              </a:gs>
            </a:gsLst>
            <a:lin ang="8100000" scaled="1"/>
          </a:gradFill>
          <a:ln w="626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C98813E5-96F8-4F3C-AA4E-ED8511230013}"/>
              </a:ext>
            </a:extLst>
          </p:cNvPr>
          <p:cNvSpPr/>
          <p:nvPr userDrawn="1"/>
        </p:nvSpPr>
        <p:spPr>
          <a:xfrm>
            <a:off x="7265287" y="6137638"/>
            <a:ext cx="761113" cy="720362"/>
          </a:xfrm>
          <a:custGeom>
            <a:avLst/>
            <a:gdLst>
              <a:gd name="connsiteX0" fmla="*/ 1514642 w 1574266"/>
              <a:gd name="connsiteY0" fmla="*/ 0 h 1489978"/>
              <a:gd name="connsiteX1" fmla="*/ 1556779 w 1574266"/>
              <a:gd name="connsiteY1" fmla="*/ 17487 h 1489978"/>
              <a:gd name="connsiteX2" fmla="*/ 1556779 w 1574266"/>
              <a:gd name="connsiteY2" fmla="*/ 101807 h 1489978"/>
              <a:gd name="connsiteX3" fmla="*/ 168668 w 1574266"/>
              <a:gd name="connsiteY3" fmla="*/ 1489978 h 1489978"/>
              <a:gd name="connsiteX4" fmla="*/ 0 w 1574266"/>
              <a:gd name="connsiteY4" fmla="*/ 1489978 h 1489978"/>
              <a:gd name="connsiteX5" fmla="*/ 1472459 w 1574266"/>
              <a:gd name="connsiteY5" fmla="*/ 17487 h 1489978"/>
              <a:gd name="connsiteX6" fmla="*/ 1514642 w 1574266"/>
              <a:gd name="connsiteY6" fmla="*/ 0 h 1489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74266" h="1489978">
                <a:moveTo>
                  <a:pt x="1514642" y="0"/>
                </a:moveTo>
                <a:cubicBezTo>
                  <a:pt x="1529901" y="0"/>
                  <a:pt x="1545152" y="5829"/>
                  <a:pt x="1556779" y="17487"/>
                </a:cubicBezTo>
                <a:cubicBezTo>
                  <a:pt x="1580095" y="40803"/>
                  <a:pt x="1580095" y="78553"/>
                  <a:pt x="1556779" y="101807"/>
                </a:cubicBezTo>
                <a:lnTo>
                  <a:pt x="168668" y="1489978"/>
                </a:lnTo>
                <a:lnTo>
                  <a:pt x="0" y="1489978"/>
                </a:lnTo>
                <a:lnTo>
                  <a:pt x="1472459" y="17487"/>
                </a:lnTo>
                <a:cubicBezTo>
                  <a:pt x="1484117" y="5829"/>
                  <a:pt x="1499383" y="0"/>
                  <a:pt x="1514642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4000"/>
                </a:schemeClr>
              </a:gs>
            </a:gsLst>
            <a:lin ang="81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3D0DABD7-1D0B-413F-A475-8E8B9FC12481}"/>
              </a:ext>
            </a:extLst>
          </p:cNvPr>
          <p:cNvSpPr/>
          <p:nvPr userDrawn="1"/>
        </p:nvSpPr>
        <p:spPr>
          <a:xfrm>
            <a:off x="11376492" y="4012375"/>
            <a:ext cx="815508" cy="875641"/>
          </a:xfrm>
          <a:custGeom>
            <a:avLst/>
            <a:gdLst>
              <a:gd name="connsiteX0" fmla="*/ 1398807 w 1398807"/>
              <a:gd name="connsiteY0" fmla="*/ 0 h 1501950"/>
              <a:gd name="connsiteX1" fmla="*/ 1398807 w 1398807"/>
              <a:gd name="connsiteY1" fmla="*/ 206386 h 1501950"/>
              <a:gd name="connsiteX2" fmla="*/ 124568 w 1398807"/>
              <a:gd name="connsiteY2" fmla="*/ 1480578 h 1501950"/>
              <a:gd name="connsiteX3" fmla="*/ 21373 w 1398807"/>
              <a:gd name="connsiteY3" fmla="*/ 1480578 h 1501950"/>
              <a:gd name="connsiteX4" fmla="*/ 21373 w 1398807"/>
              <a:gd name="connsiteY4" fmla="*/ 1377383 h 150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8807" h="1501950">
                <a:moveTo>
                  <a:pt x="1398807" y="0"/>
                </a:moveTo>
                <a:lnTo>
                  <a:pt x="1398807" y="206386"/>
                </a:lnTo>
                <a:lnTo>
                  <a:pt x="124568" y="1480578"/>
                </a:lnTo>
                <a:cubicBezTo>
                  <a:pt x="96071" y="1509075"/>
                  <a:pt x="49871" y="1509075"/>
                  <a:pt x="21373" y="1480578"/>
                </a:cubicBezTo>
                <a:cubicBezTo>
                  <a:pt x="-7124" y="1452081"/>
                  <a:pt x="-7124" y="1405881"/>
                  <a:pt x="21373" y="1377383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7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67D71F79-6EF7-4DCC-9FA1-FC98F54AABDF}"/>
              </a:ext>
            </a:extLst>
          </p:cNvPr>
          <p:cNvSpPr/>
          <p:nvPr userDrawn="1"/>
        </p:nvSpPr>
        <p:spPr>
          <a:xfrm>
            <a:off x="10809789" y="314513"/>
            <a:ext cx="1382211" cy="2099733"/>
          </a:xfrm>
          <a:custGeom>
            <a:avLst/>
            <a:gdLst>
              <a:gd name="connsiteX0" fmla="*/ 1967445 w 1967445"/>
              <a:gd name="connsiteY0" fmla="*/ 0 h 2988768"/>
              <a:gd name="connsiteX1" fmla="*/ 1967445 w 1967445"/>
              <a:gd name="connsiteY1" fmla="*/ 2042607 h 2988768"/>
              <a:gd name="connsiteX2" fmla="*/ 1232847 w 1967445"/>
              <a:gd name="connsiteY2" fmla="*/ 2777253 h 2988768"/>
              <a:gd name="connsiteX3" fmla="*/ 211517 w 1967445"/>
              <a:gd name="connsiteY3" fmla="*/ 2777253 h 2988768"/>
              <a:gd name="connsiteX4" fmla="*/ 211517 w 1967445"/>
              <a:gd name="connsiteY4" fmla="*/ 1755985 h 2988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67445" h="2988768">
                <a:moveTo>
                  <a:pt x="1967445" y="0"/>
                </a:moveTo>
                <a:lnTo>
                  <a:pt x="1967445" y="2042607"/>
                </a:lnTo>
                <a:lnTo>
                  <a:pt x="1232847" y="2777253"/>
                </a:lnTo>
                <a:cubicBezTo>
                  <a:pt x="950826" y="3059274"/>
                  <a:pt x="493538" y="3059274"/>
                  <a:pt x="211517" y="2777253"/>
                </a:cubicBezTo>
                <a:cubicBezTo>
                  <a:pt x="-70505" y="2495231"/>
                  <a:pt x="-70505" y="2038007"/>
                  <a:pt x="211517" y="1755985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4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</a:gradFill>
          <a:ln w="626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" name="그림 개체 틀 11">
            <a:extLst>
              <a:ext uri="{FF2B5EF4-FFF2-40B4-BE49-F238E27FC236}">
                <a16:creationId xmlns:a16="http://schemas.microsoft.com/office/drawing/2014/main" id="{E7DDAFA5-900E-4182-9889-2D287F74DA9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85125" y="815975"/>
            <a:ext cx="2454276" cy="5370289"/>
          </a:xfrm>
          <a:prstGeom prst="roundRect">
            <a:avLst>
              <a:gd name="adj" fmla="val 1345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97693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378AC4CF-24BA-490F-BEAD-6C231587B5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79B352F9-B34B-4B15-8FEC-ADF5A3480BD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72934098-0B17-4030-A1B0-CFCBC2C1EC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50000"/>
          <a:stretch/>
        </p:blipFill>
        <p:spPr>
          <a:xfrm flipH="1" flipV="1">
            <a:off x="650376" y="-1"/>
            <a:ext cx="1303804" cy="651902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984A04BB-F7BB-468F-BEA2-0C251388A3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23318" r="25589"/>
          <a:stretch/>
        </p:blipFill>
        <p:spPr>
          <a:xfrm flipH="1" flipV="1">
            <a:off x="0" y="5850737"/>
            <a:ext cx="977427" cy="1007263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3F27A8C4-975A-4CD8-963E-A9983EA269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41800"/>
          <a:stretch/>
        </p:blipFill>
        <p:spPr>
          <a:xfrm flipH="1" flipV="1">
            <a:off x="1592721" y="-1"/>
            <a:ext cx="722918" cy="41935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6A317379-2DC7-44AB-8413-C23E90FE8C7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 flipV="1">
            <a:off x="751819" y="6000433"/>
            <a:ext cx="713343" cy="713343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8CB9453E-5F9D-41B7-9890-2C986936C3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56767" r="51957"/>
          <a:stretch/>
        </p:blipFill>
        <p:spPr>
          <a:xfrm flipH="1" flipV="1">
            <a:off x="10699750" y="6357105"/>
            <a:ext cx="556623" cy="500894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852B399E-A362-47E7-AD64-55AF71634C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t="76220" r="70886"/>
          <a:stretch/>
        </p:blipFill>
        <p:spPr>
          <a:xfrm flipH="1" flipV="1">
            <a:off x="10493889" y="6580209"/>
            <a:ext cx="340097" cy="27779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71FE0096-29CE-486B-BFC2-5FCC5BC2EC9E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flipH="1" flipV="1">
            <a:off x="11518543" y="5545058"/>
            <a:ext cx="472545" cy="1107528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EBAC3DB5-E339-4F77-BD1D-9257792E56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r="39630"/>
          <a:stretch/>
        </p:blipFill>
        <p:spPr>
          <a:xfrm flipH="1" flipV="1">
            <a:off x="0" y="344068"/>
            <a:ext cx="421764" cy="698628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105B712B-99A0-4B36-8DDB-47BF6BC68D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l="50000" b="50000"/>
          <a:stretch/>
        </p:blipFill>
        <p:spPr>
          <a:xfrm flipH="1" flipV="1">
            <a:off x="11663408" y="-1"/>
            <a:ext cx="528592" cy="528592"/>
          </a:xfrm>
          <a:prstGeom prst="rect">
            <a:avLst/>
          </a:prstGeom>
        </p:spPr>
      </p:pic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ED951F91-C4B8-4DF4-9AF5-11F28F434D19}"/>
              </a:ext>
            </a:extLst>
          </p:cNvPr>
          <p:cNvSpPr/>
          <p:nvPr userDrawn="1"/>
        </p:nvSpPr>
        <p:spPr>
          <a:xfrm flipH="1" flipV="1">
            <a:off x="11162010" y="-1"/>
            <a:ext cx="1029990" cy="688138"/>
          </a:xfrm>
          <a:custGeom>
            <a:avLst/>
            <a:gdLst>
              <a:gd name="connsiteX0" fmla="*/ 2354719 w 3076867"/>
              <a:gd name="connsiteY0" fmla="*/ 0 h 2055661"/>
              <a:gd name="connsiteX1" fmla="*/ 2865352 w 3076867"/>
              <a:gd name="connsiteY1" fmla="*/ 211516 h 2055661"/>
              <a:gd name="connsiteX2" fmla="*/ 2865352 w 3076867"/>
              <a:gd name="connsiteY2" fmla="*/ 1232784 h 2055661"/>
              <a:gd name="connsiteX3" fmla="*/ 2042528 w 3076867"/>
              <a:gd name="connsiteY3" fmla="*/ 2055661 h 2055661"/>
              <a:gd name="connsiteX4" fmla="*/ 0 w 3076867"/>
              <a:gd name="connsiteY4" fmla="*/ 2055661 h 2055661"/>
              <a:gd name="connsiteX5" fmla="*/ 1844085 w 3076867"/>
              <a:gd name="connsiteY5" fmla="*/ 211516 h 2055661"/>
              <a:gd name="connsiteX6" fmla="*/ 2354719 w 3076867"/>
              <a:gd name="connsiteY6" fmla="*/ 0 h 2055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76867" h="2055661">
                <a:moveTo>
                  <a:pt x="2354719" y="0"/>
                </a:moveTo>
                <a:cubicBezTo>
                  <a:pt x="2539530" y="0"/>
                  <a:pt x="2724342" y="70505"/>
                  <a:pt x="2865352" y="211516"/>
                </a:cubicBezTo>
                <a:cubicBezTo>
                  <a:pt x="3147373" y="493537"/>
                  <a:pt x="3147373" y="950762"/>
                  <a:pt x="2865352" y="1232784"/>
                </a:cubicBezTo>
                <a:lnTo>
                  <a:pt x="2042528" y="2055661"/>
                </a:lnTo>
                <a:lnTo>
                  <a:pt x="0" y="2055661"/>
                </a:lnTo>
                <a:lnTo>
                  <a:pt x="1844085" y="211516"/>
                </a:lnTo>
                <a:cubicBezTo>
                  <a:pt x="1985096" y="70505"/>
                  <a:pt x="2169907" y="0"/>
                  <a:pt x="2354719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7000"/>
                </a:schemeClr>
              </a:gs>
            </a:gsLst>
            <a:lin ang="8100000" scaled="1"/>
          </a:gradFill>
          <a:ln w="626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B6AE628A-7BD0-47C0-A353-82DE90A41ECE}"/>
              </a:ext>
            </a:extLst>
          </p:cNvPr>
          <p:cNvSpPr/>
          <p:nvPr userDrawn="1"/>
        </p:nvSpPr>
        <p:spPr>
          <a:xfrm flipH="1" flipV="1">
            <a:off x="4014259" y="-1"/>
            <a:ext cx="912454" cy="863600"/>
          </a:xfrm>
          <a:custGeom>
            <a:avLst/>
            <a:gdLst>
              <a:gd name="connsiteX0" fmla="*/ 1514642 w 1574266"/>
              <a:gd name="connsiteY0" fmla="*/ 0 h 1489978"/>
              <a:gd name="connsiteX1" fmla="*/ 1556779 w 1574266"/>
              <a:gd name="connsiteY1" fmla="*/ 17487 h 1489978"/>
              <a:gd name="connsiteX2" fmla="*/ 1556779 w 1574266"/>
              <a:gd name="connsiteY2" fmla="*/ 101807 h 1489978"/>
              <a:gd name="connsiteX3" fmla="*/ 168668 w 1574266"/>
              <a:gd name="connsiteY3" fmla="*/ 1489978 h 1489978"/>
              <a:gd name="connsiteX4" fmla="*/ 0 w 1574266"/>
              <a:gd name="connsiteY4" fmla="*/ 1489978 h 1489978"/>
              <a:gd name="connsiteX5" fmla="*/ 1472459 w 1574266"/>
              <a:gd name="connsiteY5" fmla="*/ 17487 h 1489978"/>
              <a:gd name="connsiteX6" fmla="*/ 1514642 w 1574266"/>
              <a:gd name="connsiteY6" fmla="*/ 0 h 1489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74266" h="1489978">
                <a:moveTo>
                  <a:pt x="1514642" y="0"/>
                </a:moveTo>
                <a:cubicBezTo>
                  <a:pt x="1529901" y="0"/>
                  <a:pt x="1545152" y="5829"/>
                  <a:pt x="1556779" y="17487"/>
                </a:cubicBezTo>
                <a:cubicBezTo>
                  <a:pt x="1580095" y="40803"/>
                  <a:pt x="1580095" y="78553"/>
                  <a:pt x="1556779" y="101807"/>
                </a:cubicBezTo>
                <a:lnTo>
                  <a:pt x="168668" y="1489978"/>
                </a:lnTo>
                <a:lnTo>
                  <a:pt x="0" y="1489978"/>
                </a:lnTo>
                <a:lnTo>
                  <a:pt x="1472459" y="17487"/>
                </a:lnTo>
                <a:cubicBezTo>
                  <a:pt x="1484117" y="5829"/>
                  <a:pt x="1499383" y="0"/>
                  <a:pt x="1514642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4000"/>
                </a:schemeClr>
              </a:gs>
            </a:gsLst>
            <a:lin ang="81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7D958D16-418E-45EC-9522-7F2B14F452F6}"/>
              </a:ext>
            </a:extLst>
          </p:cNvPr>
          <p:cNvSpPr/>
          <p:nvPr userDrawn="1"/>
        </p:nvSpPr>
        <p:spPr>
          <a:xfrm flipH="1" flipV="1">
            <a:off x="0" y="4615154"/>
            <a:ext cx="843527" cy="905726"/>
          </a:xfrm>
          <a:custGeom>
            <a:avLst/>
            <a:gdLst>
              <a:gd name="connsiteX0" fmla="*/ 1398807 w 1398807"/>
              <a:gd name="connsiteY0" fmla="*/ 0 h 1501950"/>
              <a:gd name="connsiteX1" fmla="*/ 1398807 w 1398807"/>
              <a:gd name="connsiteY1" fmla="*/ 206386 h 1501950"/>
              <a:gd name="connsiteX2" fmla="*/ 124568 w 1398807"/>
              <a:gd name="connsiteY2" fmla="*/ 1480578 h 1501950"/>
              <a:gd name="connsiteX3" fmla="*/ 21373 w 1398807"/>
              <a:gd name="connsiteY3" fmla="*/ 1480578 h 1501950"/>
              <a:gd name="connsiteX4" fmla="*/ 21373 w 1398807"/>
              <a:gd name="connsiteY4" fmla="*/ 1377383 h 150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8807" h="1501950">
                <a:moveTo>
                  <a:pt x="1398807" y="0"/>
                </a:moveTo>
                <a:lnTo>
                  <a:pt x="1398807" y="206386"/>
                </a:lnTo>
                <a:lnTo>
                  <a:pt x="124568" y="1480578"/>
                </a:lnTo>
                <a:cubicBezTo>
                  <a:pt x="96071" y="1509075"/>
                  <a:pt x="49871" y="1509075"/>
                  <a:pt x="21373" y="1480578"/>
                </a:cubicBezTo>
                <a:cubicBezTo>
                  <a:pt x="-7124" y="1452081"/>
                  <a:pt x="-7124" y="1405881"/>
                  <a:pt x="21373" y="1377383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7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044ED0FE-741F-492D-BA39-0663949A6203}"/>
              </a:ext>
            </a:extLst>
          </p:cNvPr>
          <p:cNvSpPr/>
          <p:nvPr userDrawn="1"/>
        </p:nvSpPr>
        <p:spPr>
          <a:xfrm flipH="1" flipV="1">
            <a:off x="0" y="5142866"/>
            <a:ext cx="1129037" cy="1715133"/>
          </a:xfrm>
          <a:custGeom>
            <a:avLst/>
            <a:gdLst>
              <a:gd name="connsiteX0" fmla="*/ 1967445 w 1967445"/>
              <a:gd name="connsiteY0" fmla="*/ 0 h 2988768"/>
              <a:gd name="connsiteX1" fmla="*/ 1967445 w 1967445"/>
              <a:gd name="connsiteY1" fmla="*/ 2042607 h 2988768"/>
              <a:gd name="connsiteX2" fmla="*/ 1232847 w 1967445"/>
              <a:gd name="connsiteY2" fmla="*/ 2777253 h 2988768"/>
              <a:gd name="connsiteX3" fmla="*/ 211517 w 1967445"/>
              <a:gd name="connsiteY3" fmla="*/ 2777253 h 2988768"/>
              <a:gd name="connsiteX4" fmla="*/ 211517 w 1967445"/>
              <a:gd name="connsiteY4" fmla="*/ 1755985 h 2988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67445" h="2988768">
                <a:moveTo>
                  <a:pt x="1967445" y="0"/>
                </a:moveTo>
                <a:lnTo>
                  <a:pt x="1967445" y="2042607"/>
                </a:lnTo>
                <a:lnTo>
                  <a:pt x="1232847" y="2777253"/>
                </a:lnTo>
                <a:cubicBezTo>
                  <a:pt x="950826" y="3059274"/>
                  <a:pt x="493538" y="3059274"/>
                  <a:pt x="211517" y="2777253"/>
                </a:cubicBezTo>
                <a:cubicBezTo>
                  <a:pt x="-70505" y="2495231"/>
                  <a:pt x="-70505" y="2038007"/>
                  <a:pt x="211517" y="1755985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4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</a:gradFill>
          <a:ln w="626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1" name="그림 개체 틀 5">
            <a:extLst>
              <a:ext uri="{FF2B5EF4-FFF2-40B4-BE49-F238E27FC236}">
                <a16:creationId xmlns:a16="http://schemas.microsoft.com/office/drawing/2014/main" id="{77638325-C9E6-4725-B112-1B877D4A80C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79468" y="866775"/>
            <a:ext cx="3779045" cy="5029200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9970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378AC4CF-24BA-490F-BEAD-6C231587B5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79B352F9-B34B-4B15-8FEC-ADF5A3480BD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72934098-0B17-4030-A1B0-CFCBC2C1EC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1682" b="55368"/>
          <a:stretch/>
        </p:blipFill>
        <p:spPr>
          <a:xfrm>
            <a:off x="10097789" y="6276080"/>
            <a:ext cx="1021114" cy="58192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984A04BB-F7BB-468F-BEA2-0C251388A3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59682" r="19517"/>
          <a:stretch/>
        </p:blipFill>
        <p:spPr>
          <a:xfrm>
            <a:off x="528305" y="-1"/>
            <a:ext cx="1057184" cy="52959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3F27A8C4-975A-4CD8-963E-A9983EA269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61601"/>
          <a:stretch/>
        </p:blipFill>
        <p:spPr>
          <a:xfrm>
            <a:off x="11914403" y="4735726"/>
            <a:ext cx="277597" cy="720524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6A317379-2DC7-44AB-8413-C23E90FE8C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36710"/>
          <a:stretch/>
        </p:blipFill>
        <p:spPr>
          <a:xfrm>
            <a:off x="11740523" y="5142868"/>
            <a:ext cx="451478" cy="713343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8CB9453E-5F9D-41B7-9890-2C986936C3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67665" r="57859"/>
          <a:stretch/>
        </p:blipFill>
        <p:spPr>
          <a:xfrm>
            <a:off x="1450622" y="-1"/>
            <a:ext cx="488245" cy="374627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71FE0096-29CE-486B-BFC2-5FCC5BC2EC9E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504250" y="164972"/>
            <a:ext cx="472545" cy="1107528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EBAC3DB5-E339-4F77-BD1D-9257792E562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278167" y="5994400"/>
            <a:ext cx="698628" cy="698628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105B712B-99A0-4B36-8DDB-47BF6BC68D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b="44956"/>
          <a:stretch/>
        </p:blipFill>
        <p:spPr>
          <a:xfrm>
            <a:off x="0" y="6276080"/>
            <a:ext cx="1057184" cy="581920"/>
          </a:xfrm>
          <a:prstGeom prst="rect">
            <a:avLst/>
          </a:prstGeom>
        </p:spPr>
      </p:pic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ED951F91-C4B8-4DF4-9AF5-11F28F434D19}"/>
              </a:ext>
            </a:extLst>
          </p:cNvPr>
          <p:cNvSpPr/>
          <p:nvPr userDrawn="1"/>
        </p:nvSpPr>
        <p:spPr>
          <a:xfrm>
            <a:off x="10431811" y="6169862"/>
            <a:ext cx="1029990" cy="688138"/>
          </a:xfrm>
          <a:custGeom>
            <a:avLst/>
            <a:gdLst>
              <a:gd name="connsiteX0" fmla="*/ 2354719 w 3076867"/>
              <a:gd name="connsiteY0" fmla="*/ 0 h 2055661"/>
              <a:gd name="connsiteX1" fmla="*/ 2865352 w 3076867"/>
              <a:gd name="connsiteY1" fmla="*/ 211516 h 2055661"/>
              <a:gd name="connsiteX2" fmla="*/ 2865352 w 3076867"/>
              <a:gd name="connsiteY2" fmla="*/ 1232784 h 2055661"/>
              <a:gd name="connsiteX3" fmla="*/ 2042528 w 3076867"/>
              <a:gd name="connsiteY3" fmla="*/ 2055661 h 2055661"/>
              <a:gd name="connsiteX4" fmla="*/ 0 w 3076867"/>
              <a:gd name="connsiteY4" fmla="*/ 2055661 h 2055661"/>
              <a:gd name="connsiteX5" fmla="*/ 1844085 w 3076867"/>
              <a:gd name="connsiteY5" fmla="*/ 211516 h 2055661"/>
              <a:gd name="connsiteX6" fmla="*/ 2354719 w 3076867"/>
              <a:gd name="connsiteY6" fmla="*/ 0 h 2055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76867" h="2055661">
                <a:moveTo>
                  <a:pt x="2354719" y="0"/>
                </a:moveTo>
                <a:cubicBezTo>
                  <a:pt x="2539530" y="0"/>
                  <a:pt x="2724342" y="70505"/>
                  <a:pt x="2865352" y="211516"/>
                </a:cubicBezTo>
                <a:cubicBezTo>
                  <a:pt x="3147373" y="493537"/>
                  <a:pt x="3147373" y="950762"/>
                  <a:pt x="2865352" y="1232784"/>
                </a:cubicBezTo>
                <a:lnTo>
                  <a:pt x="2042528" y="2055661"/>
                </a:lnTo>
                <a:lnTo>
                  <a:pt x="0" y="2055661"/>
                </a:lnTo>
                <a:lnTo>
                  <a:pt x="1844085" y="211516"/>
                </a:lnTo>
                <a:cubicBezTo>
                  <a:pt x="1985096" y="70505"/>
                  <a:pt x="2169907" y="0"/>
                  <a:pt x="2354719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7000"/>
                </a:schemeClr>
              </a:gs>
            </a:gsLst>
            <a:lin ang="8100000" scaled="1"/>
          </a:gradFill>
          <a:ln w="626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B6AE628A-7BD0-47C0-A353-82DE90A41ECE}"/>
              </a:ext>
            </a:extLst>
          </p:cNvPr>
          <p:cNvSpPr/>
          <p:nvPr userDrawn="1"/>
        </p:nvSpPr>
        <p:spPr>
          <a:xfrm>
            <a:off x="545241" y="5994400"/>
            <a:ext cx="912454" cy="863600"/>
          </a:xfrm>
          <a:custGeom>
            <a:avLst/>
            <a:gdLst>
              <a:gd name="connsiteX0" fmla="*/ 1514642 w 1574266"/>
              <a:gd name="connsiteY0" fmla="*/ 0 h 1489978"/>
              <a:gd name="connsiteX1" fmla="*/ 1556779 w 1574266"/>
              <a:gd name="connsiteY1" fmla="*/ 17487 h 1489978"/>
              <a:gd name="connsiteX2" fmla="*/ 1556779 w 1574266"/>
              <a:gd name="connsiteY2" fmla="*/ 101807 h 1489978"/>
              <a:gd name="connsiteX3" fmla="*/ 168668 w 1574266"/>
              <a:gd name="connsiteY3" fmla="*/ 1489978 h 1489978"/>
              <a:gd name="connsiteX4" fmla="*/ 0 w 1574266"/>
              <a:gd name="connsiteY4" fmla="*/ 1489978 h 1489978"/>
              <a:gd name="connsiteX5" fmla="*/ 1472459 w 1574266"/>
              <a:gd name="connsiteY5" fmla="*/ 17487 h 1489978"/>
              <a:gd name="connsiteX6" fmla="*/ 1514642 w 1574266"/>
              <a:gd name="connsiteY6" fmla="*/ 0 h 1489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74266" h="1489978">
                <a:moveTo>
                  <a:pt x="1514642" y="0"/>
                </a:moveTo>
                <a:cubicBezTo>
                  <a:pt x="1529901" y="0"/>
                  <a:pt x="1545152" y="5829"/>
                  <a:pt x="1556779" y="17487"/>
                </a:cubicBezTo>
                <a:cubicBezTo>
                  <a:pt x="1580095" y="40803"/>
                  <a:pt x="1580095" y="78553"/>
                  <a:pt x="1556779" y="101807"/>
                </a:cubicBezTo>
                <a:lnTo>
                  <a:pt x="168668" y="1489978"/>
                </a:lnTo>
                <a:lnTo>
                  <a:pt x="0" y="1489978"/>
                </a:lnTo>
                <a:lnTo>
                  <a:pt x="1472459" y="17487"/>
                </a:lnTo>
                <a:cubicBezTo>
                  <a:pt x="1484117" y="5829"/>
                  <a:pt x="1499383" y="0"/>
                  <a:pt x="1514642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4000"/>
                </a:schemeClr>
              </a:gs>
            </a:gsLst>
            <a:lin ang="81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7D958D16-418E-45EC-9522-7F2B14F452F6}"/>
              </a:ext>
            </a:extLst>
          </p:cNvPr>
          <p:cNvSpPr/>
          <p:nvPr userDrawn="1"/>
        </p:nvSpPr>
        <p:spPr>
          <a:xfrm>
            <a:off x="11348473" y="5541537"/>
            <a:ext cx="843527" cy="905726"/>
          </a:xfrm>
          <a:custGeom>
            <a:avLst/>
            <a:gdLst>
              <a:gd name="connsiteX0" fmla="*/ 1398807 w 1398807"/>
              <a:gd name="connsiteY0" fmla="*/ 0 h 1501950"/>
              <a:gd name="connsiteX1" fmla="*/ 1398807 w 1398807"/>
              <a:gd name="connsiteY1" fmla="*/ 206386 h 1501950"/>
              <a:gd name="connsiteX2" fmla="*/ 124568 w 1398807"/>
              <a:gd name="connsiteY2" fmla="*/ 1480578 h 1501950"/>
              <a:gd name="connsiteX3" fmla="*/ 21373 w 1398807"/>
              <a:gd name="connsiteY3" fmla="*/ 1480578 h 1501950"/>
              <a:gd name="connsiteX4" fmla="*/ 21373 w 1398807"/>
              <a:gd name="connsiteY4" fmla="*/ 1377383 h 150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8807" h="1501950">
                <a:moveTo>
                  <a:pt x="1398807" y="0"/>
                </a:moveTo>
                <a:lnTo>
                  <a:pt x="1398807" y="206386"/>
                </a:lnTo>
                <a:lnTo>
                  <a:pt x="124568" y="1480578"/>
                </a:lnTo>
                <a:cubicBezTo>
                  <a:pt x="96071" y="1509075"/>
                  <a:pt x="49871" y="1509075"/>
                  <a:pt x="21373" y="1480578"/>
                </a:cubicBezTo>
                <a:cubicBezTo>
                  <a:pt x="-7124" y="1452081"/>
                  <a:pt x="-7124" y="1405881"/>
                  <a:pt x="21373" y="1377383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7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044ED0FE-741F-492D-BA39-0663949A6203}"/>
              </a:ext>
            </a:extLst>
          </p:cNvPr>
          <p:cNvSpPr/>
          <p:nvPr userDrawn="1"/>
        </p:nvSpPr>
        <p:spPr>
          <a:xfrm>
            <a:off x="11062963" y="0"/>
            <a:ext cx="1129037" cy="1715133"/>
          </a:xfrm>
          <a:custGeom>
            <a:avLst/>
            <a:gdLst>
              <a:gd name="connsiteX0" fmla="*/ 1967445 w 1967445"/>
              <a:gd name="connsiteY0" fmla="*/ 0 h 2988768"/>
              <a:gd name="connsiteX1" fmla="*/ 1967445 w 1967445"/>
              <a:gd name="connsiteY1" fmla="*/ 2042607 h 2988768"/>
              <a:gd name="connsiteX2" fmla="*/ 1232847 w 1967445"/>
              <a:gd name="connsiteY2" fmla="*/ 2777253 h 2988768"/>
              <a:gd name="connsiteX3" fmla="*/ 211517 w 1967445"/>
              <a:gd name="connsiteY3" fmla="*/ 2777253 h 2988768"/>
              <a:gd name="connsiteX4" fmla="*/ 211517 w 1967445"/>
              <a:gd name="connsiteY4" fmla="*/ 1755985 h 2988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67445" h="2988768">
                <a:moveTo>
                  <a:pt x="1967445" y="0"/>
                </a:moveTo>
                <a:lnTo>
                  <a:pt x="1967445" y="2042607"/>
                </a:lnTo>
                <a:lnTo>
                  <a:pt x="1232847" y="2777253"/>
                </a:lnTo>
                <a:cubicBezTo>
                  <a:pt x="950826" y="3059274"/>
                  <a:pt x="493538" y="3059274"/>
                  <a:pt x="211517" y="2777253"/>
                </a:cubicBezTo>
                <a:cubicBezTo>
                  <a:pt x="-70505" y="2495231"/>
                  <a:pt x="-70505" y="2038007"/>
                  <a:pt x="211517" y="1755985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4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</a:gradFill>
          <a:ln w="626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1" name="그림 개체 틀 8">
            <a:extLst>
              <a:ext uri="{FF2B5EF4-FFF2-40B4-BE49-F238E27FC236}">
                <a16:creationId xmlns:a16="http://schemas.microsoft.com/office/drawing/2014/main" id="{3844F2EB-CB03-4D62-B985-A07406F8FA0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92931" y="674688"/>
            <a:ext cx="6746582" cy="4597400"/>
          </a:xfrm>
          <a:prstGeom prst="roundRect">
            <a:avLst>
              <a:gd name="adj" fmla="val 1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815358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378AC4CF-24BA-490F-BEAD-6C231587B5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79B352F9-B34B-4B15-8FEC-ADF5A3480BD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65F3B923-90FE-470C-B785-AA2F33D366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A8A6DC20-F561-478B-B299-5CBF82B7A3D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5B23899F-7C50-4E6B-BCF5-14C868D338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AACEC57-A1DD-4A3A-A362-005EAEF8DA0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54B78D3B-40B0-47CF-B949-83C5159ED0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51414" r="16887"/>
          <a:stretch/>
        </p:blipFill>
        <p:spPr>
          <a:xfrm>
            <a:off x="1289530" y="0"/>
            <a:ext cx="912704" cy="533549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A8C696C2-0E5D-4A7B-800C-BB34BE1796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72022" r="55590" b="-1"/>
          <a:stretch/>
        </p:blipFill>
        <p:spPr>
          <a:xfrm>
            <a:off x="11364527" y="0"/>
            <a:ext cx="531140" cy="334624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B5AABBBB-E297-4C78-9DF6-28CC634071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50000"/>
          <a:stretch/>
        </p:blipFill>
        <p:spPr>
          <a:xfrm>
            <a:off x="0" y="0"/>
            <a:ext cx="1171331" cy="58566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66DE2F5B-889D-4A4A-8603-2E23033DD3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53746" b="21122"/>
          <a:stretch/>
        </p:blipFill>
        <p:spPr>
          <a:xfrm>
            <a:off x="0" y="6101948"/>
            <a:ext cx="443347" cy="756052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6FB22084-67AF-404B-8114-F7C36B76C0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72468" b="64860"/>
          <a:stretch/>
        </p:blipFill>
        <p:spPr>
          <a:xfrm>
            <a:off x="0" y="1679452"/>
            <a:ext cx="329277" cy="420281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D407E6B9-E44F-444B-BD35-8B4A4D3AF9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32810" r="36318"/>
          <a:stretch/>
        </p:blipFill>
        <p:spPr>
          <a:xfrm>
            <a:off x="11548692" y="0"/>
            <a:ext cx="643308" cy="678752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C6992F58-B253-4F54-A04D-90695B0454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r="35515" b="49520"/>
          <a:stretch/>
        </p:blipFill>
        <p:spPr>
          <a:xfrm>
            <a:off x="11049000" y="5963259"/>
            <a:ext cx="1143000" cy="894741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C32C2A5D-4838-47A3-83E3-D4488FF415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b="37401"/>
          <a:stretch/>
        </p:blipFill>
        <p:spPr>
          <a:xfrm>
            <a:off x="9887991" y="6365596"/>
            <a:ext cx="786596" cy="492404"/>
          </a:xfrm>
          <a:prstGeom prst="rect">
            <a:avLst/>
          </a:prstGeom>
        </p:spPr>
      </p:pic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1938A607-0C48-4381-A92C-4AA0597BF39A}"/>
              </a:ext>
            </a:extLst>
          </p:cNvPr>
          <p:cNvSpPr/>
          <p:nvPr userDrawn="1"/>
        </p:nvSpPr>
        <p:spPr>
          <a:xfrm>
            <a:off x="157888" y="6101948"/>
            <a:ext cx="1131642" cy="756052"/>
          </a:xfrm>
          <a:custGeom>
            <a:avLst/>
            <a:gdLst>
              <a:gd name="connsiteX0" fmla="*/ 2354719 w 3076867"/>
              <a:gd name="connsiteY0" fmla="*/ 0 h 2055661"/>
              <a:gd name="connsiteX1" fmla="*/ 2865352 w 3076867"/>
              <a:gd name="connsiteY1" fmla="*/ 211516 h 2055661"/>
              <a:gd name="connsiteX2" fmla="*/ 2865352 w 3076867"/>
              <a:gd name="connsiteY2" fmla="*/ 1232784 h 2055661"/>
              <a:gd name="connsiteX3" fmla="*/ 2042528 w 3076867"/>
              <a:gd name="connsiteY3" fmla="*/ 2055661 h 2055661"/>
              <a:gd name="connsiteX4" fmla="*/ 0 w 3076867"/>
              <a:gd name="connsiteY4" fmla="*/ 2055661 h 2055661"/>
              <a:gd name="connsiteX5" fmla="*/ 1844085 w 3076867"/>
              <a:gd name="connsiteY5" fmla="*/ 211516 h 2055661"/>
              <a:gd name="connsiteX6" fmla="*/ 2354719 w 3076867"/>
              <a:gd name="connsiteY6" fmla="*/ 0 h 2055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76867" h="2055661">
                <a:moveTo>
                  <a:pt x="2354719" y="0"/>
                </a:moveTo>
                <a:cubicBezTo>
                  <a:pt x="2539530" y="0"/>
                  <a:pt x="2724342" y="70505"/>
                  <a:pt x="2865352" y="211516"/>
                </a:cubicBezTo>
                <a:cubicBezTo>
                  <a:pt x="3147373" y="493537"/>
                  <a:pt x="3147373" y="950762"/>
                  <a:pt x="2865352" y="1232784"/>
                </a:cubicBezTo>
                <a:lnTo>
                  <a:pt x="2042528" y="2055661"/>
                </a:lnTo>
                <a:lnTo>
                  <a:pt x="0" y="2055661"/>
                </a:lnTo>
                <a:lnTo>
                  <a:pt x="1844085" y="211516"/>
                </a:lnTo>
                <a:cubicBezTo>
                  <a:pt x="1985096" y="70505"/>
                  <a:pt x="2169907" y="0"/>
                  <a:pt x="2354719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7000"/>
                </a:schemeClr>
              </a:gs>
            </a:gsLst>
            <a:lin ang="8100000" scaled="1"/>
          </a:gradFill>
          <a:ln w="626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DBB3BD93-FCC4-443A-A455-71417A7B5B4B}"/>
              </a:ext>
            </a:extLst>
          </p:cNvPr>
          <p:cNvSpPr/>
          <p:nvPr userDrawn="1"/>
        </p:nvSpPr>
        <p:spPr>
          <a:xfrm>
            <a:off x="9754110" y="5888534"/>
            <a:ext cx="1024309" cy="969466"/>
          </a:xfrm>
          <a:custGeom>
            <a:avLst/>
            <a:gdLst>
              <a:gd name="connsiteX0" fmla="*/ 1514642 w 1574266"/>
              <a:gd name="connsiteY0" fmla="*/ 0 h 1489978"/>
              <a:gd name="connsiteX1" fmla="*/ 1556779 w 1574266"/>
              <a:gd name="connsiteY1" fmla="*/ 17487 h 1489978"/>
              <a:gd name="connsiteX2" fmla="*/ 1556779 w 1574266"/>
              <a:gd name="connsiteY2" fmla="*/ 101807 h 1489978"/>
              <a:gd name="connsiteX3" fmla="*/ 168668 w 1574266"/>
              <a:gd name="connsiteY3" fmla="*/ 1489978 h 1489978"/>
              <a:gd name="connsiteX4" fmla="*/ 0 w 1574266"/>
              <a:gd name="connsiteY4" fmla="*/ 1489978 h 1489978"/>
              <a:gd name="connsiteX5" fmla="*/ 1472459 w 1574266"/>
              <a:gd name="connsiteY5" fmla="*/ 17487 h 1489978"/>
              <a:gd name="connsiteX6" fmla="*/ 1514642 w 1574266"/>
              <a:gd name="connsiteY6" fmla="*/ 0 h 1489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74266" h="1489978">
                <a:moveTo>
                  <a:pt x="1514642" y="0"/>
                </a:moveTo>
                <a:cubicBezTo>
                  <a:pt x="1529901" y="0"/>
                  <a:pt x="1545152" y="5829"/>
                  <a:pt x="1556779" y="17487"/>
                </a:cubicBezTo>
                <a:cubicBezTo>
                  <a:pt x="1580095" y="40803"/>
                  <a:pt x="1580095" y="78553"/>
                  <a:pt x="1556779" y="101807"/>
                </a:cubicBezTo>
                <a:lnTo>
                  <a:pt x="168668" y="1489978"/>
                </a:lnTo>
                <a:lnTo>
                  <a:pt x="0" y="1489978"/>
                </a:lnTo>
                <a:lnTo>
                  <a:pt x="1472459" y="17487"/>
                </a:lnTo>
                <a:cubicBezTo>
                  <a:pt x="1484117" y="5829"/>
                  <a:pt x="1499383" y="0"/>
                  <a:pt x="1514642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4000"/>
                </a:schemeClr>
              </a:gs>
            </a:gsLst>
            <a:lin ang="81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4BE0E182-1FC1-4015-94CE-610480B7BDAE}"/>
              </a:ext>
            </a:extLst>
          </p:cNvPr>
          <p:cNvSpPr/>
          <p:nvPr userDrawn="1"/>
        </p:nvSpPr>
        <p:spPr>
          <a:xfrm>
            <a:off x="11281855" y="5583011"/>
            <a:ext cx="910145" cy="977256"/>
          </a:xfrm>
          <a:custGeom>
            <a:avLst/>
            <a:gdLst>
              <a:gd name="connsiteX0" fmla="*/ 1398807 w 1398807"/>
              <a:gd name="connsiteY0" fmla="*/ 0 h 1501950"/>
              <a:gd name="connsiteX1" fmla="*/ 1398807 w 1398807"/>
              <a:gd name="connsiteY1" fmla="*/ 206386 h 1501950"/>
              <a:gd name="connsiteX2" fmla="*/ 124568 w 1398807"/>
              <a:gd name="connsiteY2" fmla="*/ 1480578 h 1501950"/>
              <a:gd name="connsiteX3" fmla="*/ 21373 w 1398807"/>
              <a:gd name="connsiteY3" fmla="*/ 1480578 h 1501950"/>
              <a:gd name="connsiteX4" fmla="*/ 21373 w 1398807"/>
              <a:gd name="connsiteY4" fmla="*/ 1377383 h 150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8807" h="1501950">
                <a:moveTo>
                  <a:pt x="1398807" y="0"/>
                </a:moveTo>
                <a:lnTo>
                  <a:pt x="1398807" y="206386"/>
                </a:lnTo>
                <a:lnTo>
                  <a:pt x="124568" y="1480578"/>
                </a:lnTo>
                <a:cubicBezTo>
                  <a:pt x="96071" y="1509075"/>
                  <a:pt x="49871" y="1509075"/>
                  <a:pt x="21373" y="1480578"/>
                </a:cubicBezTo>
                <a:cubicBezTo>
                  <a:pt x="-7124" y="1452081"/>
                  <a:pt x="-7124" y="1405881"/>
                  <a:pt x="21373" y="1377383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7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B2A3DBA9-F52E-4760-9A34-B9A19115B073}"/>
              </a:ext>
            </a:extLst>
          </p:cNvPr>
          <p:cNvSpPr/>
          <p:nvPr userDrawn="1"/>
        </p:nvSpPr>
        <p:spPr>
          <a:xfrm>
            <a:off x="11548692" y="0"/>
            <a:ext cx="643308" cy="977256"/>
          </a:xfrm>
          <a:custGeom>
            <a:avLst/>
            <a:gdLst>
              <a:gd name="connsiteX0" fmla="*/ 1967445 w 1967445"/>
              <a:gd name="connsiteY0" fmla="*/ 0 h 2988768"/>
              <a:gd name="connsiteX1" fmla="*/ 1967445 w 1967445"/>
              <a:gd name="connsiteY1" fmla="*/ 2042607 h 2988768"/>
              <a:gd name="connsiteX2" fmla="*/ 1232847 w 1967445"/>
              <a:gd name="connsiteY2" fmla="*/ 2777253 h 2988768"/>
              <a:gd name="connsiteX3" fmla="*/ 211517 w 1967445"/>
              <a:gd name="connsiteY3" fmla="*/ 2777253 h 2988768"/>
              <a:gd name="connsiteX4" fmla="*/ 211517 w 1967445"/>
              <a:gd name="connsiteY4" fmla="*/ 1755985 h 2988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67445" h="2988768">
                <a:moveTo>
                  <a:pt x="1967445" y="0"/>
                </a:moveTo>
                <a:lnTo>
                  <a:pt x="1967445" y="2042607"/>
                </a:lnTo>
                <a:lnTo>
                  <a:pt x="1232847" y="2777253"/>
                </a:lnTo>
                <a:cubicBezTo>
                  <a:pt x="950826" y="3059274"/>
                  <a:pt x="493538" y="3059274"/>
                  <a:pt x="211517" y="2777253"/>
                </a:cubicBezTo>
                <a:cubicBezTo>
                  <a:pt x="-70505" y="2495231"/>
                  <a:pt x="-70505" y="2038007"/>
                  <a:pt x="211517" y="1755985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4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</a:gradFill>
          <a:ln w="626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329091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5B23899F-7C50-4E6B-BCF5-14C868D338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AACEC57-A1DD-4A3A-A362-005EAEF8DA0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54B78D3B-40B0-47CF-B949-83C5159ED0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51414" r="16887"/>
          <a:stretch/>
        </p:blipFill>
        <p:spPr>
          <a:xfrm flipH="1" flipV="1">
            <a:off x="9718833" y="6324451"/>
            <a:ext cx="912704" cy="533549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A8C696C2-0E5D-4A7B-800C-BB34BE1796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72439" r="40330"/>
          <a:stretch/>
        </p:blipFill>
        <p:spPr>
          <a:xfrm flipH="1" flipV="1">
            <a:off x="175576" y="6528377"/>
            <a:ext cx="713652" cy="329623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B5AABBBB-E297-4C78-9DF6-28CC634071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50000"/>
          <a:stretch/>
        </p:blipFill>
        <p:spPr>
          <a:xfrm flipH="1" flipV="1">
            <a:off x="11020669" y="6272335"/>
            <a:ext cx="1171331" cy="58566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66DE2F5B-889D-4A4A-8603-2E23033DD3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53746" b="21122"/>
          <a:stretch/>
        </p:blipFill>
        <p:spPr>
          <a:xfrm flipH="1" flipV="1">
            <a:off x="11748653" y="0"/>
            <a:ext cx="443347" cy="756052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6FB22084-67AF-404B-8114-F7C36B76C0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72468" b="64860"/>
          <a:stretch/>
        </p:blipFill>
        <p:spPr>
          <a:xfrm flipH="1" flipV="1">
            <a:off x="11862723" y="5753118"/>
            <a:ext cx="329277" cy="420281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D407E6B9-E44F-444B-BD35-8B4A4D3AF9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11429" r="7904"/>
          <a:stretch/>
        </p:blipFill>
        <p:spPr>
          <a:xfrm flipH="1" flipV="1">
            <a:off x="1" y="5963259"/>
            <a:ext cx="930344" cy="894741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C6992F58-B253-4F54-A04D-90695B0454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r="35515" b="49520"/>
          <a:stretch/>
        </p:blipFill>
        <p:spPr>
          <a:xfrm flipH="1" flipV="1">
            <a:off x="0" y="0"/>
            <a:ext cx="786596" cy="615748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C32C2A5D-4838-47A3-83E3-D4488FF415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b="37401"/>
          <a:stretch/>
        </p:blipFill>
        <p:spPr>
          <a:xfrm flipH="1" flipV="1">
            <a:off x="1070332" y="0"/>
            <a:ext cx="786596" cy="492404"/>
          </a:xfrm>
          <a:prstGeom prst="rect">
            <a:avLst/>
          </a:prstGeom>
        </p:spPr>
      </p:pic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38C735C5-42D7-4DD9-9547-BD1B28AEED5D}"/>
              </a:ext>
            </a:extLst>
          </p:cNvPr>
          <p:cNvSpPr/>
          <p:nvPr userDrawn="1"/>
        </p:nvSpPr>
        <p:spPr>
          <a:xfrm flipH="1" flipV="1">
            <a:off x="11404506" y="0"/>
            <a:ext cx="787495" cy="756052"/>
          </a:xfrm>
          <a:custGeom>
            <a:avLst/>
            <a:gdLst>
              <a:gd name="connsiteX0" fmla="*/ 407075 w 787495"/>
              <a:gd name="connsiteY0" fmla="*/ 756052 h 756052"/>
              <a:gd name="connsiteX1" fmla="*/ 0 w 787495"/>
              <a:gd name="connsiteY1" fmla="*/ 756052 h 756052"/>
              <a:gd name="connsiteX2" fmla="*/ 0 w 787495"/>
              <a:gd name="connsiteY2" fmla="*/ 411894 h 756052"/>
              <a:gd name="connsiteX3" fmla="*/ 334090 w 787495"/>
              <a:gd name="connsiteY3" fmla="*/ 77794 h 756052"/>
              <a:gd name="connsiteX4" fmla="*/ 521896 w 787495"/>
              <a:gd name="connsiteY4" fmla="*/ 0 h 756052"/>
              <a:gd name="connsiteX5" fmla="*/ 709702 w 787495"/>
              <a:gd name="connsiteY5" fmla="*/ 77794 h 756052"/>
              <a:gd name="connsiteX6" fmla="*/ 709702 w 787495"/>
              <a:gd name="connsiteY6" fmla="*/ 453406 h 756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87495" h="756052">
                <a:moveTo>
                  <a:pt x="407075" y="756052"/>
                </a:moveTo>
                <a:lnTo>
                  <a:pt x="0" y="756052"/>
                </a:lnTo>
                <a:lnTo>
                  <a:pt x="0" y="411894"/>
                </a:lnTo>
                <a:lnTo>
                  <a:pt x="334090" y="77794"/>
                </a:lnTo>
                <a:cubicBezTo>
                  <a:pt x="385952" y="25931"/>
                  <a:pt x="453924" y="0"/>
                  <a:pt x="521896" y="0"/>
                </a:cubicBezTo>
                <a:cubicBezTo>
                  <a:pt x="589868" y="0"/>
                  <a:pt x="657840" y="25931"/>
                  <a:pt x="709702" y="77794"/>
                </a:cubicBezTo>
                <a:cubicBezTo>
                  <a:pt x="813426" y="181518"/>
                  <a:pt x="813426" y="349681"/>
                  <a:pt x="709702" y="453406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7000"/>
                </a:schemeClr>
              </a:gs>
            </a:gsLst>
            <a:lin ang="8100000" scaled="1"/>
          </a:gradFill>
          <a:ln w="626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DBB3BD93-FCC4-443A-A455-71417A7B5B4B}"/>
              </a:ext>
            </a:extLst>
          </p:cNvPr>
          <p:cNvSpPr/>
          <p:nvPr userDrawn="1"/>
        </p:nvSpPr>
        <p:spPr>
          <a:xfrm flipH="1" flipV="1">
            <a:off x="966500" y="0"/>
            <a:ext cx="1024309" cy="969466"/>
          </a:xfrm>
          <a:custGeom>
            <a:avLst/>
            <a:gdLst>
              <a:gd name="connsiteX0" fmla="*/ 1514642 w 1574266"/>
              <a:gd name="connsiteY0" fmla="*/ 0 h 1489978"/>
              <a:gd name="connsiteX1" fmla="*/ 1556779 w 1574266"/>
              <a:gd name="connsiteY1" fmla="*/ 17487 h 1489978"/>
              <a:gd name="connsiteX2" fmla="*/ 1556779 w 1574266"/>
              <a:gd name="connsiteY2" fmla="*/ 101807 h 1489978"/>
              <a:gd name="connsiteX3" fmla="*/ 168668 w 1574266"/>
              <a:gd name="connsiteY3" fmla="*/ 1489978 h 1489978"/>
              <a:gd name="connsiteX4" fmla="*/ 0 w 1574266"/>
              <a:gd name="connsiteY4" fmla="*/ 1489978 h 1489978"/>
              <a:gd name="connsiteX5" fmla="*/ 1472459 w 1574266"/>
              <a:gd name="connsiteY5" fmla="*/ 17487 h 1489978"/>
              <a:gd name="connsiteX6" fmla="*/ 1514642 w 1574266"/>
              <a:gd name="connsiteY6" fmla="*/ 0 h 1489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74266" h="1489978">
                <a:moveTo>
                  <a:pt x="1514642" y="0"/>
                </a:moveTo>
                <a:cubicBezTo>
                  <a:pt x="1529901" y="0"/>
                  <a:pt x="1545152" y="5829"/>
                  <a:pt x="1556779" y="17487"/>
                </a:cubicBezTo>
                <a:cubicBezTo>
                  <a:pt x="1580095" y="40803"/>
                  <a:pt x="1580095" y="78553"/>
                  <a:pt x="1556779" y="101807"/>
                </a:cubicBezTo>
                <a:lnTo>
                  <a:pt x="168668" y="1489978"/>
                </a:lnTo>
                <a:lnTo>
                  <a:pt x="0" y="1489978"/>
                </a:lnTo>
                <a:lnTo>
                  <a:pt x="1472459" y="17487"/>
                </a:lnTo>
                <a:cubicBezTo>
                  <a:pt x="1484117" y="5829"/>
                  <a:pt x="1499383" y="0"/>
                  <a:pt x="1514642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4000"/>
                </a:schemeClr>
              </a:gs>
            </a:gsLst>
            <a:lin ang="81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4BE0E182-1FC1-4015-94CE-610480B7BDAE}"/>
              </a:ext>
            </a:extLst>
          </p:cNvPr>
          <p:cNvSpPr/>
          <p:nvPr userDrawn="1"/>
        </p:nvSpPr>
        <p:spPr>
          <a:xfrm flipH="1" flipV="1">
            <a:off x="0" y="297733"/>
            <a:ext cx="910145" cy="977256"/>
          </a:xfrm>
          <a:custGeom>
            <a:avLst/>
            <a:gdLst>
              <a:gd name="connsiteX0" fmla="*/ 1398807 w 1398807"/>
              <a:gd name="connsiteY0" fmla="*/ 0 h 1501950"/>
              <a:gd name="connsiteX1" fmla="*/ 1398807 w 1398807"/>
              <a:gd name="connsiteY1" fmla="*/ 206386 h 1501950"/>
              <a:gd name="connsiteX2" fmla="*/ 124568 w 1398807"/>
              <a:gd name="connsiteY2" fmla="*/ 1480578 h 1501950"/>
              <a:gd name="connsiteX3" fmla="*/ 21373 w 1398807"/>
              <a:gd name="connsiteY3" fmla="*/ 1480578 h 1501950"/>
              <a:gd name="connsiteX4" fmla="*/ 21373 w 1398807"/>
              <a:gd name="connsiteY4" fmla="*/ 1377383 h 150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8807" h="1501950">
                <a:moveTo>
                  <a:pt x="1398807" y="0"/>
                </a:moveTo>
                <a:lnTo>
                  <a:pt x="1398807" y="206386"/>
                </a:lnTo>
                <a:lnTo>
                  <a:pt x="124568" y="1480578"/>
                </a:lnTo>
                <a:cubicBezTo>
                  <a:pt x="96071" y="1509075"/>
                  <a:pt x="49871" y="1509075"/>
                  <a:pt x="21373" y="1480578"/>
                </a:cubicBezTo>
                <a:cubicBezTo>
                  <a:pt x="-7124" y="1452081"/>
                  <a:pt x="-7124" y="1405881"/>
                  <a:pt x="21373" y="1377383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7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B2A3DBA9-F52E-4760-9A34-B9A19115B073}"/>
              </a:ext>
            </a:extLst>
          </p:cNvPr>
          <p:cNvSpPr/>
          <p:nvPr userDrawn="1"/>
        </p:nvSpPr>
        <p:spPr>
          <a:xfrm flipH="1" flipV="1">
            <a:off x="0" y="5880744"/>
            <a:ext cx="643308" cy="977256"/>
          </a:xfrm>
          <a:custGeom>
            <a:avLst/>
            <a:gdLst>
              <a:gd name="connsiteX0" fmla="*/ 1967445 w 1967445"/>
              <a:gd name="connsiteY0" fmla="*/ 0 h 2988768"/>
              <a:gd name="connsiteX1" fmla="*/ 1967445 w 1967445"/>
              <a:gd name="connsiteY1" fmla="*/ 2042607 h 2988768"/>
              <a:gd name="connsiteX2" fmla="*/ 1232847 w 1967445"/>
              <a:gd name="connsiteY2" fmla="*/ 2777253 h 2988768"/>
              <a:gd name="connsiteX3" fmla="*/ 211517 w 1967445"/>
              <a:gd name="connsiteY3" fmla="*/ 2777253 h 2988768"/>
              <a:gd name="connsiteX4" fmla="*/ 211517 w 1967445"/>
              <a:gd name="connsiteY4" fmla="*/ 1755985 h 2988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67445" h="2988768">
                <a:moveTo>
                  <a:pt x="1967445" y="0"/>
                </a:moveTo>
                <a:lnTo>
                  <a:pt x="1967445" y="2042607"/>
                </a:lnTo>
                <a:lnTo>
                  <a:pt x="1232847" y="2777253"/>
                </a:lnTo>
                <a:cubicBezTo>
                  <a:pt x="950826" y="3059274"/>
                  <a:pt x="493538" y="3059274"/>
                  <a:pt x="211517" y="2777253"/>
                </a:cubicBezTo>
                <a:cubicBezTo>
                  <a:pt x="-70505" y="2495231"/>
                  <a:pt x="-70505" y="2038007"/>
                  <a:pt x="211517" y="1755985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4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</a:gradFill>
          <a:ln w="626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20" name="그래픽 19">
            <a:extLst>
              <a:ext uri="{FF2B5EF4-FFF2-40B4-BE49-F238E27FC236}">
                <a16:creationId xmlns:a16="http://schemas.microsoft.com/office/drawing/2014/main" id="{552BA479-3E07-4E6F-904B-F80EA13232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r="94654"/>
          <a:stretch/>
        </p:blipFill>
        <p:spPr>
          <a:xfrm rot="5400000" flipH="1" flipV="1">
            <a:off x="2027884" y="5668129"/>
            <a:ext cx="45719" cy="2004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363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5B23899F-7C50-4E6B-BCF5-14C868D338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AACEC57-A1DD-4A3A-A362-005EAEF8DA0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래픽 6">
            <a:extLst>
              <a:ext uri="{FF2B5EF4-FFF2-40B4-BE49-F238E27FC236}">
                <a16:creationId xmlns:a16="http://schemas.microsoft.com/office/drawing/2014/main" id="{54B78D3B-40B0-47CF-B949-83C5159ED0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51414" r="16887"/>
          <a:stretch/>
        </p:blipFill>
        <p:spPr>
          <a:xfrm flipH="1" flipV="1">
            <a:off x="9791836" y="6324451"/>
            <a:ext cx="912704" cy="533549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B5AABBBB-E297-4C78-9DF6-28CC634071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50000"/>
          <a:stretch/>
        </p:blipFill>
        <p:spPr>
          <a:xfrm flipV="1">
            <a:off x="0" y="6272335"/>
            <a:ext cx="1171331" cy="585665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C6992F58-B253-4F54-A04D-90695B0454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49611" b="49520"/>
          <a:stretch/>
        </p:blipFill>
        <p:spPr>
          <a:xfrm>
            <a:off x="11298846" y="5963259"/>
            <a:ext cx="893154" cy="894741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C32C2A5D-4838-47A3-83E3-D4488FF415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b="37401"/>
          <a:stretch/>
        </p:blipFill>
        <p:spPr>
          <a:xfrm>
            <a:off x="1538067" y="6365596"/>
            <a:ext cx="786596" cy="492404"/>
          </a:xfrm>
          <a:prstGeom prst="rect">
            <a:avLst/>
          </a:prstGeom>
        </p:spPr>
      </p:pic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DBB3BD93-FCC4-443A-A455-71417A7B5B4B}"/>
              </a:ext>
            </a:extLst>
          </p:cNvPr>
          <p:cNvSpPr/>
          <p:nvPr userDrawn="1"/>
        </p:nvSpPr>
        <p:spPr>
          <a:xfrm>
            <a:off x="1404186" y="5888534"/>
            <a:ext cx="1024309" cy="969466"/>
          </a:xfrm>
          <a:custGeom>
            <a:avLst/>
            <a:gdLst>
              <a:gd name="connsiteX0" fmla="*/ 1514642 w 1574266"/>
              <a:gd name="connsiteY0" fmla="*/ 0 h 1489978"/>
              <a:gd name="connsiteX1" fmla="*/ 1556779 w 1574266"/>
              <a:gd name="connsiteY1" fmla="*/ 17487 h 1489978"/>
              <a:gd name="connsiteX2" fmla="*/ 1556779 w 1574266"/>
              <a:gd name="connsiteY2" fmla="*/ 101807 h 1489978"/>
              <a:gd name="connsiteX3" fmla="*/ 168668 w 1574266"/>
              <a:gd name="connsiteY3" fmla="*/ 1489978 h 1489978"/>
              <a:gd name="connsiteX4" fmla="*/ 0 w 1574266"/>
              <a:gd name="connsiteY4" fmla="*/ 1489978 h 1489978"/>
              <a:gd name="connsiteX5" fmla="*/ 1472459 w 1574266"/>
              <a:gd name="connsiteY5" fmla="*/ 17487 h 1489978"/>
              <a:gd name="connsiteX6" fmla="*/ 1514642 w 1574266"/>
              <a:gd name="connsiteY6" fmla="*/ 0 h 1489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74266" h="1489978">
                <a:moveTo>
                  <a:pt x="1514642" y="0"/>
                </a:moveTo>
                <a:cubicBezTo>
                  <a:pt x="1529901" y="0"/>
                  <a:pt x="1545152" y="5829"/>
                  <a:pt x="1556779" y="17487"/>
                </a:cubicBezTo>
                <a:cubicBezTo>
                  <a:pt x="1580095" y="40803"/>
                  <a:pt x="1580095" y="78553"/>
                  <a:pt x="1556779" y="101807"/>
                </a:cubicBezTo>
                <a:lnTo>
                  <a:pt x="168668" y="1489978"/>
                </a:lnTo>
                <a:lnTo>
                  <a:pt x="0" y="1489978"/>
                </a:lnTo>
                <a:lnTo>
                  <a:pt x="1472459" y="17487"/>
                </a:lnTo>
                <a:cubicBezTo>
                  <a:pt x="1484117" y="5829"/>
                  <a:pt x="1499383" y="0"/>
                  <a:pt x="1514642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4000"/>
                </a:schemeClr>
              </a:gs>
            </a:gsLst>
            <a:lin ang="81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4BE0E182-1FC1-4015-94CE-610480B7BDAE}"/>
              </a:ext>
            </a:extLst>
          </p:cNvPr>
          <p:cNvSpPr/>
          <p:nvPr userDrawn="1"/>
        </p:nvSpPr>
        <p:spPr>
          <a:xfrm>
            <a:off x="11281855" y="4986003"/>
            <a:ext cx="910145" cy="977256"/>
          </a:xfrm>
          <a:custGeom>
            <a:avLst/>
            <a:gdLst>
              <a:gd name="connsiteX0" fmla="*/ 1398807 w 1398807"/>
              <a:gd name="connsiteY0" fmla="*/ 0 h 1501950"/>
              <a:gd name="connsiteX1" fmla="*/ 1398807 w 1398807"/>
              <a:gd name="connsiteY1" fmla="*/ 206386 h 1501950"/>
              <a:gd name="connsiteX2" fmla="*/ 124568 w 1398807"/>
              <a:gd name="connsiteY2" fmla="*/ 1480578 h 1501950"/>
              <a:gd name="connsiteX3" fmla="*/ 21373 w 1398807"/>
              <a:gd name="connsiteY3" fmla="*/ 1480578 h 1501950"/>
              <a:gd name="connsiteX4" fmla="*/ 21373 w 1398807"/>
              <a:gd name="connsiteY4" fmla="*/ 1377383 h 150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8807" h="1501950">
                <a:moveTo>
                  <a:pt x="1398807" y="0"/>
                </a:moveTo>
                <a:lnTo>
                  <a:pt x="1398807" y="206386"/>
                </a:lnTo>
                <a:lnTo>
                  <a:pt x="124568" y="1480578"/>
                </a:lnTo>
                <a:cubicBezTo>
                  <a:pt x="96071" y="1509075"/>
                  <a:pt x="49871" y="1509075"/>
                  <a:pt x="21373" y="1480578"/>
                </a:cubicBezTo>
                <a:cubicBezTo>
                  <a:pt x="-7124" y="1452081"/>
                  <a:pt x="-7124" y="1405881"/>
                  <a:pt x="21373" y="1377383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7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A8C696C2-0E5D-4A7B-800C-BB34BE1796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72022" r="55590" b="-1"/>
          <a:stretch/>
        </p:blipFill>
        <p:spPr>
          <a:xfrm>
            <a:off x="11364527" y="0"/>
            <a:ext cx="531140" cy="334624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66DE2F5B-889D-4A4A-8603-2E23033DD3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53746" b="21122"/>
          <a:stretch/>
        </p:blipFill>
        <p:spPr>
          <a:xfrm>
            <a:off x="0" y="678752"/>
            <a:ext cx="443347" cy="756052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6FB22084-67AF-404B-8114-F7C36B76C0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72468" b="64860"/>
          <a:stretch/>
        </p:blipFill>
        <p:spPr>
          <a:xfrm>
            <a:off x="0" y="1224663"/>
            <a:ext cx="329277" cy="420281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D407E6B9-E44F-444B-BD35-8B4A4D3AF9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32810" r="36318"/>
          <a:stretch/>
        </p:blipFill>
        <p:spPr>
          <a:xfrm>
            <a:off x="11548692" y="0"/>
            <a:ext cx="643308" cy="678752"/>
          </a:xfrm>
          <a:prstGeom prst="rect">
            <a:avLst/>
          </a:prstGeom>
        </p:spPr>
      </p:pic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1938A607-0C48-4381-A92C-4AA0597BF39A}"/>
              </a:ext>
            </a:extLst>
          </p:cNvPr>
          <p:cNvSpPr/>
          <p:nvPr userDrawn="1"/>
        </p:nvSpPr>
        <p:spPr>
          <a:xfrm flipH="1" flipV="1">
            <a:off x="521955" y="0"/>
            <a:ext cx="1131642" cy="756052"/>
          </a:xfrm>
          <a:custGeom>
            <a:avLst/>
            <a:gdLst>
              <a:gd name="connsiteX0" fmla="*/ 2354719 w 3076867"/>
              <a:gd name="connsiteY0" fmla="*/ 0 h 2055661"/>
              <a:gd name="connsiteX1" fmla="*/ 2865352 w 3076867"/>
              <a:gd name="connsiteY1" fmla="*/ 211516 h 2055661"/>
              <a:gd name="connsiteX2" fmla="*/ 2865352 w 3076867"/>
              <a:gd name="connsiteY2" fmla="*/ 1232784 h 2055661"/>
              <a:gd name="connsiteX3" fmla="*/ 2042528 w 3076867"/>
              <a:gd name="connsiteY3" fmla="*/ 2055661 h 2055661"/>
              <a:gd name="connsiteX4" fmla="*/ 0 w 3076867"/>
              <a:gd name="connsiteY4" fmla="*/ 2055661 h 2055661"/>
              <a:gd name="connsiteX5" fmla="*/ 1844085 w 3076867"/>
              <a:gd name="connsiteY5" fmla="*/ 211516 h 2055661"/>
              <a:gd name="connsiteX6" fmla="*/ 2354719 w 3076867"/>
              <a:gd name="connsiteY6" fmla="*/ 0 h 2055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76867" h="2055661">
                <a:moveTo>
                  <a:pt x="2354719" y="0"/>
                </a:moveTo>
                <a:cubicBezTo>
                  <a:pt x="2539530" y="0"/>
                  <a:pt x="2724342" y="70505"/>
                  <a:pt x="2865352" y="211516"/>
                </a:cubicBezTo>
                <a:cubicBezTo>
                  <a:pt x="3147373" y="493537"/>
                  <a:pt x="3147373" y="950762"/>
                  <a:pt x="2865352" y="1232784"/>
                </a:cubicBezTo>
                <a:lnTo>
                  <a:pt x="2042528" y="2055661"/>
                </a:lnTo>
                <a:lnTo>
                  <a:pt x="0" y="2055661"/>
                </a:lnTo>
                <a:lnTo>
                  <a:pt x="1844085" y="211516"/>
                </a:lnTo>
                <a:cubicBezTo>
                  <a:pt x="1985096" y="70505"/>
                  <a:pt x="2169907" y="0"/>
                  <a:pt x="2354719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7000"/>
                </a:schemeClr>
              </a:gs>
            </a:gsLst>
            <a:lin ang="8100000" scaled="1"/>
          </a:gradFill>
          <a:ln w="626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B2A3DBA9-F52E-4760-9A34-B9A19115B073}"/>
              </a:ext>
            </a:extLst>
          </p:cNvPr>
          <p:cNvSpPr/>
          <p:nvPr userDrawn="1"/>
        </p:nvSpPr>
        <p:spPr>
          <a:xfrm>
            <a:off x="11548692" y="0"/>
            <a:ext cx="643308" cy="977256"/>
          </a:xfrm>
          <a:custGeom>
            <a:avLst/>
            <a:gdLst>
              <a:gd name="connsiteX0" fmla="*/ 1967445 w 1967445"/>
              <a:gd name="connsiteY0" fmla="*/ 0 h 2988768"/>
              <a:gd name="connsiteX1" fmla="*/ 1967445 w 1967445"/>
              <a:gd name="connsiteY1" fmla="*/ 2042607 h 2988768"/>
              <a:gd name="connsiteX2" fmla="*/ 1232847 w 1967445"/>
              <a:gd name="connsiteY2" fmla="*/ 2777253 h 2988768"/>
              <a:gd name="connsiteX3" fmla="*/ 211517 w 1967445"/>
              <a:gd name="connsiteY3" fmla="*/ 2777253 h 2988768"/>
              <a:gd name="connsiteX4" fmla="*/ 211517 w 1967445"/>
              <a:gd name="connsiteY4" fmla="*/ 1755985 h 2988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67445" h="2988768">
                <a:moveTo>
                  <a:pt x="1967445" y="0"/>
                </a:moveTo>
                <a:lnTo>
                  <a:pt x="1967445" y="2042607"/>
                </a:lnTo>
                <a:lnTo>
                  <a:pt x="1232847" y="2777253"/>
                </a:lnTo>
                <a:cubicBezTo>
                  <a:pt x="950826" y="3059274"/>
                  <a:pt x="493538" y="3059274"/>
                  <a:pt x="211517" y="2777253"/>
                </a:cubicBezTo>
                <a:cubicBezTo>
                  <a:pt x="-70505" y="2495231"/>
                  <a:pt x="-70505" y="2038007"/>
                  <a:pt x="211517" y="1755985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4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</a:gradFill>
          <a:ln w="626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084538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5B23899F-7C50-4E6B-BCF5-14C868D338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AACEC57-A1DD-4A3A-A362-005EAEF8DA0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그래픽 19">
            <a:extLst>
              <a:ext uri="{FF2B5EF4-FFF2-40B4-BE49-F238E27FC236}">
                <a16:creationId xmlns:a16="http://schemas.microsoft.com/office/drawing/2014/main" id="{0B4B5121-02BB-43E9-A47A-3AC2ABEB2A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3844" r="32007"/>
          <a:stretch/>
        </p:blipFill>
        <p:spPr>
          <a:xfrm flipH="1" flipV="1">
            <a:off x="0" y="5579832"/>
            <a:ext cx="903805" cy="1278169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6129CC89-72B6-4834-A140-B8912ECF65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50000"/>
          <a:stretch/>
        </p:blipFill>
        <p:spPr>
          <a:xfrm flipH="1" flipV="1">
            <a:off x="11522398" y="5225554"/>
            <a:ext cx="669603" cy="1339206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80D3582F-DA51-4AD4-9D75-5D5A108E73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50662"/>
          <a:stretch/>
        </p:blipFill>
        <p:spPr>
          <a:xfrm flipH="1" flipV="1">
            <a:off x="-1" y="1235389"/>
            <a:ext cx="363638" cy="734596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FC4C347C-96D7-4CDA-B9AA-83D5731F5F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32798"/>
          <a:stretch/>
        </p:blipFill>
        <p:spPr>
          <a:xfrm flipH="1" flipV="1">
            <a:off x="0" y="6369262"/>
            <a:ext cx="727275" cy="488739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1AC1F12B-EBDA-41A0-828B-2AAF300E1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66424" b="75174"/>
          <a:stretch/>
        </p:blipFill>
        <p:spPr>
          <a:xfrm flipH="1" flipV="1">
            <a:off x="10931792" y="1"/>
            <a:ext cx="396608" cy="293241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A9C8D049-6EFC-49EF-B4D2-985B3A10CA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59548" b="67700"/>
          <a:stretch/>
        </p:blipFill>
        <p:spPr>
          <a:xfrm flipH="1" flipV="1">
            <a:off x="10551908" y="1"/>
            <a:ext cx="481774" cy="384682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A8C751DB-D11C-4315-A8A6-6245DE8A61E5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flipH="1" flipV="1">
            <a:off x="11463104" y="293242"/>
            <a:ext cx="481774" cy="1129158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C2203166-041D-405B-A491-6798B029BAEF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flipH="1" flipV="1">
            <a:off x="992070" y="6013126"/>
            <a:ext cx="712273" cy="712273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24047751-E111-4B07-A895-7D261F01DA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r="7416" b="6446"/>
          <a:stretch/>
        </p:blipFill>
        <p:spPr>
          <a:xfrm flipH="1" flipV="1">
            <a:off x="0" y="0"/>
            <a:ext cx="997903" cy="1008360"/>
          </a:xfrm>
          <a:prstGeom prst="rect">
            <a:avLst/>
          </a:prstGeom>
        </p:spPr>
      </p:pic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6BF7AC92-432F-4E5E-B389-1054B06C7727}"/>
              </a:ext>
            </a:extLst>
          </p:cNvPr>
          <p:cNvSpPr/>
          <p:nvPr userDrawn="1"/>
        </p:nvSpPr>
        <p:spPr>
          <a:xfrm flipH="1" flipV="1">
            <a:off x="11522398" y="1"/>
            <a:ext cx="669602" cy="1078935"/>
          </a:xfrm>
          <a:custGeom>
            <a:avLst/>
            <a:gdLst>
              <a:gd name="connsiteX0" fmla="*/ 290575 w 669602"/>
              <a:gd name="connsiteY0" fmla="*/ 0 h 1078935"/>
              <a:gd name="connsiteX1" fmla="*/ 558586 w 669602"/>
              <a:gd name="connsiteY1" fmla="*/ 111017 h 1078935"/>
              <a:gd name="connsiteX2" fmla="*/ 558586 w 669602"/>
              <a:gd name="connsiteY2" fmla="*/ 647040 h 1078935"/>
              <a:gd name="connsiteX3" fmla="*/ 126719 w 669602"/>
              <a:gd name="connsiteY3" fmla="*/ 1078935 h 1078935"/>
              <a:gd name="connsiteX4" fmla="*/ 0 w 669602"/>
              <a:gd name="connsiteY4" fmla="*/ 1078935 h 1078935"/>
              <a:gd name="connsiteX5" fmla="*/ 0 w 669602"/>
              <a:gd name="connsiteY5" fmla="*/ 133581 h 1078935"/>
              <a:gd name="connsiteX6" fmla="*/ 22564 w 669602"/>
              <a:gd name="connsiteY6" fmla="*/ 111017 h 1078935"/>
              <a:gd name="connsiteX7" fmla="*/ 290575 w 669602"/>
              <a:gd name="connsiteY7" fmla="*/ 0 h 1078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69602" h="1078935">
                <a:moveTo>
                  <a:pt x="290575" y="0"/>
                </a:moveTo>
                <a:cubicBezTo>
                  <a:pt x="387575" y="0"/>
                  <a:pt x="484576" y="37006"/>
                  <a:pt x="558586" y="111017"/>
                </a:cubicBezTo>
                <a:cubicBezTo>
                  <a:pt x="706608" y="259038"/>
                  <a:pt x="706608" y="499018"/>
                  <a:pt x="558586" y="647040"/>
                </a:cubicBezTo>
                <a:lnTo>
                  <a:pt x="126719" y="1078935"/>
                </a:lnTo>
                <a:lnTo>
                  <a:pt x="0" y="1078935"/>
                </a:lnTo>
                <a:lnTo>
                  <a:pt x="0" y="133581"/>
                </a:lnTo>
                <a:lnTo>
                  <a:pt x="22564" y="111017"/>
                </a:lnTo>
                <a:cubicBezTo>
                  <a:pt x="96575" y="37006"/>
                  <a:pt x="193575" y="0"/>
                  <a:pt x="290575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7000"/>
                </a:schemeClr>
              </a:gs>
            </a:gsLst>
            <a:lin ang="8100000" scaled="1"/>
          </a:gradFill>
          <a:ln w="626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C98813E5-96F8-4F3C-AA4E-ED8511230013}"/>
              </a:ext>
            </a:extLst>
          </p:cNvPr>
          <p:cNvSpPr/>
          <p:nvPr userDrawn="1"/>
        </p:nvSpPr>
        <p:spPr>
          <a:xfrm flipH="1" flipV="1">
            <a:off x="4165600" y="1"/>
            <a:ext cx="761113" cy="720362"/>
          </a:xfrm>
          <a:custGeom>
            <a:avLst/>
            <a:gdLst>
              <a:gd name="connsiteX0" fmla="*/ 1514642 w 1574266"/>
              <a:gd name="connsiteY0" fmla="*/ 0 h 1489978"/>
              <a:gd name="connsiteX1" fmla="*/ 1556779 w 1574266"/>
              <a:gd name="connsiteY1" fmla="*/ 17487 h 1489978"/>
              <a:gd name="connsiteX2" fmla="*/ 1556779 w 1574266"/>
              <a:gd name="connsiteY2" fmla="*/ 101807 h 1489978"/>
              <a:gd name="connsiteX3" fmla="*/ 168668 w 1574266"/>
              <a:gd name="connsiteY3" fmla="*/ 1489978 h 1489978"/>
              <a:gd name="connsiteX4" fmla="*/ 0 w 1574266"/>
              <a:gd name="connsiteY4" fmla="*/ 1489978 h 1489978"/>
              <a:gd name="connsiteX5" fmla="*/ 1472459 w 1574266"/>
              <a:gd name="connsiteY5" fmla="*/ 17487 h 1489978"/>
              <a:gd name="connsiteX6" fmla="*/ 1514642 w 1574266"/>
              <a:gd name="connsiteY6" fmla="*/ 0 h 1489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74266" h="1489978">
                <a:moveTo>
                  <a:pt x="1514642" y="0"/>
                </a:moveTo>
                <a:cubicBezTo>
                  <a:pt x="1529901" y="0"/>
                  <a:pt x="1545152" y="5829"/>
                  <a:pt x="1556779" y="17487"/>
                </a:cubicBezTo>
                <a:cubicBezTo>
                  <a:pt x="1580095" y="40803"/>
                  <a:pt x="1580095" y="78553"/>
                  <a:pt x="1556779" y="101807"/>
                </a:cubicBezTo>
                <a:lnTo>
                  <a:pt x="168668" y="1489978"/>
                </a:lnTo>
                <a:lnTo>
                  <a:pt x="0" y="1489978"/>
                </a:lnTo>
                <a:lnTo>
                  <a:pt x="1472459" y="17487"/>
                </a:lnTo>
                <a:cubicBezTo>
                  <a:pt x="1484117" y="5829"/>
                  <a:pt x="1499383" y="0"/>
                  <a:pt x="1514642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4000"/>
                </a:schemeClr>
              </a:gs>
            </a:gsLst>
            <a:lin ang="81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" name="자유형: 도형 30">
            <a:extLst>
              <a:ext uri="{FF2B5EF4-FFF2-40B4-BE49-F238E27FC236}">
                <a16:creationId xmlns:a16="http://schemas.microsoft.com/office/drawing/2014/main" id="{3D0DABD7-1D0B-413F-A475-8E8B9FC12481}"/>
              </a:ext>
            </a:extLst>
          </p:cNvPr>
          <p:cNvSpPr/>
          <p:nvPr userDrawn="1"/>
        </p:nvSpPr>
        <p:spPr>
          <a:xfrm flipH="1" flipV="1">
            <a:off x="0" y="1969985"/>
            <a:ext cx="815508" cy="875641"/>
          </a:xfrm>
          <a:custGeom>
            <a:avLst/>
            <a:gdLst>
              <a:gd name="connsiteX0" fmla="*/ 1398807 w 1398807"/>
              <a:gd name="connsiteY0" fmla="*/ 0 h 1501950"/>
              <a:gd name="connsiteX1" fmla="*/ 1398807 w 1398807"/>
              <a:gd name="connsiteY1" fmla="*/ 206386 h 1501950"/>
              <a:gd name="connsiteX2" fmla="*/ 124568 w 1398807"/>
              <a:gd name="connsiteY2" fmla="*/ 1480578 h 1501950"/>
              <a:gd name="connsiteX3" fmla="*/ 21373 w 1398807"/>
              <a:gd name="connsiteY3" fmla="*/ 1480578 h 1501950"/>
              <a:gd name="connsiteX4" fmla="*/ 21373 w 1398807"/>
              <a:gd name="connsiteY4" fmla="*/ 1377383 h 150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8807" h="1501950">
                <a:moveTo>
                  <a:pt x="1398807" y="0"/>
                </a:moveTo>
                <a:lnTo>
                  <a:pt x="1398807" y="206386"/>
                </a:lnTo>
                <a:lnTo>
                  <a:pt x="124568" y="1480578"/>
                </a:lnTo>
                <a:cubicBezTo>
                  <a:pt x="96071" y="1509075"/>
                  <a:pt x="49871" y="1509075"/>
                  <a:pt x="21373" y="1480578"/>
                </a:cubicBezTo>
                <a:cubicBezTo>
                  <a:pt x="-7124" y="1452081"/>
                  <a:pt x="-7124" y="1405881"/>
                  <a:pt x="21373" y="1377383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7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67D71F79-6EF7-4DCC-9FA1-FC98F54AABDF}"/>
              </a:ext>
            </a:extLst>
          </p:cNvPr>
          <p:cNvSpPr/>
          <p:nvPr userDrawn="1"/>
        </p:nvSpPr>
        <p:spPr>
          <a:xfrm flipH="1" flipV="1">
            <a:off x="0" y="4443755"/>
            <a:ext cx="1382211" cy="2099733"/>
          </a:xfrm>
          <a:custGeom>
            <a:avLst/>
            <a:gdLst>
              <a:gd name="connsiteX0" fmla="*/ 1967445 w 1967445"/>
              <a:gd name="connsiteY0" fmla="*/ 0 h 2988768"/>
              <a:gd name="connsiteX1" fmla="*/ 1967445 w 1967445"/>
              <a:gd name="connsiteY1" fmla="*/ 2042607 h 2988768"/>
              <a:gd name="connsiteX2" fmla="*/ 1232847 w 1967445"/>
              <a:gd name="connsiteY2" fmla="*/ 2777253 h 2988768"/>
              <a:gd name="connsiteX3" fmla="*/ 211517 w 1967445"/>
              <a:gd name="connsiteY3" fmla="*/ 2777253 h 2988768"/>
              <a:gd name="connsiteX4" fmla="*/ 211517 w 1967445"/>
              <a:gd name="connsiteY4" fmla="*/ 1755985 h 2988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67445" h="2988768">
                <a:moveTo>
                  <a:pt x="1967445" y="0"/>
                </a:moveTo>
                <a:lnTo>
                  <a:pt x="1967445" y="2042607"/>
                </a:lnTo>
                <a:lnTo>
                  <a:pt x="1232847" y="2777253"/>
                </a:lnTo>
                <a:cubicBezTo>
                  <a:pt x="950826" y="3059274"/>
                  <a:pt x="493538" y="3059274"/>
                  <a:pt x="211517" y="2777253"/>
                </a:cubicBezTo>
                <a:cubicBezTo>
                  <a:pt x="-70505" y="2495231"/>
                  <a:pt x="-70505" y="2038007"/>
                  <a:pt x="211517" y="1755985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4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</a:gradFill>
          <a:ln w="626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39578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378AC4CF-24BA-490F-BEAD-6C231587B5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79B352F9-B34B-4B15-8FEC-ADF5A3480BD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72934098-0B17-4030-A1B0-CFCBC2C1EC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50000"/>
          <a:stretch/>
        </p:blipFill>
        <p:spPr>
          <a:xfrm>
            <a:off x="10237820" y="6206098"/>
            <a:ext cx="1303804" cy="651902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984A04BB-F7BB-468F-BEA2-0C251388A3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49103" r="54847" b="1"/>
          <a:stretch/>
        </p:blipFill>
        <p:spPr>
          <a:xfrm>
            <a:off x="11598903" y="0"/>
            <a:ext cx="593097" cy="668559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3F27A8C4-975A-4CD8-963E-A9983EA269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41800"/>
          <a:stretch/>
        </p:blipFill>
        <p:spPr>
          <a:xfrm>
            <a:off x="9876361" y="6438650"/>
            <a:ext cx="722918" cy="41935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6A317379-2DC7-44AB-8413-C23E90FE8C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53139" r="30960"/>
          <a:stretch/>
        </p:blipFill>
        <p:spPr>
          <a:xfrm>
            <a:off x="11277745" y="0"/>
            <a:ext cx="492491" cy="334279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8CB9453E-5F9D-41B7-9890-2C986936C3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56767" r="51957"/>
          <a:stretch/>
        </p:blipFill>
        <p:spPr>
          <a:xfrm>
            <a:off x="935627" y="0"/>
            <a:ext cx="556623" cy="500894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852B399E-A362-47E7-AD64-55AF71634C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t="76220" r="70886"/>
          <a:stretch/>
        </p:blipFill>
        <p:spPr>
          <a:xfrm>
            <a:off x="1358014" y="0"/>
            <a:ext cx="340097" cy="27779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71FE0096-29CE-486B-BFC2-5FCC5BC2EC9E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00912" y="205413"/>
            <a:ext cx="472545" cy="1107528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EBAC3DB5-E339-4F77-BD1D-9257792E56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r="39630"/>
          <a:stretch/>
        </p:blipFill>
        <p:spPr>
          <a:xfrm>
            <a:off x="11770236" y="5815303"/>
            <a:ext cx="421764" cy="698628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105B712B-99A0-4B36-8DDB-47BF6BC68D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l="50000" b="50000"/>
          <a:stretch/>
        </p:blipFill>
        <p:spPr>
          <a:xfrm>
            <a:off x="0" y="6329408"/>
            <a:ext cx="528592" cy="528592"/>
          </a:xfrm>
          <a:prstGeom prst="rect">
            <a:avLst/>
          </a:prstGeom>
        </p:spPr>
      </p:pic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ED951F91-C4B8-4DF4-9AF5-11F28F434D19}"/>
              </a:ext>
            </a:extLst>
          </p:cNvPr>
          <p:cNvSpPr/>
          <p:nvPr userDrawn="1"/>
        </p:nvSpPr>
        <p:spPr>
          <a:xfrm>
            <a:off x="0" y="6169862"/>
            <a:ext cx="1029990" cy="688138"/>
          </a:xfrm>
          <a:custGeom>
            <a:avLst/>
            <a:gdLst>
              <a:gd name="connsiteX0" fmla="*/ 2354719 w 3076867"/>
              <a:gd name="connsiteY0" fmla="*/ 0 h 2055661"/>
              <a:gd name="connsiteX1" fmla="*/ 2865352 w 3076867"/>
              <a:gd name="connsiteY1" fmla="*/ 211516 h 2055661"/>
              <a:gd name="connsiteX2" fmla="*/ 2865352 w 3076867"/>
              <a:gd name="connsiteY2" fmla="*/ 1232784 h 2055661"/>
              <a:gd name="connsiteX3" fmla="*/ 2042528 w 3076867"/>
              <a:gd name="connsiteY3" fmla="*/ 2055661 h 2055661"/>
              <a:gd name="connsiteX4" fmla="*/ 0 w 3076867"/>
              <a:gd name="connsiteY4" fmla="*/ 2055661 h 2055661"/>
              <a:gd name="connsiteX5" fmla="*/ 1844085 w 3076867"/>
              <a:gd name="connsiteY5" fmla="*/ 211516 h 2055661"/>
              <a:gd name="connsiteX6" fmla="*/ 2354719 w 3076867"/>
              <a:gd name="connsiteY6" fmla="*/ 0 h 2055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76867" h="2055661">
                <a:moveTo>
                  <a:pt x="2354719" y="0"/>
                </a:moveTo>
                <a:cubicBezTo>
                  <a:pt x="2539530" y="0"/>
                  <a:pt x="2724342" y="70505"/>
                  <a:pt x="2865352" y="211516"/>
                </a:cubicBezTo>
                <a:cubicBezTo>
                  <a:pt x="3147373" y="493537"/>
                  <a:pt x="3147373" y="950762"/>
                  <a:pt x="2865352" y="1232784"/>
                </a:cubicBezTo>
                <a:lnTo>
                  <a:pt x="2042528" y="2055661"/>
                </a:lnTo>
                <a:lnTo>
                  <a:pt x="0" y="2055661"/>
                </a:lnTo>
                <a:lnTo>
                  <a:pt x="1844085" y="211516"/>
                </a:lnTo>
                <a:cubicBezTo>
                  <a:pt x="1985096" y="70505"/>
                  <a:pt x="2169907" y="0"/>
                  <a:pt x="2354719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7000"/>
                </a:schemeClr>
              </a:gs>
            </a:gsLst>
            <a:lin ang="8100000" scaled="1"/>
          </a:gradFill>
          <a:ln w="626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B6AE628A-7BD0-47C0-A353-82DE90A41ECE}"/>
              </a:ext>
            </a:extLst>
          </p:cNvPr>
          <p:cNvSpPr/>
          <p:nvPr userDrawn="1"/>
        </p:nvSpPr>
        <p:spPr>
          <a:xfrm>
            <a:off x="7265287" y="5994400"/>
            <a:ext cx="912454" cy="863600"/>
          </a:xfrm>
          <a:custGeom>
            <a:avLst/>
            <a:gdLst>
              <a:gd name="connsiteX0" fmla="*/ 1514642 w 1574266"/>
              <a:gd name="connsiteY0" fmla="*/ 0 h 1489978"/>
              <a:gd name="connsiteX1" fmla="*/ 1556779 w 1574266"/>
              <a:gd name="connsiteY1" fmla="*/ 17487 h 1489978"/>
              <a:gd name="connsiteX2" fmla="*/ 1556779 w 1574266"/>
              <a:gd name="connsiteY2" fmla="*/ 101807 h 1489978"/>
              <a:gd name="connsiteX3" fmla="*/ 168668 w 1574266"/>
              <a:gd name="connsiteY3" fmla="*/ 1489978 h 1489978"/>
              <a:gd name="connsiteX4" fmla="*/ 0 w 1574266"/>
              <a:gd name="connsiteY4" fmla="*/ 1489978 h 1489978"/>
              <a:gd name="connsiteX5" fmla="*/ 1472459 w 1574266"/>
              <a:gd name="connsiteY5" fmla="*/ 17487 h 1489978"/>
              <a:gd name="connsiteX6" fmla="*/ 1514642 w 1574266"/>
              <a:gd name="connsiteY6" fmla="*/ 0 h 1489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74266" h="1489978">
                <a:moveTo>
                  <a:pt x="1514642" y="0"/>
                </a:moveTo>
                <a:cubicBezTo>
                  <a:pt x="1529901" y="0"/>
                  <a:pt x="1545152" y="5829"/>
                  <a:pt x="1556779" y="17487"/>
                </a:cubicBezTo>
                <a:cubicBezTo>
                  <a:pt x="1580095" y="40803"/>
                  <a:pt x="1580095" y="78553"/>
                  <a:pt x="1556779" y="101807"/>
                </a:cubicBezTo>
                <a:lnTo>
                  <a:pt x="168668" y="1489978"/>
                </a:lnTo>
                <a:lnTo>
                  <a:pt x="0" y="1489978"/>
                </a:lnTo>
                <a:lnTo>
                  <a:pt x="1472459" y="17487"/>
                </a:lnTo>
                <a:cubicBezTo>
                  <a:pt x="1484117" y="5829"/>
                  <a:pt x="1499383" y="0"/>
                  <a:pt x="1514642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4000"/>
                </a:schemeClr>
              </a:gs>
            </a:gsLst>
            <a:lin ang="81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7D958D16-418E-45EC-9522-7F2B14F452F6}"/>
              </a:ext>
            </a:extLst>
          </p:cNvPr>
          <p:cNvSpPr/>
          <p:nvPr userDrawn="1"/>
        </p:nvSpPr>
        <p:spPr>
          <a:xfrm>
            <a:off x="11348473" y="1337119"/>
            <a:ext cx="843527" cy="905726"/>
          </a:xfrm>
          <a:custGeom>
            <a:avLst/>
            <a:gdLst>
              <a:gd name="connsiteX0" fmla="*/ 1398807 w 1398807"/>
              <a:gd name="connsiteY0" fmla="*/ 0 h 1501950"/>
              <a:gd name="connsiteX1" fmla="*/ 1398807 w 1398807"/>
              <a:gd name="connsiteY1" fmla="*/ 206386 h 1501950"/>
              <a:gd name="connsiteX2" fmla="*/ 124568 w 1398807"/>
              <a:gd name="connsiteY2" fmla="*/ 1480578 h 1501950"/>
              <a:gd name="connsiteX3" fmla="*/ 21373 w 1398807"/>
              <a:gd name="connsiteY3" fmla="*/ 1480578 h 1501950"/>
              <a:gd name="connsiteX4" fmla="*/ 21373 w 1398807"/>
              <a:gd name="connsiteY4" fmla="*/ 1377383 h 150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8807" h="1501950">
                <a:moveTo>
                  <a:pt x="1398807" y="0"/>
                </a:moveTo>
                <a:lnTo>
                  <a:pt x="1398807" y="206386"/>
                </a:lnTo>
                <a:lnTo>
                  <a:pt x="124568" y="1480578"/>
                </a:lnTo>
                <a:cubicBezTo>
                  <a:pt x="96071" y="1509075"/>
                  <a:pt x="49871" y="1509075"/>
                  <a:pt x="21373" y="1480578"/>
                </a:cubicBezTo>
                <a:cubicBezTo>
                  <a:pt x="-7124" y="1452081"/>
                  <a:pt x="-7124" y="1405881"/>
                  <a:pt x="21373" y="1377383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7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044ED0FE-741F-492D-BA39-0663949A6203}"/>
              </a:ext>
            </a:extLst>
          </p:cNvPr>
          <p:cNvSpPr/>
          <p:nvPr userDrawn="1"/>
        </p:nvSpPr>
        <p:spPr>
          <a:xfrm>
            <a:off x="11062963" y="0"/>
            <a:ext cx="1129037" cy="1715133"/>
          </a:xfrm>
          <a:custGeom>
            <a:avLst/>
            <a:gdLst>
              <a:gd name="connsiteX0" fmla="*/ 1967445 w 1967445"/>
              <a:gd name="connsiteY0" fmla="*/ 0 h 2988768"/>
              <a:gd name="connsiteX1" fmla="*/ 1967445 w 1967445"/>
              <a:gd name="connsiteY1" fmla="*/ 2042607 h 2988768"/>
              <a:gd name="connsiteX2" fmla="*/ 1232847 w 1967445"/>
              <a:gd name="connsiteY2" fmla="*/ 2777253 h 2988768"/>
              <a:gd name="connsiteX3" fmla="*/ 211517 w 1967445"/>
              <a:gd name="connsiteY3" fmla="*/ 2777253 h 2988768"/>
              <a:gd name="connsiteX4" fmla="*/ 211517 w 1967445"/>
              <a:gd name="connsiteY4" fmla="*/ 1755985 h 2988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67445" h="2988768">
                <a:moveTo>
                  <a:pt x="1967445" y="0"/>
                </a:moveTo>
                <a:lnTo>
                  <a:pt x="1967445" y="2042607"/>
                </a:lnTo>
                <a:lnTo>
                  <a:pt x="1232847" y="2777253"/>
                </a:lnTo>
                <a:cubicBezTo>
                  <a:pt x="950826" y="3059274"/>
                  <a:pt x="493538" y="3059274"/>
                  <a:pt x="211517" y="2777253"/>
                </a:cubicBezTo>
                <a:cubicBezTo>
                  <a:pt x="-70505" y="2495231"/>
                  <a:pt x="-70505" y="2038007"/>
                  <a:pt x="211517" y="1755985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4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</a:gradFill>
          <a:ln w="626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6044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378AC4CF-24BA-490F-BEAD-6C231587B5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79B352F9-B34B-4B15-8FEC-ADF5A3480BD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72934098-0B17-4030-A1B0-CFCBC2C1EC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1682" b="55368"/>
          <a:stretch/>
        </p:blipFill>
        <p:spPr>
          <a:xfrm flipH="1" flipV="1">
            <a:off x="1073098" y="-1"/>
            <a:ext cx="1021114" cy="58192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984A04BB-F7BB-468F-BEA2-0C251388A3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59682" r="19517"/>
          <a:stretch/>
        </p:blipFill>
        <p:spPr>
          <a:xfrm flipH="1" flipV="1">
            <a:off x="10606512" y="6328405"/>
            <a:ext cx="1057184" cy="52959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3F27A8C4-975A-4CD8-963E-A9983EA269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61601"/>
          <a:stretch/>
        </p:blipFill>
        <p:spPr>
          <a:xfrm flipH="1" flipV="1">
            <a:off x="1" y="1401749"/>
            <a:ext cx="277597" cy="720524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6A317379-2DC7-44AB-8413-C23E90FE8C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36710"/>
          <a:stretch/>
        </p:blipFill>
        <p:spPr>
          <a:xfrm flipH="1" flipV="1">
            <a:off x="0" y="1001788"/>
            <a:ext cx="451478" cy="713343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8CB9453E-5F9D-41B7-9890-2C986936C3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67665" r="57859"/>
          <a:stretch/>
        </p:blipFill>
        <p:spPr>
          <a:xfrm flipH="1" flipV="1">
            <a:off x="10253134" y="6483373"/>
            <a:ext cx="488245" cy="374627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71FE0096-29CE-486B-BFC2-5FCC5BC2EC9E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flipH="1" flipV="1">
            <a:off x="215206" y="5585499"/>
            <a:ext cx="472545" cy="1107528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EBAC3DB5-E339-4F77-BD1D-9257792E562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flipH="1" flipV="1">
            <a:off x="215206" y="164971"/>
            <a:ext cx="698628" cy="698628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105B712B-99A0-4B36-8DDB-47BF6BC68D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b="44956"/>
          <a:stretch/>
        </p:blipFill>
        <p:spPr>
          <a:xfrm flipH="1" flipV="1">
            <a:off x="11134817" y="-1"/>
            <a:ext cx="1057184" cy="581920"/>
          </a:xfrm>
          <a:prstGeom prst="rect">
            <a:avLst/>
          </a:prstGeom>
        </p:spPr>
      </p:pic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ED951F91-C4B8-4DF4-9AF5-11F28F434D19}"/>
              </a:ext>
            </a:extLst>
          </p:cNvPr>
          <p:cNvSpPr/>
          <p:nvPr userDrawn="1"/>
        </p:nvSpPr>
        <p:spPr>
          <a:xfrm flipH="1" flipV="1">
            <a:off x="730200" y="-1"/>
            <a:ext cx="1029990" cy="688138"/>
          </a:xfrm>
          <a:custGeom>
            <a:avLst/>
            <a:gdLst>
              <a:gd name="connsiteX0" fmla="*/ 2354719 w 3076867"/>
              <a:gd name="connsiteY0" fmla="*/ 0 h 2055661"/>
              <a:gd name="connsiteX1" fmla="*/ 2865352 w 3076867"/>
              <a:gd name="connsiteY1" fmla="*/ 211516 h 2055661"/>
              <a:gd name="connsiteX2" fmla="*/ 2865352 w 3076867"/>
              <a:gd name="connsiteY2" fmla="*/ 1232784 h 2055661"/>
              <a:gd name="connsiteX3" fmla="*/ 2042528 w 3076867"/>
              <a:gd name="connsiteY3" fmla="*/ 2055661 h 2055661"/>
              <a:gd name="connsiteX4" fmla="*/ 0 w 3076867"/>
              <a:gd name="connsiteY4" fmla="*/ 2055661 h 2055661"/>
              <a:gd name="connsiteX5" fmla="*/ 1844085 w 3076867"/>
              <a:gd name="connsiteY5" fmla="*/ 211516 h 2055661"/>
              <a:gd name="connsiteX6" fmla="*/ 2354719 w 3076867"/>
              <a:gd name="connsiteY6" fmla="*/ 0 h 2055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76867" h="2055661">
                <a:moveTo>
                  <a:pt x="2354719" y="0"/>
                </a:moveTo>
                <a:cubicBezTo>
                  <a:pt x="2539530" y="0"/>
                  <a:pt x="2724342" y="70505"/>
                  <a:pt x="2865352" y="211516"/>
                </a:cubicBezTo>
                <a:cubicBezTo>
                  <a:pt x="3147373" y="493537"/>
                  <a:pt x="3147373" y="950762"/>
                  <a:pt x="2865352" y="1232784"/>
                </a:cubicBezTo>
                <a:lnTo>
                  <a:pt x="2042528" y="2055661"/>
                </a:lnTo>
                <a:lnTo>
                  <a:pt x="0" y="2055661"/>
                </a:lnTo>
                <a:lnTo>
                  <a:pt x="1844085" y="211516"/>
                </a:lnTo>
                <a:cubicBezTo>
                  <a:pt x="1985096" y="70505"/>
                  <a:pt x="2169907" y="0"/>
                  <a:pt x="2354719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7000"/>
                </a:schemeClr>
              </a:gs>
            </a:gsLst>
            <a:lin ang="8100000" scaled="1"/>
          </a:gradFill>
          <a:ln w="626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B6AE628A-7BD0-47C0-A353-82DE90A41ECE}"/>
              </a:ext>
            </a:extLst>
          </p:cNvPr>
          <p:cNvSpPr/>
          <p:nvPr userDrawn="1"/>
        </p:nvSpPr>
        <p:spPr>
          <a:xfrm flipH="1" flipV="1">
            <a:off x="10734306" y="-1"/>
            <a:ext cx="912454" cy="863600"/>
          </a:xfrm>
          <a:custGeom>
            <a:avLst/>
            <a:gdLst>
              <a:gd name="connsiteX0" fmla="*/ 1514642 w 1574266"/>
              <a:gd name="connsiteY0" fmla="*/ 0 h 1489978"/>
              <a:gd name="connsiteX1" fmla="*/ 1556779 w 1574266"/>
              <a:gd name="connsiteY1" fmla="*/ 17487 h 1489978"/>
              <a:gd name="connsiteX2" fmla="*/ 1556779 w 1574266"/>
              <a:gd name="connsiteY2" fmla="*/ 101807 h 1489978"/>
              <a:gd name="connsiteX3" fmla="*/ 168668 w 1574266"/>
              <a:gd name="connsiteY3" fmla="*/ 1489978 h 1489978"/>
              <a:gd name="connsiteX4" fmla="*/ 0 w 1574266"/>
              <a:gd name="connsiteY4" fmla="*/ 1489978 h 1489978"/>
              <a:gd name="connsiteX5" fmla="*/ 1472459 w 1574266"/>
              <a:gd name="connsiteY5" fmla="*/ 17487 h 1489978"/>
              <a:gd name="connsiteX6" fmla="*/ 1514642 w 1574266"/>
              <a:gd name="connsiteY6" fmla="*/ 0 h 1489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74266" h="1489978">
                <a:moveTo>
                  <a:pt x="1514642" y="0"/>
                </a:moveTo>
                <a:cubicBezTo>
                  <a:pt x="1529901" y="0"/>
                  <a:pt x="1545152" y="5829"/>
                  <a:pt x="1556779" y="17487"/>
                </a:cubicBezTo>
                <a:cubicBezTo>
                  <a:pt x="1580095" y="40803"/>
                  <a:pt x="1580095" y="78553"/>
                  <a:pt x="1556779" y="101807"/>
                </a:cubicBezTo>
                <a:lnTo>
                  <a:pt x="168668" y="1489978"/>
                </a:lnTo>
                <a:lnTo>
                  <a:pt x="0" y="1489978"/>
                </a:lnTo>
                <a:lnTo>
                  <a:pt x="1472459" y="17487"/>
                </a:lnTo>
                <a:cubicBezTo>
                  <a:pt x="1484117" y="5829"/>
                  <a:pt x="1499383" y="0"/>
                  <a:pt x="1514642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4000"/>
                </a:schemeClr>
              </a:gs>
            </a:gsLst>
            <a:lin ang="81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7D958D16-418E-45EC-9522-7F2B14F452F6}"/>
              </a:ext>
            </a:extLst>
          </p:cNvPr>
          <p:cNvSpPr/>
          <p:nvPr userDrawn="1"/>
        </p:nvSpPr>
        <p:spPr>
          <a:xfrm flipH="1" flipV="1">
            <a:off x="1" y="410736"/>
            <a:ext cx="843527" cy="905726"/>
          </a:xfrm>
          <a:custGeom>
            <a:avLst/>
            <a:gdLst>
              <a:gd name="connsiteX0" fmla="*/ 1398807 w 1398807"/>
              <a:gd name="connsiteY0" fmla="*/ 0 h 1501950"/>
              <a:gd name="connsiteX1" fmla="*/ 1398807 w 1398807"/>
              <a:gd name="connsiteY1" fmla="*/ 206386 h 1501950"/>
              <a:gd name="connsiteX2" fmla="*/ 124568 w 1398807"/>
              <a:gd name="connsiteY2" fmla="*/ 1480578 h 1501950"/>
              <a:gd name="connsiteX3" fmla="*/ 21373 w 1398807"/>
              <a:gd name="connsiteY3" fmla="*/ 1480578 h 1501950"/>
              <a:gd name="connsiteX4" fmla="*/ 21373 w 1398807"/>
              <a:gd name="connsiteY4" fmla="*/ 1377383 h 150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8807" h="1501950">
                <a:moveTo>
                  <a:pt x="1398807" y="0"/>
                </a:moveTo>
                <a:lnTo>
                  <a:pt x="1398807" y="206386"/>
                </a:lnTo>
                <a:lnTo>
                  <a:pt x="124568" y="1480578"/>
                </a:lnTo>
                <a:cubicBezTo>
                  <a:pt x="96071" y="1509075"/>
                  <a:pt x="49871" y="1509075"/>
                  <a:pt x="21373" y="1480578"/>
                </a:cubicBezTo>
                <a:cubicBezTo>
                  <a:pt x="-7124" y="1452081"/>
                  <a:pt x="-7124" y="1405881"/>
                  <a:pt x="21373" y="1377383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7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044ED0FE-741F-492D-BA39-0663949A6203}"/>
              </a:ext>
            </a:extLst>
          </p:cNvPr>
          <p:cNvSpPr/>
          <p:nvPr userDrawn="1"/>
        </p:nvSpPr>
        <p:spPr>
          <a:xfrm flipH="1" flipV="1">
            <a:off x="1" y="5142866"/>
            <a:ext cx="1129037" cy="1715133"/>
          </a:xfrm>
          <a:custGeom>
            <a:avLst/>
            <a:gdLst>
              <a:gd name="connsiteX0" fmla="*/ 1967445 w 1967445"/>
              <a:gd name="connsiteY0" fmla="*/ 0 h 2988768"/>
              <a:gd name="connsiteX1" fmla="*/ 1967445 w 1967445"/>
              <a:gd name="connsiteY1" fmla="*/ 2042607 h 2988768"/>
              <a:gd name="connsiteX2" fmla="*/ 1232847 w 1967445"/>
              <a:gd name="connsiteY2" fmla="*/ 2777253 h 2988768"/>
              <a:gd name="connsiteX3" fmla="*/ 211517 w 1967445"/>
              <a:gd name="connsiteY3" fmla="*/ 2777253 h 2988768"/>
              <a:gd name="connsiteX4" fmla="*/ 211517 w 1967445"/>
              <a:gd name="connsiteY4" fmla="*/ 1755985 h 2988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67445" h="2988768">
                <a:moveTo>
                  <a:pt x="1967445" y="0"/>
                </a:moveTo>
                <a:lnTo>
                  <a:pt x="1967445" y="2042607"/>
                </a:lnTo>
                <a:lnTo>
                  <a:pt x="1232847" y="2777253"/>
                </a:lnTo>
                <a:cubicBezTo>
                  <a:pt x="950826" y="3059274"/>
                  <a:pt x="493538" y="3059274"/>
                  <a:pt x="211517" y="2777253"/>
                </a:cubicBezTo>
                <a:cubicBezTo>
                  <a:pt x="-70505" y="2495231"/>
                  <a:pt x="-70505" y="2038007"/>
                  <a:pt x="211517" y="1755985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4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</a:gradFill>
          <a:ln w="626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693298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378AC4CF-24BA-490F-BEAD-6C231587B5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79B352F9-B34B-4B15-8FEC-ADF5A3480BD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72934098-0B17-4030-A1B0-CFCBC2C1EC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42316" r="42329"/>
          <a:stretch/>
        </p:blipFill>
        <p:spPr>
          <a:xfrm>
            <a:off x="11440087" y="-1"/>
            <a:ext cx="751913" cy="752091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3F27A8C4-975A-4CD8-963E-A9983EA269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39957"/>
          <a:stretch/>
        </p:blipFill>
        <p:spPr>
          <a:xfrm>
            <a:off x="10806083" y="6425375"/>
            <a:ext cx="722918" cy="432625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6A317379-2DC7-44AB-8413-C23E90FE8C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40676" r="18190"/>
          <a:stretch/>
        </p:blipFill>
        <p:spPr>
          <a:xfrm>
            <a:off x="226313" y="-1"/>
            <a:ext cx="583584" cy="423184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8CB9453E-5F9D-41B7-9890-2C986936C3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36225" b="50000"/>
          <a:stretch/>
        </p:blipFill>
        <p:spPr>
          <a:xfrm>
            <a:off x="11226800" y="6278708"/>
            <a:ext cx="738888" cy="579292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852B399E-A362-47E7-AD64-55AF71634C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50043" b="37653"/>
          <a:stretch/>
        </p:blipFill>
        <p:spPr>
          <a:xfrm>
            <a:off x="-2" y="262287"/>
            <a:ext cx="583585" cy="728313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71FE0096-29CE-486B-BFC2-5FCC5BC2EC9E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26312" y="5514014"/>
            <a:ext cx="472545" cy="1107528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EBAC3DB5-E339-4F77-BD1D-9257792E562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226800" y="5469814"/>
            <a:ext cx="698628" cy="698628"/>
          </a:xfrm>
          <a:prstGeom prst="rect">
            <a:avLst/>
          </a:prstGeom>
        </p:spPr>
      </p:pic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ED951F91-C4B8-4DF4-9AF5-11F28F434D19}"/>
              </a:ext>
            </a:extLst>
          </p:cNvPr>
          <p:cNvSpPr/>
          <p:nvPr userDrawn="1"/>
        </p:nvSpPr>
        <p:spPr>
          <a:xfrm>
            <a:off x="-263242" y="6169862"/>
            <a:ext cx="1029990" cy="688138"/>
          </a:xfrm>
          <a:custGeom>
            <a:avLst/>
            <a:gdLst>
              <a:gd name="connsiteX0" fmla="*/ 2354719 w 3076867"/>
              <a:gd name="connsiteY0" fmla="*/ 0 h 2055661"/>
              <a:gd name="connsiteX1" fmla="*/ 2865352 w 3076867"/>
              <a:gd name="connsiteY1" fmla="*/ 211516 h 2055661"/>
              <a:gd name="connsiteX2" fmla="*/ 2865352 w 3076867"/>
              <a:gd name="connsiteY2" fmla="*/ 1232784 h 2055661"/>
              <a:gd name="connsiteX3" fmla="*/ 2042528 w 3076867"/>
              <a:gd name="connsiteY3" fmla="*/ 2055661 h 2055661"/>
              <a:gd name="connsiteX4" fmla="*/ 0 w 3076867"/>
              <a:gd name="connsiteY4" fmla="*/ 2055661 h 2055661"/>
              <a:gd name="connsiteX5" fmla="*/ 1844085 w 3076867"/>
              <a:gd name="connsiteY5" fmla="*/ 211516 h 2055661"/>
              <a:gd name="connsiteX6" fmla="*/ 2354719 w 3076867"/>
              <a:gd name="connsiteY6" fmla="*/ 0 h 2055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76867" h="2055661">
                <a:moveTo>
                  <a:pt x="2354719" y="0"/>
                </a:moveTo>
                <a:cubicBezTo>
                  <a:pt x="2539530" y="0"/>
                  <a:pt x="2724342" y="70505"/>
                  <a:pt x="2865352" y="211516"/>
                </a:cubicBezTo>
                <a:cubicBezTo>
                  <a:pt x="3147373" y="493537"/>
                  <a:pt x="3147373" y="950762"/>
                  <a:pt x="2865352" y="1232784"/>
                </a:cubicBezTo>
                <a:lnTo>
                  <a:pt x="2042528" y="2055661"/>
                </a:lnTo>
                <a:lnTo>
                  <a:pt x="0" y="2055661"/>
                </a:lnTo>
                <a:lnTo>
                  <a:pt x="1844085" y="211516"/>
                </a:lnTo>
                <a:cubicBezTo>
                  <a:pt x="1985096" y="70505"/>
                  <a:pt x="2169907" y="0"/>
                  <a:pt x="2354719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7000"/>
                </a:schemeClr>
              </a:gs>
            </a:gsLst>
            <a:lin ang="8100000" scaled="1"/>
          </a:gradFill>
          <a:ln w="626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B6AE628A-7BD0-47C0-A353-82DE90A41ECE}"/>
              </a:ext>
            </a:extLst>
          </p:cNvPr>
          <p:cNvSpPr/>
          <p:nvPr userDrawn="1"/>
        </p:nvSpPr>
        <p:spPr>
          <a:xfrm>
            <a:off x="583583" y="5994400"/>
            <a:ext cx="912454" cy="863600"/>
          </a:xfrm>
          <a:custGeom>
            <a:avLst/>
            <a:gdLst>
              <a:gd name="connsiteX0" fmla="*/ 1514642 w 1574266"/>
              <a:gd name="connsiteY0" fmla="*/ 0 h 1489978"/>
              <a:gd name="connsiteX1" fmla="*/ 1556779 w 1574266"/>
              <a:gd name="connsiteY1" fmla="*/ 17487 h 1489978"/>
              <a:gd name="connsiteX2" fmla="*/ 1556779 w 1574266"/>
              <a:gd name="connsiteY2" fmla="*/ 101807 h 1489978"/>
              <a:gd name="connsiteX3" fmla="*/ 168668 w 1574266"/>
              <a:gd name="connsiteY3" fmla="*/ 1489978 h 1489978"/>
              <a:gd name="connsiteX4" fmla="*/ 0 w 1574266"/>
              <a:gd name="connsiteY4" fmla="*/ 1489978 h 1489978"/>
              <a:gd name="connsiteX5" fmla="*/ 1472459 w 1574266"/>
              <a:gd name="connsiteY5" fmla="*/ 17487 h 1489978"/>
              <a:gd name="connsiteX6" fmla="*/ 1514642 w 1574266"/>
              <a:gd name="connsiteY6" fmla="*/ 0 h 1489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74266" h="1489978">
                <a:moveTo>
                  <a:pt x="1514642" y="0"/>
                </a:moveTo>
                <a:cubicBezTo>
                  <a:pt x="1529901" y="0"/>
                  <a:pt x="1545152" y="5829"/>
                  <a:pt x="1556779" y="17487"/>
                </a:cubicBezTo>
                <a:cubicBezTo>
                  <a:pt x="1580095" y="40803"/>
                  <a:pt x="1580095" y="78553"/>
                  <a:pt x="1556779" y="101807"/>
                </a:cubicBezTo>
                <a:lnTo>
                  <a:pt x="168668" y="1489978"/>
                </a:lnTo>
                <a:lnTo>
                  <a:pt x="0" y="1489978"/>
                </a:lnTo>
                <a:lnTo>
                  <a:pt x="1472459" y="17487"/>
                </a:lnTo>
                <a:cubicBezTo>
                  <a:pt x="1484117" y="5829"/>
                  <a:pt x="1499383" y="0"/>
                  <a:pt x="1514642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4000"/>
                </a:schemeClr>
              </a:gs>
            </a:gsLst>
            <a:lin ang="81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7D958D16-418E-45EC-9522-7F2B14F452F6}"/>
              </a:ext>
            </a:extLst>
          </p:cNvPr>
          <p:cNvSpPr/>
          <p:nvPr userDrawn="1"/>
        </p:nvSpPr>
        <p:spPr>
          <a:xfrm>
            <a:off x="11348473" y="5541537"/>
            <a:ext cx="843527" cy="905726"/>
          </a:xfrm>
          <a:custGeom>
            <a:avLst/>
            <a:gdLst>
              <a:gd name="connsiteX0" fmla="*/ 1398807 w 1398807"/>
              <a:gd name="connsiteY0" fmla="*/ 0 h 1501950"/>
              <a:gd name="connsiteX1" fmla="*/ 1398807 w 1398807"/>
              <a:gd name="connsiteY1" fmla="*/ 206386 h 1501950"/>
              <a:gd name="connsiteX2" fmla="*/ 124568 w 1398807"/>
              <a:gd name="connsiteY2" fmla="*/ 1480578 h 1501950"/>
              <a:gd name="connsiteX3" fmla="*/ 21373 w 1398807"/>
              <a:gd name="connsiteY3" fmla="*/ 1480578 h 1501950"/>
              <a:gd name="connsiteX4" fmla="*/ 21373 w 1398807"/>
              <a:gd name="connsiteY4" fmla="*/ 1377383 h 150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8807" h="1501950">
                <a:moveTo>
                  <a:pt x="1398807" y="0"/>
                </a:moveTo>
                <a:lnTo>
                  <a:pt x="1398807" y="206386"/>
                </a:lnTo>
                <a:lnTo>
                  <a:pt x="124568" y="1480578"/>
                </a:lnTo>
                <a:cubicBezTo>
                  <a:pt x="96071" y="1509075"/>
                  <a:pt x="49871" y="1509075"/>
                  <a:pt x="21373" y="1480578"/>
                </a:cubicBezTo>
                <a:cubicBezTo>
                  <a:pt x="-7124" y="1452081"/>
                  <a:pt x="-7124" y="1405881"/>
                  <a:pt x="21373" y="1377383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7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044ED0FE-741F-492D-BA39-0663949A6203}"/>
              </a:ext>
            </a:extLst>
          </p:cNvPr>
          <p:cNvSpPr/>
          <p:nvPr userDrawn="1"/>
        </p:nvSpPr>
        <p:spPr>
          <a:xfrm>
            <a:off x="11062963" y="0"/>
            <a:ext cx="1129037" cy="1715133"/>
          </a:xfrm>
          <a:custGeom>
            <a:avLst/>
            <a:gdLst>
              <a:gd name="connsiteX0" fmla="*/ 1967445 w 1967445"/>
              <a:gd name="connsiteY0" fmla="*/ 0 h 2988768"/>
              <a:gd name="connsiteX1" fmla="*/ 1967445 w 1967445"/>
              <a:gd name="connsiteY1" fmla="*/ 2042607 h 2988768"/>
              <a:gd name="connsiteX2" fmla="*/ 1232847 w 1967445"/>
              <a:gd name="connsiteY2" fmla="*/ 2777253 h 2988768"/>
              <a:gd name="connsiteX3" fmla="*/ 211517 w 1967445"/>
              <a:gd name="connsiteY3" fmla="*/ 2777253 h 2988768"/>
              <a:gd name="connsiteX4" fmla="*/ 211517 w 1967445"/>
              <a:gd name="connsiteY4" fmla="*/ 1755985 h 2988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67445" h="2988768">
                <a:moveTo>
                  <a:pt x="1967445" y="0"/>
                </a:moveTo>
                <a:lnTo>
                  <a:pt x="1967445" y="2042607"/>
                </a:lnTo>
                <a:lnTo>
                  <a:pt x="1232847" y="2777253"/>
                </a:lnTo>
                <a:cubicBezTo>
                  <a:pt x="950826" y="3059274"/>
                  <a:pt x="493538" y="3059274"/>
                  <a:pt x="211517" y="2777253"/>
                </a:cubicBezTo>
                <a:cubicBezTo>
                  <a:pt x="-70505" y="2495231"/>
                  <a:pt x="-70505" y="2038007"/>
                  <a:pt x="211517" y="1755985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4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</a:gradFill>
          <a:ln w="626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32154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378AC4CF-24BA-490F-BEAD-6C231587B5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79B352F9-B34B-4B15-8FEC-ADF5A3480BD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72934098-0B17-4030-A1B0-CFCBC2C1EC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" t="20720" r="58669"/>
          <a:stretch/>
        </p:blipFill>
        <p:spPr>
          <a:xfrm>
            <a:off x="11653129" y="5308600"/>
            <a:ext cx="538872" cy="1033648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984A04BB-F7BB-468F-BEA2-0C251388A3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43535" b="50000"/>
          <a:stretch/>
        </p:blipFill>
        <p:spPr>
          <a:xfrm>
            <a:off x="-1" y="6201224"/>
            <a:ext cx="741698" cy="656776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3F27A8C4-975A-4CD8-963E-A9983EA269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30931" r="50000"/>
          <a:stretch/>
        </p:blipFill>
        <p:spPr>
          <a:xfrm>
            <a:off x="11830541" y="5054600"/>
            <a:ext cx="361459" cy="497658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6A317379-2DC7-44AB-8413-C23E90FE8C7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19553" r="34473"/>
          <a:stretch/>
        </p:blipFill>
        <p:spPr>
          <a:xfrm>
            <a:off x="11724567" y="0"/>
            <a:ext cx="467433" cy="573861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8CB9453E-5F9D-41B7-9890-2C986936C3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32494" b="39026"/>
          <a:stretch/>
        </p:blipFill>
        <p:spPr>
          <a:xfrm>
            <a:off x="538871" y="6151561"/>
            <a:ext cx="782117" cy="706439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852B399E-A362-47E7-AD64-55AF71634C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36478" b="50000"/>
          <a:stretch/>
        </p:blipFill>
        <p:spPr>
          <a:xfrm>
            <a:off x="10911093" y="6273921"/>
            <a:ext cx="742035" cy="58408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71FE0096-29CE-486B-BFC2-5FCC5BC2EC9E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63418" y="688016"/>
            <a:ext cx="472545" cy="1107528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EBAC3DB5-E339-4F77-BD1D-9257792E56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b="49778"/>
          <a:stretch/>
        </p:blipFill>
        <p:spPr>
          <a:xfrm>
            <a:off x="11493372" y="6507130"/>
            <a:ext cx="698628" cy="350870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105B712B-99A0-4B36-8DDB-47BF6BC68D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l="24386" t="50000"/>
          <a:stretch/>
        </p:blipFill>
        <p:spPr>
          <a:xfrm>
            <a:off x="-1" y="0"/>
            <a:ext cx="799385" cy="528592"/>
          </a:xfrm>
          <a:prstGeom prst="rect">
            <a:avLst/>
          </a:prstGeom>
        </p:spPr>
      </p:pic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ED951F91-C4B8-4DF4-9AF5-11F28F434D19}"/>
              </a:ext>
            </a:extLst>
          </p:cNvPr>
          <p:cNvSpPr/>
          <p:nvPr userDrawn="1"/>
        </p:nvSpPr>
        <p:spPr>
          <a:xfrm flipH="1" flipV="1">
            <a:off x="10978377" y="0"/>
            <a:ext cx="1029990" cy="688138"/>
          </a:xfrm>
          <a:custGeom>
            <a:avLst/>
            <a:gdLst>
              <a:gd name="connsiteX0" fmla="*/ 2354719 w 3076867"/>
              <a:gd name="connsiteY0" fmla="*/ 0 h 2055661"/>
              <a:gd name="connsiteX1" fmla="*/ 2865352 w 3076867"/>
              <a:gd name="connsiteY1" fmla="*/ 211516 h 2055661"/>
              <a:gd name="connsiteX2" fmla="*/ 2865352 w 3076867"/>
              <a:gd name="connsiteY2" fmla="*/ 1232784 h 2055661"/>
              <a:gd name="connsiteX3" fmla="*/ 2042528 w 3076867"/>
              <a:gd name="connsiteY3" fmla="*/ 2055661 h 2055661"/>
              <a:gd name="connsiteX4" fmla="*/ 0 w 3076867"/>
              <a:gd name="connsiteY4" fmla="*/ 2055661 h 2055661"/>
              <a:gd name="connsiteX5" fmla="*/ 1844085 w 3076867"/>
              <a:gd name="connsiteY5" fmla="*/ 211516 h 2055661"/>
              <a:gd name="connsiteX6" fmla="*/ 2354719 w 3076867"/>
              <a:gd name="connsiteY6" fmla="*/ 0 h 2055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76867" h="2055661">
                <a:moveTo>
                  <a:pt x="2354719" y="0"/>
                </a:moveTo>
                <a:cubicBezTo>
                  <a:pt x="2539530" y="0"/>
                  <a:pt x="2724342" y="70505"/>
                  <a:pt x="2865352" y="211516"/>
                </a:cubicBezTo>
                <a:cubicBezTo>
                  <a:pt x="3147373" y="493537"/>
                  <a:pt x="3147373" y="950762"/>
                  <a:pt x="2865352" y="1232784"/>
                </a:cubicBezTo>
                <a:lnTo>
                  <a:pt x="2042528" y="2055661"/>
                </a:lnTo>
                <a:lnTo>
                  <a:pt x="0" y="2055661"/>
                </a:lnTo>
                <a:lnTo>
                  <a:pt x="1844085" y="211516"/>
                </a:lnTo>
                <a:cubicBezTo>
                  <a:pt x="1985096" y="70505"/>
                  <a:pt x="2169907" y="0"/>
                  <a:pt x="2354719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7000"/>
                </a:schemeClr>
              </a:gs>
            </a:gsLst>
            <a:lin ang="8100000" scaled="1"/>
          </a:gradFill>
          <a:ln w="626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B6AE628A-7BD0-47C0-A353-82DE90A41ECE}"/>
              </a:ext>
            </a:extLst>
          </p:cNvPr>
          <p:cNvSpPr/>
          <p:nvPr userDrawn="1"/>
        </p:nvSpPr>
        <p:spPr>
          <a:xfrm flipH="1" flipV="1">
            <a:off x="10065923" y="0"/>
            <a:ext cx="912454" cy="863600"/>
          </a:xfrm>
          <a:custGeom>
            <a:avLst/>
            <a:gdLst>
              <a:gd name="connsiteX0" fmla="*/ 1514642 w 1574266"/>
              <a:gd name="connsiteY0" fmla="*/ 0 h 1489978"/>
              <a:gd name="connsiteX1" fmla="*/ 1556779 w 1574266"/>
              <a:gd name="connsiteY1" fmla="*/ 17487 h 1489978"/>
              <a:gd name="connsiteX2" fmla="*/ 1556779 w 1574266"/>
              <a:gd name="connsiteY2" fmla="*/ 101807 h 1489978"/>
              <a:gd name="connsiteX3" fmla="*/ 168668 w 1574266"/>
              <a:gd name="connsiteY3" fmla="*/ 1489978 h 1489978"/>
              <a:gd name="connsiteX4" fmla="*/ 0 w 1574266"/>
              <a:gd name="connsiteY4" fmla="*/ 1489978 h 1489978"/>
              <a:gd name="connsiteX5" fmla="*/ 1472459 w 1574266"/>
              <a:gd name="connsiteY5" fmla="*/ 17487 h 1489978"/>
              <a:gd name="connsiteX6" fmla="*/ 1514642 w 1574266"/>
              <a:gd name="connsiteY6" fmla="*/ 0 h 1489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74266" h="1489978">
                <a:moveTo>
                  <a:pt x="1514642" y="0"/>
                </a:moveTo>
                <a:cubicBezTo>
                  <a:pt x="1529901" y="0"/>
                  <a:pt x="1545152" y="5829"/>
                  <a:pt x="1556779" y="17487"/>
                </a:cubicBezTo>
                <a:cubicBezTo>
                  <a:pt x="1580095" y="40803"/>
                  <a:pt x="1580095" y="78553"/>
                  <a:pt x="1556779" y="101807"/>
                </a:cubicBezTo>
                <a:lnTo>
                  <a:pt x="168668" y="1489978"/>
                </a:lnTo>
                <a:lnTo>
                  <a:pt x="0" y="1489978"/>
                </a:lnTo>
                <a:lnTo>
                  <a:pt x="1472459" y="17487"/>
                </a:lnTo>
                <a:cubicBezTo>
                  <a:pt x="1484117" y="5829"/>
                  <a:pt x="1499383" y="0"/>
                  <a:pt x="1514642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4000"/>
                </a:schemeClr>
              </a:gs>
            </a:gsLst>
            <a:lin ang="81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7D958D16-418E-45EC-9522-7F2B14F452F6}"/>
              </a:ext>
            </a:extLst>
          </p:cNvPr>
          <p:cNvSpPr/>
          <p:nvPr userDrawn="1"/>
        </p:nvSpPr>
        <p:spPr>
          <a:xfrm flipH="1" flipV="1">
            <a:off x="0" y="286391"/>
            <a:ext cx="843527" cy="905726"/>
          </a:xfrm>
          <a:custGeom>
            <a:avLst/>
            <a:gdLst>
              <a:gd name="connsiteX0" fmla="*/ 1398807 w 1398807"/>
              <a:gd name="connsiteY0" fmla="*/ 0 h 1501950"/>
              <a:gd name="connsiteX1" fmla="*/ 1398807 w 1398807"/>
              <a:gd name="connsiteY1" fmla="*/ 206386 h 1501950"/>
              <a:gd name="connsiteX2" fmla="*/ 124568 w 1398807"/>
              <a:gd name="connsiteY2" fmla="*/ 1480578 h 1501950"/>
              <a:gd name="connsiteX3" fmla="*/ 21373 w 1398807"/>
              <a:gd name="connsiteY3" fmla="*/ 1480578 h 1501950"/>
              <a:gd name="connsiteX4" fmla="*/ 21373 w 1398807"/>
              <a:gd name="connsiteY4" fmla="*/ 1377383 h 150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8807" h="1501950">
                <a:moveTo>
                  <a:pt x="1398807" y="0"/>
                </a:moveTo>
                <a:lnTo>
                  <a:pt x="1398807" y="206386"/>
                </a:lnTo>
                <a:lnTo>
                  <a:pt x="124568" y="1480578"/>
                </a:lnTo>
                <a:cubicBezTo>
                  <a:pt x="96071" y="1509075"/>
                  <a:pt x="49871" y="1509075"/>
                  <a:pt x="21373" y="1480578"/>
                </a:cubicBezTo>
                <a:cubicBezTo>
                  <a:pt x="-7124" y="1452081"/>
                  <a:pt x="-7124" y="1405881"/>
                  <a:pt x="21373" y="1377383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7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044ED0FE-741F-492D-BA39-0663949A6203}"/>
              </a:ext>
            </a:extLst>
          </p:cNvPr>
          <p:cNvSpPr/>
          <p:nvPr userDrawn="1"/>
        </p:nvSpPr>
        <p:spPr>
          <a:xfrm flipH="1" flipV="1">
            <a:off x="0" y="5142867"/>
            <a:ext cx="1129037" cy="1715133"/>
          </a:xfrm>
          <a:custGeom>
            <a:avLst/>
            <a:gdLst>
              <a:gd name="connsiteX0" fmla="*/ 1967445 w 1967445"/>
              <a:gd name="connsiteY0" fmla="*/ 0 h 2988768"/>
              <a:gd name="connsiteX1" fmla="*/ 1967445 w 1967445"/>
              <a:gd name="connsiteY1" fmla="*/ 2042607 h 2988768"/>
              <a:gd name="connsiteX2" fmla="*/ 1232847 w 1967445"/>
              <a:gd name="connsiteY2" fmla="*/ 2777253 h 2988768"/>
              <a:gd name="connsiteX3" fmla="*/ 211517 w 1967445"/>
              <a:gd name="connsiteY3" fmla="*/ 2777253 h 2988768"/>
              <a:gd name="connsiteX4" fmla="*/ 211517 w 1967445"/>
              <a:gd name="connsiteY4" fmla="*/ 1755985 h 2988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67445" h="2988768">
                <a:moveTo>
                  <a:pt x="1967445" y="0"/>
                </a:moveTo>
                <a:lnTo>
                  <a:pt x="1967445" y="2042607"/>
                </a:lnTo>
                <a:lnTo>
                  <a:pt x="1232847" y="2777253"/>
                </a:lnTo>
                <a:cubicBezTo>
                  <a:pt x="950826" y="3059274"/>
                  <a:pt x="493538" y="3059274"/>
                  <a:pt x="211517" y="2777253"/>
                </a:cubicBezTo>
                <a:cubicBezTo>
                  <a:pt x="-70505" y="2495231"/>
                  <a:pt x="-70505" y="2038007"/>
                  <a:pt x="211517" y="1755985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4000"/>
                </a:schemeClr>
              </a:gs>
              <a:gs pos="100000">
                <a:schemeClr val="bg1">
                  <a:alpha val="0"/>
                </a:schemeClr>
              </a:gs>
            </a:gsLst>
            <a:lin ang="8100000" scaled="1"/>
          </a:gradFill>
          <a:ln w="6267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13405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221469"/>
            </a:gs>
            <a:gs pos="29000">
              <a:srgbClr val="120F66"/>
            </a:gs>
            <a:gs pos="83000">
              <a:srgbClr val="0B155D"/>
            </a:gs>
            <a:gs pos="100000">
              <a:srgbClr val="13214E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687" r:id="rId16"/>
    <p:sldLayoutId id="2147483664" r:id="rId17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svg"/><Relationship Id="rId7" Type="http://schemas.openxmlformats.org/officeDocument/2006/relationships/image" Target="../media/image40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png"/><Relationship Id="rId11" Type="http://schemas.openxmlformats.org/officeDocument/2006/relationships/image" Target="../media/image44.svg"/><Relationship Id="rId5" Type="http://schemas.openxmlformats.org/officeDocument/2006/relationships/image" Target="../media/image38.sv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sv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7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Montserrat" TargetMode="Externa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07A95E7-49DE-405E-B73D-63F4E91DBA82}"/>
              </a:ext>
            </a:extLst>
          </p:cNvPr>
          <p:cNvSpPr txBox="1"/>
          <p:nvPr/>
        </p:nvSpPr>
        <p:spPr>
          <a:xfrm>
            <a:off x="6529223" y="1805665"/>
            <a:ext cx="4576019" cy="15696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Business Conference</a:t>
            </a:r>
            <a:endParaRPr lang="ko-KR" altLang="en-US" sz="4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9B5FB2-438D-4396-9A36-8CD442B4CDFE}"/>
              </a:ext>
            </a:extLst>
          </p:cNvPr>
          <p:cNvSpPr txBox="1"/>
          <p:nvPr/>
        </p:nvSpPr>
        <p:spPr>
          <a:xfrm>
            <a:off x="6635807" y="3595458"/>
            <a:ext cx="4469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Insert</a:t>
            </a:r>
            <a:r>
              <a:rPr lang="ko-KR" altLang="en-US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the</a:t>
            </a:r>
            <a:r>
              <a:rPr lang="ko-KR" altLang="en-US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sub</a:t>
            </a:r>
            <a:r>
              <a:rPr lang="ko-KR" altLang="en-US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title</a:t>
            </a:r>
            <a:r>
              <a:rPr lang="ko-KR" altLang="en-US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of</a:t>
            </a:r>
            <a:r>
              <a:rPr lang="ko-KR" altLang="en-US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your</a:t>
            </a:r>
            <a:r>
              <a:rPr lang="ko-KR" altLang="en-US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presentation</a:t>
            </a:r>
            <a:endParaRPr lang="ko-KR" altLang="en-US" sz="24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95FAAAA6-51D2-49EA-BE4B-4A56213393BE}"/>
              </a:ext>
            </a:extLst>
          </p:cNvPr>
          <p:cNvSpPr/>
          <p:nvPr/>
        </p:nvSpPr>
        <p:spPr>
          <a:xfrm>
            <a:off x="6635807" y="4671990"/>
            <a:ext cx="4070292" cy="4996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tIns="36000" bIns="36000" rtlCol="0" anchor="ctr"/>
          <a:lstStyle/>
          <a:p>
            <a:pPr algn="ctr"/>
            <a:r>
              <a:rPr lang="en-US" altLang="ko-KR" sz="1400" dirty="0">
                <a:solidFill>
                  <a:srgbClr val="111065"/>
                </a:solidFill>
              </a:rPr>
              <a:t>Company name  </a:t>
            </a:r>
            <a:r>
              <a:rPr lang="ko-KR" altLang="en-US" sz="1400" dirty="0">
                <a:solidFill>
                  <a:srgbClr val="111065"/>
                </a:solidFill>
              </a:rPr>
              <a:t>｜</a:t>
            </a:r>
            <a:r>
              <a:rPr lang="en-US" altLang="ko-KR" sz="1400" dirty="0">
                <a:solidFill>
                  <a:srgbClr val="111065"/>
                </a:solidFill>
              </a:rPr>
              <a:t>  00. 00. 20XX</a:t>
            </a:r>
            <a:endParaRPr lang="ko-KR" altLang="en-US" sz="1400" dirty="0">
              <a:solidFill>
                <a:srgbClr val="111065"/>
              </a:solidFill>
            </a:endParaRPr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441CB8F1-8B89-47FA-89D1-1FE89CDA175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직선 연결선 39">
            <a:extLst>
              <a:ext uri="{FF2B5EF4-FFF2-40B4-BE49-F238E27FC236}">
                <a16:creationId xmlns:a16="http://schemas.microsoft.com/office/drawing/2014/main" id="{D9F8817E-22E8-438C-AA34-1AA6EB8D2534}"/>
              </a:ext>
            </a:extLst>
          </p:cNvPr>
          <p:cNvCxnSpPr>
            <a:cxnSpLocks/>
            <a:stCxn id="41" idx="6"/>
            <a:endCxn id="80" idx="2"/>
          </p:cNvCxnSpPr>
          <p:nvPr/>
        </p:nvCxnSpPr>
        <p:spPr>
          <a:xfrm>
            <a:off x="2155821" y="3441700"/>
            <a:ext cx="7880358" cy="0"/>
          </a:xfrm>
          <a:prstGeom prst="line">
            <a:avLst/>
          </a:prstGeom>
          <a:ln w="76200" cap="rnd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타원 40">
            <a:extLst>
              <a:ext uri="{FF2B5EF4-FFF2-40B4-BE49-F238E27FC236}">
                <a16:creationId xmlns:a16="http://schemas.microsoft.com/office/drawing/2014/main" id="{365827D5-D43B-4788-80A2-35C4C2AE8230}"/>
              </a:ext>
            </a:extLst>
          </p:cNvPr>
          <p:cNvSpPr/>
          <p:nvPr/>
        </p:nvSpPr>
        <p:spPr>
          <a:xfrm>
            <a:off x="1901829" y="3314704"/>
            <a:ext cx="253992" cy="253992"/>
          </a:xfrm>
          <a:prstGeom prst="ellipse">
            <a:avLst/>
          </a:prstGeom>
          <a:solidFill>
            <a:srgbClr val="111065"/>
          </a:solidFill>
          <a:ln w="762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B90D213-962B-492A-8176-92EA8DC6490F}"/>
              </a:ext>
            </a:extLst>
          </p:cNvPr>
          <p:cNvSpPr txBox="1"/>
          <p:nvPr/>
        </p:nvSpPr>
        <p:spPr>
          <a:xfrm>
            <a:off x="958850" y="4251046"/>
            <a:ext cx="2139950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471C903C-4B1E-4E16-8FD6-5E7667F13B2F}"/>
              </a:ext>
            </a:extLst>
          </p:cNvPr>
          <p:cNvSpPr/>
          <p:nvPr/>
        </p:nvSpPr>
        <p:spPr>
          <a:xfrm>
            <a:off x="958849" y="3803204"/>
            <a:ext cx="213995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2B8338B7-1B22-447B-BA3B-E2CC0E5E5E65}"/>
              </a:ext>
            </a:extLst>
          </p:cNvPr>
          <p:cNvSpPr/>
          <p:nvPr/>
        </p:nvSpPr>
        <p:spPr>
          <a:xfrm>
            <a:off x="1110762" y="2694062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sp>
        <p:nvSpPr>
          <p:cNvPr id="45" name="타원 44">
            <a:extLst>
              <a:ext uri="{FF2B5EF4-FFF2-40B4-BE49-F238E27FC236}">
                <a16:creationId xmlns:a16="http://schemas.microsoft.com/office/drawing/2014/main" id="{8270A4BA-A1EC-4873-9B85-F8082AD3DC22}"/>
              </a:ext>
            </a:extLst>
          </p:cNvPr>
          <p:cNvSpPr/>
          <p:nvPr/>
        </p:nvSpPr>
        <p:spPr>
          <a:xfrm>
            <a:off x="4613279" y="3314704"/>
            <a:ext cx="253992" cy="253992"/>
          </a:xfrm>
          <a:prstGeom prst="ellipse">
            <a:avLst/>
          </a:prstGeom>
          <a:solidFill>
            <a:srgbClr val="111065"/>
          </a:solidFill>
          <a:ln w="762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2B51514-8557-4ABF-A7F8-9C613CE9A079}"/>
              </a:ext>
            </a:extLst>
          </p:cNvPr>
          <p:cNvSpPr txBox="1"/>
          <p:nvPr/>
        </p:nvSpPr>
        <p:spPr>
          <a:xfrm>
            <a:off x="3670300" y="4251046"/>
            <a:ext cx="2139950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5FEAE7E6-FB79-462D-B3B1-FB90D7665133}"/>
              </a:ext>
            </a:extLst>
          </p:cNvPr>
          <p:cNvSpPr/>
          <p:nvPr/>
        </p:nvSpPr>
        <p:spPr>
          <a:xfrm>
            <a:off x="3670299" y="3803204"/>
            <a:ext cx="213995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C0BBB457-1F10-4894-BAC8-D8CFBF4F3319}"/>
              </a:ext>
            </a:extLst>
          </p:cNvPr>
          <p:cNvSpPr/>
          <p:nvPr/>
        </p:nvSpPr>
        <p:spPr>
          <a:xfrm>
            <a:off x="3822212" y="2694062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718D55A0-7D8B-402C-B88F-2C59192F8CBC}"/>
              </a:ext>
            </a:extLst>
          </p:cNvPr>
          <p:cNvSpPr/>
          <p:nvPr/>
        </p:nvSpPr>
        <p:spPr>
          <a:xfrm>
            <a:off x="7324729" y="3314704"/>
            <a:ext cx="253992" cy="253992"/>
          </a:xfrm>
          <a:prstGeom prst="ellipse">
            <a:avLst/>
          </a:prstGeom>
          <a:solidFill>
            <a:srgbClr val="111065"/>
          </a:solidFill>
          <a:ln w="762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78F08B5D-6994-46AE-A1D9-DA8A60913774}"/>
              </a:ext>
            </a:extLst>
          </p:cNvPr>
          <p:cNvSpPr txBox="1"/>
          <p:nvPr/>
        </p:nvSpPr>
        <p:spPr>
          <a:xfrm>
            <a:off x="6381750" y="4251046"/>
            <a:ext cx="2139950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009E30D5-E082-4223-8CD8-53CB717DD9F2}"/>
              </a:ext>
            </a:extLst>
          </p:cNvPr>
          <p:cNvSpPr/>
          <p:nvPr/>
        </p:nvSpPr>
        <p:spPr>
          <a:xfrm>
            <a:off x="6381749" y="3803204"/>
            <a:ext cx="213995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64AECBDB-CAB9-4324-8C5C-6FB2F141DCFD}"/>
              </a:ext>
            </a:extLst>
          </p:cNvPr>
          <p:cNvSpPr/>
          <p:nvPr/>
        </p:nvSpPr>
        <p:spPr>
          <a:xfrm>
            <a:off x="6533662" y="2694062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EBD14F51-3958-456A-9465-578280E8AE05}"/>
              </a:ext>
            </a:extLst>
          </p:cNvPr>
          <p:cNvSpPr/>
          <p:nvPr/>
        </p:nvSpPr>
        <p:spPr>
          <a:xfrm>
            <a:off x="10036179" y="3314704"/>
            <a:ext cx="253992" cy="253992"/>
          </a:xfrm>
          <a:prstGeom prst="ellipse">
            <a:avLst/>
          </a:prstGeom>
          <a:solidFill>
            <a:srgbClr val="111065"/>
          </a:solidFill>
          <a:ln w="762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643DEA4C-FA22-444A-A8B3-42F421121D07}"/>
              </a:ext>
            </a:extLst>
          </p:cNvPr>
          <p:cNvSpPr txBox="1"/>
          <p:nvPr/>
        </p:nvSpPr>
        <p:spPr>
          <a:xfrm>
            <a:off x="9093200" y="4251046"/>
            <a:ext cx="2139950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AF5A7419-ED83-4D6F-802D-2B9A7659C652}"/>
              </a:ext>
            </a:extLst>
          </p:cNvPr>
          <p:cNvSpPr/>
          <p:nvPr/>
        </p:nvSpPr>
        <p:spPr>
          <a:xfrm>
            <a:off x="9093199" y="3803204"/>
            <a:ext cx="213995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83" name="직사각형 82">
            <a:extLst>
              <a:ext uri="{FF2B5EF4-FFF2-40B4-BE49-F238E27FC236}">
                <a16:creationId xmlns:a16="http://schemas.microsoft.com/office/drawing/2014/main" id="{E9DBAC5D-8B1F-498E-A193-CD1AEE8BA559}"/>
              </a:ext>
            </a:extLst>
          </p:cNvPr>
          <p:cNvSpPr/>
          <p:nvPr/>
        </p:nvSpPr>
        <p:spPr>
          <a:xfrm>
            <a:off x="9245112" y="2694062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7FE93200-C320-467C-86F6-9BCD9A9A8D2F}"/>
              </a:ext>
            </a:extLst>
          </p:cNvPr>
          <p:cNvSpPr/>
          <p:nvPr/>
        </p:nvSpPr>
        <p:spPr>
          <a:xfrm>
            <a:off x="800100" y="660400"/>
            <a:ext cx="10591800" cy="622300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Make Your Title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이등변 삼각형 20">
            <a:extLst>
              <a:ext uri="{FF2B5EF4-FFF2-40B4-BE49-F238E27FC236}">
                <a16:creationId xmlns:a16="http://schemas.microsoft.com/office/drawing/2014/main" id="{62910D57-0752-4BBE-8FA1-4DC54C6579C6}"/>
              </a:ext>
            </a:extLst>
          </p:cNvPr>
          <p:cNvSpPr/>
          <p:nvPr/>
        </p:nvSpPr>
        <p:spPr>
          <a:xfrm rot="10800000">
            <a:off x="10891832" y="875769"/>
            <a:ext cx="218465" cy="1883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444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F7E5485-D63F-491A-8193-6105E0D605D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C70716F5-304F-4EB9-B28E-78A105DD08F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BB20E77D-85D4-44A7-A5CE-34C88BC946F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2281CE3B-293E-402C-AF28-86275EBD2824}"/>
              </a:ext>
            </a:extLst>
          </p:cNvPr>
          <p:cNvSpPr/>
          <p:nvPr/>
        </p:nvSpPr>
        <p:spPr>
          <a:xfrm>
            <a:off x="940363" y="3272182"/>
            <a:ext cx="3277832" cy="2518879"/>
          </a:xfrm>
          <a:custGeom>
            <a:avLst/>
            <a:gdLst>
              <a:gd name="connsiteX0" fmla="*/ 0 w 3277832"/>
              <a:gd name="connsiteY0" fmla="*/ 0 h 2518879"/>
              <a:gd name="connsiteX1" fmla="*/ 3277832 w 3277832"/>
              <a:gd name="connsiteY1" fmla="*/ 0 h 2518879"/>
              <a:gd name="connsiteX2" fmla="*/ 3277832 w 3277832"/>
              <a:gd name="connsiteY2" fmla="*/ 2315457 h 2518879"/>
              <a:gd name="connsiteX3" fmla="*/ 3074410 w 3277832"/>
              <a:gd name="connsiteY3" fmla="*/ 2518879 h 2518879"/>
              <a:gd name="connsiteX4" fmla="*/ 203422 w 3277832"/>
              <a:gd name="connsiteY4" fmla="*/ 2518879 h 2518879"/>
              <a:gd name="connsiteX5" fmla="*/ 0 w 3277832"/>
              <a:gd name="connsiteY5" fmla="*/ 2315457 h 2518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77832" h="2518879">
                <a:moveTo>
                  <a:pt x="0" y="0"/>
                </a:moveTo>
                <a:lnTo>
                  <a:pt x="3277832" y="0"/>
                </a:lnTo>
                <a:lnTo>
                  <a:pt x="3277832" y="2315457"/>
                </a:lnTo>
                <a:cubicBezTo>
                  <a:pt x="3277832" y="2427804"/>
                  <a:pt x="3186757" y="2518879"/>
                  <a:pt x="3074410" y="2518879"/>
                </a:cubicBezTo>
                <a:lnTo>
                  <a:pt x="203422" y="2518879"/>
                </a:lnTo>
                <a:cubicBezTo>
                  <a:pt x="91075" y="2518879"/>
                  <a:pt x="0" y="2427804"/>
                  <a:pt x="0" y="2315457"/>
                </a:cubicBezTo>
                <a:close/>
              </a:path>
            </a:pathLst>
          </a:custGeom>
          <a:solidFill>
            <a:schemeClr val="bg1"/>
          </a:solidFill>
          <a:ln w="6985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000334"/>
              </a:solidFill>
              <a:latin typeface="+mj-lt"/>
            </a:endParaRPr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698856FF-5E99-4F5F-9616-DA17B785DC55}"/>
              </a:ext>
            </a:extLst>
          </p:cNvPr>
          <p:cNvSpPr/>
          <p:nvPr/>
        </p:nvSpPr>
        <p:spPr>
          <a:xfrm>
            <a:off x="4457084" y="3272182"/>
            <a:ext cx="3277832" cy="2518879"/>
          </a:xfrm>
          <a:custGeom>
            <a:avLst/>
            <a:gdLst>
              <a:gd name="connsiteX0" fmla="*/ 0 w 3277832"/>
              <a:gd name="connsiteY0" fmla="*/ 0 h 2518879"/>
              <a:gd name="connsiteX1" fmla="*/ 3277832 w 3277832"/>
              <a:gd name="connsiteY1" fmla="*/ 0 h 2518879"/>
              <a:gd name="connsiteX2" fmla="*/ 3277832 w 3277832"/>
              <a:gd name="connsiteY2" fmla="*/ 2315457 h 2518879"/>
              <a:gd name="connsiteX3" fmla="*/ 3074410 w 3277832"/>
              <a:gd name="connsiteY3" fmla="*/ 2518879 h 2518879"/>
              <a:gd name="connsiteX4" fmla="*/ 203422 w 3277832"/>
              <a:gd name="connsiteY4" fmla="*/ 2518879 h 2518879"/>
              <a:gd name="connsiteX5" fmla="*/ 0 w 3277832"/>
              <a:gd name="connsiteY5" fmla="*/ 2315457 h 2518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77832" h="2518879">
                <a:moveTo>
                  <a:pt x="0" y="0"/>
                </a:moveTo>
                <a:lnTo>
                  <a:pt x="3277832" y="0"/>
                </a:lnTo>
                <a:lnTo>
                  <a:pt x="3277832" y="2315457"/>
                </a:lnTo>
                <a:cubicBezTo>
                  <a:pt x="3277832" y="2427804"/>
                  <a:pt x="3186757" y="2518879"/>
                  <a:pt x="3074410" y="2518879"/>
                </a:cubicBezTo>
                <a:lnTo>
                  <a:pt x="203422" y="2518879"/>
                </a:lnTo>
                <a:cubicBezTo>
                  <a:pt x="91075" y="2518879"/>
                  <a:pt x="0" y="2427804"/>
                  <a:pt x="0" y="2315457"/>
                </a:cubicBezTo>
                <a:close/>
              </a:path>
            </a:pathLst>
          </a:custGeom>
          <a:solidFill>
            <a:schemeClr val="bg1"/>
          </a:solidFill>
          <a:ln w="6985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000334"/>
              </a:solidFill>
              <a:latin typeface="+mj-lt"/>
            </a:endParaRPr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AAB5E51B-801C-4A7D-9DFB-D5CFED4B24D7}"/>
              </a:ext>
            </a:extLst>
          </p:cNvPr>
          <p:cNvSpPr/>
          <p:nvPr/>
        </p:nvSpPr>
        <p:spPr>
          <a:xfrm>
            <a:off x="7973805" y="3272182"/>
            <a:ext cx="3277832" cy="2518879"/>
          </a:xfrm>
          <a:custGeom>
            <a:avLst/>
            <a:gdLst>
              <a:gd name="connsiteX0" fmla="*/ 0 w 3277832"/>
              <a:gd name="connsiteY0" fmla="*/ 0 h 2518879"/>
              <a:gd name="connsiteX1" fmla="*/ 3277832 w 3277832"/>
              <a:gd name="connsiteY1" fmla="*/ 0 h 2518879"/>
              <a:gd name="connsiteX2" fmla="*/ 3277832 w 3277832"/>
              <a:gd name="connsiteY2" fmla="*/ 2315457 h 2518879"/>
              <a:gd name="connsiteX3" fmla="*/ 3074410 w 3277832"/>
              <a:gd name="connsiteY3" fmla="*/ 2518879 h 2518879"/>
              <a:gd name="connsiteX4" fmla="*/ 203422 w 3277832"/>
              <a:gd name="connsiteY4" fmla="*/ 2518879 h 2518879"/>
              <a:gd name="connsiteX5" fmla="*/ 0 w 3277832"/>
              <a:gd name="connsiteY5" fmla="*/ 2315457 h 2518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77832" h="2518879">
                <a:moveTo>
                  <a:pt x="0" y="0"/>
                </a:moveTo>
                <a:lnTo>
                  <a:pt x="3277832" y="0"/>
                </a:lnTo>
                <a:lnTo>
                  <a:pt x="3277832" y="2315457"/>
                </a:lnTo>
                <a:cubicBezTo>
                  <a:pt x="3277832" y="2427804"/>
                  <a:pt x="3186757" y="2518879"/>
                  <a:pt x="3074410" y="2518879"/>
                </a:cubicBezTo>
                <a:lnTo>
                  <a:pt x="203422" y="2518879"/>
                </a:lnTo>
                <a:cubicBezTo>
                  <a:pt x="91075" y="2518879"/>
                  <a:pt x="0" y="2427804"/>
                  <a:pt x="0" y="2315457"/>
                </a:cubicBezTo>
                <a:close/>
              </a:path>
            </a:pathLst>
          </a:custGeom>
          <a:solidFill>
            <a:schemeClr val="bg1"/>
          </a:solidFill>
          <a:ln w="69850" cap="rnd">
            <a:noFill/>
            <a:prstDash val="solid"/>
            <a:round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000334"/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3BA79F4-F138-4739-A02D-154CDC1C5956}"/>
              </a:ext>
            </a:extLst>
          </p:cNvPr>
          <p:cNvSpPr txBox="1"/>
          <p:nvPr/>
        </p:nvSpPr>
        <p:spPr>
          <a:xfrm>
            <a:off x="1181658" y="3901159"/>
            <a:ext cx="2795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11065"/>
                </a:solidFill>
              </a:rPr>
              <a:t>Lorem ipsum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DEC3294-033E-4EB8-B911-75FE7299AB0E}"/>
              </a:ext>
            </a:extLst>
          </p:cNvPr>
          <p:cNvSpPr txBox="1"/>
          <p:nvPr/>
        </p:nvSpPr>
        <p:spPr>
          <a:xfrm>
            <a:off x="1181659" y="4796876"/>
            <a:ext cx="2795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111065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11065"/>
                </a:solidFill>
              </a:rPr>
              <a:t>amet</a:t>
            </a:r>
            <a:r>
              <a:rPr lang="en-US" altLang="ko-KR" sz="1400" dirty="0">
                <a:solidFill>
                  <a:srgbClr val="111065"/>
                </a:solidFill>
              </a:rPr>
              <a:t>, </a:t>
            </a:r>
            <a:r>
              <a:rPr lang="en-US" altLang="ko-KR" sz="1400" dirty="0" err="1">
                <a:solidFill>
                  <a:srgbClr val="111065"/>
                </a:solidFill>
              </a:rPr>
              <a:t>consectetur</a:t>
            </a:r>
            <a:r>
              <a:rPr lang="en-US" altLang="ko-KR" sz="1400" dirty="0">
                <a:solidFill>
                  <a:srgbClr val="111065"/>
                </a:solidFill>
              </a:rPr>
              <a:t> </a:t>
            </a:r>
            <a:r>
              <a:rPr lang="en-US" altLang="ko-KR" sz="1400" dirty="0" err="1">
                <a:solidFill>
                  <a:srgbClr val="111065"/>
                </a:solidFill>
              </a:rPr>
              <a:t>adipiscing</a:t>
            </a:r>
            <a:r>
              <a:rPr lang="en-US" altLang="ko-KR" sz="1400" dirty="0">
                <a:solidFill>
                  <a:srgbClr val="111065"/>
                </a:solidFill>
              </a:rPr>
              <a:t> </a:t>
            </a:r>
            <a:r>
              <a:rPr lang="en-US" altLang="ko-KR" sz="1400" dirty="0" err="1">
                <a:solidFill>
                  <a:srgbClr val="111065"/>
                </a:solidFill>
              </a:rPr>
              <a:t>elit</a:t>
            </a:r>
            <a:endParaRPr lang="en-US" altLang="ko-KR" sz="1400" dirty="0">
              <a:solidFill>
                <a:srgbClr val="111065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E887F70-65DF-4220-9E94-E8DC25D9AD37}"/>
              </a:ext>
            </a:extLst>
          </p:cNvPr>
          <p:cNvSpPr txBox="1"/>
          <p:nvPr/>
        </p:nvSpPr>
        <p:spPr>
          <a:xfrm>
            <a:off x="1181658" y="4269766"/>
            <a:ext cx="2795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11065"/>
                </a:solidFill>
                <a:latin typeface="+mj-lt"/>
              </a:rPr>
              <a:t>Dolor sit </a:t>
            </a:r>
            <a:r>
              <a:rPr lang="en-US" altLang="ko-KR" sz="2000" dirty="0" err="1">
                <a:solidFill>
                  <a:srgbClr val="111065"/>
                </a:solidFill>
                <a:latin typeface="+mj-lt"/>
              </a:rPr>
              <a:t>amet</a:t>
            </a:r>
            <a:endParaRPr lang="en-US" altLang="ko-KR" sz="2000" dirty="0">
              <a:solidFill>
                <a:srgbClr val="111065"/>
              </a:solidFill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25B5BDB-4437-4564-938B-2D2356050785}"/>
              </a:ext>
            </a:extLst>
          </p:cNvPr>
          <p:cNvSpPr txBox="1"/>
          <p:nvPr/>
        </p:nvSpPr>
        <p:spPr>
          <a:xfrm>
            <a:off x="4698380" y="3901159"/>
            <a:ext cx="279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err="1">
                <a:solidFill>
                  <a:srgbClr val="111065"/>
                </a:solidFill>
              </a:rPr>
              <a:t>Consectetur</a:t>
            </a:r>
            <a:endParaRPr lang="en-US" altLang="ko-KR" sz="2000" dirty="0">
              <a:solidFill>
                <a:srgbClr val="111065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C02698B-5D84-4FAB-87A2-725125BE2281}"/>
              </a:ext>
            </a:extLst>
          </p:cNvPr>
          <p:cNvSpPr txBox="1"/>
          <p:nvPr/>
        </p:nvSpPr>
        <p:spPr>
          <a:xfrm>
            <a:off x="4698381" y="4796876"/>
            <a:ext cx="27952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111065"/>
                </a:solidFill>
              </a:rPr>
              <a:t>sed do </a:t>
            </a:r>
            <a:r>
              <a:rPr lang="en-US" altLang="ko-KR" sz="1400" dirty="0" err="1">
                <a:solidFill>
                  <a:srgbClr val="111065"/>
                </a:solidFill>
              </a:rPr>
              <a:t>eiusmod</a:t>
            </a:r>
            <a:r>
              <a:rPr lang="en-US" altLang="ko-KR" sz="1400" dirty="0">
                <a:solidFill>
                  <a:srgbClr val="111065"/>
                </a:solidFill>
              </a:rPr>
              <a:t> </a:t>
            </a:r>
            <a:r>
              <a:rPr lang="en-US" altLang="ko-KR" sz="1400" dirty="0" err="1">
                <a:solidFill>
                  <a:srgbClr val="111065"/>
                </a:solidFill>
              </a:rPr>
              <a:t>tempor</a:t>
            </a:r>
            <a:r>
              <a:rPr lang="en-US" altLang="ko-KR" sz="1400" dirty="0">
                <a:solidFill>
                  <a:srgbClr val="111065"/>
                </a:solidFill>
              </a:rPr>
              <a:t> </a:t>
            </a:r>
            <a:r>
              <a:rPr lang="en-US" altLang="ko-KR" sz="1400" dirty="0" err="1">
                <a:solidFill>
                  <a:srgbClr val="111065"/>
                </a:solidFill>
              </a:rPr>
              <a:t>incididunt</a:t>
            </a:r>
            <a:r>
              <a:rPr lang="en-US" altLang="ko-KR" sz="1400" dirty="0">
                <a:solidFill>
                  <a:srgbClr val="111065"/>
                </a:solidFill>
              </a:rPr>
              <a:t> </a:t>
            </a:r>
            <a:r>
              <a:rPr lang="en-US" altLang="ko-KR" sz="1400" dirty="0" err="1">
                <a:solidFill>
                  <a:srgbClr val="111065"/>
                </a:solidFill>
              </a:rPr>
              <a:t>ut</a:t>
            </a:r>
            <a:r>
              <a:rPr lang="en-US" altLang="ko-KR" sz="1400" dirty="0">
                <a:solidFill>
                  <a:srgbClr val="111065"/>
                </a:solidFill>
              </a:rPr>
              <a:t> </a:t>
            </a:r>
            <a:r>
              <a:rPr lang="en-US" altLang="ko-KR" sz="1400" dirty="0" err="1">
                <a:solidFill>
                  <a:srgbClr val="111065"/>
                </a:solidFill>
              </a:rPr>
              <a:t>labore</a:t>
            </a:r>
            <a:r>
              <a:rPr lang="en-US" altLang="ko-KR" sz="1400" dirty="0">
                <a:solidFill>
                  <a:srgbClr val="111065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11065"/>
                </a:solidFill>
              </a:rPr>
              <a:t>aliqua</a:t>
            </a:r>
            <a:endParaRPr lang="en-US" altLang="ko-KR" sz="1400" dirty="0">
              <a:solidFill>
                <a:srgbClr val="111065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63224BC-4B13-4042-903D-42322C8C8565}"/>
              </a:ext>
            </a:extLst>
          </p:cNvPr>
          <p:cNvSpPr txBox="1"/>
          <p:nvPr/>
        </p:nvSpPr>
        <p:spPr>
          <a:xfrm>
            <a:off x="4698380" y="4269766"/>
            <a:ext cx="279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err="1">
                <a:solidFill>
                  <a:srgbClr val="111065"/>
                </a:solidFill>
                <a:latin typeface="+mj-lt"/>
              </a:rPr>
              <a:t>Adipiscing</a:t>
            </a:r>
            <a:r>
              <a:rPr lang="en-US" altLang="ko-KR" sz="2000" dirty="0">
                <a:solidFill>
                  <a:srgbClr val="111065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111065"/>
                </a:solidFill>
                <a:latin typeface="+mj-lt"/>
              </a:rPr>
              <a:t>elit</a:t>
            </a:r>
            <a:endParaRPr lang="en-US" altLang="ko-KR" sz="2000" dirty="0">
              <a:solidFill>
                <a:srgbClr val="111065"/>
              </a:solidFill>
              <a:latin typeface="+mj-l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392B806-36A6-40C4-B68D-F002E880760D}"/>
              </a:ext>
            </a:extLst>
          </p:cNvPr>
          <p:cNvSpPr txBox="1"/>
          <p:nvPr/>
        </p:nvSpPr>
        <p:spPr>
          <a:xfrm>
            <a:off x="8215101" y="3901159"/>
            <a:ext cx="2795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b="0" dirty="0">
                <a:solidFill>
                  <a:srgbClr val="111065"/>
                </a:solidFill>
              </a:rPr>
              <a:t>Sed do </a:t>
            </a:r>
            <a:r>
              <a:rPr lang="en-US" altLang="ko-KR" b="0" dirty="0" err="1">
                <a:solidFill>
                  <a:srgbClr val="111065"/>
                </a:solidFill>
              </a:rPr>
              <a:t>eiusmod</a:t>
            </a:r>
            <a:endParaRPr lang="en-US" altLang="ko-KR" b="0" dirty="0">
              <a:solidFill>
                <a:srgbClr val="111065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8077672-80BA-4387-8C63-458E1B1D7370}"/>
              </a:ext>
            </a:extLst>
          </p:cNvPr>
          <p:cNvSpPr txBox="1"/>
          <p:nvPr/>
        </p:nvSpPr>
        <p:spPr>
          <a:xfrm>
            <a:off x="8215102" y="4796876"/>
            <a:ext cx="27952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>
                <a:solidFill>
                  <a:srgbClr val="111065"/>
                </a:solidFill>
              </a:rPr>
              <a:t>Ut </a:t>
            </a:r>
            <a:r>
              <a:rPr lang="en-US" altLang="ko-KR" sz="1400" dirty="0" err="1">
                <a:solidFill>
                  <a:srgbClr val="111065"/>
                </a:solidFill>
              </a:rPr>
              <a:t>enim</a:t>
            </a:r>
            <a:r>
              <a:rPr lang="en-US" altLang="ko-KR" sz="1400" dirty="0">
                <a:solidFill>
                  <a:srgbClr val="111065"/>
                </a:solidFill>
              </a:rPr>
              <a:t> ad minim </a:t>
            </a:r>
            <a:r>
              <a:rPr lang="en-US" altLang="ko-KR" sz="1400" dirty="0" err="1">
                <a:solidFill>
                  <a:srgbClr val="111065"/>
                </a:solidFill>
              </a:rPr>
              <a:t>veniam</a:t>
            </a:r>
            <a:r>
              <a:rPr lang="en-US" altLang="ko-KR" sz="1400" dirty="0">
                <a:solidFill>
                  <a:srgbClr val="111065"/>
                </a:solidFill>
              </a:rPr>
              <a:t>, </a:t>
            </a:r>
            <a:r>
              <a:rPr lang="en-US" altLang="ko-KR" sz="1400" dirty="0" err="1">
                <a:solidFill>
                  <a:srgbClr val="111065"/>
                </a:solidFill>
              </a:rPr>
              <a:t>quis</a:t>
            </a:r>
            <a:r>
              <a:rPr lang="en-US" altLang="ko-KR" sz="1400" dirty="0">
                <a:solidFill>
                  <a:srgbClr val="111065"/>
                </a:solidFill>
              </a:rPr>
              <a:t> </a:t>
            </a:r>
            <a:r>
              <a:rPr lang="en-US" altLang="ko-KR" sz="1400" dirty="0" err="1">
                <a:solidFill>
                  <a:srgbClr val="111065"/>
                </a:solidFill>
              </a:rPr>
              <a:t>nostrud</a:t>
            </a:r>
            <a:r>
              <a:rPr lang="en-US" altLang="ko-KR" sz="1400" dirty="0">
                <a:solidFill>
                  <a:srgbClr val="111065"/>
                </a:solidFill>
              </a:rPr>
              <a:t> exercitation </a:t>
            </a:r>
            <a:r>
              <a:rPr lang="en-US" altLang="ko-KR" sz="1400" dirty="0" err="1">
                <a:solidFill>
                  <a:srgbClr val="111065"/>
                </a:solidFill>
              </a:rPr>
              <a:t>ullamco</a:t>
            </a:r>
            <a:r>
              <a:rPr lang="en-US" altLang="ko-KR" sz="1400" dirty="0">
                <a:solidFill>
                  <a:srgbClr val="111065"/>
                </a:solidFill>
              </a:rPr>
              <a:t> </a:t>
            </a:r>
            <a:r>
              <a:rPr lang="en-US" altLang="ko-KR" sz="1400" dirty="0" err="1">
                <a:solidFill>
                  <a:srgbClr val="111065"/>
                </a:solidFill>
              </a:rPr>
              <a:t>laboris</a:t>
            </a:r>
            <a:endParaRPr lang="en-US" altLang="ko-KR" sz="1400" dirty="0">
              <a:solidFill>
                <a:srgbClr val="111065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6F2C1E6-4B69-4DA1-A3DD-C364157E5291}"/>
              </a:ext>
            </a:extLst>
          </p:cNvPr>
          <p:cNvSpPr txBox="1"/>
          <p:nvPr/>
        </p:nvSpPr>
        <p:spPr>
          <a:xfrm>
            <a:off x="8215101" y="4269766"/>
            <a:ext cx="2795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 err="1">
                <a:solidFill>
                  <a:srgbClr val="111065"/>
                </a:solidFill>
                <a:latin typeface="+mj-lt"/>
              </a:rPr>
              <a:t>Tempor</a:t>
            </a:r>
            <a:r>
              <a:rPr lang="en-US" altLang="ko-KR" sz="2000" dirty="0">
                <a:solidFill>
                  <a:srgbClr val="111065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111065"/>
                </a:solidFill>
                <a:latin typeface="+mj-lt"/>
              </a:rPr>
              <a:t>incididunt</a:t>
            </a:r>
            <a:endParaRPr lang="en-US" altLang="ko-KR" sz="2000" dirty="0">
              <a:solidFill>
                <a:srgbClr val="111065"/>
              </a:solidFill>
              <a:latin typeface="+mj-lt"/>
            </a:endParaRPr>
          </a:p>
        </p:txBody>
      </p:sp>
      <p:sp>
        <p:nvSpPr>
          <p:cNvPr id="40" name="타원 39">
            <a:extLst>
              <a:ext uri="{FF2B5EF4-FFF2-40B4-BE49-F238E27FC236}">
                <a16:creationId xmlns:a16="http://schemas.microsoft.com/office/drawing/2014/main" id="{B21A319E-170C-468C-8AD3-64465E4CEF02}"/>
              </a:ext>
            </a:extLst>
          </p:cNvPr>
          <p:cNvSpPr/>
          <p:nvPr/>
        </p:nvSpPr>
        <p:spPr>
          <a:xfrm>
            <a:off x="2072610" y="2819964"/>
            <a:ext cx="1013338" cy="1013338"/>
          </a:xfrm>
          <a:prstGeom prst="ellipse">
            <a:avLst/>
          </a:prstGeom>
          <a:solidFill>
            <a:srgbClr val="24C288"/>
          </a:solidFill>
          <a:ln w="76200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id="{EE89F087-7F4F-4F10-8699-A1F0065F7706}"/>
              </a:ext>
            </a:extLst>
          </p:cNvPr>
          <p:cNvSpPr/>
          <p:nvPr/>
        </p:nvSpPr>
        <p:spPr>
          <a:xfrm>
            <a:off x="5589331" y="2819964"/>
            <a:ext cx="1013338" cy="1013338"/>
          </a:xfrm>
          <a:prstGeom prst="ellipse">
            <a:avLst/>
          </a:prstGeom>
          <a:solidFill>
            <a:srgbClr val="24C288"/>
          </a:solidFill>
          <a:ln w="76200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B7D25A86-3BBD-49EA-BEF3-4189DEFE0D53}"/>
              </a:ext>
            </a:extLst>
          </p:cNvPr>
          <p:cNvSpPr/>
          <p:nvPr/>
        </p:nvSpPr>
        <p:spPr>
          <a:xfrm>
            <a:off x="9106052" y="2819964"/>
            <a:ext cx="1013338" cy="1013338"/>
          </a:xfrm>
          <a:prstGeom prst="ellipse">
            <a:avLst/>
          </a:prstGeom>
          <a:solidFill>
            <a:srgbClr val="24C288"/>
          </a:solidFill>
          <a:ln w="76200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86400" tIns="45720" rIns="864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5269D731-A03C-4B18-9770-82223E8E9BC2}"/>
              </a:ext>
            </a:extLst>
          </p:cNvPr>
          <p:cNvGrpSpPr/>
          <p:nvPr/>
        </p:nvGrpSpPr>
        <p:grpSpPr>
          <a:xfrm>
            <a:off x="2383562" y="3008717"/>
            <a:ext cx="391434" cy="611948"/>
            <a:chOff x="2176740" y="5552108"/>
            <a:chExt cx="257175" cy="40204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FEE220AB-F821-4707-84A7-976DDC387D59}"/>
                </a:ext>
              </a:extLst>
            </p:cNvPr>
            <p:cNvSpPr/>
            <p:nvPr/>
          </p:nvSpPr>
          <p:spPr>
            <a:xfrm>
              <a:off x="2176740" y="5620788"/>
              <a:ext cx="257175" cy="333369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 dirty="0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6EAE5A06-5E00-406B-8C8A-07D6057F2916}"/>
                </a:ext>
              </a:extLst>
            </p:cNvPr>
            <p:cNvSpPr/>
            <p:nvPr/>
          </p:nvSpPr>
          <p:spPr>
            <a:xfrm>
              <a:off x="2286374" y="5552108"/>
              <a:ext cx="28576" cy="57149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1FB0760-F32D-422C-A746-8B24145A42E9}"/>
                </a:ext>
              </a:extLst>
            </p:cNvPr>
            <p:cNvSpPr/>
            <p:nvPr/>
          </p:nvSpPr>
          <p:spPr>
            <a:xfrm>
              <a:off x="2234946" y="5560356"/>
              <a:ext cx="38100" cy="47624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4EC506B2-0070-4F5E-A548-FEB8B53EC9AD}"/>
                </a:ext>
              </a:extLst>
            </p:cNvPr>
            <p:cNvSpPr/>
            <p:nvPr/>
          </p:nvSpPr>
          <p:spPr>
            <a:xfrm>
              <a:off x="2330381" y="5560507"/>
              <a:ext cx="38100" cy="47624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t" anchorCtr="0"/>
            <a:lstStyle/>
            <a:p>
              <a:endParaRPr lang="ko-KR" altLang="en-US"/>
            </a:p>
          </p:txBody>
        </p:sp>
      </p:grpSp>
      <p:sp>
        <p:nvSpPr>
          <p:cNvPr id="48" name="자유형: 도형 47">
            <a:extLst>
              <a:ext uri="{FF2B5EF4-FFF2-40B4-BE49-F238E27FC236}">
                <a16:creationId xmlns:a16="http://schemas.microsoft.com/office/drawing/2014/main" id="{FD166064-B71E-4308-895D-64EC847C8599}"/>
              </a:ext>
            </a:extLst>
          </p:cNvPr>
          <p:cNvSpPr/>
          <p:nvPr/>
        </p:nvSpPr>
        <p:spPr>
          <a:xfrm>
            <a:off x="5828220" y="3046912"/>
            <a:ext cx="535560" cy="535558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  <p:sp>
        <p:nvSpPr>
          <p:cNvPr id="49" name="자유형: 도형 48">
            <a:extLst>
              <a:ext uri="{FF2B5EF4-FFF2-40B4-BE49-F238E27FC236}">
                <a16:creationId xmlns:a16="http://schemas.microsoft.com/office/drawing/2014/main" id="{0E907747-6E3C-4E0A-B724-53B5F421069F}"/>
              </a:ext>
            </a:extLst>
          </p:cNvPr>
          <p:cNvSpPr/>
          <p:nvPr/>
        </p:nvSpPr>
        <p:spPr>
          <a:xfrm>
            <a:off x="9369090" y="3020901"/>
            <a:ext cx="487262" cy="587580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30808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C38ADD1-AA3D-4DAF-B815-B60622B24674}"/>
              </a:ext>
            </a:extLst>
          </p:cNvPr>
          <p:cNvSpPr txBox="1"/>
          <p:nvPr/>
        </p:nvSpPr>
        <p:spPr>
          <a:xfrm>
            <a:off x="1814482" y="4627940"/>
            <a:ext cx="2427318" cy="160043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A49DFFD2-7812-4E7E-B38C-683DD63AD4C4}"/>
              </a:ext>
            </a:extLst>
          </p:cNvPr>
          <p:cNvSpPr/>
          <p:nvPr/>
        </p:nvSpPr>
        <p:spPr>
          <a:xfrm>
            <a:off x="1814482" y="4057252"/>
            <a:ext cx="242732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99D18D-AB66-4D24-AFE2-38CC21E652E9}"/>
              </a:ext>
            </a:extLst>
          </p:cNvPr>
          <p:cNvSpPr txBox="1"/>
          <p:nvPr/>
        </p:nvSpPr>
        <p:spPr>
          <a:xfrm>
            <a:off x="4882341" y="4627940"/>
            <a:ext cx="2427318" cy="160043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4124B2C-C82A-420D-9454-1177DDF29474}"/>
              </a:ext>
            </a:extLst>
          </p:cNvPr>
          <p:cNvSpPr/>
          <p:nvPr/>
        </p:nvSpPr>
        <p:spPr>
          <a:xfrm>
            <a:off x="4882341" y="4057252"/>
            <a:ext cx="242732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A353EF-8625-44D8-8969-21A1D3FDFE4B}"/>
              </a:ext>
            </a:extLst>
          </p:cNvPr>
          <p:cNvSpPr txBox="1"/>
          <p:nvPr/>
        </p:nvSpPr>
        <p:spPr>
          <a:xfrm>
            <a:off x="7948348" y="4627940"/>
            <a:ext cx="2427318" cy="160043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17ACD37-0C24-461B-B4BE-6EBB6B02D3E4}"/>
              </a:ext>
            </a:extLst>
          </p:cNvPr>
          <p:cNvSpPr/>
          <p:nvPr/>
        </p:nvSpPr>
        <p:spPr>
          <a:xfrm>
            <a:off x="7948348" y="4057251"/>
            <a:ext cx="2427320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FCBE8097-01AE-4D9C-A198-2F31239865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91921" y="2081689"/>
            <a:ext cx="2072442" cy="1734614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87C12800-E33A-488A-918C-D53A919F55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67429" y="2055702"/>
            <a:ext cx="2657144" cy="1786588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E54461F1-2D40-4493-8BE9-29C2160CD7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28338" y="1997233"/>
            <a:ext cx="2267340" cy="1903526"/>
          </a:xfrm>
          <a:prstGeom prst="rect">
            <a:avLst/>
          </a:prstGeom>
        </p:spPr>
      </p:pic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D730C862-1596-4894-95AA-3BDC4B123F1E}"/>
              </a:ext>
            </a:extLst>
          </p:cNvPr>
          <p:cNvSpPr/>
          <p:nvPr/>
        </p:nvSpPr>
        <p:spPr>
          <a:xfrm>
            <a:off x="800100" y="660400"/>
            <a:ext cx="10591800" cy="622300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Subject Title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이등변 삼각형 13">
            <a:extLst>
              <a:ext uri="{FF2B5EF4-FFF2-40B4-BE49-F238E27FC236}">
                <a16:creationId xmlns:a16="http://schemas.microsoft.com/office/drawing/2014/main" id="{7634E527-0FDB-4ACD-8677-7BF0CD2062E5}"/>
              </a:ext>
            </a:extLst>
          </p:cNvPr>
          <p:cNvSpPr/>
          <p:nvPr/>
        </p:nvSpPr>
        <p:spPr>
          <a:xfrm rot="10800000">
            <a:off x="10891832" y="875769"/>
            <a:ext cx="218465" cy="1883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500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F11AF521-3F3C-4E9F-AB4D-4B0C5BB7043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DD556A3-ECC5-41A4-AE30-D366FB58AF2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B6DBDCCC-11C8-4D27-B317-7F569FA8A814}"/>
              </a:ext>
            </a:extLst>
          </p:cNvPr>
          <p:cNvSpPr/>
          <p:nvPr/>
        </p:nvSpPr>
        <p:spPr>
          <a:xfrm>
            <a:off x="1195287" y="1309100"/>
            <a:ext cx="4684066" cy="649188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txBody>
          <a:bodyPr wrap="square" lIns="252000" rIns="252000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Make Your Title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이등변 삼각형 12">
            <a:extLst>
              <a:ext uri="{FF2B5EF4-FFF2-40B4-BE49-F238E27FC236}">
                <a16:creationId xmlns:a16="http://schemas.microsoft.com/office/drawing/2014/main" id="{0A0FA583-9443-4707-B5AB-91B474B06D7D}"/>
              </a:ext>
            </a:extLst>
          </p:cNvPr>
          <p:cNvSpPr/>
          <p:nvPr/>
        </p:nvSpPr>
        <p:spPr>
          <a:xfrm rot="10800000">
            <a:off x="5329730" y="1582807"/>
            <a:ext cx="218465" cy="1883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9DE46A8-B4C3-4A46-ADEF-FBF20D60DE64}"/>
              </a:ext>
            </a:extLst>
          </p:cNvPr>
          <p:cNvSpPr txBox="1"/>
          <p:nvPr/>
        </p:nvSpPr>
        <p:spPr>
          <a:xfrm>
            <a:off x="1296887" y="2514828"/>
            <a:ext cx="42826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682389-1529-4D19-898D-6AABBB315696}"/>
              </a:ext>
            </a:extLst>
          </p:cNvPr>
          <p:cNvSpPr txBox="1"/>
          <p:nvPr/>
        </p:nvSpPr>
        <p:spPr>
          <a:xfrm>
            <a:off x="1296888" y="2979607"/>
            <a:ext cx="42826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incididunt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labore</a:t>
            </a:r>
            <a:r>
              <a:rPr lang="en-US" altLang="ko-KR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27CD32F-F766-45C9-9A86-3627782116B8}"/>
              </a:ext>
            </a:extLst>
          </p:cNvPr>
          <p:cNvSpPr txBox="1"/>
          <p:nvPr/>
        </p:nvSpPr>
        <p:spPr>
          <a:xfrm>
            <a:off x="1296887" y="4067024"/>
            <a:ext cx="42826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b="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altLang="ko-KR" b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b="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altLang="ko-KR" b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b="0" dirty="0" err="1">
                <a:solidFill>
                  <a:schemeClr val="bg1"/>
                </a:solidFill>
                <a:latin typeface="+mj-lt"/>
              </a:rPr>
              <a:t>elit</a:t>
            </a:r>
            <a:endParaRPr lang="en-US" altLang="ko-KR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08A6402-4E85-455C-A165-C4C6C926DBB5}"/>
              </a:ext>
            </a:extLst>
          </p:cNvPr>
          <p:cNvSpPr txBox="1"/>
          <p:nvPr/>
        </p:nvSpPr>
        <p:spPr>
          <a:xfrm>
            <a:off x="1296888" y="4531803"/>
            <a:ext cx="42826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Ut </a:t>
            </a:r>
            <a:r>
              <a:rPr lang="en-US" altLang="ko-KR" dirty="0" err="1">
                <a:solidFill>
                  <a:schemeClr val="bg1"/>
                </a:solidFill>
              </a:rPr>
              <a:t>enim</a:t>
            </a:r>
            <a:r>
              <a:rPr lang="en-US" altLang="ko-KR" dirty="0">
                <a:solidFill>
                  <a:schemeClr val="bg1"/>
                </a:solidFill>
              </a:rPr>
              <a:t> ad minim </a:t>
            </a:r>
            <a:r>
              <a:rPr lang="en-US" altLang="ko-KR" dirty="0" err="1">
                <a:solidFill>
                  <a:schemeClr val="bg1"/>
                </a:solidFill>
              </a:rPr>
              <a:t>veniam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quis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nostrud</a:t>
            </a:r>
            <a:r>
              <a:rPr lang="en-US" altLang="ko-KR" dirty="0">
                <a:solidFill>
                  <a:schemeClr val="bg1"/>
                </a:solidFill>
              </a:rPr>
              <a:t> exercitation </a:t>
            </a:r>
            <a:r>
              <a:rPr lang="en-US" altLang="ko-KR" dirty="0" err="1">
                <a:solidFill>
                  <a:schemeClr val="bg1"/>
                </a:solidFill>
              </a:rPr>
              <a:t>ullamco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laboris</a:t>
            </a:r>
            <a:r>
              <a:rPr lang="en-US" altLang="ko-KR" dirty="0">
                <a:solidFill>
                  <a:schemeClr val="bg1"/>
                </a:solidFill>
              </a:rPr>
              <a:t> nisi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aliquip</a:t>
            </a:r>
            <a:r>
              <a:rPr lang="en-US" altLang="ko-KR" dirty="0">
                <a:solidFill>
                  <a:schemeClr val="bg1"/>
                </a:solidFill>
              </a:rPr>
              <a:t> ex </a:t>
            </a:r>
            <a:r>
              <a:rPr lang="en-US" altLang="ko-KR" dirty="0" err="1">
                <a:solidFill>
                  <a:schemeClr val="bg1"/>
                </a:solidFill>
              </a:rPr>
              <a:t>ea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commodo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consequat</a:t>
            </a:r>
            <a:endParaRPr lang="en-US" altLang="ko-K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242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450BCAE8-05EB-424C-A818-C23606AC328E}"/>
              </a:ext>
            </a:extLst>
          </p:cNvPr>
          <p:cNvSpPr/>
          <p:nvPr/>
        </p:nvSpPr>
        <p:spPr>
          <a:xfrm>
            <a:off x="800100" y="660400"/>
            <a:ext cx="10591800" cy="622300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Make Your Title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이등변 삼각형 15">
            <a:extLst>
              <a:ext uri="{FF2B5EF4-FFF2-40B4-BE49-F238E27FC236}">
                <a16:creationId xmlns:a16="http://schemas.microsoft.com/office/drawing/2014/main" id="{4E61CBCC-6BE7-4264-8F9A-15B5AA2906AA}"/>
              </a:ext>
            </a:extLst>
          </p:cNvPr>
          <p:cNvSpPr/>
          <p:nvPr/>
        </p:nvSpPr>
        <p:spPr>
          <a:xfrm rot="10800000">
            <a:off x="10891832" y="875769"/>
            <a:ext cx="218465" cy="1883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B651D9E3-CD27-4729-9E1F-097BA1242E26}"/>
              </a:ext>
            </a:extLst>
          </p:cNvPr>
          <p:cNvSpPr/>
          <p:nvPr/>
        </p:nvSpPr>
        <p:spPr>
          <a:xfrm>
            <a:off x="6383813" y="4420656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1CD2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 dirty="0">
              <a:solidFill>
                <a:schemeClr val="lt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25E11B4-AC66-4225-B21B-D4D3DF482CB2}"/>
              </a:ext>
            </a:extLst>
          </p:cNvPr>
          <p:cNvSpPr txBox="1"/>
          <p:nvPr/>
        </p:nvSpPr>
        <p:spPr>
          <a:xfrm>
            <a:off x="2096060" y="2705267"/>
            <a:ext cx="3714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altLang="ko-KR" dirty="0">
                <a:solidFill>
                  <a:schemeClr val="bg1"/>
                </a:solidFill>
                <a:latin typeface="+mj-lt"/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6D9D845-1204-4DB1-BA3B-96808A01D904}"/>
              </a:ext>
            </a:extLst>
          </p:cNvPr>
          <p:cNvSpPr txBox="1"/>
          <p:nvPr/>
        </p:nvSpPr>
        <p:spPr>
          <a:xfrm>
            <a:off x="2130696" y="3139015"/>
            <a:ext cx="3684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5D48EF9-212E-4533-9BE9-5C5C0B20378A}"/>
              </a:ext>
            </a:extLst>
          </p:cNvPr>
          <p:cNvSpPr txBox="1"/>
          <p:nvPr/>
        </p:nvSpPr>
        <p:spPr>
          <a:xfrm>
            <a:off x="7000190" y="2705267"/>
            <a:ext cx="3714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altLang="ko-KR" dirty="0">
                <a:solidFill>
                  <a:schemeClr val="bg1"/>
                </a:solidFill>
                <a:latin typeface="+mj-lt"/>
              </a:rPr>
              <a:t>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CA2AC45-9027-4877-A092-F045529BDC54}"/>
              </a:ext>
            </a:extLst>
          </p:cNvPr>
          <p:cNvSpPr txBox="1"/>
          <p:nvPr/>
        </p:nvSpPr>
        <p:spPr>
          <a:xfrm>
            <a:off x="7034826" y="3139015"/>
            <a:ext cx="3684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330A6A-D4DC-4CF3-9BDC-E253F3136815}"/>
              </a:ext>
            </a:extLst>
          </p:cNvPr>
          <p:cNvSpPr txBox="1"/>
          <p:nvPr/>
        </p:nvSpPr>
        <p:spPr>
          <a:xfrm>
            <a:off x="2096060" y="4374975"/>
            <a:ext cx="3714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altLang="ko-KR" dirty="0">
                <a:solidFill>
                  <a:schemeClr val="bg1"/>
                </a:solidFill>
                <a:latin typeface="+mj-lt"/>
              </a:rPr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D03147D-F749-49D7-9C9C-39BF2F01D556}"/>
              </a:ext>
            </a:extLst>
          </p:cNvPr>
          <p:cNvSpPr txBox="1"/>
          <p:nvPr/>
        </p:nvSpPr>
        <p:spPr>
          <a:xfrm>
            <a:off x="2130696" y="4808723"/>
            <a:ext cx="3684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B31B80B-2D34-4D40-BD83-12A4E00F1E4A}"/>
              </a:ext>
            </a:extLst>
          </p:cNvPr>
          <p:cNvSpPr txBox="1"/>
          <p:nvPr/>
        </p:nvSpPr>
        <p:spPr>
          <a:xfrm>
            <a:off x="7000190" y="4374975"/>
            <a:ext cx="3714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altLang="ko-KR" dirty="0">
                <a:solidFill>
                  <a:schemeClr val="bg1"/>
                </a:solidFill>
                <a:latin typeface="+mj-lt"/>
              </a:rPr>
              <a:t>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BEA15A8-BDA1-474D-87BD-A00F4E964136}"/>
              </a:ext>
            </a:extLst>
          </p:cNvPr>
          <p:cNvSpPr txBox="1"/>
          <p:nvPr/>
        </p:nvSpPr>
        <p:spPr>
          <a:xfrm>
            <a:off x="7034826" y="4808723"/>
            <a:ext cx="3684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26" name="그래픽 2">
            <a:extLst>
              <a:ext uri="{FF2B5EF4-FFF2-40B4-BE49-F238E27FC236}">
                <a16:creationId xmlns:a16="http://schemas.microsoft.com/office/drawing/2014/main" id="{201EBEB7-2ED8-4F68-BFBE-3CFBD4BBCC98}"/>
              </a:ext>
            </a:extLst>
          </p:cNvPr>
          <p:cNvSpPr/>
          <p:nvPr/>
        </p:nvSpPr>
        <p:spPr>
          <a:xfrm>
            <a:off x="1472447" y="2744016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/>
          </a:p>
        </p:txBody>
      </p:sp>
      <p:sp>
        <p:nvSpPr>
          <p:cNvPr id="27" name="그래픽 8">
            <a:extLst>
              <a:ext uri="{FF2B5EF4-FFF2-40B4-BE49-F238E27FC236}">
                <a16:creationId xmlns:a16="http://schemas.microsoft.com/office/drawing/2014/main" id="{E728D79A-5DDF-4D9B-8840-A3C6CF30382F}"/>
              </a:ext>
            </a:extLst>
          </p:cNvPr>
          <p:cNvSpPr/>
          <p:nvPr/>
        </p:nvSpPr>
        <p:spPr>
          <a:xfrm>
            <a:off x="1472447" y="4413724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/>
          </a:p>
        </p:txBody>
      </p:sp>
      <p:sp>
        <p:nvSpPr>
          <p:cNvPr id="28" name="그래픽 5">
            <a:extLst>
              <a:ext uri="{FF2B5EF4-FFF2-40B4-BE49-F238E27FC236}">
                <a16:creationId xmlns:a16="http://schemas.microsoft.com/office/drawing/2014/main" id="{66A2FFA6-5783-4CFD-9632-926ADAF44E06}"/>
              </a:ext>
            </a:extLst>
          </p:cNvPr>
          <p:cNvSpPr/>
          <p:nvPr/>
        </p:nvSpPr>
        <p:spPr>
          <a:xfrm>
            <a:off x="6376577" y="2744016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24122544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E28BABB1-FD22-4DA8-9099-171FE5C5B4E8}"/>
              </a:ext>
            </a:extLst>
          </p:cNvPr>
          <p:cNvSpPr/>
          <p:nvPr/>
        </p:nvSpPr>
        <p:spPr>
          <a:xfrm>
            <a:off x="800100" y="660400"/>
            <a:ext cx="10591800" cy="622300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Slide Title Here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이등변 삼각형 6">
            <a:extLst>
              <a:ext uri="{FF2B5EF4-FFF2-40B4-BE49-F238E27FC236}">
                <a16:creationId xmlns:a16="http://schemas.microsoft.com/office/drawing/2014/main" id="{BB278D45-0471-457B-9341-90D3AE9F9497}"/>
              </a:ext>
            </a:extLst>
          </p:cNvPr>
          <p:cNvSpPr/>
          <p:nvPr/>
        </p:nvSpPr>
        <p:spPr>
          <a:xfrm rot="10800000">
            <a:off x="10891832" y="875769"/>
            <a:ext cx="218465" cy="1883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0" name="원형: 비어 있음 9">
            <a:extLst>
              <a:ext uri="{FF2B5EF4-FFF2-40B4-BE49-F238E27FC236}">
                <a16:creationId xmlns:a16="http://schemas.microsoft.com/office/drawing/2014/main" id="{8C6DA221-4DAD-4FEF-B902-E6DCE907A46E}"/>
              </a:ext>
            </a:extLst>
          </p:cNvPr>
          <p:cNvSpPr/>
          <p:nvPr/>
        </p:nvSpPr>
        <p:spPr>
          <a:xfrm>
            <a:off x="1242098" y="2730500"/>
            <a:ext cx="1958302" cy="1958302"/>
          </a:xfrm>
          <a:prstGeom prst="donut">
            <a:avLst>
              <a:gd name="adj" fmla="val 17214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11" name="막힌 원호 10">
            <a:extLst>
              <a:ext uri="{FF2B5EF4-FFF2-40B4-BE49-F238E27FC236}">
                <a16:creationId xmlns:a16="http://schemas.microsoft.com/office/drawing/2014/main" id="{4D7D5DAF-20A2-4684-A037-EDB7D6C4FFC2}"/>
              </a:ext>
            </a:extLst>
          </p:cNvPr>
          <p:cNvSpPr/>
          <p:nvPr/>
        </p:nvSpPr>
        <p:spPr>
          <a:xfrm>
            <a:off x="1242098" y="2730500"/>
            <a:ext cx="1958302" cy="1958302"/>
          </a:xfrm>
          <a:prstGeom prst="blockArc">
            <a:avLst>
              <a:gd name="adj1" fmla="val 5401345"/>
              <a:gd name="adj2" fmla="val 12708"/>
              <a:gd name="adj3" fmla="val 17096"/>
            </a:avLst>
          </a:prstGeom>
          <a:solidFill>
            <a:srgbClr val="1CD2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5B822B5F-98D1-4EF1-A460-F4752AC920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89467" y="3399752"/>
            <a:ext cx="263821" cy="584775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6873707C-CFDE-48E2-89EE-38569DD630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3151" y="3399752"/>
            <a:ext cx="226852" cy="584775"/>
          </a:xfrm>
          <a:prstGeom prst="rect">
            <a:avLst/>
          </a:prstGeom>
        </p:spPr>
      </p:pic>
      <p:sp>
        <p:nvSpPr>
          <p:cNvPr id="14" name="원형: 비어 있음 13">
            <a:extLst>
              <a:ext uri="{FF2B5EF4-FFF2-40B4-BE49-F238E27FC236}">
                <a16:creationId xmlns:a16="http://schemas.microsoft.com/office/drawing/2014/main" id="{E9E0F307-B254-4CF2-87E3-D1D646E2C723}"/>
              </a:ext>
            </a:extLst>
          </p:cNvPr>
          <p:cNvSpPr/>
          <p:nvPr/>
        </p:nvSpPr>
        <p:spPr>
          <a:xfrm>
            <a:off x="3477298" y="2730500"/>
            <a:ext cx="1958302" cy="1958302"/>
          </a:xfrm>
          <a:prstGeom prst="donut">
            <a:avLst>
              <a:gd name="adj" fmla="val 17214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15" name="막힌 원호 14">
            <a:extLst>
              <a:ext uri="{FF2B5EF4-FFF2-40B4-BE49-F238E27FC236}">
                <a16:creationId xmlns:a16="http://schemas.microsoft.com/office/drawing/2014/main" id="{573293D5-5940-449D-9589-B6E0DB829ADB}"/>
              </a:ext>
            </a:extLst>
          </p:cNvPr>
          <p:cNvSpPr/>
          <p:nvPr/>
        </p:nvSpPr>
        <p:spPr>
          <a:xfrm rot="5400000">
            <a:off x="3477298" y="2730500"/>
            <a:ext cx="1958302" cy="1958302"/>
          </a:xfrm>
          <a:prstGeom prst="blockArc">
            <a:avLst>
              <a:gd name="adj1" fmla="val 16209380"/>
              <a:gd name="adj2" fmla="val 12708"/>
              <a:gd name="adj3" fmla="val 17096"/>
            </a:avLst>
          </a:prstGeom>
          <a:solidFill>
            <a:srgbClr val="1CD2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4BA9CAB-3F94-4AD0-A511-0E3A764C1BF1}"/>
              </a:ext>
            </a:extLst>
          </p:cNvPr>
          <p:cNvSpPr txBox="1"/>
          <p:nvPr/>
        </p:nvSpPr>
        <p:spPr>
          <a:xfrm>
            <a:off x="1242098" y="5354638"/>
            <a:ext cx="1958302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Female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ACAEC205-F247-4132-AFA2-2EBF04F8113F}"/>
              </a:ext>
            </a:extLst>
          </p:cNvPr>
          <p:cNvSpPr/>
          <p:nvPr/>
        </p:nvSpPr>
        <p:spPr>
          <a:xfrm>
            <a:off x="1242098" y="4851400"/>
            <a:ext cx="1958302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i="1" dirty="0">
                <a:solidFill>
                  <a:schemeClr val="bg1"/>
                </a:solidFill>
                <a:latin typeface="+mj-lt"/>
              </a:rPr>
              <a:t>75%</a:t>
            </a:r>
            <a:endParaRPr lang="ko-KR" altLang="en-US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468545F-DB53-41F7-BDB9-BEA27B178961}"/>
              </a:ext>
            </a:extLst>
          </p:cNvPr>
          <p:cNvSpPr txBox="1"/>
          <p:nvPr/>
        </p:nvSpPr>
        <p:spPr>
          <a:xfrm>
            <a:off x="3477298" y="5354638"/>
            <a:ext cx="1958302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Male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D1032A8F-9DA0-49E9-8413-8BD180307C33}"/>
              </a:ext>
            </a:extLst>
          </p:cNvPr>
          <p:cNvSpPr/>
          <p:nvPr/>
        </p:nvSpPr>
        <p:spPr>
          <a:xfrm>
            <a:off x="3477298" y="4851400"/>
            <a:ext cx="1958302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i="1" dirty="0">
                <a:solidFill>
                  <a:schemeClr val="bg1"/>
                </a:solidFill>
                <a:latin typeface="+mj-lt"/>
              </a:rPr>
              <a:t>25%</a:t>
            </a:r>
            <a:endParaRPr lang="ko-KR" altLang="en-US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1852E5C8-649F-4CD2-8188-31D9CA5653F4}"/>
              </a:ext>
            </a:extLst>
          </p:cNvPr>
          <p:cNvSpPr/>
          <p:nvPr/>
        </p:nvSpPr>
        <p:spPr>
          <a:xfrm>
            <a:off x="2221248" y="2068101"/>
            <a:ext cx="2236451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Gender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59032277-C97F-4C98-9F54-F2CB3897146A}"/>
              </a:ext>
            </a:extLst>
          </p:cNvPr>
          <p:cNvSpPr/>
          <p:nvPr/>
        </p:nvSpPr>
        <p:spPr>
          <a:xfrm>
            <a:off x="6756402" y="2730500"/>
            <a:ext cx="4193500" cy="311150"/>
          </a:xfrm>
          <a:prstGeom prst="roundRect">
            <a:avLst>
              <a:gd name="adj" fmla="val 50000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3DD58CCE-D01B-43A9-B8CC-3CF84E5C40D9}"/>
              </a:ext>
            </a:extLst>
          </p:cNvPr>
          <p:cNvSpPr/>
          <p:nvPr/>
        </p:nvSpPr>
        <p:spPr>
          <a:xfrm>
            <a:off x="6756402" y="2730500"/>
            <a:ext cx="2284831" cy="311150"/>
          </a:xfrm>
          <a:prstGeom prst="roundRect">
            <a:avLst>
              <a:gd name="adj" fmla="val 50000"/>
            </a:avLst>
          </a:prstGeom>
          <a:solidFill>
            <a:srgbClr val="1CD2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15-25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680CB70C-886B-4718-9875-583DDEA4C827}"/>
              </a:ext>
            </a:extLst>
          </p:cNvPr>
          <p:cNvSpPr/>
          <p:nvPr/>
        </p:nvSpPr>
        <p:spPr>
          <a:xfrm>
            <a:off x="6756402" y="3306892"/>
            <a:ext cx="4193500" cy="311150"/>
          </a:xfrm>
          <a:prstGeom prst="roundRect">
            <a:avLst>
              <a:gd name="adj" fmla="val 50000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91C1D42A-ED0F-4407-B117-1DB91EE416F4}"/>
              </a:ext>
            </a:extLst>
          </p:cNvPr>
          <p:cNvSpPr/>
          <p:nvPr/>
        </p:nvSpPr>
        <p:spPr>
          <a:xfrm>
            <a:off x="6756402" y="3306892"/>
            <a:ext cx="3346124" cy="311150"/>
          </a:xfrm>
          <a:prstGeom prst="roundRect">
            <a:avLst>
              <a:gd name="adj" fmla="val 50000"/>
            </a:avLst>
          </a:prstGeom>
          <a:solidFill>
            <a:srgbClr val="1CD2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26-35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B0F87EBF-9098-4163-8976-25FE5ADC1169}"/>
              </a:ext>
            </a:extLst>
          </p:cNvPr>
          <p:cNvSpPr/>
          <p:nvPr/>
        </p:nvSpPr>
        <p:spPr>
          <a:xfrm>
            <a:off x="6756402" y="3883284"/>
            <a:ext cx="4193500" cy="311150"/>
          </a:xfrm>
          <a:prstGeom prst="roundRect">
            <a:avLst>
              <a:gd name="adj" fmla="val 50000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839DA17D-A617-45AF-887C-B6F259E0F5C8}"/>
              </a:ext>
            </a:extLst>
          </p:cNvPr>
          <p:cNvSpPr/>
          <p:nvPr/>
        </p:nvSpPr>
        <p:spPr>
          <a:xfrm>
            <a:off x="6756402" y="3883284"/>
            <a:ext cx="2768598" cy="311150"/>
          </a:xfrm>
          <a:prstGeom prst="roundRect">
            <a:avLst>
              <a:gd name="adj" fmla="val 50000"/>
            </a:avLst>
          </a:prstGeom>
          <a:solidFill>
            <a:srgbClr val="1CD2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36-45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DFB82C74-7A3F-4A7A-B791-81492345DC86}"/>
              </a:ext>
            </a:extLst>
          </p:cNvPr>
          <p:cNvSpPr/>
          <p:nvPr/>
        </p:nvSpPr>
        <p:spPr>
          <a:xfrm>
            <a:off x="6756402" y="4459676"/>
            <a:ext cx="4193500" cy="311150"/>
          </a:xfrm>
          <a:prstGeom prst="roundRect">
            <a:avLst>
              <a:gd name="adj" fmla="val 50000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985E91E6-70D1-45E5-B25D-5038E989AFCE}"/>
              </a:ext>
            </a:extLst>
          </p:cNvPr>
          <p:cNvSpPr/>
          <p:nvPr/>
        </p:nvSpPr>
        <p:spPr>
          <a:xfrm>
            <a:off x="6756402" y="4459676"/>
            <a:ext cx="1311273" cy="311150"/>
          </a:xfrm>
          <a:prstGeom prst="roundRect">
            <a:avLst>
              <a:gd name="adj" fmla="val 50000"/>
            </a:avLst>
          </a:prstGeom>
          <a:solidFill>
            <a:srgbClr val="1CD2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46-55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BE70ECD7-2B23-4373-BA3E-A28C5E535C1D}"/>
              </a:ext>
            </a:extLst>
          </p:cNvPr>
          <p:cNvSpPr/>
          <p:nvPr/>
        </p:nvSpPr>
        <p:spPr>
          <a:xfrm>
            <a:off x="6756402" y="5036066"/>
            <a:ext cx="4193500" cy="311150"/>
          </a:xfrm>
          <a:prstGeom prst="roundRect">
            <a:avLst>
              <a:gd name="adj" fmla="val 50000"/>
            </a:avLst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BD4FA703-F988-48A4-900A-3958084086AD}"/>
              </a:ext>
            </a:extLst>
          </p:cNvPr>
          <p:cNvSpPr/>
          <p:nvPr/>
        </p:nvSpPr>
        <p:spPr>
          <a:xfrm>
            <a:off x="6756403" y="5036066"/>
            <a:ext cx="1673222" cy="311150"/>
          </a:xfrm>
          <a:prstGeom prst="roundRect">
            <a:avLst>
              <a:gd name="adj" fmla="val 50000"/>
            </a:avLst>
          </a:prstGeom>
          <a:solidFill>
            <a:srgbClr val="1CD2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56-65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175F7D90-6D67-4D64-8D8E-A34F7CA2FB5A}"/>
              </a:ext>
            </a:extLst>
          </p:cNvPr>
          <p:cNvSpPr/>
          <p:nvPr/>
        </p:nvSpPr>
        <p:spPr>
          <a:xfrm>
            <a:off x="7734301" y="2068101"/>
            <a:ext cx="2236451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Age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38" name="직선 연결선 37">
            <a:extLst>
              <a:ext uri="{FF2B5EF4-FFF2-40B4-BE49-F238E27FC236}">
                <a16:creationId xmlns:a16="http://schemas.microsoft.com/office/drawing/2014/main" id="{BF390D71-351B-4E1D-830C-7432D86EAC31}"/>
              </a:ext>
            </a:extLst>
          </p:cNvPr>
          <p:cNvCxnSpPr>
            <a:cxnSpLocks/>
          </p:cNvCxnSpPr>
          <p:nvPr/>
        </p:nvCxnSpPr>
        <p:spPr>
          <a:xfrm>
            <a:off x="6096000" y="2656802"/>
            <a:ext cx="0" cy="2828925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4877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자유형: 도형 1">
            <a:extLst>
              <a:ext uri="{FF2B5EF4-FFF2-40B4-BE49-F238E27FC236}">
                <a16:creationId xmlns:a16="http://schemas.microsoft.com/office/drawing/2014/main" id="{D9945902-3228-4450-83EF-9E4236866BFA}"/>
              </a:ext>
            </a:extLst>
          </p:cNvPr>
          <p:cNvSpPr/>
          <p:nvPr/>
        </p:nvSpPr>
        <p:spPr>
          <a:xfrm>
            <a:off x="792609" y="1954440"/>
            <a:ext cx="3429000" cy="3974997"/>
          </a:xfrm>
          <a:custGeom>
            <a:avLst/>
            <a:gdLst>
              <a:gd name="connsiteX0" fmla="*/ 0 w 3429000"/>
              <a:gd name="connsiteY0" fmla="*/ 0 h 3974997"/>
              <a:gd name="connsiteX1" fmla="*/ 3429000 w 3429000"/>
              <a:gd name="connsiteY1" fmla="*/ 0 h 3974997"/>
              <a:gd name="connsiteX2" fmla="*/ 3429000 w 3429000"/>
              <a:gd name="connsiteY2" fmla="*/ 3821755 h 3974997"/>
              <a:gd name="connsiteX3" fmla="*/ 3275758 w 3429000"/>
              <a:gd name="connsiteY3" fmla="*/ 3974997 h 3974997"/>
              <a:gd name="connsiteX4" fmla="*/ 153242 w 3429000"/>
              <a:gd name="connsiteY4" fmla="*/ 3974997 h 3974997"/>
              <a:gd name="connsiteX5" fmla="*/ 0 w 3429000"/>
              <a:gd name="connsiteY5" fmla="*/ 3821755 h 3974997"/>
              <a:gd name="connsiteX6" fmla="*/ 0 w 3429000"/>
              <a:gd name="connsiteY6" fmla="*/ 0 h 3974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29000" h="3974997">
                <a:moveTo>
                  <a:pt x="0" y="0"/>
                </a:moveTo>
                <a:lnTo>
                  <a:pt x="3429000" y="0"/>
                </a:lnTo>
                <a:lnTo>
                  <a:pt x="3429000" y="3821755"/>
                </a:lnTo>
                <a:cubicBezTo>
                  <a:pt x="3429000" y="3906388"/>
                  <a:pt x="3360391" y="3974997"/>
                  <a:pt x="3275758" y="3974997"/>
                </a:cubicBezTo>
                <a:lnTo>
                  <a:pt x="153242" y="3974997"/>
                </a:lnTo>
                <a:cubicBezTo>
                  <a:pt x="68609" y="3974997"/>
                  <a:pt x="0" y="3906388"/>
                  <a:pt x="0" y="3821755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63500" dist="38100" dir="27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78544CE4-A209-477B-8A82-C5DF96157FC6}"/>
              </a:ext>
            </a:extLst>
          </p:cNvPr>
          <p:cNvSpPr/>
          <p:nvPr/>
        </p:nvSpPr>
        <p:spPr>
          <a:xfrm>
            <a:off x="792609" y="1259115"/>
            <a:ext cx="3429000" cy="628650"/>
          </a:xfrm>
          <a:custGeom>
            <a:avLst/>
            <a:gdLst>
              <a:gd name="connsiteX0" fmla="*/ 153242 w 3429000"/>
              <a:gd name="connsiteY0" fmla="*/ 0 h 628650"/>
              <a:gd name="connsiteX1" fmla="*/ 3275758 w 3429000"/>
              <a:gd name="connsiteY1" fmla="*/ 0 h 628650"/>
              <a:gd name="connsiteX2" fmla="*/ 3429000 w 3429000"/>
              <a:gd name="connsiteY2" fmla="*/ 153242 h 628650"/>
              <a:gd name="connsiteX3" fmla="*/ 3429000 w 3429000"/>
              <a:gd name="connsiteY3" fmla="*/ 628650 h 628650"/>
              <a:gd name="connsiteX4" fmla="*/ 0 w 3429000"/>
              <a:gd name="connsiteY4" fmla="*/ 628650 h 628650"/>
              <a:gd name="connsiteX5" fmla="*/ 0 w 3429000"/>
              <a:gd name="connsiteY5" fmla="*/ 153242 h 628650"/>
              <a:gd name="connsiteX6" fmla="*/ 153242 w 3429000"/>
              <a:gd name="connsiteY6" fmla="*/ 0 h 62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29000" h="628650">
                <a:moveTo>
                  <a:pt x="153242" y="0"/>
                </a:moveTo>
                <a:lnTo>
                  <a:pt x="3275758" y="0"/>
                </a:lnTo>
                <a:cubicBezTo>
                  <a:pt x="3360391" y="0"/>
                  <a:pt x="3429000" y="68609"/>
                  <a:pt x="3429000" y="153242"/>
                </a:cubicBezTo>
                <a:lnTo>
                  <a:pt x="3429000" y="628650"/>
                </a:lnTo>
                <a:lnTo>
                  <a:pt x="0" y="628650"/>
                </a:lnTo>
                <a:lnTo>
                  <a:pt x="0" y="153242"/>
                </a:lnTo>
                <a:cubicBezTo>
                  <a:pt x="0" y="68609"/>
                  <a:pt x="68609" y="0"/>
                  <a:pt x="15324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36000" rIns="72000" bIns="36000" rtlCol="0" anchor="ctr"/>
          <a:lstStyle/>
          <a:p>
            <a:r>
              <a:rPr lang="en-US" altLang="ko-KR" sz="1600" dirty="0">
                <a:solidFill>
                  <a:srgbClr val="111065"/>
                </a:solidFill>
                <a:latin typeface="+mj-lt"/>
              </a:rPr>
              <a:t>Current Month Revenue</a:t>
            </a:r>
            <a:endParaRPr lang="ko-KR" altLang="en-US" sz="1600" dirty="0">
              <a:solidFill>
                <a:srgbClr val="111065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0DCE16-973E-4646-93CC-729E0C6F93D7}"/>
              </a:ext>
            </a:extLst>
          </p:cNvPr>
          <p:cNvSpPr txBox="1"/>
          <p:nvPr/>
        </p:nvSpPr>
        <p:spPr>
          <a:xfrm>
            <a:off x="792610" y="3484738"/>
            <a:ext cx="3429000" cy="338554"/>
          </a:xfrm>
          <a:prstGeom prst="rect">
            <a:avLst/>
          </a:prstGeom>
          <a:noFill/>
        </p:spPr>
        <p:txBody>
          <a:bodyPr wrap="square" lIns="288000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111065"/>
                </a:solidFill>
              </a:rPr>
              <a:t>5% higher than last month</a:t>
            </a:r>
            <a:endParaRPr lang="ko-KR" altLang="en-US" sz="1600" dirty="0">
              <a:solidFill>
                <a:srgbClr val="111065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53AA82B4-4939-41D8-81ED-823FE1535DF9}"/>
              </a:ext>
            </a:extLst>
          </p:cNvPr>
          <p:cNvSpPr/>
          <p:nvPr/>
        </p:nvSpPr>
        <p:spPr>
          <a:xfrm>
            <a:off x="792609" y="2582186"/>
            <a:ext cx="342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111065"/>
                </a:solidFill>
                <a:latin typeface="+mj-lt"/>
              </a:rPr>
              <a:t>$ 13,750</a:t>
            </a:r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3610CBC2-FFB9-4149-98A2-BA868B37E0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47626" y="1486474"/>
            <a:ext cx="262166" cy="215900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B2DABEEE-031E-46A7-A6B3-037E3B42AE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9098" y="3566783"/>
            <a:ext cx="174464" cy="17446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40EB4DB-5E91-4202-8E95-6D89CD65DF04}"/>
              </a:ext>
            </a:extLst>
          </p:cNvPr>
          <p:cNvSpPr txBox="1"/>
          <p:nvPr/>
        </p:nvSpPr>
        <p:spPr>
          <a:xfrm>
            <a:off x="1130971" y="4327928"/>
            <a:ext cx="27522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11106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11065"/>
                </a:solidFill>
              </a:rPr>
              <a:t>amet</a:t>
            </a:r>
            <a:r>
              <a:rPr lang="en-US" altLang="ko-KR" sz="1600" dirty="0">
                <a:solidFill>
                  <a:srgbClr val="111065"/>
                </a:solidFill>
              </a:rPr>
              <a:t>, </a:t>
            </a:r>
            <a:r>
              <a:rPr lang="en-US" altLang="ko-KR" sz="1600" dirty="0" err="1">
                <a:solidFill>
                  <a:srgbClr val="111065"/>
                </a:solidFill>
              </a:rPr>
              <a:t>consectetur</a:t>
            </a:r>
            <a:r>
              <a:rPr lang="en-US" altLang="ko-KR" sz="1600" dirty="0">
                <a:solidFill>
                  <a:srgbClr val="111065"/>
                </a:solidFill>
              </a:rPr>
              <a:t> </a:t>
            </a:r>
            <a:r>
              <a:rPr lang="en-US" altLang="ko-KR" sz="1600" dirty="0" err="1">
                <a:solidFill>
                  <a:srgbClr val="111065"/>
                </a:solidFill>
              </a:rPr>
              <a:t>adipisicing</a:t>
            </a:r>
            <a:r>
              <a:rPr lang="en-US" altLang="ko-KR" sz="1600" dirty="0">
                <a:solidFill>
                  <a:srgbClr val="111065"/>
                </a:solidFill>
              </a:rPr>
              <a:t> </a:t>
            </a:r>
            <a:r>
              <a:rPr lang="en-US" altLang="ko-KR" sz="1600" dirty="0" err="1">
                <a:solidFill>
                  <a:srgbClr val="111065"/>
                </a:solidFill>
              </a:rPr>
              <a:t>elit</a:t>
            </a:r>
            <a:r>
              <a:rPr lang="en-US" altLang="ko-KR" sz="1600" dirty="0">
                <a:solidFill>
                  <a:srgbClr val="111065"/>
                </a:solidFill>
              </a:rPr>
              <a:t>, sed do </a:t>
            </a:r>
            <a:r>
              <a:rPr lang="en-US" altLang="ko-KR" sz="1600" dirty="0" err="1">
                <a:solidFill>
                  <a:srgbClr val="111065"/>
                </a:solidFill>
              </a:rPr>
              <a:t>eiusmod</a:t>
            </a:r>
            <a:r>
              <a:rPr lang="en-US" altLang="ko-KR" sz="1600" dirty="0">
                <a:solidFill>
                  <a:srgbClr val="111065"/>
                </a:solidFill>
              </a:rPr>
              <a:t> </a:t>
            </a:r>
            <a:r>
              <a:rPr lang="en-US" altLang="ko-KR" sz="1600" dirty="0" err="1">
                <a:solidFill>
                  <a:srgbClr val="111065"/>
                </a:solidFill>
              </a:rPr>
              <a:t>tempor</a:t>
            </a:r>
            <a:endParaRPr lang="ko-KR" altLang="en-US" sz="1600" dirty="0">
              <a:solidFill>
                <a:srgbClr val="111065"/>
              </a:solidFill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7C573A52-4C9C-47D2-A2F8-20E557D1F314}"/>
              </a:ext>
            </a:extLst>
          </p:cNvPr>
          <p:cNvSpPr/>
          <p:nvPr/>
        </p:nvSpPr>
        <p:spPr>
          <a:xfrm>
            <a:off x="4381499" y="1954440"/>
            <a:ext cx="3429000" cy="3974997"/>
          </a:xfrm>
          <a:custGeom>
            <a:avLst/>
            <a:gdLst>
              <a:gd name="connsiteX0" fmla="*/ 0 w 3429000"/>
              <a:gd name="connsiteY0" fmla="*/ 0 h 3974997"/>
              <a:gd name="connsiteX1" fmla="*/ 3429000 w 3429000"/>
              <a:gd name="connsiteY1" fmla="*/ 0 h 3974997"/>
              <a:gd name="connsiteX2" fmla="*/ 3429000 w 3429000"/>
              <a:gd name="connsiteY2" fmla="*/ 3821755 h 3974997"/>
              <a:gd name="connsiteX3" fmla="*/ 3275758 w 3429000"/>
              <a:gd name="connsiteY3" fmla="*/ 3974997 h 3974997"/>
              <a:gd name="connsiteX4" fmla="*/ 153242 w 3429000"/>
              <a:gd name="connsiteY4" fmla="*/ 3974997 h 3974997"/>
              <a:gd name="connsiteX5" fmla="*/ 0 w 3429000"/>
              <a:gd name="connsiteY5" fmla="*/ 3821755 h 3974997"/>
              <a:gd name="connsiteX6" fmla="*/ 0 w 3429000"/>
              <a:gd name="connsiteY6" fmla="*/ 0 h 3974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29000" h="3974997">
                <a:moveTo>
                  <a:pt x="0" y="0"/>
                </a:moveTo>
                <a:lnTo>
                  <a:pt x="3429000" y="0"/>
                </a:lnTo>
                <a:lnTo>
                  <a:pt x="3429000" y="3821755"/>
                </a:lnTo>
                <a:cubicBezTo>
                  <a:pt x="3429000" y="3906388"/>
                  <a:pt x="3360391" y="3974997"/>
                  <a:pt x="3275758" y="3974997"/>
                </a:cubicBezTo>
                <a:lnTo>
                  <a:pt x="153242" y="3974997"/>
                </a:lnTo>
                <a:cubicBezTo>
                  <a:pt x="68609" y="3974997"/>
                  <a:pt x="0" y="3906388"/>
                  <a:pt x="0" y="3821755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63500" dist="38100" dir="27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3DCDA9B8-4606-44D1-82AD-8F91B084AE71}"/>
              </a:ext>
            </a:extLst>
          </p:cNvPr>
          <p:cNvSpPr/>
          <p:nvPr/>
        </p:nvSpPr>
        <p:spPr>
          <a:xfrm>
            <a:off x="4381499" y="1259115"/>
            <a:ext cx="3429000" cy="628650"/>
          </a:xfrm>
          <a:custGeom>
            <a:avLst/>
            <a:gdLst>
              <a:gd name="connsiteX0" fmla="*/ 153242 w 3429000"/>
              <a:gd name="connsiteY0" fmla="*/ 0 h 628650"/>
              <a:gd name="connsiteX1" fmla="*/ 3275758 w 3429000"/>
              <a:gd name="connsiteY1" fmla="*/ 0 h 628650"/>
              <a:gd name="connsiteX2" fmla="*/ 3429000 w 3429000"/>
              <a:gd name="connsiteY2" fmla="*/ 153242 h 628650"/>
              <a:gd name="connsiteX3" fmla="*/ 3429000 w 3429000"/>
              <a:gd name="connsiteY3" fmla="*/ 628650 h 628650"/>
              <a:gd name="connsiteX4" fmla="*/ 0 w 3429000"/>
              <a:gd name="connsiteY4" fmla="*/ 628650 h 628650"/>
              <a:gd name="connsiteX5" fmla="*/ 0 w 3429000"/>
              <a:gd name="connsiteY5" fmla="*/ 153242 h 628650"/>
              <a:gd name="connsiteX6" fmla="*/ 153242 w 3429000"/>
              <a:gd name="connsiteY6" fmla="*/ 0 h 62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29000" h="628650">
                <a:moveTo>
                  <a:pt x="153242" y="0"/>
                </a:moveTo>
                <a:lnTo>
                  <a:pt x="3275758" y="0"/>
                </a:lnTo>
                <a:cubicBezTo>
                  <a:pt x="3360391" y="0"/>
                  <a:pt x="3429000" y="68609"/>
                  <a:pt x="3429000" y="153242"/>
                </a:cubicBezTo>
                <a:lnTo>
                  <a:pt x="3429000" y="628650"/>
                </a:lnTo>
                <a:lnTo>
                  <a:pt x="0" y="628650"/>
                </a:lnTo>
                <a:lnTo>
                  <a:pt x="0" y="153242"/>
                </a:lnTo>
                <a:cubicBezTo>
                  <a:pt x="0" y="68609"/>
                  <a:pt x="68609" y="0"/>
                  <a:pt x="15324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36000" rIns="72000" bIns="36000" rtlCol="0" anchor="ctr"/>
          <a:lstStyle/>
          <a:p>
            <a:r>
              <a:rPr lang="en-US" altLang="ko-KR" sz="1600">
                <a:solidFill>
                  <a:srgbClr val="111065"/>
                </a:solidFill>
                <a:latin typeface="+mj-lt"/>
              </a:rPr>
              <a:t>Today’s Visits</a:t>
            </a:r>
            <a:endParaRPr lang="ko-KR" altLang="en-US" sz="1600" dirty="0">
              <a:solidFill>
                <a:srgbClr val="111065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36793E-8D37-410A-A78F-B457A15850DF}"/>
              </a:ext>
            </a:extLst>
          </p:cNvPr>
          <p:cNvSpPr txBox="1"/>
          <p:nvPr/>
        </p:nvSpPr>
        <p:spPr>
          <a:xfrm>
            <a:off x="4381498" y="3484738"/>
            <a:ext cx="3429000" cy="338554"/>
          </a:xfrm>
          <a:prstGeom prst="rect">
            <a:avLst/>
          </a:prstGeom>
          <a:noFill/>
        </p:spPr>
        <p:txBody>
          <a:bodyPr wrap="square" lIns="288000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111065"/>
                </a:solidFill>
              </a:rPr>
              <a:t>9% higher than last month</a:t>
            </a:r>
            <a:endParaRPr lang="ko-KR" altLang="en-US" sz="1600" dirty="0">
              <a:solidFill>
                <a:srgbClr val="111065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0B5E5B6-4656-40CB-A979-9872AA3F6448}"/>
              </a:ext>
            </a:extLst>
          </p:cNvPr>
          <p:cNvSpPr/>
          <p:nvPr/>
        </p:nvSpPr>
        <p:spPr>
          <a:xfrm>
            <a:off x="4381497" y="2582186"/>
            <a:ext cx="342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111065"/>
                </a:solidFill>
                <a:latin typeface="+mj-lt"/>
              </a:rPr>
              <a:t>1,578,420</a:t>
            </a: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D40E725C-30A0-4207-96F9-F4909A7D4D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07715" y="1494184"/>
            <a:ext cx="323852" cy="200480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370867B8-7C90-48C6-B30B-DA8ECB6D23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03608" y="3566783"/>
            <a:ext cx="174464" cy="17446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914D608-C838-4DE5-B4C5-47842E9EA554}"/>
              </a:ext>
            </a:extLst>
          </p:cNvPr>
          <p:cNvSpPr txBox="1"/>
          <p:nvPr/>
        </p:nvSpPr>
        <p:spPr>
          <a:xfrm>
            <a:off x="4719860" y="4327928"/>
            <a:ext cx="27522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11106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11065"/>
                </a:solidFill>
              </a:rPr>
              <a:t>amet</a:t>
            </a:r>
            <a:r>
              <a:rPr lang="en-US" altLang="ko-KR" sz="1600" dirty="0">
                <a:solidFill>
                  <a:srgbClr val="111065"/>
                </a:solidFill>
              </a:rPr>
              <a:t>, </a:t>
            </a:r>
            <a:r>
              <a:rPr lang="en-US" altLang="ko-KR" sz="1600" dirty="0" err="1">
                <a:solidFill>
                  <a:srgbClr val="111065"/>
                </a:solidFill>
              </a:rPr>
              <a:t>consectetur</a:t>
            </a:r>
            <a:r>
              <a:rPr lang="en-US" altLang="ko-KR" sz="1600" dirty="0">
                <a:solidFill>
                  <a:srgbClr val="111065"/>
                </a:solidFill>
              </a:rPr>
              <a:t> </a:t>
            </a:r>
            <a:r>
              <a:rPr lang="en-US" altLang="ko-KR" sz="1600" dirty="0" err="1">
                <a:solidFill>
                  <a:srgbClr val="111065"/>
                </a:solidFill>
              </a:rPr>
              <a:t>adipisicing</a:t>
            </a:r>
            <a:r>
              <a:rPr lang="en-US" altLang="ko-KR" sz="1600" dirty="0">
                <a:solidFill>
                  <a:srgbClr val="111065"/>
                </a:solidFill>
              </a:rPr>
              <a:t> </a:t>
            </a:r>
            <a:r>
              <a:rPr lang="en-US" altLang="ko-KR" sz="1600" dirty="0" err="1">
                <a:solidFill>
                  <a:srgbClr val="111065"/>
                </a:solidFill>
              </a:rPr>
              <a:t>elit</a:t>
            </a:r>
            <a:r>
              <a:rPr lang="en-US" altLang="ko-KR" sz="1600" dirty="0">
                <a:solidFill>
                  <a:srgbClr val="111065"/>
                </a:solidFill>
              </a:rPr>
              <a:t>, sed do </a:t>
            </a:r>
            <a:r>
              <a:rPr lang="en-US" altLang="ko-KR" sz="1600" dirty="0" err="1">
                <a:solidFill>
                  <a:srgbClr val="111065"/>
                </a:solidFill>
              </a:rPr>
              <a:t>eiusmod</a:t>
            </a:r>
            <a:r>
              <a:rPr lang="en-US" altLang="ko-KR" sz="1600" dirty="0">
                <a:solidFill>
                  <a:srgbClr val="111065"/>
                </a:solidFill>
              </a:rPr>
              <a:t> </a:t>
            </a:r>
            <a:r>
              <a:rPr lang="en-US" altLang="ko-KR" sz="1600" dirty="0" err="1">
                <a:solidFill>
                  <a:srgbClr val="111065"/>
                </a:solidFill>
              </a:rPr>
              <a:t>tempor</a:t>
            </a:r>
            <a:endParaRPr lang="ko-KR" altLang="en-US" sz="1600" dirty="0">
              <a:solidFill>
                <a:srgbClr val="111065"/>
              </a:solidFill>
            </a:endParaRPr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6278D5D1-1FB2-45B1-A7DB-F0ABCD1C88F7}"/>
              </a:ext>
            </a:extLst>
          </p:cNvPr>
          <p:cNvSpPr/>
          <p:nvPr/>
        </p:nvSpPr>
        <p:spPr>
          <a:xfrm>
            <a:off x="7970391" y="1954440"/>
            <a:ext cx="3429000" cy="3974997"/>
          </a:xfrm>
          <a:custGeom>
            <a:avLst/>
            <a:gdLst>
              <a:gd name="connsiteX0" fmla="*/ 0 w 3429000"/>
              <a:gd name="connsiteY0" fmla="*/ 0 h 3974997"/>
              <a:gd name="connsiteX1" fmla="*/ 3429000 w 3429000"/>
              <a:gd name="connsiteY1" fmla="*/ 0 h 3974997"/>
              <a:gd name="connsiteX2" fmla="*/ 3429000 w 3429000"/>
              <a:gd name="connsiteY2" fmla="*/ 3821755 h 3974997"/>
              <a:gd name="connsiteX3" fmla="*/ 3275758 w 3429000"/>
              <a:gd name="connsiteY3" fmla="*/ 3974997 h 3974997"/>
              <a:gd name="connsiteX4" fmla="*/ 153242 w 3429000"/>
              <a:gd name="connsiteY4" fmla="*/ 3974997 h 3974997"/>
              <a:gd name="connsiteX5" fmla="*/ 0 w 3429000"/>
              <a:gd name="connsiteY5" fmla="*/ 3821755 h 3974997"/>
              <a:gd name="connsiteX6" fmla="*/ 0 w 3429000"/>
              <a:gd name="connsiteY6" fmla="*/ 0 h 3974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29000" h="3974997">
                <a:moveTo>
                  <a:pt x="0" y="0"/>
                </a:moveTo>
                <a:lnTo>
                  <a:pt x="3429000" y="0"/>
                </a:lnTo>
                <a:lnTo>
                  <a:pt x="3429000" y="3821755"/>
                </a:lnTo>
                <a:cubicBezTo>
                  <a:pt x="3429000" y="3906388"/>
                  <a:pt x="3360391" y="3974997"/>
                  <a:pt x="3275758" y="3974997"/>
                </a:cubicBezTo>
                <a:lnTo>
                  <a:pt x="153242" y="3974997"/>
                </a:lnTo>
                <a:cubicBezTo>
                  <a:pt x="68609" y="3974997"/>
                  <a:pt x="0" y="3906388"/>
                  <a:pt x="0" y="3821755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63500" dist="38100" dir="2700000" algn="tl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1AF03D76-7E5A-40B5-9702-3C0982872D08}"/>
              </a:ext>
            </a:extLst>
          </p:cNvPr>
          <p:cNvSpPr/>
          <p:nvPr/>
        </p:nvSpPr>
        <p:spPr>
          <a:xfrm>
            <a:off x="7970391" y="1259115"/>
            <a:ext cx="3429000" cy="628650"/>
          </a:xfrm>
          <a:custGeom>
            <a:avLst/>
            <a:gdLst>
              <a:gd name="connsiteX0" fmla="*/ 153242 w 3429000"/>
              <a:gd name="connsiteY0" fmla="*/ 0 h 628650"/>
              <a:gd name="connsiteX1" fmla="*/ 3275758 w 3429000"/>
              <a:gd name="connsiteY1" fmla="*/ 0 h 628650"/>
              <a:gd name="connsiteX2" fmla="*/ 3429000 w 3429000"/>
              <a:gd name="connsiteY2" fmla="*/ 153242 h 628650"/>
              <a:gd name="connsiteX3" fmla="*/ 3429000 w 3429000"/>
              <a:gd name="connsiteY3" fmla="*/ 628650 h 628650"/>
              <a:gd name="connsiteX4" fmla="*/ 0 w 3429000"/>
              <a:gd name="connsiteY4" fmla="*/ 628650 h 628650"/>
              <a:gd name="connsiteX5" fmla="*/ 0 w 3429000"/>
              <a:gd name="connsiteY5" fmla="*/ 153242 h 628650"/>
              <a:gd name="connsiteX6" fmla="*/ 153242 w 3429000"/>
              <a:gd name="connsiteY6" fmla="*/ 0 h 62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29000" h="628650">
                <a:moveTo>
                  <a:pt x="153242" y="0"/>
                </a:moveTo>
                <a:lnTo>
                  <a:pt x="3275758" y="0"/>
                </a:lnTo>
                <a:cubicBezTo>
                  <a:pt x="3360391" y="0"/>
                  <a:pt x="3429000" y="68609"/>
                  <a:pt x="3429000" y="153242"/>
                </a:cubicBezTo>
                <a:lnTo>
                  <a:pt x="3429000" y="628650"/>
                </a:lnTo>
                <a:lnTo>
                  <a:pt x="0" y="628650"/>
                </a:lnTo>
                <a:lnTo>
                  <a:pt x="0" y="153242"/>
                </a:lnTo>
                <a:cubicBezTo>
                  <a:pt x="0" y="68609"/>
                  <a:pt x="68609" y="0"/>
                  <a:pt x="15324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36000" rIns="72000" bIns="36000" rtlCol="0" anchor="ctr"/>
          <a:lstStyle/>
          <a:p>
            <a:r>
              <a:rPr lang="en-US" altLang="ko-KR" sz="1600">
                <a:solidFill>
                  <a:srgbClr val="111065"/>
                </a:solidFill>
                <a:latin typeface="+mj-lt"/>
              </a:rPr>
              <a:t>Today’s Feedbacks</a:t>
            </a:r>
            <a:endParaRPr lang="ko-KR" altLang="en-US" sz="1600" dirty="0">
              <a:solidFill>
                <a:srgbClr val="111065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D70F44-DFBB-4973-BD79-4EA676E3DA7F}"/>
              </a:ext>
            </a:extLst>
          </p:cNvPr>
          <p:cNvSpPr txBox="1"/>
          <p:nvPr/>
        </p:nvSpPr>
        <p:spPr>
          <a:xfrm>
            <a:off x="7970387" y="3484738"/>
            <a:ext cx="3429000" cy="338554"/>
          </a:xfrm>
          <a:prstGeom prst="rect">
            <a:avLst/>
          </a:prstGeom>
          <a:noFill/>
        </p:spPr>
        <p:txBody>
          <a:bodyPr wrap="square" lIns="288000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111065"/>
                </a:solidFill>
              </a:rPr>
              <a:t>2% lower than last month</a:t>
            </a:r>
            <a:endParaRPr lang="ko-KR" altLang="en-US" sz="1600" dirty="0">
              <a:solidFill>
                <a:srgbClr val="111065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FFC5BC7A-2B0C-46CE-AF2D-DF9A6BFC3CA4}"/>
              </a:ext>
            </a:extLst>
          </p:cNvPr>
          <p:cNvSpPr/>
          <p:nvPr/>
        </p:nvSpPr>
        <p:spPr>
          <a:xfrm>
            <a:off x="7970386" y="2582186"/>
            <a:ext cx="342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111065"/>
                </a:solidFill>
                <a:latin typeface="+mj-lt"/>
              </a:rPr>
              <a:t>2,120</a:t>
            </a: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8C377786-EA4B-4BD5-A04B-7E469417674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929491" y="1471053"/>
            <a:ext cx="215900" cy="246742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3A6A9C2D-0324-4BAD-804C-1FC4EBC385E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216345" y="3566783"/>
            <a:ext cx="174464" cy="17446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14789B35-1095-4263-A340-D8CC0D5AAF36}"/>
              </a:ext>
            </a:extLst>
          </p:cNvPr>
          <p:cNvSpPr txBox="1"/>
          <p:nvPr/>
        </p:nvSpPr>
        <p:spPr>
          <a:xfrm>
            <a:off x="8308749" y="4327928"/>
            <a:ext cx="27522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11106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11065"/>
                </a:solidFill>
              </a:rPr>
              <a:t>amet</a:t>
            </a:r>
            <a:r>
              <a:rPr lang="en-US" altLang="ko-KR" sz="1600" dirty="0">
                <a:solidFill>
                  <a:srgbClr val="111065"/>
                </a:solidFill>
              </a:rPr>
              <a:t>, </a:t>
            </a:r>
            <a:r>
              <a:rPr lang="en-US" altLang="ko-KR" sz="1600" dirty="0" err="1">
                <a:solidFill>
                  <a:srgbClr val="111065"/>
                </a:solidFill>
              </a:rPr>
              <a:t>consectetur</a:t>
            </a:r>
            <a:r>
              <a:rPr lang="en-US" altLang="ko-KR" sz="1600" dirty="0">
                <a:solidFill>
                  <a:srgbClr val="111065"/>
                </a:solidFill>
              </a:rPr>
              <a:t> </a:t>
            </a:r>
            <a:r>
              <a:rPr lang="en-US" altLang="ko-KR" sz="1600" dirty="0" err="1">
                <a:solidFill>
                  <a:srgbClr val="111065"/>
                </a:solidFill>
              </a:rPr>
              <a:t>adipisicing</a:t>
            </a:r>
            <a:r>
              <a:rPr lang="en-US" altLang="ko-KR" sz="1600" dirty="0">
                <a:solidFill>
                  <a:srgbClr val="111065"/>
                </a:solidFill>
              </a:rPr>
              <a:t> </a:t>
            </a:r>
            <a:r>
              <a:rPr lang="en-US" altLang="ko-KR" sz="1600" dirty="0" err="1">
                <a:solidFill>
                  <a:srgbClr val="111065"/>
                </a:solidFill>
              </a:rPr>
              <a:t>elit</a:t>
            </a:r>
            <a:r>
              <a:rPr lang="en-US" altLang="ko-KR" sz="1600" dirty="0">
                <a:solidFill>
                  <a:srgbClr val="111065"/>
                </a:solidFill>
              </a:rPr>
              <a:t>, sed do </a:t>
            </a:r>
            <a:r>
              <a:rPr lang="en-US" altLang="ko-KR" sz="1600" dirty="0" err="1">
                <a:solidFill>
                  <a:srgbClr val="111065"/>
                </a:solidFill>
              </a:rPr>
              <a:t>eiusmod</a:t>
            </a:r>
            <a:r>
              <a:rPr lang="en-US" altLang="ko-KR" sz="1600" dirty="0">
                <a:solidFill>
                  <a:srgbClr val="111065"/>
                </a:solidFill>
              </a:rPr>
              <a:t> </a:t>
            </a:r>
            <a:r>
              <a:rPr lang="en-US" altLang="ko-KR" sz="1600" dirty="0" err="1">
                <a:solidFill>
                  <a:srgbClr val="111065"/>
                </a:solidFill>
              </a:rPr>
              <a:t>tempor</a:t>
            </a:r>
            <a:endParaRPr lang="ko-KR" altLang="en-US" sz="1600" dirty="0">
              <a:solidFill>
                <a:srgbClr val="1110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1252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C3CDDB35-5F82-48BC-B7F9-A853398DFE61}"/>
              </a:ext>
            </a:extLst>
          </p:cNvPr>
          <p:cNvSpPr/>
          <p:nvPr/>
        </p:nvSpPr>
        <p:spPr>
          <a:xfrm>
            <a:off x="800100" y="660400"/>
            <a:ext cx="10591800" cy="622300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Enter Your Title Here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이등변 삼각형 10">
            <a:extLst>
              <a:ext uri="{FF2B5EF4-FFF2-40B4-BE49-F238E27FC236}">
                <a16:creationId xmlns:a16="http://schemas.microsoft.com/office/drawing/2014/main" id="{70D852D8-7AB3-479E-A703-F1B896BCA0FA}"/>
              </a:ext>
            </a:extLst>
          </p:cNvPr>
          <p:cNvSpPr/>
          <p:nvPr/>
        </p:nvSpPr>
        <p:spPr>
          <a:xfrm rot="10800000">
            <a:off x="10891832" y="875769"/>
            <a:ext cx="218465" cy="1883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ADEA23DF-55F7-4DEA-A27F-FF7A2BB57EAA}"/>
              </a:ext>
            </a:extLst>
          </p:cNvPr>
          <p:cNvSpPr/>
          <p:nvPr/>
        </p:nvSpPr>
        <p:spPr>
          <a:xfrm>
            <a:off x="1333500" y="1642155"/>
            <a:ext cx="2952546" cy="4129381"/>
          </a:xfrm>
          <a:prstGeom prst="roundRect">
            <a:avLst>
              <a:gd name="adj" fmla="val 8472"/>
            </a:avLst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FF6C6F"/>
              </a:solidFill>
            </a:endParaRPr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90242881-1022-482B-8079-01762E6A09F3}"/>
              </a:ext>
            </a:extLst>
          </p:cNvPr>
          <p:cNvSpPr/>
          <p:nvPr/>
        </p:nvSpPr>
        <p:spPr>
          <a:xfrm>
            <a:off x="4619727" y="1642156"/>
            <a:ext cx="2952546" cy="5215845"/>
          </a:xfrm>
          <a:custGeom>
            <a:avLst/>
            <a:gdLst>
              <a:gd name="connsiteX0" fmla="*/ 250140 w 2952546"/>
              <a:gd name="connsiteY0" fmla="*/ 0 h 5215845"/>
              <a:gd name="connsiteX1" fmla="*/ 2702407 w 2952546"/>
              <a:gd name="connsiteY1" fmla="*/ 0 h 5215845"/>
              <a:gd name="connsiteX2" fmla="*/ 2952546 w 2952546"/>
              <a:gd name="connsiteY2" fmla="*/ 250140 h 5215845"/>
              <a:gd name="connsiteX3" fmla="*/ 2952546 w 2952546"/>
              <a:gd name="connsiteY3" fmla="*/ 5215845 h 5215845"/>
              <a:gd name="connsiteX4" fmla="*/ 0 w 2952546"/>
              <a:gd name="connsiteY4" fmla="*/ 5215845 h 5215845"/>
              <a:gd name="connsiteX5" fmla="*/ 0 w 2952546"/>
              <a:gd name="connsiteY5" fmla="*/ 250140 h 5215845"/>
              <a:gd name="connsiteX6" fmla="*/ 250140 w 2952546"/>
              <a:gd name="connsiteY6" fmla="*/ 0 h 5215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52546" h="5215845">
                <a:moveTo>
                  <a:pt x="250140" y="0"/>
                </a:moveTo>
                <a:lnTo>
                  <a:pt x="2702407" y="0"/>
                </a:lnTo>
                <a:cubicBezTo>
                  <a:pt x="2840555" y="0"/>
                  <a:pt x="2952546" y="111992"/>
                  <a:pt x="2952546" y="250140"/>
                </a:cubicBezTo>
                <a:lnTo>
                  <a:pt x="2952546" y="5215845"/>
                </a:lnTo>
                <a:lnTo>
                  <a:pt x="0" y="5215845"/>
                </a:lnTo>
                <a:lnTo>
                  <a:pt x="0" y="250140"/>
                </a:lnTo>
                <a:cubicBezTo>
                  <a:pt x="0" y="111992"/>
                  <a:pt x="111992" y="0"/>
                  <a:pt x="250140" y="0"/>
                </a:cubicBezTo>
                <a:close/>
              </a:path>
            </a:pathLst>
          </a:custGeom>
          <a:solidFill>
            <a:srgbClr val="1CD2A1"/>
          </a:solidFill>
          <a:ln w="6350" cap="flat">
            <a:noFill/>
            <a:prstDash val="solid"/>
            <a:miter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ko-KR" altLang="en-US" sz="2000" dirty="0">
              <a:solidFill>
                <a:srgbClr val="5712A1"/>
              </a:solidFill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D6EBB096-A258-4955-938E-204B57297516}"/>
              </a:ext>
            </a:extLst>
          </p:cNvPr>
          <p:cNvSpPr/>
          <p:nvPr/>
        </p:nvSpPr>
        <p:spPr>
          <a:xfrm>
            <a:off x="7905954" y="1642155"/>
            <a:ext cx="2952546" cy="4129381"/>
          </a:xfrm>
          <a:prstGeom prst="roundRect">
            <a:avLst>
              <a:gd name="adj" fmla="val 8472"/>
            </a:avLst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rgbClr val="0A98EC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A571CC-BA8A-43B5-B2A7-B92359EB9FCE}"/>
              </a:ext>
            </a:extLst>
          </p:cNvPr>
          <p:cNvSpPr txBox="1"/>
          <p:nvPr/>
        </p:nvSpPr>
        <p:spPr>
          <a:xfrm>
            <a:off x="1543195" y="2264036"/>
            <a:ext cx="2533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11065"/>
                </a:solidFill>
                <a:latin typeface="+mj-lt"/>
              </a:rPr>
              <a:t>APPROACH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17257DE-DDAA-4919-92EF-1C4AE6EBF00C}"/>
              </a:ext>
            </a:extLst>
          </p:cNvPr>
          <p:cNvSpPr txBox="1"/>
          <p:nvPr/>
        </p:nvSpPr>
        <p:spPr>
          <a:xfrm>
            <a:off x="1543195" y="2902197"/>
            <a:ext cx="25331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11106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11065"/>
                </a:solidFill>
              </a:rPr>
              <a:t>amet</a:t>
            </a:r>
            <a:endParaRPr lang="en-US" altLang="ko-KR" sz="1600" dirty="0">
              <a:solidFill>
                <a:srgbClr val="111065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111065"/>
                </a:solidFill>
              </a:rPr>
              <a:t>consectetur</a:t>
            </a:r>
            <a:r>
              <a:rPr lang="en-US" altLang="ko-KR" sz="1600" dirty="0">
                <a:solidFill>
                  <a:srgbClr val="111065"/>
                </a:solidFill>
              </a:rPr>
              <a:t> </a:t>
            </a:r>
            <a:r>
              <a:rPr lang="en-US" altLang="ko-KR" sz="1600" dirty="0" err="1">
                <a:solidFill>
                  <a:srgbClr val="111065"/>
                </a:solidFill>
              </a:rPr>
              <a:t>adipiscing</a:t>
            </a:r>
            <a:r>
              <a:rPr lang="en-US" altLang="ko-KR" sz="1600" dirty="0">
                <a:solidFill>
                  <a:srgbClr val="111065"/>
                </a:solidFill>
              </a:rPr>
              <a:t> </a:t>
            </a:r>
            <a:r>
              <a:rPr lang="en-US" altLang="ko-KR" sz="1600" dirty="0" err="1">
                <a:solidFill>
                  <a:srgbClr val="111065"/>
                </a:solidFill>
              </a:rPr>
              <a:t>elit</a:t>
            </a:r>
            <a:endParaRPr lang="en-US" altLang="ko-KR" sz="1600" dirty="0">
              <a:solidFill>
                <a:srgbClr val="111065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111065"/>
                </a:solidFill>
              </a:rPr>
              <a:t>sed do </a:t>
            </a:r>
            <a:r>
              <a:rPr lang="en-US" altLang="ko-KR" sz="1600" dirty="0" err="1">
                <a:solidFill>
                  <a:srgbClr val="111065"/>
                </a:solidFill>
              </a:rPr>
              <a:t>eiusmod</a:t>
            </a:r>
            <a:r>
              <a:rPr lang="en-US" altLang="ko-KR" sz="1600" dirty="0">
                <a:solidFill>
                  <a:srgbClr val="111065"/>
                </a:solidFill>
              </a:rPr>
              <a:t> </a:t>
            </a:r>
            <a:r>
              <a:rPr lang="en-US" altLang="ko-KR" sz="1600" dirty="0" err="1">
                <a:solidFill>
                  <a:srgbClr val="111065"/>
                </a:solidFill>
              </a:rPr>
              <a:t>tempor</a:t>
            </a:r>
            <a:endParaRPr lang="en-US" altLang="ko-KR" sz="1600" dirty="0">
              <a:solidFill>
                <a:srgbClr val="111065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111065"/>
                </a:solidFill>
              </a:rPr>
              <a:t>incididunt</a:t>
            </a:r>
            <a:r>
              <a:rPr lang="en-US" altLang="ko-KR" sz="1600" dirty="0">
                <a:solidFill>
                  <a:srgbClr val="111065"/>
                </a:solidFill>
              </a:rPr>
              <a:t> </a:t>
            </a:r>
            <a:r>
              <a:rPr lang="en-US" altLang="ko-KR" sz="1600" dirty="0" err="1">
                <a:solidFill>
                  <a:srgbClr val="111065"/>
                </a:solidFill>
              </a:rPr>
              <a:t>ut</a:t>
            </a:r>
            <a:r>
              <a:rPr lang="en-US" altLang="ko-KR" sz="1600" dirty="0">
                <a:solidFill>
                  <a:srgbClr val="111065"/>
                </a:solidFill>
              </a:rPr>
              <a:t> </a:t>
            </a:r>
            <a:r>
              <a:rPr lang="en-US" altLang="ko-KR" sz="1600" dirty="0" err="1">
                <a:solidFill>
                  <a:srgbClr val="111065"/>
                </a:solidFill>
              </a:rPr>
              <a:t>labore</a:t>
            </a:r>
            <a:endParaRPr lang="en-US" altLang="ko-KR" sz="1600" dirty="0">
              <a:solidFill>
                <a:srgbClr val="111065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111065"/>
                </a:solidFill>
              </a:rPr>
              <a:t>et dolore magna </a:t>
            </a:r>
            <a:r>
              <a:rPr lang="en-US" altLang="ko-KR" sz="1600" dirty="0" err="1">
                <a:solidFill>
                  <a:srgbClr val="111065"/>
                </a:solidFill>
              </a:rPr>
              <a:t>aliqua</a:t>
            </a:r>
            <a:r>
              <a:rPr lang="en-US" altLang="ko-KR" sz="1600" dirty="0">
                <a:solidFill>
                  <a:srgbClr val="111065"/>
                </a:solidFill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FA8271D-75DC-475E-9000-6E6066180C2C}"/>
              </a:ext>
            </a:extLst>
          </p:cNvPr>
          <p:cNvSpPr txBox="1"/>
          <p:nvPr/>
        </p:nvSpPr>
        <p:spPr>
          <a:xfrm>
            <a:off x="4829423" y="2264036"/>
            <a:ext cx="2533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STRATEGY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8442C8B-2D9B-4E5F-8C95-936C1377504F}"/>
              </a:ext>
            </a:extLst>
          </p:cNvPr>
          <p:cNvSpPr txBox="1"/>
          <p:nvPr/>
        </p:nvSpPr>
        <p:spPr>
          <a:xfrm>
            <a:off x="4829423" y="2902197"/>
            <a:ext cx="25331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</a:rPr>
              <a:t>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endParaRPr lang="en-US" altLang="ko-KR" sz="16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bg1"/>
                </a:solidFill>
              </a:rPr>
              <a:t>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49DA59F-9904-4A2F-A1A0-2C39E7507300}"/>
              </a:ext>
            </a:extLst>
          </p:cNvPr>
          <p:cNvSpPr txBox="1"/>
          <p:nvPr/>
        </p:nvSpPr>
        <p:spPr>
          <a:xfrm>
            <a:off x="8115650" y="2264036"/>
            <a:ext cx="25331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11065"/>
                </a:solidFill>
                <a:latin typeface="+mj-lt"/>
              </a:rPr>
              <a:t>TEAM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D63FBE0-5CC5-45E1-BD45-B3E59054E637}"/>
              </a:ext>
            </a:extLst>
          </p:cNvPr>
          <p:cNvSpPr txBox="1"/>
          <p:nvPr/>
        </p:nvSpPr>
        <p:spPr>
          <a:xfrm>
            <a:off x="8115649" y="2902197"/>
            <a:ext cx="25331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111065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11065"/>
                </a:solidFill>
              </a:rPr>
              <a:t>amet</a:t>
            </a:r>
            <a:endParaRPr lang="en-US" altLang="ko-KR" sz="1600" dirty="0">
              <a:solidFill>
                <a:srgbClr val="111065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111065"/>
                </a:solidFill>
              </a:rPr>
              <a:t>consectetur</a:t>
            </a:r>
            <a:r>
              <a:rPr lang="en-US" altLang="ko-KR" sz="1600" dirty="0">
                <a:solidFill>
                  <a:srgbClr val="111065"/>
                </a:solidFill>
              </a:rPr>
              <a:t> </a:t>
            </a:r>
            <a:r>
              <a:rPr lang="en-US" altLang="ko-KR" sz="1600" dirty="0" err="1">
                <a:solidFill>
                  <a:srgbClr val="111065"/>
                </a:solidFill>
              </a:rPr>
              <a:t>adipiscing</a:t>
            </a:r>
            <a:r>
              <a:rPr lang="en-US" altLang="ko-KR" sz="1600" dirty="0">
                <a:solidFill>
                  <a:srgbClr val="111065"/>
                </a:solidFill>
              </a:rPr>
              <a:t> </a:t>
            </a:r>
            <a:r>
              <a:rPr lang="en-US" altLang="ko-KR" sz="1600" dirty="0" err="1">
                <a:solidFill>
                  <a:srgbClr val="111065"/>
                </a:solidFill>
              </a:rPr>
              <a:t>elit</a:t>
            </a:r>
            <a:endParaRPr lang="en-US" altLang="ko-KR" sz="1600" dirty="0">
              <a:solidFill>
                <a:srgbClr val="111065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111065"/>
                </a:solidFill>
              </a:rPr>
              <a:t>sed do </a:t>
            </a:r>
            <a:r>
              <a:rPr lang="en-US" altLang="ko-KR" sz="1600" dirty="0" err="1">
                <a:solidFill>
                  <a:srgbClr val="111065"/>
                </a:solidFill>
              </a:rPr>
              <a:t>eiusmod</a:t>
            </a:r>
            <a:r>
              <a:rPr lang="en-US" altLang="ko-KR" sz="1600" dirty="0">
                <a:solidFill>
                  <a:srgbClr val="111065"/>
                </a:solidFill>
              </a:rPr>
              <a:t> </a:t>
            </a:r>
            <a:r>
              <a:rPr lang="en-US" altLang="ko-KR" sz="1600" dirty="0" err="1">
                <a:solidFill>
                  <a:srgbClr val="111065"/>
                </a:solidFill>
              </a:rPr>
              <a:t>tempor</a:t>
            </a:r>
            <a:endParaRPr lang="en-US" altLang="ko-KR" sz="1600" dirty="0">
              <a:solidFill>
                <a:srgbClr val="111065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rgbClr val="111065"/>
                </a:solidFill>
              </a:rPr>
              <a:t>incididunt</a:t>
            </a:r>
            <a:r>
              <a:rPr lang="en-US" altLang="ko-KR" sz="1600" dirty="0">
                <a:solidFill>
                  <a:srgbClr val="111065"/>
                </a:solidFill>
              </a:rPr>
              <a:t> </a:t>
            </a:r>
            <a:r>
              <a:rPr lang="en-US" altLang="ko-KR" sz="1600" dirty="0" err="1">
                <a:solidFill>
                  <a:srgbClr val="111065"/>
                </a:solidFill>
              </a:rPr>
              <a:t>ut</a:t>
            </a:r>
            <a:r>
              <a:rPr lang="en-US" altLang="ko-KR" sz="1600" dirty="0">
                <a:solidFill>
                  <a:srgbClr val="111065"/>
                </a:solidFill>
              </a:rPr>
              <a:t> </a:t>
            </a:r>
            <a:r>
              <a:rPr lang="en-US" altLang="ko-KR" sz="1600" dirty="0" err="1">
                <a:solidFill>
                  <a:srgbClr val="111065"/>
                </a:solidFill>
              </a:rPr>
              <a:t>labore</a:t>
            </a:r>
            <a:endParaRPr lang="en-US" altLang="ko-KR" sz="1600" dirty="0">
              <a:solidFill>
                <a:srgbClr val="111065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rgbClr val="111065"/>
                </a:solidFill>
              </a:rPr>
              <a:t>et dolore magna </a:t>
            </a:r>
            <a:r>
              <a:rPr lang="en-US" altLang="ko-KR" sz="1600" dirty="0" err="1">
                <a:solidFill>
                  <a:srgbClr val="111065"/>
                </a:solidFill>
              </a:rPr>
              <a:t>aliqua</a:t>
            </a:r>
            <a:r>
              <a:rPr lang="en-US" altLang="ko-KR" sz="1600" dirty="0">
                <a:solidFill>
                  <a:srgbClr val="111065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293175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708400" y="3510839"/>
            <a:ext cx="477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768664" y="4236187"/>
            <a:ext cx="4706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01:00pm - 01:30pm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221703"/>
            <a:ext cx="1027384" cy="1170074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그래픽 1">
            <a:extLst>
              <a:ext uri="{FF2B5EF4-FFF2-40B4-BE49-F238E27FC236}">
                <a16:creationId xmlns:a16="http://schemas.microsoft.com/office/drawing/2014/main" id="{2BD8D3F8-FCF3-407E-AD9A-F138E7F70142}"/>
              </a:ext>
            </a:extLst>
          </p:cNvPr>
          <p:cNvGrpSpPr/>
          <p:nvPr/>
        </p:nvGrpSpPr>
        <p:grpSpPr>
          <a:xfrm>
            <a:off x="857803" y="1598438"/>
            <a:ext cx="10252494" cy="5063756"/>
            <a:chOff x="1311073" y="1527797"/>
            <a:chExt cx="9551982" cy="4717770"/>
          </a:xfrm>
          <a:solidFill>
            <a:schemeClr val="bg1">
              <a:alpha val="30000"/>
            </a:schemeClr>
          </a:solidFill>
        </p:grpSpPr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04C2512F-0BFC-4650-9DB8-48EFC446AFE0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A8FA9112-B8BB-488F-872E-37C91613C7FF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85C6FB8B-83FE-41A8-A7E1-3A98857A9D49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BAC7F9E5-980D-4D36-BDA5-E9AAE3DF3BEA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4C5B3F14-B33A-42F1-A5A7-EE311E45E63D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CABFB49C-8EF7-44AE-8F7E-5365E2CB124B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C0F0E5BD-A8C8-42C4-BA94-70DCF3E0D966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B2BAB90B-F1F7-4867-BA71-29C3AD9C957C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761F0500-7058-4959-A25A-40C9C146D91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B711925D-317C-4AC5-885C-4CFCE9A05EFB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1A8BD2D6-8EF0-4122-BC23-55244E7698A5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039D60B-8ECF-4F1C-837A-9B56D9497D08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99D20D97-11EE-44EA-A344-8BA1F1EF5A36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5C22B0E5-DF31-4486-AF78-F02BB90404B3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5E22370-6447-42DB-9C96-208DED8205CC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3ACDD5A8-63D7-4E17-B4E4-CF7A5D6A45CC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AF24D10E-3201-4206-8FE4-AD3D064AE7FE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60EC129B-AC49-43B1-86EE-F983FE564010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67BACA72-CE75-4709-AA86-A5501B08E0E7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A1DF233E-ED04-41B0-A023-0C2838556665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DD126C0E-D13E-4CF9-8B9A-78711CD1F3D2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FFD757A9-1A65-49AC-B5D7-B24103F89595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282009D-3473-404B-8804-0198D976EBD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26470B40-7E79-421B-8697-2CC7C179E857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78039438-0C70-46B0-950B-D158D7E86C79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A8D6A494-E8EA-45E9-A597-A0E3924D4AFF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3E56E7B2-F0CD-4F2B-8D1E-08D37E7C4F33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F54E51AE-28F4-40C4-98CA-14897F8A9606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AA46031D-F1EA-420A-8A8D-8F32AD633406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51F207A8-A451-4437-9CF6-144CC0466F8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88F5554A-E645-40D6-8227-F2A770DA938C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E0F80FF7-2054-49A9-8A58-5B0E5DC1A480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D9433CC2-5078-4819-8832-9369D9237408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2A3923DA-9C40-44B7-A5B7-2AD38B51C89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14C1B770-2C9C-4483-8E50-EC4B94E926AD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7EC44AC8-51F1-44E7-BEB6-6280880FA230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46CEE31E-F00C-4CB4-94DA-47AC27EC2AFF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75D4D801-8093-4E0E-B29A-94CACA4D7F7C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DEE903A9-741A-4352-9A4B-61E6F7A0D0D1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29E381A5-9152-4711-9B41-0549874A78BA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A40176A8-B0FB-49A3-97BC-0B8D9AE74FC2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66222DDF-D954-4C2D-9C2B-2440225BE237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A1B26298-400D-4090-B662-CB37E25D96A8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387FB07A-3454-4A4B-8E02-4A88BE4E86BE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21D09DD9-C7DA-4434-A2E2-10B9EB88658F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BFA46C32-64DA-43D7-9CDA-0E4B43CFFDD0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6379094A-88EA-4859-8694-246DF943F17E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8390F40-BF63-4F3B-93A2-A6291C416CD8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13293302-B5B4-4AAC-8CA6-C09DAF2957F2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1EE4988C-561E-4590-84C7-280674EBB6F9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D3069D1A-F1E0-473E-A001-0EB755CBE0E9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7E8CD0E7-D1A0-42DA-944A-C11253087E88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C201F326-D934-4AAC-8C2D-10BD5246F510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10E0018-9E0F-488D-B8BA-5CF36E6B460E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516723EC-D8C2-4579-A51B-C9EB9AC9978C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FA6368EE-2610-41A3-9BBD-B08A660D7909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6D634B8B-F0E6-4B91-910B-D4A4AF465343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D4748950-02A8-4D90-B20F-806111DCAF9B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17742287-69BD-411A-93AC-68D9C5CBFE06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EE2A8994-989E-40EB-A7DA-C88EACA461FF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6053A926-744A-43BB-A528-1A26BAC956C8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0CA9EB93-BE25-495F-B763-992CEC6E2BDA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A2ACF35C-60E9-4167-B93C-8964C08A4B8F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B3D20C16-099A-49F6-A980-735D57A6E4BF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E1E92B7-9429-46E9-9507-2C0F0ACFBDFE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820460C0-E2CF-4721-A626-40B5E33914B6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9D2C6D82-70B1-43F0-B64A-2E178AE9AE3B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D195C6AC-A5D6-4273-83A0-CA909C5F277C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53F37C33-604F-4704-9788-F7FCD7CF949B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678C7061-FA3C-46DF-A8A1-6B961B7A0227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E32B5206-D41E-471A-A61D-A0BAD5E031EB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EFF7F81-129D-4CC8-833F-B4990E3CB73E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9A298A83-362D-49BA-94EA-11BD68298FD4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74617F08-A50F-4908-973E-40B24C28D304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9FC91D67-C2A4-4468-973B-6CE161EF6054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E6150401-ED8B-4E55-9150-D0AA82FECD9A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615BBB1F-EB4F-422F-8A4E-0593F7E22C6D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B2BACA5A-C13F-4F00-A21F-6146D8BD8DDC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2D9C7B93-12F3-4AA5-8457-7D00E914019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5D4AD4D3-E62D-40B2-A2C6-9500F5995745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ABC17745-935B-44E8-9F93-0459B212CC73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44A0D235-B53D-4020-B3F8-42C3CAC3AD88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70A06F33-6B7D-4650-BB03-FD1DFC233D26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39DC7598-4410-472D-9589-584A3D1414A2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562EBA14-DEF9-440F-8CDF-67DEB51D6C3B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06065CAD-6862-46CF-954C-DDC0C54A4F31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2982D0A7-E6B3-44D4-ACC7-17F5E2249CDD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11F88C35-E773-4901-9C7D-4675F0BC2B04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4F04EBF0-0F85-44B8-B908-FEA86A5EE903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61E2BEA2-DC37-4615-875F-96F2693FD608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E8987466-E210-4B24-8BE4-B906C35424D9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3D743F05-E7CB-4FC4-8596-6B64028C22E4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728574BB-9707-4B13-A8CD-70F3A7C0CDEB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71DD8152-47A1-46D7-99FF-D6B4215BD5C2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5AD436DC-90F4-488F-AE6F-6D79E3471E9C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70C5F2A3-4F7B-4E86-9248-A1DD95168A6D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360EF7F3-29B3-4C3F-AF09-D6D2EC5DFAC3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B0FC7B8A-745A-4DC8-9858-1CFD3D306B92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E716BED1-9DAE-4EA1-9A14-EED8B0BC0E45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1FEC5CF3-C1D6-4997-B7E8-D0EFFBF5256E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F2E8702F-4DFA-4FD5-8E30-18F12FD7F0E1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330CA317-E4C4-40E4-8FE9-B786742FAC0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C9AFFB13-1839-4EC7-B707-020D307FF909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3EF231EE-03E7-40F4-8C08-A49A02F5F782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270DCEB3-8F91-4F99-9FDB-C44C812A17C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9A14DFC4-59A1-4023-B34C-A111C83EAF1F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A99E0F0D-0333-4F81-AA8F-F99B91CFAFB3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CE6043FD-0A05-4A38-AF42-26C548E55574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9872C594-C1B6-480B-A4AD-E520F6549A81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125A6AF7-C794-4445-B5A6-FFCA8BA3C1EB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AF31BD5-0DBC-460A-B483-3E43478B041A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72201BE-1EF8-4D58-8BB5-CF24A89E6C01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183B0B27-2DDA-4FC9-90CC-F71D80F8E626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7FBDA751-F34B-484A-B31C-0019B63A4BA0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BFBBAAE3-7F6C-428A-9547-1A20F48BA618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BFB50B4F-4FF5-4329-81CD-D823364CEAFE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0CF4F3FD-A2AA-4F2F-9B55-CD5B2E77E1B1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F9313BB7-2FD8-4677-919B-EF8E3766A791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46D273E9-3478-4FD4-88DB-52E0DBDF6966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87ECA49D-AD55-4524-A858-DFF3FFE0004E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4AA0B3B5-DC30-4F64-8917-B6E4889FE009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7BD1FF21-391E-46E4-AC02-158D1375CC0B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E6358431-9AC6-43A8-9B2F-EE924DAC09C0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69905AE5-C7C6-47A5-833A-B0E1A3B3281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061B992D-029A-48D5-BE16-DF77663677D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bg1">
                <a:alpha val="65000"/>
              </a:schemeClr>
            </a:solidFill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DBF6ADB8-B9C0-46D5-8133-E6BDAF76CECF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A4F3D0DF-325F-4C15-B7B5-5A26B8DD294E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6CE3659-4373-4D4B-BFF5-753DAB488B2B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D1589D1F-ABD5-46F7-84DC-F441CA7959AD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96461C47-B5B4-4924-8669-DB0E3F060B60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709BFE64-6600-4644-8816-EFBFC42885EE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bg1">
                <a:alpha val="65000"/>
              </a:schemeClr>
            </a:solidFill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9267677A-A007-4473-AF5D-7995CD44B052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bg1">
                <a:alpha val="65000"/>
              </a:schemeClr>
            </a:solidFill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18D65AB-B755-4E5B-8015-0BE3C496197B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E648D22C-9D82-48BF-A0AC-AFE13FA23579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AACCABCB-198B-4912-B669-9ACF4A9D93C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DCFBDAAC-D4C9-4DD3-919E-DB45ED335FA5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B93CC97B-801E-4A89-8C67-0A65711ED7A2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410762ED-327D-4AC2-85DB-BB6CBDFB1F4E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89DD54B7-AFE8-4B94-ACA6-F0DA7C27DB9F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2D955710-56DE-4B6F-99EC-3336D00856F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8BCD8F9C-0714-49B1-8BE8-A60F5B616C41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15B640D3-C868-401B-9E6C-2C76CF05D95B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7DA13D90-30C5-416E-BD95-64D9FC1A13C6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635B4205-E789-44EE-8BA3-538F6B17BD6D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20E87D59-D2C7-44E6-864A-D55F84563451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E701C711-E957-41B0-9C96-4696AD4DB457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C2AE8054-EA1F-4673-A972-1B5A4A7AA947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F8B4B27-50C4-4B00-8601-291E4F356869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D228093E-9460-46C3-974E-7D2A8CB307DD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5A0C2EB-E3DE-4A8D-B0E3-96AD3758F13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BBBB86C9-1AE9-4D11-AC41-97E369052CBA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4E90508E-3E34-4124-B4BB-CBAD980987E3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A471CB1E-9136-421B-A021-D8709648F517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B37949EA-FFA8-43C4-8448-D8B7C961D6C8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7EF6D587-6EA2-43A9-916C-D0BF47B47004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9936B05B-37CC-4324-8AE1-0CB1A798EDD9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47E1DE3F-BAFF-42A7-851B-027A90F8B678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FEB5AE8-5982-4670-8C9F-2058AF48B17E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10A2E046-B15A-4E99-BBAB-0368D5AA3587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47647164-303B-42A2-9A8A-8E5D22A1F489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02EDFD2E-84A5-4F3B-902A-BFDF9F62F878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2995D2B-8D24-44F2-AA90-84E2DDD1DFE0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6BAAA4A4-9D74-480D-B86E-6FDEC1745817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0FDD6838-B680-4298-B9DE-87AC5E7D0AF6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03B4E0CE-C9C2-48A3-B2DF-CD2670214687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A519504E-F68E-4EEE-B8DA-B2F64AA31D17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B08EB2D1-D2D2-4630-9679-0DC9826248C0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FBBAC2CF-33CF-44D5-8EC4-9C6128A90092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444AB2D0-0458-492C-AFBC-11FC09EECF88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F61DE1BB-9B1C-4FD8-B578-32658ADB4CEF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DD62A299-C5D9-442C-BF6C-7C6606731F19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A497C246-C38C-445A-8978-8CFD621CE814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62FA0067-CDDE-4B44-87C0-6BA99F42889D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0D2C048-7082-4910-82AF-523D6D28D40E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FFB19D70-84B5-4095-BBA3-F82F36416B2B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11106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5" name="자유형: 도형 364">
            <a:extLst>
              <a:ext uri="{FF2B5EF4-FFF2-40B4-BE49-F238E27FC236}">
                <a16:creationId xmlns:a16="http://schemas.microsoft.com/office/drawing/2014/main" id="{FF4C7ABF-AD06-43A5-B9B2-1855AE3332EF}"/>
              </a:ext>
            </a:extLst>
          </p:cNvPr>
          <p:cNvSpPr/>
          <p:nvPr/>
        </p:nvSpPr>
        <p:spPr>
          <a:xfrm>
            <a:off x="2696907" y="3135738"/>
            <a:ext cx="264799" cy="361892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1CD2A1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FFBCBCDE-10BE-466D-9ED4-818237D62E8B}"/>
              </a:ext>
            </a:extLst>
          </p:cNvPr>
          <p:cNvSpPr/>
          <p:nvPr/>
        </p:nvSpPr>
        <p:spPr>
          <a:xfrm>
            <a:off x="9452930" y="5139757"/>
            <a:ext cx="264799" cy="361892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1CD2A1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7" name="자유형: 도형 366">
            <a:extLst>
              <a:ext uri="{FF2B5EF4-FFF2-40B4-BE49-F238E27FC236}">
                <a16:creationId xmlns:a16="http://schemas.microsoft.com/office/drawing/2014/main" id="{830B0656-907D-4F4D-8307-F598C5DA25F4}"/>
              </a:ext>
            </a:extLst>
          </p:cNvPr>
          <p:cNvSpPr/>
          <p:nvPr/>
        </p:nvSpPr>
        <p:spPr>
          <a:xfrm>
            <a:off x="5509208" y="2784533"/>
            <a:ext cx="264799" cy="361892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1CD2A1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184" name="사각형: 둥근 모서리 183">
            <a:extLst>
              <a:ext uri="{FF2B5EF4-FFF2-40B4-BE49-F238E27FC236}">
                <a16:creationId xmlns:a16="http://schemas.microsoft.com/office/drawing/2014/main" id="{EF01E7B7-8817-405F-8BDB-6EEA6F84A475}"/>
              </a:ext>
            </a:extLst>
          </p:cNvPr>
          <p:cNvSpPr/>
          <p:nvPr/>
        </p:nvSpPr>
        <p:spPr>
          <a:xfrm>
            <a:off x="800100" y="660400"/>
            <a:ext cx="10591800" cy="622300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World Map Slide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9" name="이등변 삼각형 188">
            <a:extLst>
              <a:ext uri="{FF2B5EF4-FFF2-40B4-BE49-F238E27FC236}">
                <a16:creationId xmlns:a16="http://schemas.microsoft.com/office/drawing/2014/main" id="{D9552A58-C2F1-46C2-A74B-990305CD035D}"/>
              </a:ext>
            </a:extLst>
          </p:cNvPr>
          <p:cNvSpPr/>
          <p:nvPr/>
        </p:nvSpPr>
        <p:spPr>
          <a:xfrm rot="10800000">
            <a:off x="10891832" y="875769"/>
            <a:ext cx="218465" cy="1883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A478D169-CA6C-4F36-9481-5CBD44CF73BF}"/>
              </a:ext>
            </a:extLst>
          </p:cNvPr>
          <p:cNvSpPr/>
          <p:nvPr/>
        </p:nvSpPr>
        <p:spPr>
          <a:xfrm>
            <a:off x="800100" y="660400"/>
            <a:ext cx="10591800" cy="622300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Contents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이등변 삼각형 15">
            <a:extLst>
              <a:ext uri="{FF2B5EF4-FFF2-40B4-BE49-F238E27FC236}">
                <a16:creationId xmlns:a16="http://schemas.microsoft.com/office/drawing/2014/main" id="{B89D671A-28D6-4960-A849-82759922CB45}"/>
              </a:ext>
            </a:extLst>
          </p:cNvPr>
          <p:cNvSpPr/>
          <p:nvPr/>
        </p:nvSpPr>
        <p:spPr>
          <a:xfrm rot="10800000">
            <a:off x="10891832" y="875769"/>
            <a:ext cx="218465" cy="1883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B739CC6-7B09-4E85-821F-78C668477127}"/>
              </a:ext>
            </a:extLst>
          </p:cNvPr>
          <p:cNvSpPr txBox="1"/>
          <p:nvPr/>
        </p:nvSpPr>
        <p:spPr>
          <a:xfrm>
            <a:off x="1384028" y="3802600"/>
            <a:ext cx="23280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7C39B57F-F58E-488E-A357-A64A11C18B05}"/>
              </a:ext>
            </a:extLst>
          </p:cNvPr>
          <p:cNvSpPr/>
          <p:nvPr/>
        </p:nvSpPr>
        <p:spPr>
          <a:xfrm>
            <a:off x="1384027" y="3251200"/>
            <a:ext cx="23280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CF8B2A38-0092-4BD3-ABBF-F571E1E1C21C}"/>
              </a:ext>
            </a:extLst>
          </p:cNvPr>
          <p:cNvSpPr/>
          <p:nvPr/>
        </p:nvSpPr>
        <p:spPr>
          <a:xfrm>
            <a:off x="1332249" y="2666425"/>
            <a:ext cx="19984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725B56C-8B11-4DCC-B9DD-549C72354E9F}"/>
              </a:ext>
            </a:extLst>
          </p:cNvPr>
          <p:cNvSpPr txBox="1"/>
          <p:nvPr/>
        </p:nvSpPr>
        <p:spPr>
          <a:xfrm>
            <a:off x="3847286" y="3802600"/>
            <a:ext cx="23280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C9A1E022-1D93-48AD-90AE-29265A7D0B57}"/>
              </a:ext>
            </a:extLst>
          </p:cNvPr>
          <p:cNvSpPr/>
          <p:nvPr/>
        </p:nvSpPr>
        <p:spPr>
          <a:xfrm>
            <a:off x="3847285" y="3251200"/>
            <a:ext cx="23280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F9096770-13F7-4155-B6FE-5C04CB7B63EA}"/>
              </a:ext>
            </a:extLst>
          </p:cNvPr>
          <p:cNvSpPr/>
          <p:nvPr/>
        </p:nvSpPr>
        <p:spPr>
          <a:xfrm>
            <a:off x="3795507" y="2666425"/>
            <a:ext cx="19984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7ABD8D2-EEEC-429D-B7DF-C8B6A563C673}"/>
              </a:ext>
            </a:extLst>
          </p:cNvPr>
          <p:cNvSpPr txBox="1"/>
          <p:nvPr/>
        </p:nvSpPr>
        <p:spPr>
          <a:xfrm>
            <a:off x="6310544" y="3802600"/>
            <a:ext cx="23280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0AA9D3E5-1051-45A1-8C58-D38298E69444}"/>
              </a:ext>
            </a:extLst>
          </p:cNvPr>
          <p:cNvSpPr/>
          <p:nvPr/>
        </p:nvSpPr>
        <p:spPr>
          <a:xfrm>
            <a:off x="6310543" y="3251200"/>
            <a:ext cx="23280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E259CBB9-931D-4645-9851-525C52BB7CBE}"/>
              </a:ext>
            </a:extLst>
          </p:cNvPr>
          <p:cNvSpPr/>
          <p:nvPr/>
        </p:nvSpPr>
        <p:spPr>
          <a:xfrm>
            <a:off x="6258765" y="2666425"/>
            <a:ext cx="19984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6CC3A27-564B-4F7A-A43A-47BD874B5FBA}"/>
              </a:ext>
            </a:extLst>
          </p:cNvPr>
          <p:cNvSpPr txBox="1"/>
          <p:nvPr/>
        </p:nvSpPr>
        <p:spPr>
          <a:xfrm>
            <a:off x="8773802" y="3802600"/>
            <a:ext cx="23280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bg1"/>
                </a:solidFill>
              </a:rPr>
              <a:t>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endParaRPr lang="en-US" altLang="ko-KR" sz="1400" dirty="0">
              <a:solidFill>
                <a:schemeClr val="bg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8C52DD30-1C21-4BBF-9FED-11FC3CACFDE4}"/>
              </a:ext>
            </a:extLst>
          </p:cNvPr>
          <p:cNvSpPr/>
          <p:nvPr/>
        </p:nvSpPr>
        <p:spPr>
          <a:xfrm>
            <a:off x="8773801" y="3251200"/>
            <a:ext cx="23280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C93BAC2C-BEF1-49BB-A615-398BB3C059B1}"/>
              </a:ext>
            </a:extLst>
          </p:cNvPr>
          <p:cNvSpPr/>
          <p:nvPr/>
        </p:nvSpPr>
        <p:spPr>
          <a:xfrm>
            <a:off x="8722023" y="2666425"/>
            <a:ext cx="19984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04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27477D6B-0AA4-411F-B569-089DFDB48B9D}"/>
              </a:ext>
            </a:extLst>
          </p:cNvPr>
          <p:cNvSpPr txBox="1"/>
          <p:nvPr/>
        </p:nvSpPr>
        <p:spPr>
          <a:xfrm>
            <a:off x="1243405" y="3621224"/>
            <a:ext cx="50176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600" dirty="0">
                <a:solidFill>
                  <a:schemeClr val="bg1"/>
                </a:solidFill>
              </a:rPr>
              <a:t>Ut </a:t>
            </a:r>
            <a:r>
              <a:rPr lang="en-US" altLang="ko-KR" sz="1600" dirty="0" err="1">
                <a:solidFill>
                  <a:schemeClr val="bg1"/>
                </a:solidFill>
              </a:rPr>
              <a:t>enim</a:t>
            </a:r>
            <a:r>
              <a:rPr lang="en-US" altLang="ko-KR" sz="1600" dirty="0">
                <a:solidFill>
                  <a:schemeClr val="bg1"/>
                </a:solidFill>
              </a:rPr>
              <a:t> ad minim </a:t>
            </a:r>
            <a:r>
              <a:rPr lang="en-US" altLang="ko-KR" sz="1600" dirty="0" err="1">
                <a:solidFill>
                  <a:schemeClr val="bg1"/>
                </a:solidFill>
              </a:rPr>
              <a:t>veniam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quis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nostrud</a:t>
            </a:r>
            <a:r>
              <a:rPr lang="en-US" altLang="ko-KR" sz="1600" dirty="0">
                <a:solidFill>
                  <a:schemeClr val="bg1"/>
                </a:solidFill>
              </a:rPr>
              <a:t> exercitation </a:t>
            </a:r>
            <a:r>
              <a:rPr lang="en-US" altLang="ko-KR" sz="1600" dirty="0" err="1">
                <a:solidFill>
                  <a:schemeClr val="bg1"/>
                </a:solidFill>
              </a:rPr>
              <a:t>ullamco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laboris</a:t>
            </a:r>
            <a:r>
              <a:rPr lang="en-US" altLang="ko-KR" sz="1600" dirty="0">
                <a:solidFill>
                  <a:schemeClr val="bg1"/>
                </a:solidFill>
              </a:rPr>
              <a:t> nisi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aliquip</a:t>
            </a:r>
            <a:r>
              <a:rPr lang="en-US" altLang="ko-KR" sz="1600" dirty="0">
                <a:solidFill>
                  <a:schemeClr val="bg1"/>
                </a:solidFill>
              </a:rPr>
              <a:t> ex </a:t>
            </a:r>
            <a:r>
              <a:rPr lang="en-US" altLang="ko-KR" sz="1600" dirty="0" err="1">
                <a:solidFill>
                  <a:schemeClr val="bg1"/>
                </a:solidFill>
              </a:rPr>
              <a:t>ea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commodo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consequat</a:t>
            </a:r>
            <a:r>
              <a:rPr lang="en-US" altLang="ko-KR" sz="1600" dirty="0">
                <a:solidFill>
                  <a:schemeClr val="bg1"/>
                </a:solidFill>
              </a:rPr>
              <a:t>. Duis </a:t>
            </a:r>
            <a:r>
              <a:rPr lang="en-US" altLang="ko-KR" sz="1600" dirty="0" err="1">
                <a:solidFill>
                  <a:schemeClr val="bg1"/>
                </a:solidFill>
              </a:rPr>
              <a:t>aute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irure</a:t>
            </a:r>
            <a:r>
              <a:rPr lang="en-US" altLang="ko-KR" sz="1600" dirty="0">
                <a:solidFill>
                  <a:schemeClr val="bg1"/>
                </a:solidFill>
              </a:rPr>
              <a:t> dolor in </a:t>
            </a:r>
            <a:r>
              <a:rPr lang="en-US" altLang="ko-KR" sz="16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600" dirty="0">
                <a:solidFill>
                  <a:schemeClr val="bg1"/>
                </a:solidFill>
              </a:rPr>
              <a:t> in </a:t>
            </a:r>
            <a:r>
              <a:rPr lang="en-US" altLang="ko-KR" sz="1600" dirty="0" err="1">
                <a:solidFill>
                  <a:schemeClr val="bg1"/>
                </a:solidFill>
              </a:rPr>
              <a:t>voluptate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velit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esse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cillum</a:t>
            </a:r>
            <a:r>
              <a:rPr lang="en-US" altLang="ko-KR" sz="1600" dirty="0">
                <a:solidFill>
                  <a:schemeClr val="bg1"/>
                </a:solidFill>
              </a:rPr>
              <a:t> dolore </a:t>
            </a:r>
            <a:r>
              <a:rPr lang="en-US" altLang="ko-KR" sz="1600" dirty="0" err="1">
                <a:solidFill>
                  <a:schemeClr val="bg1"/>
                </a:solidFill>
              </a:rPr>
              <a:t>eu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fugiat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nulla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pariatur</a:t>
            </a:r>
            <a:r>
              <a:rPr lang="en-US" altLang="ko-KR" sz="16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600" dirty="0" err="1">
                <a:solidFill>
                  <a:schemeClr val="bg1"/>
                </a:solidFill>
              </a:rPr>
              <a:t>Excepteur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sint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occaecat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cupidatat</a:t>
            </a:r>
            <a:r>
              <a:rPr lang="en-US" altLang="ko-KR" sz="1600" dirty="0">
                <a:solidFill>
                  <a:schemeClr val="bg1"/>
                </a:solidFill>
              </a:rPr>
              <a:t> non </a:t>
            </a:r>
            <a:r>
              <a:rPr lang="en-US" altLang="ko-KR" sz="1600" dirty="0" err="1">
                <a:solidFill>
                  <a:schemeClr val="bg1"/>
                </a:solidFill>
              </a:rPr>
              <a:t>proident</a:t>
            </a:r>
            <a:r>
              <a:rPr lang="en-US" altLang="ko-KR" sz="1600" dirty="0">
                <a:solidFill>
                  <a:schemeClr val="bg1"/>
                </a:solidFill>
              </a:rPr>
              <a:t>!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A4C97FCC-0705-4818-A470-CA48918763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109" y="671735"/>
            <a:ext cx="3487672" cy="5671012"/>
          </a:xfrm>
          <a:prstGeom prst="rect">
            <a:avLst/>
          </a:prstGeom>
        </p:spPr>
      </p:pic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19C6C42F-9B2E-4D35-860C-D882FAF7C8F7}"/>
              </a:ext>
            </a:extLst>
          </p:cNvPr>
          <p:cNvSpPr/>
          <p:nvPr/>
        </p:nvSpPr>
        <p:spPr>
          <a:xfrm>
            <a:off x="1103086" y="2909649"/>
            <a:ext cx="4992914" cy="519351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txBody>
          <a:bodyPr wrap="square" lIns="252000" rIns="252000" rtlCol="0" anchor="ctr" anchorCtr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Title text block &amp; Mobile project</a:t>
            </a:r>
          </a:p>
        </p:txBody>
      </p:sp>
      <p:sp>
        <p:nvSpPr>
          <p:cNvPr id="10" name="이등변 삼각형 9">
            <a:extLst>
              <a:ext uri="{FF2B5EF4-FFF2-40B4-BE49-F238E27FC236}">
                <a16:creationId xmlns:a16="http://schemas.microsoft.com/office/drawing/2014/main" id="{19FE64FA-AB43-43BF-B277-B153E9778B6E}"/>
              </a:ext>
            </a:extLst>
          </p:cNvPr>
          <p:cNvSpPr/>
          <p:nvPr/>
        </p:nvSpPr>
        <p:spPr>
          <a:xfrm rot="10800000">
            <a:off x="5546377" y="3075158"/>
            <a:ext cx="218465" cy="1883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FCECA22-71B7-4887-BEC1-6E8AEE9BD9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2FFC8027-7BB8-40B4-AC1C-A2D1442A7F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57" y="801098"/>
            <a:ext cx="1545076" cy="19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465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1E4644B5-D860-431D-A507-5B92D02A78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685" y="680591"/>
            <a:ext cx="4714778" cy="5969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1ECB14B-B8DB-4401-9765-1ECF0B3E8DD1}"/>
              </a:ext>
            </a:extLst>
          </p:cNvPr>
          <p:cNvSpPr txBox="1"/>
          <p:nvPr/>
        </p:nvSpPr>
        <p:spPr>
          <a:xfrm>
            <a:off x="1034537" y="3621224"/>
            <a:ext cx="50176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600" dirty="0">
                <a:solidFill>
                  <a:schemeClr val="bg1"/>
                </a:solidFill>
              </a:rPr>
              <a:t>Ut </a:t>
            </a:r>
            <a:r>
              <a:rPr lang="en-US" altLang="ko-KR" sz="1600" dirty="0" err="1">
                <a:solidFill>
                  <a:schemeClr val="bg1"/>
                </a:solidFill>
              </a:rPr>
              <a:t>enim</a:t>
            </a:r>
            <a:r>
              <a:rPr lang="en-US" altLang="ko-KR" sz="1600" dirty="0">
                <a:solidFill>
                  <a:schemeClr val="bg1"/>
                </a:solidFill>
              </a:rPr>
              <a:t> ad minim </a:t>
            </a:r>
            <a:r>
              <a:rPr lang="en-US" altLang="ko-KR" sz="1600" dirty="0" err="1">
                <a:solidFill>
                  <a:schemeClr val="bg1"/>
                </a:solidFill>
              </a:rPr>
              <a:t>veniam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quis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nostrud</a:t>
            </a:r>
            <a:r>
              <a:rPr lang="en-US" altLang="ko-KR" sz="1600" dirty="0">
                <a:solidFill>
                  <a:schemeClr val="bg1"/>
                </a:solidFill>
              </a:rPr>
              <a:t> exercitation </a:t>
            </a:r>
            <a:r>
              <a:rPr lang="en-US" altLang="ko-KR" sz="1600" dirty="0" err="1">
                <a:solidFill>
                  <a:schemeClr val="bg1"/>
                </a:solidFill>
              </a:rPr>
              <a:t>ullamco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laboris</a:t>
            </a:r>
            <a:r>
              <a:rPr lang="en-US" altLang="ko-KR" sz="1600" dirty="0">
                <a:solidFill>
                  <a:schemeClr val="bg1"/>
                </a:solidFill>
              </a:rPr>
              <a:t> nisi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aliquip</a:t>
            </a:r>
            <a:r>
              <a:rPr lang="en-US" altLang="ko-KR" sz="1600" dirty="0">
                <a:solidFill>
                  <a:schemeClr val="bg1"/>
                </a:solidFill>
              </a:rPr>
              <a:t> ex </a:t>
            </a:r>
            <a:r>
              <a:rPr lang="en-US" altLang="ko-KR" sz="1600" dirty="0" err="1">
                <a:solidFill>
                  <a:schemeClr val="bg1"/>
                </a:solidFill>
              </a:rPr>
              <a:t>ea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commodo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consequat</a:t>
            </a:r>
            <a:r>
              <a:rPr lang="en-US" altLang="ko-KR" sz="1600" dirty="0">
                <a:solidFill>
                  <a:schemeClr val="bg1"/>
                </a:solidFill>
              </a:rPr>
              <a:t>. Duis </a:t>
            </a:r>
            <a:r>
              <a:rPr lang="en-US" altLang="ko-KR" sz="1600" dirty="0" err="1">
                <a:solidFill>
                  <a:schemeClr val="bg1"/>
                </a:solidFill>
              </a:rPr>
              <a:t>aute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irure</a:t>
            </a:r>
            <a:r>
              <a:rPr lang="en-US" altLang="ko-KR" sz="1600" dirty="0">
                <a:solidFill>
                  <a:schemeClr val="bg1"/>
                </a:solidFill>
              </a:rPr>
              <a:t> dolor in </a:t>
            </a:r>
            <a:r>
              <a:rPr lang="en-US" altLang="ko-KR" sz="16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600" dirty="0">
                <a:solidFill>
                  <a:schemeClr val="bg1"/>
                </a:solidFill>
              </a:rPr>
              <a:t> in </a:t>
            </a:r>
            <a:r>
              <a:rPr lang="en-US" altLang="ko-KR" sz="1600" dirty="0" err="1">
                <a:solidFill>
                  <a:schemeClr val="bg1"/>
                </a:solidFill>
              </a:rPr>
              <a:t>voluptate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velit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esse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cillum</a:t>
            </a:r>
            <a:r>
              <a:rPr lang="en-US" altLang="ko-KR" sz="1600" dirty="0">
                <a:solidFill>
                  <a:schemeClr val="bg1"/>
                </a:solidFill>
              </a:rPr>
              <a:t> dolore </a:t>
            </a:r>
            <a:r>
              <a:rPr lang="en-US" altLang="ko-KR" sz="1600" dirty="0" err="1">
                <a:solidFill>
                  <a:schemeClr val="bg1"/>
                </a:solidFill>
              </a:rPr>
              <a:t>eu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fugiat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nulla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pariatur</a:t>
            </a:r>
            <a:r>
              <a:rPr lang="en-US" altLang="ko-KR" sz="16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600" dirty="0" err="1">
                <a:solidFill>
                  <a:schemeClr val="bg1"/>
                </a:solidFill>
              </a:rPr>
              <a:t>Excepteur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sint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occaecat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cupidatat</a:t>
            </a:r>
            <a:r>
              <a:rPr lang="en-US" altLang="ko-KR" sz="1600" dirty="0">
                <a:solidFill>
                  <a:schemeClr val="bg1"/>
                </a:solidFill>
              </a:rPr>
              <a:t> non </a:t>
            </a:r>
            <a:r>
              <a:rPr lang="en-US" altLang="ko-KR" sz="1600" dirty="0" err="1">
                <a:solidFill>
                  <a:schemeClr val="bg1"/>
                </a:solidFill>
              </a:rPr>
              <a:t>proident</a:t>
            </a:r>
            <a:r>
              <a:rPr lang="en-US" altLang="ko-KR" sz="16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0AE557FF-84C2-463F-B405-41A77C2CCB75}"/>
              </a:ext>
            </a:extLst>
          </p:cNvPr>
          <p:cNvSpPr/>
          <p:nvPr/>
        </p:nvSpPr>
        <p:spPr>
          <a:xfrm>
            <a:off x="894218" y="2909649"/>
            <a:ext cx="4992914" cy="519351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txBody>
          <a:bodyPr wrap="square" lIns="252000" rIns="252000" rtlCol="0" anchor="ctr" anchorCtr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Title text block &amp; Tablet project</a:t>
            </a:r>
          </a:p>
        </p:txBody>
      </p:sp>
      <p:sp>
        <p:nvSpPr>
          <p:cNvPr id="14" name="이등변 삼각형 13">
            <a:extLst>
              <a:ext uri="{FF2B5EF4-FFF2-40B4-BE49-F238E27FC236}">
                <a16:creationId xmlns:a16="http://schemas.microsoft.com/office/drawing/2014/main" id="{2E110BE4-8ED0-44F6-B870-464D9A4E93F3}"/>
              </a:ext>
            </a:extLst>
          </p:cNvPr>
          <p:cNvSpPr/>
          <p:nvPr/>
        </p:nvSpPr>
        <p:spPr>
          <a:xfrm rot="10800000">
            <a:off x="5337509" y="3075158"/>
            <a:ext cx="218465" cy="1883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D9112D5-9F0C-4B5C-B0F6-B5DF7388245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5986656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CB2620F2-CCF9-4134-9FAD-D8C43E98F1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157" y="622300"/>
            <a:ext cx="9434286" cy="56134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96661AD-5DFF-4575-A106-5C517CBE5F96}"/>
              </a:ext>
            </a:extLst>
          </p:cNvPr>
          <p:cNvSpPr txBox="1"/>
          <p:nvPr/>
        </p:nvSpPr>
        <p:spPr>
          <a:xfrm>
            <a:off x="405206" y="3430724"/>
            <a:ext cx="348862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 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bg1"/>
                </a:solidFill>
              </a:rPr>
              <a:t>Excepteur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sint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occaecat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cupidatat</a:t>
            </a:r>
            <a:r>
              <a:rPr lang="en-US" altLang="ko-KR" sz="1400" dirty="0">
                <a:solidFill>
                  <a:schemeClr val="bg1"/>
                </a:solidFill>
              </a:rPr>
              <a:t> non </a:t>
            </a:r>
            <a:r>
              <a:rPr lang="en-US" altLang="ko-KR" sz="1400" dirty="0" err="1">
                <a:solidFill>
                  <a:schemeClr val="bg1"/>
                </a:solidFill>
              </a:rPr>
              <a:t>proident</a:t>
            </a:r>
            <a:r>
              <a:rPr lang="en-US" altLang="ko-KR" sz="14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79D11EDC-2B9D-4E95-88FB-9536BED74D0C}"/>
              </a:ext>
            </a:extLst>
          </p:cNvPr>
          <p:cNvSpPr/>
          <p:nvPr/>
        </p:nvSpPr>
        <p:spPr>
          <a:xfrm>
            <a:off x="264886" y="2719149"/>
            <a:ext cx="3837214" cy="519351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txBody>
          <a:bodyPr wrap="square" lIns="252000" rIns="252000" rtlCol="0" anchor="ctr" anchorCtr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Desktop project</a:t>
            </a:r>
          </a:p>
        </p:txBody>
      </p:sp>
      <p:sp>
        <p:nvSpPr>
          <p:cNvPr id="15" name="이등변 삼각형 14">
            <a:extLst>
              <a:ext uri="{FF2B5EF4-FFF2-40B4-BE49-F238E27FC236}">
                <a16:creationId xmlns:a16="http://schemas.microsoft.com/office/drawing/2014/main" id="{8A529137-AD4C-48B5-A1C7-4A51C07A1D4C}"/>
              </a:ext>
            </a:extLst>
          </p:cNvPr>
          <p:cNvSpPr/>
          <p:nvPr/>
        </p:nvSpPr>
        <p:spPr>
          <a:xfrm rot="10800000">
            <a:off x="3675366" y="2884658"/>
            <a:ext cx="218465" cy="1883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81299F2-63D6-4D0B-B757-2E944B7EF2B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6515636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1CD2A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1CD2A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1CD2A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1CD2A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1CD2A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1CD2A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1CD2A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1CD2A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1CD2A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1CD2A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1CD2A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1CD2A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1CD2A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1CD2A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1CD2A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1CD2A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1CD2A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1CD2A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1CD2A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1CD2A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1CD2A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1CD2A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1CD2A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1CD2A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1CD2A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1CD2A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1CD2A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1CD2A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1CD2A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1CD2A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1CD2A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1CD2A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1CD2A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1CD2A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1CD2A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1CD2A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1CD2A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1CD2A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1CD2A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1CD2A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1CD2A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1CD2A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1CD2A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1CD2A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1CD2A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1CD2A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1CD2A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1CD2A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1CD2A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1CD2A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1CD2A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1CD2A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1CD2A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1CD2A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1CD2A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1CD2A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1CD2A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1CD2A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1CD2A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1CD2A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1CD2A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1CD2A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1CD2A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1CD2A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1CD2A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1CD2A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1CD2A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1CD2A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1CD2A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1CD2A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1CD2A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1CD2A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1CD2A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1CD2A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1CD2A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1CD2A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1CD2A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1CD2A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1CD2A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1CD2A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1CD2A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1CD2A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1CD2A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1CD2A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1CD2A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1CD2A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1CD2A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1CD2A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1CD2A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1CD2A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1CD2A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1CD2A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1CD2A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1CD2A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1CD2A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1CD2A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9" name="TextBox 508">
            <a:extLst>
              <a:ext uri="{FF2B5EF4-FFF2-40B4-BE49-F238E27FC236}">
                <a16:creationId xmlns:a16="http://schemas.microsoft.com/office/drawing/2014/main" id="{25355C3F-4035-4A88-92A0-A5D930492863}"/>
              </a:ext>
            </a:extLst>
          </p:cNvPr>
          <p:cNvSpPr txBox="1"/>
          <p:nvPr/>
        </p:nvSpPr>
        <p:spPr>
          <a:xfrm>
            <a:off x="9037297" y="423910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CD2A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1CD2A1"/>
              </a:solidFill>
            </a:endParaRPr>
          </a:p>
          <a:p>
            <a:r>
              <a:rPr lang="en-US" altLang="ko-KR" sz="1400" dirty="0">
                <a:solidFill>
                  <a:srgbClr val="1CD2A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510" name="TextBox 509">
            <a:extLst>
              <a:ext uri="{FF2B5EF4-FFF2-40B4-BE49-F238E27FC236}">
                <a16:creationId xmlns:a16="http://schemas.microsoft.com/office/drawing/2014/main" id="{3F172CB8-A932-4D08-9AC3-028E9F6B4D14}"/>
              </a:ext>
            </a:extLst>
          </p:cNvPr>
          <p:cNvSpPr txBox="1"/>
          <p:nvPr/>
        </p:nvSpPr>
        <p:spPr>
          <a:xfrm>
            <a:off x="8978001" y="3655123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1CD2A1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1CD2A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1CD2A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1CD2A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1CD2A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1CD2A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1CD2A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1CD2A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1CD2A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1CD2A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1CD2A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1CD2A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1CD2A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1CD2A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1CD2A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1CD2A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1CD2A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1CD2A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1CD2A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1CD2A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1CD2A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1CD2A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1CD2A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1CD2A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1CD2A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1CD2A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1CD2A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1CD2A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1CD2A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1CD2A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1CD2A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1CD2A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1CD2A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1CD2A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1CD2A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1CD2A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1CD2A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1CD2A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1CD2A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1CD2A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1CD2A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1CD2A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1CD2A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1CD2A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1CD2A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1CD2A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1CD2A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1CD2A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1CD2A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1CD2A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1CD2A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1CD2A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1CD2A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1CD2A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1CD2A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1CD2A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1CD2A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1CD2A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1CD2A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1CD2A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1CD2A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1CD2A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1CD2A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1CD2A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1CD2A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1CD2A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1CD2A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1CD2A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1CD2A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1CD2A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1CD2A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1CD2A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1CD2A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1CD2A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1CD2A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1CD2A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1CD2A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1CD2A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1CD2A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1CD2A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1CD2A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1CD2A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1CD2A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1CD2A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1CD2A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1CD2A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1CD2A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1CD2A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1CD2A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1CD2A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1CD2A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1CD2A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1CD2A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1CD2A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1CD2A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1CD2A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1CD2A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3" name="TextBox 452">
            <a:extLst>
              <a:ext uri="{FF2B5EF4-FFF2-40B4-BE49-F238E27FC236}">
                <a16:creationId xmlns:a16="http://schemas.microsoft.com/office/drawing/2014/main" id="{EB277574-6007-4E22-99E1-5D807395A910}"/>
              </a:ext>
            </a:extLst>
          </p:cNvPr>
          <p:cNvSpPr txBox="1"/>
          <p:nvPr/>
        </p:nvSpPr>
        <p:spPr>
          <a:xfrm>
            <a:off x="9037297" y="4239100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CD2A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1CD2A1"/>
              </a:solidFill>
            </a:endParaRPr>
          </a:p>
          <a:p>
            <a:r>
              <a:rPr lang="en-US" altLang="ko-KR" sz="1400" dirty="0">
                <a:solidFill>
                  <a:srgbClr val="1CD2A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DDA7C558-D1B4-461B-957F-DA21537E0FC3}"/>
              </a:ext>
            </a:extLst>
          </p:cNvPr>
          <p:cNvSpPr txBox="1"/>
          <p:nvPr/>
        </p:nvSpPr>
        <p:spPr>
          <a:xfrm>
            <a:off x="8978001" y="3655123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1CD2A1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01A5185-63D0-4A8C-A249-BDD71C42AE54}"/>
              </a:ext>
            </a:extLst>
          </p:cNvPr>
          <p:cNvSpPr txBox="1"/>
          <p:nvPr/>
        </p:nvSpPr>
        <p:spPr>
          <a:xfrm>
            <a:off x="3792935" y="2773735"/>
            <a:ext cx="46059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400" b="0" dirty="0">
                <a:solidFill>
                  <a:schemeClr val="bg1"/>
                </a:solidFill>
              </a:rPr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A99A32-5752-4F46-90C2-1C48D71440C8}"/>
              </a:ext>
            </a:extLst>
          </p:cNvPr>
          <p:cNvSpPr txBox="1"/>
          <p:nvPr/>
        </p:nvSpPr>
        <p:spPr>
          <a:xfrm>
            <a:off x="3793645" y="3653377"/>
            <a:ext cx="46053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  <a:r>
              <a:rPr lang="en-US" altLang="ko-KR" sz="1400" dirty="0" err="1">
                <a:solidFill>
                  <a:schemeClr val="bg1"/>
                </a:solidFill>
              </a:rPr>
              <a:t>Etiam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aliquet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mi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lacinia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1F1F252C-3664-446A-9751-7721E0CF60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B3A54394-8C67-4FFA-9EE5-60BFEA5A7126}"/>
              </a:ext>
            </a:extLst>
          </p:cNvPr>
          <p:cNvSpPr/>
          <p:nvPr/>
        </p:nvSpPr>
        <p:spPr>
          <a:xfrm>
            <a:off x="4048196" y="2722272"/>
            <a:ext cx="28860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A6037CD9-943D-478B-A6AC-97E14735694C}"/>
              </a:ext>
            </a:extLst>
          </p:cNvPr>
          <p:cNvSpPr/>
          <p:nvPr/>
        </p:nvSpPr>
        <p:spPr>
          <a:xfrm>
            <a:off x="3994738" y="3570863"/>
            <a:ext cx="430471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07D65EF8-A311-4F47-9B02-BB180A8408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659506"/>
            <a:ext cx="2590800" cy="6798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BE8E1990-C9A6-495E-AEF4-79ECD893CD98}"/>
              </a:ext>
            </a:extLst>
          </p:cNvPr>
          <p:cNvSpPr/>
          <p:nvPr/>
        </p:nvSpPr>
        <p:spPr>
          <a:xfrm>
            <a:off x="3889954" y="3675275"/>
            <a:ext cx="338714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Montserrat Font download by </a:t>
            </a:r>
            <a:endParaRPr lang="ko-KR" altLang="en-US" sz="1100" dirty="0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0D109056-7ABB-45ED-AC82-4EC88D32F062}"/>
              </a:ext>
            </a:extLst>
          </p:cNvPr>
          <p:cNvSpPr/>
          <p:nvPr/>
        </p:nvSpPr>
        <p:spPr>
          <a:xfrm>
            <a:off x="3889954" y="3936885"/>
            <a:ext cx="641198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A478D169-CA6C-4F36-9481-5CBD44CF73BF}"/>
              </a:ext>
            </a:extLst>
          </p:cNvPr>
          <p:cNvSpPr/>
          <p:nvPr/>
        </p:nvSpPr>
        <p:spPr>
          <a:xfrm>
            <a:off x="800100" y="660400"/>
            <a:ext cx="10591800" cy="622300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Agenda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이등변 삼각형 15">
            <a:extLst>
              <a:ext uri="{FF2B5EF4-FFF2-40B4-BE49-F238E27FC236}">
                <a16:creationId xmlns:a16="http://schemas.microsoft.com/office/drawing/2014/main" id="{B89D671A-28D6-4960-A849-82759922CB45}"/>
              </a:ext>
            </a:extLst>
          </p:cNvPr>
          <p:cNvSpPr/>
          <p:nvPr/>
        </p:nvSpPr>
        <p:spPr>
          <a:xfrm rot="10800000">
            <a:off x="10891832" y="875769"/>
            <a:ext cx="218465" cy="1883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CE18714C-EF52-4F71-B718-4EC3D5F43A67}"/>
              </a:ext>
            </a:extLst>
          </p:cNvPr>
          <p:cNvSpPr/>
          <p:nvPr/>
        </p:nvSpPr>
        <p:spPr>
          <a:xfrm>
            <a:off x="4214506" y="2572600"/>
            <a:ext cx="1131551" cy="1131551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B4B9C4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4EE5C25-15A9-4C05-A782-058ED7BBCDDD}"/>
              </a:ext>
            </a:extLst>
          </p:cNvPr>
          <p:cNvSpPr txBox="1"/>
          <p:nvPr/>
        </p:nvSpPr>
        <p:spPr>
          <a:xfrm>
            <a:off x="3576320" y="4444647"/>
            <a:ext cx="24079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D6D20C15-9644-4197-8033-042A41955EE9}"/>
              </a:ext>
            </a:extLst>
          </p:cNvPr>
          <p:cNvSpPr/>
          <p:nvPr/>
        </p:nvSpPr>
        <p:spPr>
          <a:xfrm>
            <a:off x="3576319" y="4016844"/>
            <a:ext cx="2407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12BADAD8-FCA6-49A6-8963-79DCEB82FB9A}"/>
              </a:ext>
            </a:extLst>
          </p:cNvPr>
          <p:cNvGrpSpPr/>
          <p:nvPr/>
        </p:nvGrpSpPr>
        <p:grpSpPr>
          <a:xfrm>
            <a:off x="4581348" y="2926622"/>
            <a:ext cx="398536" cy="408816"/>
            <a:chOff x="2772242" y="1560385"/>
            <a:chExt cx="376198" cy="385905"/>
          </a:xfrm>
          <a:solidFill>
            <a:srgbClr val="111065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81D5978-333F-4F47-84B7-818F0BA6852B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3ECD4070-83A2-4D3F-9C7E-4CF924DED951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8E4251E0-295E-4A35-B770-9BEC1BF5003A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FAC60470-3836-4291-B09E-B5281AE95046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5" name="타원 24">
            <a:extLst>
              <a:ext uri="{FF2B5EF4-FFF2-40B4-BE49-F238E27FC236}">
                <a16:creationId xmlns:a16="http://schemas.microsoft.com/office/drawing/2014/main" id="{31CDD216-5C97-42A5-A56A-BF6A882C83C9}"/>
              </a:ext>
            </a:extLst>
          </p:cNvPr>
          <p:cNvSpPr/>
          <p:nvPr/>
        </p:nvSpPr>
        <p:spPr>
          <a:xfrm>
            <a:off x="9477389" y="2572600"/>
            <a:ext cx="1131551" cy="1131551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B4B9C4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790B160-F70D-4564-A2EC-8F1CD155FB92}"/>
              </a:ext>
            </a:extLst>
          </p:cNvPr>
          <p:cNvSpPr txBox="1"/>
          <p:nvPr/>
        </p:nvSpPr>
        <p:spPr>
          <a:xfrm>
            <a:off x="8839203" y="4444647"/>
            <a:ext cx="24079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1CEB543E-13DD-482F-9E3A-772B7C8B25FC}"/>
              </a:ext>
            </a:extLst>
          </p:cNvPr>
          <p:cNvSpPr/>
          <p:nvPr/>
        </p:nvSpPr>
        <p:spPr>
          <a:xfrm>
            <a:off x="8839202" y="4016844"/>
            <a:ext cx="2407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6BFC060F-C4A8-40FC-B518-B75F66C5959D}"/>
              </a:ext>
            </a:extLst>
          </p:cNvPr>
          <p:cNvGrpSpPr/>
          <p:nvPr/>
        </p:nvGrpSpPr>
        <p:grpSpPr>
          <a:xfrm>
            <a:off x="9836457" y="2932902"/>
            <a:ext cx="413412" cy="396256"/>
            <a:chOff x="6793030" y="2235612"/>
            <a:chExt cx="390240" cy="374047"/>
          </a:xfrm>
          <a:solidFill>
            <a:srgbClr val="111065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1DA82F30-6CC7-4FDB-B8BA-223839D66274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26E7E865-4B54-4AF5-836D-2345B94EBE1A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3" name="타원 42">
            <a:extLst>
              <a:ext uri="{FF2B5EF4-FFF2-40B4-BE49-F238E27FC236}">
                <a16:creationId xmlns:a16="http://schemas.microsoft.com/office/drawing/2014/main" id="{6ED1B27C-ED1F-4FE9-AC60-710D8F514F8D}"/>
              </a:ext>
            </a:extLst>
          </p:cNvPr>
          <p:cNvSpPr/>
          <p:nvPr/>
        </p:nvSpPr>
        <p:spPr>
          <a:xfrm>
            <a:off x="1583063" y="2572600"/>
            <a:ext cx="1131551" cy="1131551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B4B9C4"/>
              </a:solidFill>
              <a:latin typeface="+mj-lt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E63B15D-0C76-442B-843D-623611AAC47A}"/>
              </a:ext>
            </a:extLst>
          </p:cNvPr>
          <p:cNvSpPr txBox="1"/>
          <p:nvPr/>
        </p:nvSpPr>
        <p:spPr>
          <a:xfrm>
            <a:off x="944878" y="4444647"/>
            <a:ext cx="24079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F45FB2D1-7392-4BF3-8E64-7A96B69453E9}"/>
              </a:ext>
            </a:extLst>
          </p:cNvPr>
          <p:cNvSpPr/>
          <p:nvPr/>
        </p:nvSpPr>
        <p:spPr>
          <a:xfrm>
            <a:off x="944877" y="4016844"/>
            <a:ext cx="2407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97E2BF20-1D46-49D6-AF83-5FB7ED08911D}"/>
              </a:ext>
            </a:extLst>
          </p:cNvPr>
          <p:cNvGrpSpPr/>
          <p:nvPr/>
        </p:nvGrpSpPr>
        <p:grpSpPr>
          <a:xfrm>
            <a:off x="1992435" y="2922459"/>
            <a:ext cx="312806" cy="417142"/>
            <a:chOff x="3471472" y="902398"/>
            <a:chExt cx="295275" cy="393763"/>
          </a:xfrm>
          <a:solidFill>
            <a:srgbClr val="111065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7937468C-723C-40B1-B0A8-86AA177C6CD2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F89584E-1221-4710-A1ED-1F7021652454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9" name="타원 48">
            <a:extLst>
              <a:ext uri="{FF2B5EF4-FFF2-40B4-BE49-F238E27FC236}">
                <a16:creationId xmlns:a16="http://schemas.microsoft.com/office/drawing/2014/main" id="{C9130222-E95F-41DE-9B8F-1804356F422E}"/>
              </a:ext>
            </a:extLst>
          </p:cNvPr>
          <p:cNvSpPr/>
          <p:nvPr/>
        </p:nvSpPr>
        <p:spPr>
          <a:xfrm>
            <a:off x="6845948" y="2572600"/>
            <a:ext cx="1131551" cy="1131551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B4B9C4"/>
              </a:solidFill>
              <a:latin typeface="+mj-lt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698FEB4-0BAF-4597-A038-8B9AAF690A9C}"/>
              </a:ext>
            </a:extLst>
          </p:cNvPr>
          <p:cNvSpPr txBox="1"/>
          <p:nvPr/>
        </p:nvSpPr>
        <p:spPr>
          <a:xfrm>
            <a:off x="6207762" y="4444647"/>
            <a:ext cx="24079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85A2EE18-7176-40F9-A1E9-EC94950F8B35}"/>
              </a:ext>
            </a:extLst>
          </p:cNvPr>
          <p:cNvSpPr/>
          <p:nvPr/>
        </p:nvSpPr>
        <p:spPr>
          <a:xfrm>
            <a:off x="6207761" y="4016844"/>
            <a:ext cx="2407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AF1B8784-7BFD-44B2-8064-5C49A5EBECD5}"/>
              </a:ext>
            </a:extLst>
          </p:cNvPr>
          <p:cNvGrpSpPr/>
          <p:nvPr/>
        </p:nvGrpSpPr>
        <p:grpSpPr>
          <a:xfrm>
            <a:off x="7187564" y="2924175"/>
            <a:ext cx="413714" cy="413710"/>
            <a:chOff x="752656" y="1562597"/>
            <a:chExt cx="390525" cy="390525"/>
          </a:xfrm>
          <a:solidFill>
            <a:srgbClr val="111065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D50A8263-F062-4264-92DD-60F585127AEF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B3EB70C-5CDD-4BAE-9DEA-C055E1D1E932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2282F1A5-FBA6-4CC3-BF0E-D48EB3F57CE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68B43C3C-0FD7-403C-B645-1FC3BA495E62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C3DFD005-7C05-442A-9EA7-83CB6C048A9A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9375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2091ACE9-2CA6-4417-815F-4B465C184C76}"/>
              </a:ext>
            </a:extLst>
          </p:cNvPr>
          <p:cNvSpPr/>
          <p:nvPr/>
        </p:nvSpPr>
        <p:spPr>
          <a:xfrm>
            <a:off x="2946400" y="1603829"/>
            <a:ext cx="6299200" cy="3650342"/>
          </a:xfrm>
          <a:prstGeom prst="roundRect">
            <a:avLst>
              <a:gd name="adj" fmla="val 9180"/>
            </a:avLst>
          </a:prstGeom>
          <a:noFill/>
          <a:ln w="63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14C83E-2902-4BCB-BCA1-D4B4764303D3}"/>
              </a:ext>
            </a:extLst>
          </p:cNvPr>
          <p:cNvSpPr txBox="1"/>
          <p:nvPr/>
        </p:nvSpPr>
        <p:spPr>
          <a:xfrm>
            <a:off x="3645756" y="2485601"/>
            <a:ext cx="49004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CBE204-0E65-42C9-9323-31AF1C698876}"/>
              </a:ext>
            </a:extLst>
          </p:cNvPr>
          <p:cNvSpPr txBox="1"/>
          <p:nvPr/>
        </p:nvSpPr>
        <p:spPr>
          <a:xfrm>
            <a:off x="3652170" y="3809040"/>
            <a:ext cx="4887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1879932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>
            <a:extLst>
              <a:ext uri="{FF2B5EF4-FFF2-40B4-BE49-F238E27FC236}">
                <a16:creationId xmlns:a16="http://schemas.microsoft.com/office/drawing/2014/main" id="{520AF7EF-4797-4EA2-933E-D946C90586E6}"/>
              </a:ext>
            </a:extLst>
          </p:cNvPr>
          <p:cNvSpPr txBox="1"/>
          <p:nvPr/>
        </p:nvSpPr>
        <p:spPr>
          <a:xfrm>
            <a:off x="1043469" y="1504041"/>
            <a:ext cx="42337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A8E4B4D-9886-4A85-B855-5346BB2484E4}"/>
              </a:ext>
            </a:extLst>
          </p:cNvPr>
          <p:cNvSpPr txBox="1"/>
          <p:nvPr/>
        </p:nvSpPr>
        <p:spPr>
          <a:xfrm>
            <a:off x="1043468" y="2684894"/>
            <a:ext cx="4233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5BC67AF-6F32-4F6F-85E9-84F59B58C0E6}"/>
              </a:ext>
            </a:extLst>
          </p:cNvPr>
          <p:cNvSpPr txBox="1"/>
          <p:nvPr/>
        </p:nvSpPr>
        <p:spPr>
          <a:xfrm>
            <a:off x="6047273" y="2359387"/>
            <a:ext cx="22714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9E66F255-CD55-4FC8-B23A-500C888609EB}"/>
              </a:ext>
            </a:extLst>
          </p:cNvPr>
          <p:cNvSpPr/>
          <p:nvPr/>
        </p:nvSpPr>
        <p:spPr>
          <a:xfrm>
            <a:off x="6047272" y="2011486"/>
            <a:ext cx="2271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8EECA194-2419-4065-BB0E-2364ABD99B0F}"/>
              </a:ext>
            </a:extLst>
          </p:cNvPr>
          <p:cNvSpPr/>
          <p:nvPr/>
        </p:nvSpPr>
        <p:spPr>
          <a:xfrm>
            <a:off x="6034572" y="1516741"/>
            <a:ext cx="22714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37BFB16-26E6-461F-AF85-70DCB65ED5D4}"/>
              </a:ext>
            </a:extLst>
          </p:cNvPr>
          <p:cNvSpPr txBox="1"/>
          <p:nvPr/>
        </p:nvSpPr>
        <p:spPr>
          <a:xfrm>
            <a:off x="8877051" y="2359387"/>
            <a:ext cx="22714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E5BF0901-AD1E-416E-BB60-83A86E36DE0A}"/>
              </a:ext>
            </a:extLst>
          </p:cNvPr>
          <p:cNvSpPr/>
          <p:nvPr/>
        </p:nvSpPr>
        <p:spPr>
          <a:xfrm>
            <a:off x="8877050" y="2011486"/>
            <a:ext cx="2271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5569A7F4-A43C-4D60-9622-F37808CD8F94}"/>
              </a:ext>
            </a:extLst>
          </p:cNvPr>
          <p:cNvSpPr/>
          <p:nvPr/>
        </p:nvSpPr>
        <p:spPr>
          <a:xfrm>
            <a:off x="8864350" y="1516741"/>
            <a:ext cx="22714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260A5B-0E52-4720-89D3-49F69C5E61C1}"/>
              </a:ext>
            </a:extLst>
          </p:cNvPr>
          <p:cNvSpPr txBox="1"/>
          <p:nvPr/>
        </p:nvSpPr>
        <p:spPr>
          <a:xfrm>
            <a:off x="6047273" y="4707628"/>
            <a:ext cx="22714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B7E493F5-1835-4F47-AA5C-E75879600645}"/>
              </a:ext>
            </a:extLst>
          </p:cNvPr>
          <p:cNvSpPr/>
          <p:nvPr/>
        </p:nvSpPr>
        <p:spPr>
          <a:xfrm>
            <a:off x="6047272" y="4359727"/>
            <a:ext cx="2271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BEC064F5-0D92-4C5C-8397-19ED562B2634}"/>
              </a:ext>
            </a:extLst>
          </p:cNvPr>
          <p:cNvSpPr/>
          <p:nvPr/>
        </p:nvSpPr>
        <p:spPr>
          <a:xfrm>
            <a:off x="6034572" y="3864982"/>
            <a:ext cx="22714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03.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DEBF489-669C-412A-82B1-EEE1FD0C88E0}"/>
              </a:ext>
            </a:extLst>
          </p:cNvPr>
          <p:cNvSpPr txBox="1"/>
          <p:nvPr/>
        </p:nvSpPr>
        <p:spPr>
          <a:xfrm>
            <a:off x="8877051" y="4707628"/>
            <a:ext cx="22714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B325B83D-3854-4AEF-9D9B-B239FDF4B05A}"/>
              </a:ext>
            </a:extLst>
          </p:cNvPr>
          <p:cNvSpPr/>
          <p:nvPr/>
        </p:nvSpPr>
        <p:spPr>
          <a:xfrm>
            <a:off x="8877050" y="4359727"/>
            <a:ext cx="2271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D033A856-A366-4880-996E-30EF5EB28BE2}"/>
              </a:ext>
            </a:extLst>
          </p:cNvPr>
          <p:cNvSpPr/>
          <p:nvPr/>
        </p:nvSpPr>
        <p:spPr>
          <a:xfrm>
            <a:off x="8864350" y="3864982"/>
            <a:ext cx="22714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024717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0063BA8C-73AE-46EC-855F-32DA9E32B722}"/>
              </a:ext>
            </a:extLst>
          </p:cNvPr>
          <p:cNvSpPr txBox="1"/>
          <p:nvPr/>
        </p:nvSpPr>
        <p:spPr>
          <a:xfrm>
            <a:off x="1414241" y="2630120"/>
            <a:ext cx="44159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0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000" dirty="0" err="1">
                <a:solidFill>
                  <a:schemeClr val="bg1"/>
                </a:solidFill>
              </a:rPr>
              <a:t>amet</a:t>
            </a:r>
            <a:r>
              <a:rPr lang="en-US" altLang="ko-KR" sz="2000" dirty="0">
                <a:solidFill>
                  <a:schemeClr val="bg1"/>
                </a:solidFill>
              </a:rPr>
              <a:t>, </a:t>
            </a:r>
            <a:r>
              <a:rPr lang="en-US" altLang="ko-KR" sz="2000" dirty="0" err="1">
                <a:solidFill>
                  <a:schemeClr val="bg1"/>
                </a:solidFill>
              </a:rPr>
              <a:t>consectetur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</a:rPr>
              <a:t>adipiscing</a:t>
            </a:r>
            <a:r>
              <a:rPr lang="en-US" altLang="ko-KR" sz="2000" dirty="0">
                <a:solidFill>
                  <a:schemeClr val="bg1"/>
                </a:solidFill>
              </a:rPr>
              <a:t> </a:t>
            </a:r>
            <a:r>
              <a:rPr lang="en-US" altLang="ko-KR" sz="2000" dirty="0" err="1">
                <a:solidFill>
                  <a:schemeClr val="bg1"/>
                </a:solidFill>
              </a:rPr>
              <a:t>elit</a:t>
            </a:r>
            <a:endParaRPr lang="en-US" altLang="ko-KR" sz="20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1A89523-E0A3-4A47-8D19-3A127EAF5D0E}"/>
              </a:ext>
            </a:extLst>
          </p:cNvPr>
          <p:cNvSpPr txBox="1"/>
          <p:nvPr/>
        </p:nvSpPr>
        <p:spPr>
          <a:xfrm>
            <a:off x="1579341" y="3733018"/>
            <a:ext cx="4257487" cy="2062103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Ut </a:t>
            </a:r>
            <a:r>
              <a:rPr lang="en-US" altLang="ko-KR" sz="1600" dirty="0" err="1">
                <a:solidFill>
                  <a:schemeClr val="bg1"/>
                </a:solidFill>
              </a:rPr>
              <a:t>enim</a:t>
            </a:r>
            <a:r>
              <a:rPr lang="en-US" altLang="ko-KR" sz="1600" dirty="0">
                <a:solidFill>
                  <a:schemeClr val="bg1"/>
                </a:solidFill>
              </a:rPr>
              <a:t> ad minim </a:t>
            </a:r>
            <a:r>
              <a:rPr lang="en-US" altLang="ko-KR" sz="1600" dirty="0" err="1">
                <a:solidFill>
                  <a:schemeClr val="bg1"/>
                </a:solidFill>
              </a:rPr>
              <a:t>veniam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quis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nostrud</a:t>
            </a:r>
            <a:r>
              <a:rPr lang="en-US" altLang="ko-KR" sz="1600" dirty="0">
                <a:solidFill>
                  <a:schemeClr val="bg1"/>
                </a:solidFill>
              </a:rPr>
              <a:t> exercitation </a:t>
            </a:r>
            <a:r>
              <a:rPr lang="en-US" altLang="ko-KR" sz="1600" dirty="0" err="1">
                <a:solidFill>
                  <a:schemeClr val="bg1"/>
                </a:solidFill>
              </a:rPr>
              <a:t>ullamco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laboris</a:t>
            </a:r>
            <a:r>
              <a:rPr lang="en-US" altLang="ko-KR" sz="1600" dirty="0">
                <a:solidFill>
                  <a:schemeClr val="bg1"/>
                </a:solidFill>
              </a:rPr>
              <a:t> nisi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aliquip</a:t>
            </a:r>
            <a:r>
              <a:rPr lang="en-US" altLang="ko-KR" sz="1600" dirty="0">
                <a:solidFill>
                  <a:schemeClr val="bg1"/>
                </a:solidFill>
              </a:rPr>
              <a:t> ex </a:t>
            </a:r>
            <a:r>
              <a:rPr lang="en-US" altLang="ko-KR" sz="1600" dirty="0" err="1">
                <a:solidFill>
                  <a:schemeClr val="bg1"/>
                </a:solidFill>
              </a:rPr>
              <a:t>ea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commodo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consequat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646BE8CC-F1B6-4548-9490-DE01D680FFD7}"/>
              </a:ext>
            </a:extLst>
          </p:cNvPr>
          <p:cNvSpPr/>
          <p:nvPr/>
        </p:nvSpPr>
        <p:spPr>
          <a:xfrm>
            <a:off x="1168433" y="1309100"/>
            <a:ext cx="4992914" cy="649188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txBody>
          <a:bodyPr wrap="square" lIns="252000" rIns="252000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Introduction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이등변 삼각형 12">
            <a:extLst>
              <a:ext uri="{FF2B5EF4-FFF2-40B4-BE49-F238E27FC236}">
                <a16:creationId xmlns:a16="http://schemas.microsoft.com/office/drawing/2014/main" id="{819F8016-3147-4E83-A4C9-E618404E7C67}"/>
              </a:ext>
            </a:extLst>
          </p:cNvPr>
          <p:cNvSpPr/>
          <p:nvPr/>
        </p:nvSpPr>
        <p:spPr>
          <a:xfrm rot="10800000">
            <a:off x="5611724" y="1582807"/>
            <a:ext cx="218465" cy="1883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88D954B-6405-496D-8164-7B5B8015243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286035" y="1834475"/>
            <a:ext cx="3187232" cy="3189052"/>
          </a:xfrm>
        </p:spPr>
      </p:sp>
    </p:spTree>
    <p:extLst>
      <p:ext uri="{BB962C8B-B14F-4D97-AF65-F5344CB8AC3E}">
        <p14:creationId xmlns:p14="http://schemas.microsoft.com/office/powerpoint/2010/main" val="2672552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889CC27C-9E80-4A03-95F8-9B0ACF702805}"/>
              </a:ext>
            </a:extLst>
          </p:cNvPr>
          <p:cNvSpPr txBox="1"/>
          <p:nvPr/>
        </p:nvSpPr>
        <p:spPr>
          <a:xfrm>
            <a:off x="2345869" y="3014296"/>
            <a:ext cx="3365262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E58A21AF-430C-4CCD-87C1-5B0FE7527A81}"/>
              </a:ext>
            </a:extLst>
          </p:cNvPr>
          <p:cNvSpPr/>
          <p:nvPr/>
        </p:nvSpPr>
        <p:spPr>
          <a:xfrm>
            <a:off x="2345868" y="2612059"/>
            <a:ext cx="3365262" cy="37369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0E94520-00D5-44DB-A744-AE1C45D29034}"/>
              </a:ext>
            </a:extLst>
          </p:cNvPr>
          <p:cNvSpPr txBox="1"/>
          <p:nvPr/>
        </p:nvSpPr>
        <p:spPr>
          <a:xfrm>
            <a:off x="6655038" y="3014296"/>
            <a:ext cx="3365262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586C3EE8-5F6D-4B1F-B255-5D5CEE650FCB}"/>
              </a:ext>
            </a:extLst>
          </p:cNvPr>
          <p:cNvSpPr/>
          <p:nvPr/>
        </p:nvSpPr>
        <p:spPr>
          <a:xfrm>
            <a:off x="6655037" y="2612059"/>
            <a:ext cx="3365262" cy="37369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79B369F-9879-40C1-9F74-CDF4893BBB22}"/>
              </a:ext>
            </a:extLst>
          </p:cNvPr>
          <p:cNvSpPr txBox="1"/>
          <p:nvPr/>
        </p:nvSpPr>
        <p:spPr>
          <a:xfrm>
            <a:off x="2345869" y="5360180"/>
            <a:ext cx="3365262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2F409921-FACB-4568-BB66-08D242E91989}"/>
              </a:ext>
            </a:extLst>
          </p:cNvPr>
          <p:cNvSpPr/>
          <p:nvPr/>
        </p:nvSpPr>
        <p:spPr>
          <a:xfrm>
            <a:off x="2345868" y="4957942"/>
            <a:ext cx="3365262" cy="37369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8C16C03-1787-425B-862B-796D0E4F66C8}"/>
              </a:ext>
            </a:extLst>
          </p:cNvPr>
          <p:cNvSpPr txBox="1"/>
          <p:nvPr/>
        </p:nvSpPr>
        <p:spPr>
          <a:xfrm>
            <a:off x="6655038" y="5360180"/>
            <a:ext cx="3365262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C501B650-3F79-44AB-B588-946460D421FA}"/>
              </a:ext>
            </a:extLst>
          </p:cNvPr>
          <p:cNvSpPr/>
          <p:nvPr/>
        </p:nvSpPr>
        <p:spPr>
          <a:xfrm>
            <a:off x="6655037" y="4957942"/>
            <a:ext cx="3365262" cy="37369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549EC8F3-6883-4583-B715-D0E2D161A189}"/>
              </a:ext>
            </a:extLst>
          </p:cNvPr>
          <p:cNvGrpSpPr/>
          <p:nvPr/>
        </p:nvGrpSpPr>
        <p:grpSpPr>
          <a:xfrm>
            <a:off x="2458370" y="1942761"/>
            <a:ext cx="477452" cy="477450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BE8E975-116D-46B6-A951-DB3103CC5B37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0398"/>
                </a:solidFill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DC2C1585-6D6B-4C3C-9B13-3F690023A218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0398"/>
                </a:solidFill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227A32D-D596-4B59-BD89-25277D7EEA9B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0398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B3B62A2D-7B6B-4BE8-9928-A34EEB72FE52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0398"/>
                </a:solidFill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DFB847D1-5AB1-4F39-A5B2-428F6342F424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0398"/>
                </a:solidFill>
              </a:endParaRPr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B3BEE284-06A0-44E3-BA11-CCDFFE671CBC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0398"/>
                </a:solidFill>
              </a:endParaRPr>
            </a:p>
          </p:txBody>
        </p:sp>
      </p:grpSp>
      <p:sp>
        <p:nvSpPr>
          <p:cNvPr id="44" name="자유형: 도형 43">
            <a:extLst>
              <a:ext uri="{FF2B5EF4-FFF2-40B4-BE49-F238E27FC236}">
                <a16:creationId xmlns:a16="http://schemas.microsoft.com/office/drawing/2014/main" id="{39E97282-785C-49C6-8DB0-C2C0D12589C0}"/>
              </a:ext>
            </a:extLst>
          </p:cNvPr>
          <p:cNvSpPr/>
          <p:nvPr/>
        </p:nvSpPr>
        <p:spPr>
          <a:xfrm>
            <a:off x="2481649" y="4303017"/>
            <a:ext cx="477452" cy="477450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000398"/>
              </a:solidFill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2BA15614-9978-4C2F-9D20-12BBC33F874A}"/>
              </a:ext>
            </a:extLst>
          </p:cNvPr>
          <p:cNvGrpSpPr/>
          <p:nvPr/>
        </p:nvGrpSpPr>
        <p:grpSpPr>
          <a:xfrm>
            <a:off x="6806294" y="1961567"/>
            <a:ext cx="477452" cy="477450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00B4D28-1335-4250-A5C6-3C97C55D6F9C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0398"/>
                </a:solidFill>
              </a:endParaRPr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59C9C96D-DBDC-459B-B4A1-016C268180CD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0398"/>
                </a:solidFill>
              </a:endParaRPr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E75D2D9A-8182-44EC-A844-7739C5562BCF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0398"/>
                </a:solidFill>
              </a:endParaRPr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B8DDC6B1-0778-47E3-9B5C-EDE2FC0F6EDC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0398"/>
                </a:solidFill>
              </a:endParaRPr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904A5607-E7E2-499B-B03C-9BFD94A2CDDF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0398"/>
                </a:solidFill>
              </a:endParaRPr>
            </a:p>
          </p:txBody>
        </p:sp>
      </p:grpSp>
      <p:grpSp>
        <p:nvGrpSpPr>
          <p:cNvPr id="78" name="그룹 77">
            <a:extLst>
              <a:ext uri="{FF2B5EF4-FFF2-40B4-BE49-F238E27FC236}">
                <a16:creationId xmlns:a16="http://schemas.microsoft.com/office/drawing/2014/main" id="{E74B86CB-E443-42FC-A11E-D7BBE8FB640D}"/>
              </a:ext>
            </a:extLst>
          </p:cNvPr>
          <p:cNvGrpSpPr/>
          <p:nvPr/>
        </p:nvGrpSpPr>
        <p:grpSpPr>
          <a:xfrm>
            <a:off x="6767851" y="4297117"/>
            <a:ext cx="454160" cy="477450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AF70255-6B19-4810-B343-25F8823EE09D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0398"/>
                </a:solidFill>
              </a:endParaRPr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AACFE68-FFA0-45BA-8849-DE09836654D8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0398"/>
                </a:solidFill>
              </a:endParaRPr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8C4961D-ACE1-4D78-9F1E-994B74F1C718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0398"/>
                </a:solidFill>
              </a:endParaRPr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22D74234-8B5A-4C7B-B53C-F1D68CD39CBC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0398"/>
                </a:solidFill>
              </a:endParaRPr>
            </a:p>
          </p:txBody>
        </p:sp>
      </p:grp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B9A89163-B7B1-4E6E-8D48-F1B15AB71FFD}"/>
              </a:ext>
            </a:extLst>
          </p:cNvPr>
          <p:cNvSpPr/>
          <p:nvPr/>
        </p:nvSpPr>
        <p:spPr>
          <a:xfrm>
            <a:off x="800100" y="660400"/>
            <a:ext cx="10591800" cy="622300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Place subtitle text here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8" name="이등변 삼각형 47">
            <a:extLst>
              <a:ext uri="{FF2B5EF4-FFF2-40B4-BE49-F238E27FC236}">
                <a16:creationId xmlns:a16="http://schemas.microsoft.com/office/drawing/2014/main" id="{E2EF44D1-C255-4060-821D-EBD2AFA082BF}"/>
              </a:ext>
            </a:extLst>
          </p:cNvPr>
          <p:cNvSpPr/>
          <p:nvPr/>
        </p:nvSpPr>
        <p:spPr>
          <a:xfrm rot="10800000">
            <a:off x="10891832" y="875769"/>
            <a:ext cx="218465" cy="1883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325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타원 46">
            <a:extLst>
              <a:ext uri="{FF2B5EF4-FFF2-40B4-BE49-F238E27FC236}">
                <a16:creationId xmlns:a16="http://schemas.microsoft.com/office/drawing/2014/main" id="{267261B5-B251-47C3-B08B-F982CB3F20DC}"/>
              </a:ext>
            </a:extLst>
          </p:cNvPr>
          <p:cNvSpPr/>
          <p:nvPr/>
        </p:nvSpPr>
        <p:spPr>
          <a:xfrm>
            <a:off x="1802918" y="1924864"/>
            <a:ext cx="4310836" cy="43108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8" name="사각형: 둥근 모서리 47">
            <a:extLst>
              <a:ext uri="{FF2B5EF4-FFF2-40B4-BE49-F238E27FC236}">
                <a16:creationId xmlns:a16="http://schemas.microsoft.com/office/drawing/2014/main" id="{FF6CDF90-4328-4DF0-B61C-0206ABA4C854}"/>
              </a:ext>
            </a:extLst>
          </p:cNvPr>
          <p:cNvSpPr/>
          <p:nvPr/>
        </p:nvSpPr>
        <p:spPr>
          <a:xfrm>
            <a:off x="3527245" y="1930581"/>
            <a:ext cx="3270289" cy="82329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solidFill>
                  <a:srgbClr val="60EA9B"/>
                </a:solidFill>
                <a:latin typeface="+mj-lt"/>
              </a:rPr>
              <a:t>01</a:t>
            </a:r>
            <a:endParaRPr lang="ko-KR" altLang="en-US" sz="2800" dirty="0">
              <a:solidFill>
                <a:srgbClr val="60EA9B"/>
              </a:solidFill>
              <a:latin typeface="+mj-lt"/>
            </a:endParaRPr>
          </a:p>
        </p:txBody>
      </p:sp>
      <p:sp>
        <p:nvSpPr>
          <p:cNvPr id="49" name="타원 48">
            <a:extLst>
              <a:ext uri="{FF2B5EF4-FFF2-40B4-BE49-F238E27FC236}">
                <a16:creationId xmlns:a16="http://schemas.microsoft.com/office/drawing/2014/main" id="{C9710865-981C-41A8-9A75-D127C40E40DD}"/>
              </a:ext>
            </a:extLst>
          </p:cNvPr>
          <p:cNvSpPr/>
          <p:nvPr/>
        </p:nvSpPr>
        <p:spPr>
          <a:xfrm>
            <a:off x="2078491" y="2200437"/>
            <a:ext cx="3759689" cy="3759689"/>
          </a:xfrm>
          <a:prstGeom prst="ellipse">
            <a:avLst/>
          </a:prstGeom>
          <a:solidFill>
            <a:srgbClr val="60EA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0" name="사각형: 둥근 모서리 49">
            <a:extLst>
              <a:ext uri="{FF2B5EF4-FFF2-40B4-BE49-F238E27FC236}">
                <a16:creationId xmlns:a16="http://schemas.microsoft.com/office/drawing/2014/main" id="{B968FE6D-ED64-4E4C-878F-FA2DB7DE0997}"/>
              </a:ext>
            </a:extLst>
          </p:cNvPr>
          <p:cNvSpPr/>
          <p:nvPr/>
        </p:nvSpPr>
        <p:spPr>
          <a:xfrm>
            <a:off x="3527245" y="5136837"/>
            <a:ext cx="3270289" cy="823290"/>
          </a:xfrm>
          <a:prstGeom prst="roundRect">
            <a:avLst>
              <a:gd name="adj" fmla="val 50000"/>
            </a:avLst>
          </a:prstGeom>
          <a:solidFill>
            <a:srgbClr val="60EA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latin typeface="+mj-lt"/>
              </a:rPr>
              <a:t>03</a:t>
            </a:r>
            <a:endParaRPr lang="ko-KR" altLang="en-US" sz="2800" dirty="0">
              <a:latin typeface="+mj-lt"/>
            </a:endParaRPr>
          </a:p>
        </p:txBody>
      </p:sp>
      <p:sp>
        <p:nvSpPr>
          <p:cNvPr id="51" name="사각형: 둥근 모서리 50">
            <a:extLst>
              <a:ext uri="{FF2B5EF4-FFF2-40B4-BE49-F238E27FC236}">
                <a16:creationId xmlns:a16="http://schemas.microsoft.com/office/drawing/2014/main" id="{6AA74A89-E1D6-42A8-A8FE-C0BE65E88139}"/>
              </a:ext>
            </a:extLst>
          </p:cNvPr>
          <p:cNvSpPr/>
          <p:nvPr/>
        </p:nvSpPr>
        <p:spPr>
          <a:xfrm>
            <a:off x="3527245" y="3668637"/>
            <a:ext cx="4310836" cy="823290"/>
          </a:xfrm>
          <a:prstGeom prst="roundRect">
            <a:avLst>
              <a:gd name="adj" fmla="val 50000"/>
            </a:avLst>
          </a:prstGeom>
          <a:solidFill>
            <a:srgbClr val="24C2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4C86950E-A1E8-45A3-89AC-54E25729079F}"/>
              </a:ext>
            </a:extLst>
          </p:cNvPr>
          <p:cNvSpPr/>
          <p:nvPr/>
        </p:nvSpPr>
        <p:spPr>
          <a:xfrm>
            <a:off x="2631925" y="2753871"/>
            <a:ext cx="2652822" cy="2652822"/>
          </a:xfrm>
          <a:prstGeom prst="ellipse">
            <a:avLst/>
          </a:prstGeom>
          <a:solidFill>
            <a:srgbClr val="24C2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D820967D-89B2-40F4-916E-2B8C041E0B88}"/>
              </a:ext>
            </a:extLst>
          </p:cNvPr>
          <p:cNvSpPr/>
          <p:nvPr/>
        </p:nvSpPr>
        <p:spPr>
          <a:xfrm>
            <a:off x="7009074" y="1865242"/>
            <a:ext cx="3270287" cy="415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F9611168-B43C-43C4-8201-82E247425BD9}"/>
              </a:ext>
            </a:extLst>
          </p:cNvPr>
          <p:cNvSpPr/>
          <p:nvPr/>
        </p:nvSpPr>
        <p:spPr>
          <a:xfrm>
            <a:off x="7009075" y="2273146"/>
            <a:ext cx="3270290" cy="526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8B82F5E9-4D7D-4087-9AA9-F4239E70D5FA}"/>
              </a:ext>
            </a:extLst>
          </p:cNvPr>
          <p:cNvSpPr/>
          <p:nvPr/>
        </p:nvSpPr>
        <p:spPr>
          <a:xfrm>
            <a:off x="8097637" y="3603298"/>
            <a:ext cx="3270287" cy="415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318A8820-4A4A-48B5-BEFF-BA29049D3AD3}"/>
              </a:ext>
            </a:extLst>
          </p:cNvPr>
          <p:cNvSpPr/>
          <p:nvPr/>
        </p:nvSpPr>
        <p:spPr>
          <a:xfrm>
            <a:off x="8097638" y="4011202"/>
            <a:ext cx="3270290" cy="526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52CCA9F6-EDEB-4950-A232-8B617F0CD708}"/>
              </a:ext>
            </a:extLst>
          </p:cNvPr>
          <p:cNvSpPr/>
          <p:nvPr/>
        </p:nvSpPr>
        <p:spPr>
          <a:xfrm>
            <a:off x="7009074" y="5071498"/>
            <a:ext cx="3270287" cy="415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Lorem ipsum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A811775B-7E0D-4BFA-91CB-464F0B6D8B56}"/>
              </a:ext>
            </a:extLst>
          </p:cNvPr>
          <p:cNvSpPr/>
          <p:nvPr/>
        </p:nvSpPr>
        <p:spPr>
          <a:xfrm>
            <a:off x="7009075" y="5479402"/>
            <a:ext cx="3270290" cy="526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B38C54BB-E1BD-4AA5-9BEA-3CAA7FA81B51}"/>
              </a:ext>
            </a:extLst>
          </p:cNvPr>
          <p:cNvSpPr/>
          <p:nvPr/>
        </p:nvSpPr>
        <p:spPr>
          <a:xfrm>
            <a:off x="800100" y="660400"/>
            <a:ext cx="10591800" cy="622300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Insert Your Title Here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이등변 삼각형 14">
            <a:extLst>
              <a:ext uri="{FF2B5EF4-FFF2-40B4-BE49-F238E27FC236}">
                <a16:creationId xmlns:a16="http://schemas.microsoft.com/office/drawing/2014/main" id="{CE274E48-B8EA-4943-B835-F1DA63DA18A2}"/>
              </a:ext>
            </a:extLst>
          </p:cNvPr>
          <p:cNvSpPr/>
          <p:nvPr/>
        </p:nvSpPr>
        <p:spPr>
          <a:xfrm rot="10800000">
            <a:off x="10891832" y="875769"/>
            <a:ext cx="218465" cy="1883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038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E28BABB1-FD22-4DA8-9099-171FE5C5B4E8}"/>
              </a:ext>
            </a:extLst>
          </p:cNvPr>
          <p:cNvSpPr/>
          <p:nvPr/>
        </p:nvSpPr>
        <p:spPr>
          <a:xfrm>
            <a:off x="800100" y="660400"/>
            <a:ext cx="10591800" cy="622300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Slide Title Here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이등변 삼각형 6">
            <a:extLst>
              <a:ext uri="{FF2B5EF4-FFF2-40B4-BE49-F238E27FC236}">
                <a16:creationId xmlns:a16="http://schemas.microsoft.com/office/drawing/2014/main" id="{BB278D45-0471-457B-9341-90D3AE9F9497}"/>
              </a:ext>
            </a:extLst>
          </p:cNvPr>
          <p:cNvSpPr/>
          <p:nvPr/>
        </p:nvSpPr>
        <p:spPr>
          <a:xfrm rot="10800000">
            <a:off x="10891832" y="875769"/>
            <a:ext cx="218465" cy="18833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BF90EEB0-4BE6-45CE-B3EA-1441F25F9B17}"/>
              </a:ext>
            </a:extLst>
          </p:cNvPr>
          <p:cNvSpPr/>
          <p:nvPr/>
        </p:nvSpPr>
        <p:spPr>
          <a:xfrm>
            <a:off x="1995562" y="2585224"/>
            <a:ext cx="1025403" cy="1025403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  <a:effectLst/>
        </p:spPr>
        <p:txBody>
          <a:bodyPr rtlCol="0" anchor="ctr" anchorCtr="1"/>
          <a:lstStyle/>
          <a:p>
            <a:pPr algn="ctr"/>
            <a:r>
              <a:rPr lang="en-US" altLang="ko-KR" sz="2400" dirty="0">
                <a:solidFill>
                  <a:srgbClr val="111065"/>
                </a:solidFill>
                <a:latin typeface="+mj-lt"/>
              </a:rPr>
              <a:t>01</a:t>
            </a:r>
            <a:endParaRPr lang="ko-KR" altLang="en-US" sz="2400" dirty="0">
              <a:solidFill>
                <a:srgbClr val="111065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ACD3F1-6DE5-4467-B8F2-71D1E2A21B74}"/>
              </a:ext>
            </a:extLst>
          </p:cNvPr>
          <p:cNvSpPr txBox="1"/>
          <p:nvPr/>
        </p:nvSpPr>
        <p:spPr>
          <a:xfrm>
            <a:off x="1995563" y="4544419"/>
            <a:ext cx="37718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2CBFF726-1701-4E9A-A38B-77F56BF43F5A}"/>
              </a:ext>
            </a:extLst>
          </p:cNvPr>
          <p:cNvSpPr/>
          <p:nvPr/>
        </p:nvSpPr>
        <p:spPr>
          <a:xfrm>
            <a:off x="1995562" y="4053458"/>
            <a:ext cx="37636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42751C7E-A8C5-4738-813C-90DF234CBCAF}"/>
              </a:ext>
            </a:extLst>
          </p:cNvPr>
          <p:cNvSpPr/>
          <p:nvPr/>
        </p:nvSpPr>
        <p:spPr>
          <a:xfrm>
            <a:off x="6729365" y="2585224"/>
            <a:ext cx="1025403" cy="1025403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  <a:effectLst/>
        </p:spPr>
        <p:txBody>
          <a:bodyPr rtlCol="0" anchor="ctr" anchorCtr="1"/>
          <a:lstStyle/>
          <a:p>
            <a:pPr algn="ctr"/>
            <a:r>
              <a:rPr lang="en-US" altLang="ko-KR" sz="2400" dirty="0">
                <a:solidFill>
                  <a:srgbClr val="111065"/>
                </a:solidFill>
                <a:latin typeface="+mj-lt"/>
              </a:rPr>
              <a:t>02</a:t>
            </a:r>
            <a:endParaRPr lang="ko-KR" altLang="en-US" sz="2400" dirty="0">
              <a:solidFill>
                <a:srgbClr val="111065"/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7ADECA4-8F07-47B1-9AAA-1CF90BFEBF8B}"/>
              </a:ext>
            </a:extLst>
          </p:cNvPr>
          <p:cNvSpPr txBox="1"/>
          <p:nvPr/>
        </p:nvSpPr>
        <p:spPr>
          <a:xfrm>
            <a:off x="6729366" y="4544419"/>
            <a:ext cx="37718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FDA03925-178C-4913-9146-FB47355BF349}"/>
              </a:ext>
            </a:extLst>
          </p:cNvPr>
          <p:cNvSpPr/>
          <p:nvPr/>
        </p:nvSpPr>
        <p:spPr>
          <a:xfrm>
            <a:off x="6729365" y="4053458"/>
            <a:ext cx="37636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6433493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ntserrat Black - Montserrat Light">
      <a:majorFont>
        <a:latin typeface="Montserrat Black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rgbClr val="111065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3753</TotalTime>
  <Words>1281</Words>
  <Application>Microsoft Office PowerPoint</Application>
  <PresentationFormat>와이드스크린</PresentationFormat>
  <Paragraphs>216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Montserrat Light</vt:lpstr>
      <vt:lpstr>Wingdings</vt:lpstr>
      <vt:lpstr>Montserrat Black</vt:lpstr>
      <vt:lpstr>Arial Unicode MS</vt:lpstr>
      <vt:lpstr>맑은 고딕</vt:lpstr>
      <vt:lpstr>Arial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299</cp:revision>
  <dcterms:created xsi:type="dcterms:W3CDTF">2019-04-06T05:20:47Z</dcterms:created>
  <dcterms:modified xsi:type="dcterms:W3CDTF">2021-06-08T23:24:28Z</dcterms:modified>
</cp:coreProperties>
</file>