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Source Serif Pro"/>
      <p:regular r:id="rId22"/>
      <p:bold r:id="rId23"/>
      <p:italic r:id="rId24"/>
      <p:boldItalic r:id="rId25"/>
    </p:embeddedFont>
    <p:embeddedFont>
      <p:font typeface="Cabin"/>
      <p:regular r:id="rId26"/>
      <p:bold r:id="rId27"/>
      <p:italic r:id="rId28"/>
      <p:boldItalic r:id="rId29"/>
    </p:embeddedFont>
    <p:embeddedFont>
      <p:font typeface="Pacifico"/>
      <p:regular r:id="rId30"/>
    </p:embeddedFont>
    <p:embeddedFont>
      <p:font typeface="Delius"/>
      <p:regular r:id="rId31"/>
    </p:embeddedFont>
    <p:embeddedFont>
      <p:font typeface="Josefin Sans"/>
      <p:regular r:id="rId32"/>
      <p:bold r:id="rId33"/>
      <p:italic r:id="rId34"/>
      <p:boldItalic r:id="rId35"/>
    </p:embeddedFont>
    <p:embeddedFont>
      <p:font typeface="Coda"/>
      <p:regular r:id="rId36"/>
    </p:embeddedFont>
    <p:embeddedFont>
      <p:font typeface="Josefin Sans Light"/>
      <p:regular r:id="rId37"/>
      <p:bold r:id="rId38"/>
      <p:italic r:id="rId39"/>
      <p:boldItalic r:id="rId40"/>
    </p:embeddedFont>
    <p:embeddedFont>
      <p:font typeface="Barlow"/>
      <p:regular r:id="rId41"/>
      <p:bold r:id="rId42"/>
      <p:italic r:id="rId43"/>
      <p:boldItalic r:id="rId44"/>
    </p:embeddedFont>
    <p:embeddedFont>
      <p:font typeface="DM Serif Display"/>
      <p:regular r:id="rId45"/>
      <p:italic r:id="rId46"/>
    </p:embeddedFont>
    <p:embeddedFont>
      <p:font typeface="Open Sans"/>
      <p:regular r:id="rId47"/>
      <p:bold r:id="rId48"/>
      <p:italic r:id="rId49"/>
      <p:boldItalic r:id="rId5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65EF87C0-4C5D-4B71-93D2-FAE4F96F43E0}">
  <a:tblStyle styleId="{65EF87C0-4C5D-4B71-93D2-FAE4F96F43E0}"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JosefinSansLight-boldItalic.fntdata"/><Relationship Id="rId42" Type="http://schemas.openxmlformats.org/officeDocument/2006/relationships/font" Target="fonts/Barlow-bold.fntdata"/><Relationship Id="rId41" Type="http://schemas.openxmlformats.org/officeDocument/2006/relationships/font" Target="fonts/Barlow-regular.fntdata"/><Relationship Id="rId44" Type="http://schemas.openxmlformats.org/officeDocument/2006/relationships/font" Target="fonts/Barlow-boldItalic.fntdata"/><Relationship Id="rId43" Type="http://schemas.openxmlformats.org/officeDocument/2006/relationships/font" Target="fonts/Barlow-italic.fntdata"/><Relationship Id="rId46" Type="http://schemas.openxmlformats.org/officeDocument/2006/relationships/font" Target="fonts/DMSerifDisplay-italic.fntdata"/><Relationship Id="rId45" Type="http://schemas.openxmlformats.org/officeDocument/2006/relationships/font" Target="fonts/DMSerifDisplay-regular.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OpenSans-bold.fntdata"/><Relationship Id="rId47" Type="http://schemas.openxmlformats.org/officeDocument/2006/relationships/font" Target="fonts/OpenSans-regular.fntdata"/><Relationship Id="rId49" Type="http://schemas.openxmlformats.org/officeDocument/2006/relationships/font" Target="fonts/OpenSans-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Delius-regular.fntdata"/><Relationship Id="rId30" Type="http://schemas.openxmlformats.org/officeDocument/2006/relationships/font" Target="fonts/Pacifico-regular.fntdata"/><Relationship Id="rId33" Type="http://schemas.openxmlformats.org/officeDocument/2006/relationships/font" Target="fonts/JosefinSans-bold.fntdata"/><Relationship Id="rId32" Type="http://schemas.openxmlformats.org/officeDocument/2006/relationships/font" Target="fonts/JosefinSans-regular.fntdata"/><Relationship Id="rId35" Type="http://schemas.openxmlformats.org/officeDocument/2006/relationships/font" Target="fonts/JosefinSans-boldItalic.fntdata"/><Relationship Id="rId34" Type="http://schemas.openxmlformats.org/officeDocument/2006/relationships/font" Target="fonts/JosefinSans-italic.fntdata"/><Relationship Id="rId37" Type="http://schemas.openxmlformats.org/officeDocument/2006/relationships/font" Target="fonts/JosefinSansLight-regular.fntdata"/><Relationship Id="rId36" Type="http://schemas.openxmlformats.org/officeDocument/2006/relationships/font" Target="fonts/Coda-regular.fntdata"/><Relationship Id="rId39" Type="http://schemas.openxmlformats.org/officeDocument/2006/relationships/font" Target="fonts/JosefinSansLight-italic.fntdata"/><Relationship Id="rId38" Type="http://schemas.openxmlformats.org/officeDocument/2006/relationships/font" Target="fonts/JosefinSansLight-bold.fntdata"/><Relationship Id="rId20" Type="http://schemas.openxmlformats.org/officeDocument/2006/relationships/slide" Target="slides/slide15.xml"/><Relationship Id="rId22" Type="http://schemas.openxmlformats.org/officeDocument/2006/relationships/font" Target="fonts/SourceSerifPro-regular.fntdata"/><Relationship Id="rId21" Type="http://schemas.openxmlformats.org/officeDocument/2006/relationships/slide" Target="slides/slide16.xml"/><Relationship Id="rId24" Type="http://schemas.openxmlformats.org/officeDocument/2006/relationships/font" Target="fonts/SourceSerifPro-italic.fntdata"/><Relationship Id="rId23" Type="http://schemas.openxmlformats.org/officeDocument/2006/relationships/font" Target="fonts/SourceSerifPro-bold.fntdata"/><Relationship Id="rId26" Type="http://schemas.openxmlformats.org/officeDocument/2006/relationships/font" Target="fonts/Cabin-regular.fntdata"/><Relationship Id="rId25" Type="http://schemas.openxmlformats.org/officeDocument/2006/relationships/font" Target="fonts/SourceSerifPro-boldItalic.fntdata"/><Relationship Id="rId28" Type="http://schemas.openxmlformats.org/officeDocument/2006/relationships/font" Target="fonts/Cabin-italic.fntdata"/><Relationship Id="rId27" Type="http://schemas.openxmlformats.org/officeDocument/2006/relationships/font" Target="fonts/Cabin-bold.fntdata"/><Relationship Id="rId29" Type="http://schemas.openxmlformats.org/officeDocument/2006/relationships/font" Target="fonts/Cabin-boldItalic.fntdata"/><Relationship Id="rId50" Type="http://schemas.openxmlformats.org/officeDocument/2006/relationships/font" Target="fonts/OpenSans-bold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 name="Shape 65"/>
        <p:cNvGrpSpPr/>
        <p:nvPr/>
      </p:nvGrpSpPr>
      <p:grpSpPr>
        <a:xfrm>
          <a:off x="0" y="0"/>
          <a:ext cx="0" cy="0"/>
          <a:chOff x="0" y="0"/>
          <a:chExt cx="0" cy="0"/>
        </a:xfrm>
      </p:grpSpPr>
      <p:sp>
        <p:nvSpPr>
          <p:cNvPr id="66" name="Google Shape;66;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7" name="Google Shape;67;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 name="Shape 71"/>
        <p:cNvGrpSpPr/>
        <p:nvPr/>
      </p:nvGrpSpPr>
      <p:grpSpPr>
        <a:xfrm>
          <a:off x="0" y="0"/>
          <a:ext cx="0" cy="0"/>
          <a:chOff x="0" y="0"/>
          <a:chExt cx="0" cy="0"/>
        </a:xfrm>
      </p:grpSpPr>
      <p:sp>
        <p:nvSpPr>
          <p:cNvPr id="72" name="Google Shape;72;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3" name="Google Shape;73;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 name="Shape 77"/>
        <p:cNvGrpSpPr/>
        <p:nvPr/>
      </p:nvGrpSpPr>
      <p:grpSpPr>
        <a:xfrm>
          <a:off x="0" y="0"/>
          <a:ext cx="0" cy="0"/>
          <a:chOff x="0" y="0"/>
          <a:chExt cx="0" cy="0"/>
        </a:xfrm>
      </p:grpSpPr>
      <p:sp>
        <p:nvSpPr>
          <p:cNvPr id="78" name="Google Shape;78;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 name="Google Shape;79;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 name="Shape 85"/>
        <p:cNvGrpSpPr/>
        <p:nvPr/>
      </p:nvGrpSpPr>
      <p:grpSpPr>
        <a:xfrm>
          <a:off x="0" y="0"/>
          <a:ext cx="0" cy="0"/>
          <a:chOff x="0" y="0"/>
          <a:chExt cx="0" cy="0"/>
        </a:xfrm>
      </p:grpSpPr>
      <p:sp>
        <p:nvSpPr>
          <p:cNvPr id="86" name="Google Shape;86;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 name="Google Shape;87;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 name="Shape 92"/>
        <p:cNvGrpSpPr/>
        <p:nvPr/>
      </p:nvGrpSpPr>
      <p:grpSpPr>
        <a:xfrm>
          <a:off x="0" y="0"/>
          <a:ext cx="0" cy="0"/>
          <a:chOff x="0" y="0"/>
          <a:chExt cx="0" cy="0"/>
        </a:xfrm>
      </p:grpSpPr>
      <p:sp>
        <p:nvSpPr>
          <p:cNvPr id="93" name="Google Shape;93;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4" name="Google Shape;94;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 name="Shape 98"/>
        <p:cNvGrpSpPr/>
        <p:nvPr/>
      </p:nvGrpSpPr>
      <p:grpSpPr>
        <a:xfrm>
          <a:off x="0" y="0"/>
          <a:ext cx="0" cy="0"/>
          <a:chOff x="0" y="0"/>
          <a:chExt cx="0" cy="0"/>
        </a:xfrm>
      </p:grpSpPr>
      <p:sp>
        <p:nvSpPr>
          <p:cNvPr id="99" name="Google Shape;99;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0" name="Google Shape;100;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 name="Shape 105"/>
        <p:cNvGrpSpPr/>
        <p:nvPr/>
      </p:nvGrpSpPr>
      <p:grpSpPr>
        <a:xfrm>
          <a:off x="0" y="0"/>
          <a:ext cx="0" cy="0"/>
          <a:chOff x="0" y="0"/>
          <a:chExt cx="0" cy="0"/>
        </a:xfrm>
      </p:grpSpPr>
      <p:sp>
        <p:nvSpPr>
          <p:cNvPr id="106" name="Google Shape;106;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7" name="Google Shape;107;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 name="Shape 113"/>
        <p:cNvGrpSpPr/>
        <p:nvPr/>
      </p:nvGrpSpPr>
      <p:grpSpPr>
        <a:xfrm>
          <a:off x="0" y="0"/>
          <a:ext cx="0" cy="0"/>
          <a:chOff x="0" y="0"/>
          <a:chExt cx="0" cy="0"/>
        </a:xfrm>
      </p:grpSpPr>
      <p:sp>
        <p:nvSpPr>
          <p:cNvPr id="114" name="Google Shape;114;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 name="Google Shape;115;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 name="Shape 118"/>
        <p:cNvGrpSpPr/>
        <p:nvPr/>
      </p:nvGrpSpPr>
      <p:grpSpPr>
        <a:xfrm>
          <a:off x="0" y="0"/>
          <a:ext cx="0" cy="0"/>
          <a:chOff x="0" y="0"/>
          <a:chExt cx="0" cy="0"/>
        </a:xfrm>
      </p:grpSpPr>
      <p:sp>
        <p:nvSpPr>
          <p:cNvPr id="119" name="Google Shape;119;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 name="Google Shape;120;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 name="Shape 124"/>
        <p:cNvGrpSpPr/>
        <p:nvPr/>
      </p:nvGrpSpPr>
      <p:grpSpPr>
        <a:xfrm>
          <a:off x="0" y="0"/>
          <a:ext cx="0" cy="0"/>
          <a:chOff x="0" y="0"/>
          <a:chExt cx="0" cy="0"/>
        </a:xfrm>
      </p:grpSpPr>
      <p:sp>
        <p:nvSpPr>
          <p:cNvPr id="125" name="Google Shape;125;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 name="Google Shape;126;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 name="Shape 129"/>
        <p:cNvGrpSpPr/>
        <p:nvPr/>
      </p:nvGrpSpPr>
      <p:grpSpPr>
        <a:xfrm>
          <a:off x="0" y="0"/>
          <a:ext cx="0" cy="0"/>
          <a:chOff x="0" y="0"/>
          <a:chExt cx="0" cy="0"/>
        </a:xfrm>
      </p:grpSpPr>
      <p:sp>
        <p:nvSpPr>
          <p:cNvPr id="130" name="Google Shape;130;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31" name="Google Shape;131;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 name="Shape 135"/>
        <p:cNvGrpSpPr/>
        <p:nvPr/>
      </p:nvGrpSpPr>
      <p:grpSpPr>
        <a:xfrm>
          <a:off x="0" y="0"/>
          <a:ext cx="0" cy="0"/>
          <a:chOff x="0" y="0"/>
          <a:chExt cx="0" cy="0"/>
        </a:xfrm>
      </p:grpSpPr>
      <p:sp>
        <p:nvSpPr>
          <p:cNvPr id="136" name="Google Shape;136;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 name="Google Shape;137;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 name="Shape 141"/>
        <p:cNvGrpSpPr/>
        <p:nvPr/>
      </p:nvGrpSpPr>
      <p:grpSpPr>
        <a:xfrm>
          <a:off x="0" y="0"/>
          <a:ext cx="0" cy="0"/>
          <a:chOff x="0" y="0"/>
          <a:chExt cx="0" cy="0"/>
        </a:xfrm>
      </p:grpSpPr>
      <p:sp>
        <p:nvSpPr>
          <p:cNvPr id="142" name="Google Shape;142;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 name="Google Shape;143;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 name="Shape 154"/>
        <p:cNvGrpSpPr/>
        <p:nvPr/>
      </p:nvGrpSpPr>
      <p:grpSpPr>
        <a:xfrm>
          <a:off x="0" y="0"/>
          <a:ext cx="0" cy="0"/>
          <a:chOff x="0" y="0"/>
          <a:chExt cx="0" cy="0"/>
        </a:xfrm>
      </p:grpSpPr>
      <p:sp>
        <p:nvSpPr>
          <p:cNvPr id="155" name="Google Shape;155;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 name="Google Shape;156;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 name="Shape 233"/>
        <p:cNvGrpSpPr/>
        <p:nvPr/>
      </p:nvGrpSpPr>
      <p:grpSpPr>
        <a:xfrm>
          <a:off x="0" y="0"/>
          <a:ext cx="0" cy="0"/>
          <a:chOff x="0" y="0"/>
          <a:chExt cx="0" cy="0"/>
        </a:xfrm>
      </p:grpSpPr>
      <p:sp>
        <p:nvSpPr>
          <p:cNvPr id="234" name="Google Shape;234;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35" name="Google Shape;235;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 name="Shape 239"/>
        <p:cNvGrpSpPr/>
        <p:nvPr/>
      </p:nvGrpSpPr>
      <p:grpSpPr>
        <a:xfrm>
          <a:off x="0" y="0"/>
          <a:ext cx="0" cy="0"/>
          <a:chOff x="0" y="0"/>
          <a:chExt cx="0" cy="0"/>
        </a:xfrm>
      </p:grpSpPr>
      <p:sp>
        <p:nvSpPr>
          <p:cNvPr id="240" name="Google Shape;240;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 name="Google Shape;241;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jp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tro"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174300" y="3710800"/>
            <a:ext cx="8795400" cy="1198800"/>
          </a:xfrm>
          <a:prstGeom prst="rect">
            <a:avLst/>
          </a:prstGeom>
          <a:noFill/>
        </p:spPr>
        <p:txBody>
          <a:bodyPr anchorCtr="0" anchor="b" bIns="91425" lIns="91425" spcFirstLastPara="1" rIns="91425" wrap="square" tIns="91425">
            <a:noAutofit/>
          </a:bodyPr>
          <a:lstStyle>
            <a:lvl1pPr lvl="0" algn="r">
              <a:spcBef>
                <a:spcPts val="0"/>
              </a:spcBef>
              <a:spcAft>
                <a:spcPts val="0"/>
              </a:spcAft>
              <a:buClr>
                <a:schemeClr val="dk1"/>
              </a:buClr>
              <a:buSzPts val="2800"/>
              <a:buNone/>
              <a:defRPr sz="2800">
                <a:solidFill>
                  <a:schemeClr val="dk1"/>
                </a:solidFill>
              </a:defRPr>
            </a:lvl1pPr>
            <a:lvl2pPr lvl="1">
              <a:spcBef>
                <a:spcPts val="0"/>
              </a:spcBef>
              <a:spcAft>
                <a:spcPts val="0"/>
              </a:spcAft>
              <a:buSzPts val="5200"/>
              <a:buNone/>
              <a:defRPr sz="5200"/>
            </a:lvl2pPr>
            <a:lvl3pPr lvl="2">
              <a:spcBef>
                <a:spcPts val="0"/>
              </a:spcBef>
              <a:spcAft>
                <a:spcPts val="0"/>
              </a:spcAft>
              <a:buSzPts val="5200"/>
              <a:buNone/>
              <a:defRPr sz="5200"/>
            </a:lvl3pPr>
            <a:lvl4pPr lvl="3">
              <a:spcBef>
                <a:spcPts val="0"/>
              </a:spcBef>
              <a:spcAft>
                <a:spcPts val="0"/>
              </a:spcAft>
              <a:buSzPts val="5200"/>
              <a:buNone/>
              <a:defRPr sz="5200"/>
            </a:lvl4pPr>
            <a:lvl5pPr lvl="4">
              <a:spcBef>
                <a:spcPts val="0"/>
              </a:spcBef>
              <a:spcAft>
                <a:spcPts val="0"/>
              </a:spcAft>
              <a:buSzPts val="5200"/>
              <a:buNone/>
              <a:defRPr sz="5200"/>
            </a:lvl5pPr>
            <a:lvl6pPr lvl="5">
              <a:spcBef>
                <a:spcPts val="0"/>
              </a:spcBef>
              <a:spcAft>
                <a:spcPts val="0"/>
              </a:spcAft>
              <a:buSzPts val="5200"/>
              <a:buNone/>
              <a:defRPr sz="5200"/>
            </a:lvl6pPr>
            <a:lvl7pPr lvl="6">
              <a:spcBef>
                <a:spcPts val="0"/>
              </a:spcBef>
              <a:spcAft>
                <a:spcPts val="0"/>
              </a:spcAft>
              <a:buSzPts val="5200"/>
              <a:buNone/>
              <a:defRPr sz="5200"/>
            </a:lvl7pPr>
            <a:lvl8pPr lvl="7">
              <a:spcBef>
                <a:spcPts val="0"/>
              </a:spcBef>
              <a:spcAft>
                <a:spcPts val="0"/>
              </a:spcAft>
              <a:buSzPts val="5200"/>
              <a:buNone/>
              <a:defRPr sz="5200"/>
            </a:lvl8pPr>
            <a:lvl9pPr lvl="8">
              <a:spcBef>
                <a:spcPts val="0"/>
              </a:spcBef>
              <a:spcAft>
                <a:spcPts val="0"/>
              </a:spcAft>
              <a:buSzPts val="5200"/>
              <a:buNone/>
              <a:defRPr sz="5200"/>
            </a:lvl9pPr>
          </a:lstStyle>
          <a:p/>
        </p:txBody>
      </p:sp>
      <p:sp>
        <p:nvSpPr>
          <p:cNvPr id="11" name="Google Shape;11;p2"/>
          <p:cNvSpPr txBox="1"/>
          <p:nvPr>
            <p:ph idx="1" type="subTitle"/>
          </p:nvPr>
        </p:nvSpPr>
        <p:spPr>
          <a:xfrm>
            <a:off x="4190700" y="4716225"/>
            <a:ext cx="4779000" cy="681600"/>
          </a:xfrm>
          <a:prstGeom prst="rect">
            <a:avLst/>
          </a:prstGeom>
        </p:spPr>
        <p:txBody>
          <a:bodyPr anchorCtr="0" anchor="t" bIns="91425" lIns="91425" spcFirstLastPara="1" rIns="91425" wrap="square" tIns="91425">
            <a:noAutofit/>
          </a:bodyPr>
          <a:lstStyle>
            <a:lvl1pPr lvl="0" algn="r">
              <a:lnSpc>
                <a:spcPct val="100000"/>
              </a:lnSpc>
              <a:spcBef>
                <a:spcPts val="0"/>
              </a:spcBef>
              <a:spcAft>
                <a:spcPts val="0"/>
              </a:spcAft>
              <a:buClr>
                <a:schemeClr val="dk1"/>
              </a:buClr>
              <a:buSzPts val="1200"/>
              <a:buNone/>
              <a:defRPr>
                <a:solidFill>
                  <a:schemeClr val="dk1"/>
                </a:solidFill>
              </a:defRPr>
            </a:lvl1pPr>
            <a:lvl2pPr lvl="1"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2pPr>
            <a:lvl3pPr lvl="2"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3pPr>
            <a:lvl4pPr lvl="3"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4pPr>
            <a:lvl5pPr lvl="4"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5pPr>
            <a:lvl6pPr lvl="5"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6pPr>
            <a:lvl7pPr lvl="6"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7pPr>
            <a:lvl8pPr lvl="7"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8pPr>
            <a:lvl9pPr lvl="8"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9pPr>
          </a:lstStyle>
          <a:p/>
        </p:txBody>
      </p:sp>
      <p:sp>
        <p:nvSpPr>
          <p:cNvPr id="12" name="Google Shape;12;p2"/>
          <p:cNvSpPr txBox="1"/>
          <p:nvPr>
            <p:ph idx="12" type="sldNum"/>
          </p:nvPr>
        </p:nvSpPr>
        <p:spPr>
          <a:xfrm>
            <a:off x="3894900" y="446177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adline"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1735650" y="2587875"/>
            <a:ext cx="5672700" cy="758400"/>
          </a:xfrm>
          <a:prstGeom prst="rect">
            <a:avLst/>
          </a:prstGeom>
          <a:noFill/>
        </p:spPr>
        <p:txBody>
          <a:bodyPr anchorCtr="0" anchor="ctr" bIns="91425" lIns="91425" spcFirstLastPara="1" rIns="91425" wrap="square" tIns="91425">
            <a:noAutofit/>
          </a:bodyPr>
          <a:lstStyle>
            <a:lvl1pPr lvl="0" algn="ctr">
              <a:spcBef>
                <a:spcPts val="0"/>
              </a:spcBef>
              <a:spcAft>
                <a:spcPts val="0"/>
              </a:spcAft>
              <a:buClr>
                <a:schemeClr val="dk1"/>
              </a:buClr>
              <a:buSzPts val="2800"/>
              <a:buNone/>
              <a:defRPr sz="2800">
                <a:solidFill>
                  <a:schemeClr val="dk1"/>
                </a:solidFill>
              </a:defRPr>
            </a:lvl1pPr>
            <a:lvl2pPr lvl="1" algn="r">
              <a:spcBef>
                <a:spcPts val="0"/>
              </a:spcBef>
              <a:spcAft>
                <a:spcPts val="0"/>
              </a:spcAft>
              <a:buSzPts val="3600"/>
              <a:buNone/>
              <a:defRPr sz="3600"/>
            </a:lvl2pPr>
            <a:lvl3pPr lvl="2" algn="r">
              <a:spcBef>
                <a:spcPts val="0"/>
              </a:spcBef>
              <a:spcAft>
                <a:spcPts val="0"/>
              </a:spcAft>
              <a:buSzPts val="3600"/>
              <a:buNone/>
              <a:defRPr sz="3600"/>
            </a:lvl3pPr>
            <a:lvl4pPr lvl="3" algn="r">
              <a:spcBef>
                <a:spcPts val="0"/>
              </a:spcBef>
              <a:spcAft>
                <a:spcPts val="0"/>
              </a:spcAft>
              <a:buSzPts val="3600"/>
              <a:buNone/>
              <a:defRPr sz="3600"/>
            </a:lvl4pPr>
            <a:lvl5pPr lvl="4" algn="r">
              <a:spcBef>
                <a:spcPts val="0"/>
              </a:spcBef>
              <a:spcAft>
                <a:spcPts val="0"/>
              </a:spcAft>
              <a:buSzPts val="3600"/>
              <a:buNone/>
              <a:defRPr sz="3600"/>
            </a:lvl5pPr>
            <a:lvl6pPr lvl="5" algn="r">
              <a:spcBef>
                <a:spcPts val="0"/>
              </a:spcBef>
              <a:spcAft>
                <a:spcPts val="0"/>
              </a:spcAft>
              <a:buSzPts val="3600"/>
              <a:buNone/>
              <a:defRPr sz="3600"/>
            </a:lvl6pPr>
            <a:lvl7pPr lvl="6" algn="r">
              <a:spcBef>
                <a:spcPts val="0"/>
              </a:spcBef>
              <a:spcAft>
                <a:spcPts val="0"/>
              </a:spcAft>
              <a:buSzPts val="3600"/>
              <a:buNone/>
              <a:defRPr sz="3600"/>
            </a:lvl7pPr>
            <a:lvl8pPr lvl="7" algn="r">
              <a:spcBef>
                <a:spcPts val="0"/>
              </a:spcBef>
              <a:spcAft>
                <a:spcPts val="0"/>
              </a:spcAft>
              <a:buSzPts val="3600"/>
              <a:buNone/>
              <a:defRPr sz="3600"/>
            </a:lvl8pPr>
            <a:lvl9pPr lvl="8" algn="r">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6" name="Google Shape;16;p3"/>
          <p:cNvSpPr txBox="1"/>
          <p:nvPr>
            <p:ph idx="1" type="subTitle"/>
          </p:nvPr>
        </p:nvSpPr>
        <p:spPr>
          <a:xfrm>
            <a:off x="2445750" y="3153638"/>
            <a:ext cx="4252500" cy="872100"/>
          </a:xfrm>
          <a:prstGeom prst="rect">
            <a:avLst/>
          </a:prstGeom>
          <a:noFill/>
        </p:spPr>
        <p:txBody>
          <a:bodyPr anchorCtr="0" anchor="t" bIns="91425" lIns="91425" spcFirstLastPara="1" rIns="91425" wrap="square" tIns="91425">
            <a:noAutofit/>
          </a:bodyPr>
          <a:lstStyle>
            <a:lvl1pPr lvl="0" algn="ctr">
              <a:spcBef>
                <a:spcPts val="0"/>
              </a:spcBef>
              <a:spcAft>
                <a:spcPts val="0"/>
              </a:spcAft>
              <a:buClr>
                <a:srgbClr val="05162C"/>
              </a:buClr>
              <a:buSzPts val="1400"/>
              <a:buNone/>
              <a:defRPr sz="1400">
                <a:solidFill>
                  <a:srgbClr val="05162C"/>
                </a:solidFill>
              </a:defRPr>
            </a:lvl1pPr>
            <a:lvl2pPr lvl="1">
              <a:spcBef>
                <a:spcPts val="1600"/>
              </a:spcBef>
              <a:spcAft>
                <a:spcPts val="0"/>
              </a:spcAft>
              <a:buSzPts val="1000"/>
              <a:buNone/>
              <a:defRPr/>
            </a:lvl2pPr>
            <a:lvl3pPr lvl="2">
              <a:spcBef>
                <a:spcPts val="1600"/>
              </a:spcBef>
              <a:spcAft>
                <a:spcPts val="0"/>
              </a:spcAft>
              <a:buSzPts val="1000"/>
              <a:buNone/>
              <a:defRPr/>
            </a:lvl3pPr>
            <a:lvl4pPr lvl="3">
              <a:spcBef>
                <a:spcPts val="1600"/>
              </a:spcBef>
              <a:spcAft>
                <a:spcPts val="0"/>
              </a:spcAft>
              <a:buSzPts val="1400"/>
              <a:buNone/>
              <a:defRPr/>
            </a:lvl4pPr>
            <a:lvl5pPr lvl="4">
              <a:spcBef>
                <a:spcPts val="1600"/>
              </a:spcBef>
              <a:spcAft>
                <a:spcPts val="0"/>
              </a:spcAft>
              <a:buSzPts val="1400"/>
              <a:buNone/>
              <a:defRPr/>
            </a:lvl5pPr>
            <a:lvl6pPr lvl="5">
              <a:spcBef>
                <a:spcPts val="1600"/>
              </a:spcBef>
              <a:spcAft>
                <a:spcPts val="0"/>
              </a:spcAft>
              <a:buSzPts val="1400"/>
              <a:buNone/>
              <a:defRPr/>
            </a:lvl6pPr>
            <a:lvl7pPr lvl="6">
              <a:spcBef>
                <a:spcPts val="1600"/>
              </a:spcBef>
              <a:spcAft>
                <a:spcPts val="0"/>
              </a:spcAft>
              <a:buSzPts val="1400"/>
              <a:buNone/>
              <a:defRPr/>
            </a:lvl7pPr>
            <a:lvl8pPr lvl="7">
              <a:spcBef>
                <a:spcPts val="1600"/>
              </a:spcBef>
              <a:spcAft>
                <a:spcPts val="0"/>
              </a:spcAft>
              <a:buSzPts val="1400"/>
              <a:buNone/>
              <a:defRPr/>
            </a:lvl8pPr>
            <a:lvl9pPr lvl="8">
              <a:spcBef>
                <a:spcPts val="1600"/>
              </a:spcBef>
              <a:spcAft>
                <a:spcPts val="1600"/>
              </a:spcAft>
              <a:buSzPts val="1400"/>
              <a:buNone/>
              <a:defRPr/>
            </a:lvl9pPr>
          </a:lstStyle>
          <a:p/>
        </p:txBody>
      </p: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p:cSld name="TITLE_AND_BODY_13_1_1_1">
    <p:bg>
      <p:bgPr>
        <a:blipFill>
          <a:blip r:embed="rId2">
            <a:alphaModFix/>
          </a:blip>
          <a:stretch>
            <a:fillRect/>
          </a:stretch>
        </a:blipFill>
      </p:bgPr>
    </p:bg>
    <p:spTree>
      <p:nvGrpSpPr>
        <p:cNvPr id="17" name="Shape 17"/>
        <p:cNvGrpSpPr/>
        <p:nvPr/>
      </p:nvGrpSpPr>
      <p:grpSpPr>
        <a:xfrm>
          <a:off x="0" y="0"/>
          <a:ext cx="0" cy="0"/>
          <a:chOff x="0" y="0"/>
          <a:chExt cx="0" cy="0"/>
        </a:xfrm>
      </p:grpSpPr>
      <p:sp>
        <p:nvSpPr>
          <p:cNvPr id="18" name="Google Shape;18;p4"/>
          <p:cNvSpPr txBox="1"/>
          <p:nvPr>
            <p:ph type="title"/>
          </p:nvPr>
        </p:nvSpPr>
        <p:spPr>
          <a:xfrm>
            <a:off x="252225" y="97200"/>
            <a:ext cx="8690100" cy="11772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200"/>
              <a:buNone/>
              <a:defRPr b="0" sz="22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19" name="Google Shape;19;p4"/>
          <p:cNvSpPr txBox="1"/>
          <p:nvPr>
            <p:ph idx="1" type="body"/>
          </p:nvPr>
        </p:nvSpPr>
        <p:spPr>
          <a:xfrm>
            <a:off x="252225" y="1902600"/>
            <a:ext cx="8552400" cy="28683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Char char="■"/>
              <a:defRPr>
                <a:solidFill>
                  <a:srgbClr val="1A1C20"/>
                </a:solidFill>
              </a:defRPr>
            </a:lvl9pPr>
          </a:lstStyle>
          <a:p/>
        </p:txBody>
      </p:sp>
      <p:sp>
        <p:nvSpPr>
          <p:cNvPr id="20" name="Google Shape;20;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1">
  <p:cSld name="TITLE_AND_BODY_13_1_1_1_3">
    <p:bg>
      <p:bgPr>
        <a:blipFill>
          <a:blip r:embed="rId2">
            <a:alphaModFix/>
          </a:blip>
          <a:stretch>
            <a:fillRect/>
          </a:stretch>
        </a:blipFill>
      </p:bgPr>
    </p:bg>
    <p:spTree>
      <p:nvGrpSpPr>
        <p:cNvPr id="21" name="Shape 21"/>
        <p:cNvGrpSpPr/>
        <p:nvPr/>
      </p:nvGrpSpPr>
      <p:grpSpPr>
        <a:xfrm>
          <a:off x="0" y="0"/>
          <a:ext cx="0" cy="0"/>
          <a:chOff x="0" y="0"/>
          <a:chExt cx="0" cy="0"/>
        </a:xfrm>
      </p:grpSpPr>
      <p:sp>
        <p:nvSpPr>
          <p:cNvPr id="22" name="Google Shape;22;p5"/>
          <p:cNvSpPr txBox="1"/>
          <p:nvPr>
            <p:ph type="title"/>
          </p:nvPr>
        </p:nvSpPr>
        <p:spPr>
          <a:xfrm>
            <a:off x="252225" y="97200"/>
            <a:ext cx="8690100" cy="12156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200"/>
              <a:buNone/>
              <a:defRPr b="0" sz="22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3" name="Google Shape;23;p5"/>
          <p:cNvSpPr txBox="1"/>
          <p:nvPr>
            <p:ph idx="1" type="body"/>
          </p:nvPr>
        </p:nvSpPr>
        <p:spPr>
          <a:xfrm>
            <a:off x="252225" y="1894550"/>
            <a:ext cx="2598900" cy="28767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Char char="●"/>
              <a:defRPr>
                <a:solidFill>
                  <a:schemeClr val="dk1"/>
                </a:solidFill>
              </a:defRPr>
            </a:lvl1pPr>
            <a:lvl2pPr indent="-292100" lvl="1" marL="914400" rtl="0" algn="just">
              <a:spcBef>
                <a:spcPts val="0"/>
              </a:spcBef>
              <a:spcAft>
                <a:spcPts val="0"/>
              </a:spcAft>
              <a:buClr>
                <a:schemeClr val="dk1"/>
              </a:buClr>
              <a:buSzPts val="1000"/>
              <a:buChar char="○"/>
              <a:defRPr>
                <a:solidFill>
                  <a:schemeClr val="dk1"/>
                </a:solidFill>
              </a:defRPr>
            </a:lvl2pPr>
            <a:lvl3pPr indent="-292100" lvl="2" marL="1371600" rtl="0" algn="just">
              <a:spcBef>
                <a:spcPts val="0"/>
              </a:spcBef>
              <a:spcAft>
                <a:spcPts val="0"/>
              </a:spcAft>
              <a:buClr>
                <a:schemeClr val="dk1"/>
              </a:buClr>
              <a:buSzPts val="1000"/>
              <a:buChar char="■"/>
              <a:defRPr>
                <a:solidFill>
                  <a:schemeClr val="dk1"/>
                </a:solidFill>
              </a:defRPr>
            </a:lvl3pPr>
            <a:lvl4pPr indent="-317500" lvl="3" marL="1828800" rtl="0">
              <a:spcBef>
                <a:spcPts val="1600"/>
              </a:spcBef>
              <a:spcAft>
                <a:spcPts val="0"/>
              </a:spcAft>
              <a:buClr>
                <a:schemeClr val="dk1"/>
              </a:buClr>
              <a:buSzPts val="1400"/>
              <a:buChar char="●"/>
              <a:defRPr>
                <a:solidFill>
                  <a:schemeClr val="dk1"/>
                </a:solidFill>
              </a:defRPr>
            </a:lvl4pPr>
            <a:lvl5pPr indent="-317500" lvl="4" marL="2286000" rtl="0">
              <a:spcBef>
                <a:spcPts val="1600"/>
              </a:spcBef>
              <a:spcAft>
                <a:spcPts val="0"/>
              </a:spcAft>
              <a:buClr>
                <a:schemeClr val="dk1"/>
              </a:buClr>
              <a:buSzPts val="1400"/>
              <a:buChar char="○"/>
              <a:defRPr>
                <a:solidFill>
                  <a:schemeClr val="dk1"/>
                </a:solidFill>
              </a:defRPr>
            </a:lvl5pPr>
            <a:lvl6pPr indent="-317500" lvl="5" marL="2743200" rtl="0">
              <a:spcBef>
                <a:spcPts val="1600"/>
              </a:spcBef>
              <a:spcAft>
                <a:spcPts val="0"/>
              </a:spcAft>
              <a:buClr>
                <a:schemeClr val="dk1"/>
              </a:buClr>
              <a:buSzPts val="1400"/>
              <a:buChar char="■"/>
              <a:defRPr>
                <a:solidFill>
                  <a:schemeClr val="dk1"/>
                </a:solidFill>
              </a:defRPr>
            </a:lvl6pPr>
            <a:lvl7pPr indent="-317500" lvl="6" marL="3200400" rtl="0">
              <a:spcBef>
                <a:spcPts val="1600"/>
              </a:spcBef>
              <a:spcAft>
                <a:spcPts val="0"/>
              </a:spcAft>
              <a:buClr>
                <a:schemeClr val="dk1"/>
              </a:buClr>
              <a:buSzPts val="1400"/>
              <a:buChar char="●"/>
              <a:defRPr>
                <a:solidFill>
                  <a:schemeClr val="dk1"/>
                </a:solidFill>
              </a:defRPr>
            </a:lvl7pPr>
            <a:lvl8pPr indent="-317500" lvl="7" marL="3657600" rtl="0">
              <a:spcBef>
                <a:spcPts val="1600"/>
              </a:spcBef>
              <a:spcAft>
                <a:spcPts val="0"/>
              </a:spcAft>
              <a:buClr>
                <a:schemeClr val="dk1"/>
              </a:buClr>
              <a:buSzPts val="1400"/>
              <a:buChar char="○"/>
              <a:defRPr>
                <a:solidFill>
                  <a:schemeClr val="dk1"/>
                </a:solidFill>
              </a:defRPr>
            </a:lvl8pPr>
            <a:lvl9pPr indent="-317500" lvl="8" marL="4114800" rtl="0">
              <a:spcBef>
                <a:spcPts val="1600"/>
              </a:spcBef>
              <a:spcAft>
                <a:spcPts val="1600"/>
              </a:spcAft>
              <a:buClr>
                <a:schemeClr val="dk1"/>
              </a:buClr>
              <a:buSzPts val="1400"/>
              <a:buChar char="■"/>
              <a:defRPr>
                <a:solidFill>
                  <a:schemeClr val="dk1"/>
                </a:solidFill>
              </a:defRPr>
            </a:lvl9pPr>
          </a:lstStyle>
          <a:p/>
        </p:txBody>
      </p:sp>
      <p:sp>
        <p:nvSpPr>
          <p:cNvPr id="24" name="Google Shape;24;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5" name="Google Shape;25;p5"/>
          <p:cNvSpPr txBox="1"/>
          <p:nvPr>
            <p:ph idx="2" type="body"/>
          </p:nvPr>
        </p:nvSpPr>
        <p:spPr>
          <a:xfrm>
            <a:off x="3176250" y="1894200"/>
            <a:ext cx="2713200" cy="28767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Char char="●"/>
              <a:defRPr>
                <a:solidFill>
                  <a:schemeClr val="dk1"/>
                </a:solidFill>
              </a:defRPr>
            </a:lvl1pPr>
            <a:lvl2pPr indent="-292100" lvl="1" marL="914400" rtl="0" algn="just">
              <a:spcBef>
                <a:spcPts val="0"/>
              </a:spcBef>
              <a:spcAft>
                <a:spcPts val="0"/>
              </a:spcAft>
              <a:buClr>
                <a:schemeClr val="dk1"/>
              </a:buClr>
              <a:buSzPts val="1000"/>
              <a:buChar char="○"/>
              <a:defRPr>
                <a:solidFill>
                  <a:schemeClr val="dk1"/>
                </a:solidFill>
              </a:defRPr>
            </a:lvl2pPr>
            <a:lvl3pPr indent="-292100" lvl="2" marL="1371600" rtl="0" algn="just">
              <a:spcBef>
                <a:spcPts val="0"/>
              </a:spcBef>
              <a:spcAft>
                <a:spcPts val="0"/>
              </a:spcAft>
              <a:buClr>
                <a:schemeClr val="dk1"/>
              </a:buClr>
              <a:buSzPts val="1000"/>
              <a:buChar char="■"/>
              <a:defRPr>
                <a:solidFill>
                  <a:schemeClr val="dk1"/>
                </a:solidFill>
              </a:defRPr>
            </a:lvl3pPr>
            <a:lvl4pPr indent="-317500" lvl="3" marL="1828800" rtl="0">
              <a:spcBef>
                <a:spcPts val="1600"/>
              </a:spcBef>
              <a:spcAft>
                <a:spcPts val="0"/>
              </a:spcAft>
              <a:buClr>
                <a:schemeClr val="dk1"/>
              </a:buClr>
              <a:buSzPts val="1400"/>
              <a:buChar char="●"/>
              <a:defRPr>
                <a:solidFill>
                  <a:schemeClr val="dk1"/>
                </a:solidFill>
              </a:defRPr>
            </a:lvl4pPr>
            <a:lvl5pPr indent="-317500" lvl="4" marL="2286000" rtl="0">
              <a:spcBef>
                <a:spcPts val="1600"/>
              </a:spcBef>
              <a:spcAft>
                <a:spcPts val="0"/>
              </a:spcAft>
              <a:buClr>
                <a:schemeClr val="dk1"/>
              </a:buClr>
              <a:buSzPts val="1400"/>
              <a:buChar char="○"/>
              <a:defRPr>
                <a:solidFill>
                  <a:schemeClr val="dk1"/>
                </a:solidFill>
              </a:defRPr>
            </a:lvl5pPr>
            <a:lvl6pPr indent="-317500" lvl="5" marL="2743200" rtl="0">
              <a:spcBef>
                <a:spcPts val="1600"/>
              </a:spcBef>
              <a:spcAft>
                <a:spcPts val="0"/>
              </a:spcAft>
              <a:buClr>
                <a:schemeClr val="dk1"/>
              </a:buClr>
              <a:buSzPts val="1400"/>
              <a:buChar char="■"/>
              <a:defRPr>
                <a:solidFill>
                  <a:schemeClr val="dk1"/>
                </a:solidFill>
              </a:defRPr>
            </a:lvl6pPr>
            <a:lvl7pPr indent="-317500" lvl="6" marL="3200400" rtl="0">
              <a:spcBef>
                <a:spcPts val="1600"/>
              </a:spcBef>
              <a:spcAft>
                <a:spcPts val="0"/>
              </a:spcAft>
              <a:buClr>
                <a:schemeClr val="dk1"/>
              </a:buClr>
              <a:buSzPts val="1400"/>
              <a:buChar char="●"/>
              <a:defRPr>
                <a:solidFill>
                  <a:schemeClr val="dk1"/>
                </a:solidFill>
              </a:defRPr>
            </a:lvl7pPr>
            <a:lvl8pPr indent="-317500" lvl="7" marL="3657600" rtl="0">
              <a:spcBef>
                <a:spcPts val="1600"/>
              </a:spcBef>
              <a:spcAft>
                <a:spcPts val="0"/>
              </a:spcAft>
              <a:buClr>
                <a:schemeClr val="dk1"/>
              </a:buClr>
              <a:buSzPts val="1400"/>
              <a:buChar char="○"/>
              <a:defRPr>
                <a:solidFill>
                  <a:schemeClr val="dk1"/>
                </a:solidFill>
              </a:defRPr>
            </a:lvl8pPr>
            <a:lvl9pPr indent="-317500" lvl="8" marL="4114800" rtl="0">
              <a:spcBef>
                <a:spcPts val="1600"/>
              </a:spcBef>
              <a:spcAft>
                <a:spcPts val="1600"/>
              </a:spcAft>
              <a:buClr>
                <a:schemeClr val="dk1"/>
              </a:buClr>
              <a:buSzPts val="1400"/>
              <a:buChar char="■"/>
              <a:defRPr>
                <a:solidFill>
                  <a:schemeClr val="dk1"/>
                </a:solidFill>
              </a:defRPr>
            </a:lvl9pPr>
          </a:lstStyle>
          <a:p/>
        </p:txBody>
      </p:sp>
      <p:sp>
        <p:nvSpPr>
          <p:cNvPr id="26" name="Google Shape;26;p5"/>
          <p:cNvSpPr txBox="1"/>
          <p:nvPr>
            <p:ph idx="3" type="body"/>
          </p:nvPr>
        </p:nvSpPr>
        <p:spPr>
          <a:xfrm>
            <a:off x="6231300" y="1894200"/>
            <a:ext cx="2711100" cy="28767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Char char="●"/>
              <a:defRPr>
                <a:solidFill>
                  <a:schemeClr val="dk1"/>
                </a:solidFill>
              </a:defRPr>
            </a:lvl1pPr>
            <a:lvl2pPr indent="-292100" lvl="1" marL="914400" rtl="0" algn="just">
              <a:spcBef>
                <a:spcPts val="0"/>
              </a:spcBef>
              <a:spcAft>
                <a:spcPts val="0"/>
              </a:spcAft>
              <a:buClr>
                <a:schemeClr val="dk1"/>
              </a:buClr>
              <a:buSzPts val="1000"/>
              <a:buChar char="○"/>
              <a:defRPr>
                <a:solidFill>
                  <a:schemeClr val="dk1"/>
                </a:solidFill>
              </a:defRPr>
            </a:lvl2pPr>
            <a:lvl3pPr indent="-292100" lvl="2" marL="1371600" rtl="0" algn="just">
              <a:spcBef>
                <a:spcPts val="0"/>
              </a:spcBef>
              <a:spcAft>
                <a:spcPts val="0"/>
              </a:spcAft>
              <a:buClr>
                <a:schemeClr val="dk1"/>
              </a:buClr>
              <a:buSzPts val="1000"/>
              <a:buChar char="■"/>
              <a:defRPr>
                <a:solidFill>
                  <a:schemeClr val="dk1"/>
                </a:solidFill>
              </a:defRPr>
            </a:lvl3pPr>
            <a:lvl4pPr indent="-317500" lvl="3" marL="1828800" rtl="0">
              <a:spcBef>
                <a:spcPts val="1600"/>
              </a:spcBef>
              <a:spcAft>
                <a:spcPts val="0"/>
              </a:spcAft>
              <a:buClr>
                <a:schemeClr val="dk1"/>
              </a:buClr>
              <a:buSzPts val="1400"/>
              <a:buChar char="●"/>
              <a:defRPr>
                <a:solidFill>
                  <a:schemeClr val="dk1"/>
                </a:solidFill>
              </a:defRPr>
            </a:lvl4pPr>
            <a:lvl5pPr indent="-317500" lvl="4" marL="2286000" rtl="0">
              <a:spcBef>
                <a:spcPts val="1600"/>
              </a:spcBef>
              <a:spcAft>
                <a:spcPts val="0"/>
              </a:spcAft>
              <a:buClr>
                <a:schemeClr val="dk1"/>
              </a:buClr>
              <a:buSzPts val="1400"/>
              <a:buChar char="○"/>
              <a:defRPr>
                <a:solidFill>
                  <a:schemeClr val="dk1"/>
                </a:solidFill>
              </a:defRPr>
            </a:lvl5pPr>
            <a:lvl6pPr indent="-317500" lvl="5" marL="2743200" rtl="0">
              <a:spcBef>
                <a:spcPts val="1600"/>
              </a:spcBef>
              <a:spcAft>
                <a:spcPts val="0"/>
              </a:spcAft>
              <a:buClr>
                <a:schemeClr val="dk1"/>
              </a:buClr>
              <a:buSzPts val="1400"/>
              <a:buChar char="■"/>
              <a:defRPr>
                <a:solidFill>
                  <a:schemeClr val="dk1"/>
                </a:solidFill>
              </a:defRPr>
            </a:lvl6pPr>
            <a:lvl7pPr indent="-317500" lvl="6" marL="3200400" rtl="0">
              <a:spcBef>
                <a:spcPts val="1600"/>
              </a:spcBef>
              <a:spcAft>
                <a:spcPts val="0"/>
              </a:spcAft>
              <a:buClr>
                <a:schemeClr val="dk1"/>
              </a:buClr>
              <a:buSzPts val="1400"/>
              <a:buChar char="●"/>
              <a:defRPr>
                <a:solidFill>
                  <a:schemeClr val="dk1"/>
                </a:solidFill>
              </a:defRPr>
            </a:lvl7pPr>
            <a:lvl8pPr indent="-317500" lvl="7" marL="3657600" rtl="0">
              <a:spcBef>
                <a:spcPts val="1600"/>
              </a:spcBef>
              <a:spcAft>
                <a:spcPts val="0"/>
              </a:spcAft>
              <a:buClr>
                <a:schemeClr val="dk1"/>
              </a:buClr>
              <a:buSzPts val="1400"/>
              <a:buChar char="○"/>
              <a:defRPr>
                <a:solidFill>
                  <a:schemeClr val="dk1"/>
                </a:solidFill>
              </a:defRPr>
            </a:lvl8pPr>
            <a:lvl9pPr indent="-317500" lvl="8" marL="4114800" rtl="0">
              <a:spcBef>
                <a:spcPts val="1600"/>
              </a:spcBef>
              <a:spcAft>
                <a:spcPts val="1600"/>
              </a:spcAft>
              <a:buClr>
                <a:schemeClr val="dk1"/>
              </a:buClr>
              <a:buSzPts val="1400"/>
              <a:buChar char="■"/>
              <a:defRPr>
                <a:solidFill>
                  <a:schemeClr val="dk1"/>
                </a:solidFill>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_1_1_1_2">
    <p:bg>
      <p:bgPr>
        <a:blipFill>
          <a:blip r:embed="rId2">
            <a:alphaModFix/>
          </a:blip>
          <a:stretch>
            <a:fillRect/>
          </a:stretch>
        </a:blipFill>
      </p:bgPr>
    </p:bg>
    <p:spTree>
      <p:nvGrpSpPr>
        <p:cNvPr id="27" name="Shape 27"/>
        <p:cNvGrpSpPr/>
        <p:nvPr/>
      </p:nvGrpSpPr>
      <p:grpSpPr>
        <a:xfrm>
          <a:off x="0" y="0"/>
          <a:ext cx="0" cy="0"/>
          <a:chOff x="0" y="0"/>
          <a:chExt cx="0" cy="0"/>
        </a:xfrm>
      </p:grpSpPr>
      <p:sp>
        <p:nvSpPr>
          <p:cNvPr id="28" name="Google Shape;28;p6"/>
          <p:cNvSpPr txBox="1"/>
          <p:nvPr>
            <p:ph type="title"/>
          </p:nvPr>
        </p:nvSpPr>
        <p:spPr>
          <a:xfrm>
            <a:off x="210600" y="97200"/>
            <a:ext cx="8731800" cy="12150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200"/>
              <a:buNone/>
              <a:defRPr b="0" sz="22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9" name="Google Shape;29;p6"/>
          <p:cNvSpPr txBox="1"/>
          <p:nvPr>
            <p:ph idx="1" type="body"/>
          </p:nvPr>
        </p:nvSpPr>
        <p:spPr>
          <a:xfrm>
            <a:off x="210600" y="1886475"/>
            <a:ext cx="4293000" cy="28845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Char char="●"/>
              <a:defRPr>
                <a:solidFill>
                  <a:schemeClr val="dk1"/>
                </a:solidFill>
              </a:defRPr>
            </a:lvl1pPr>
            <a:lvl2pPr indent="-292100" lvl="1" marL="914400" rtl="0" algn="just">
              <a:spcBef>
                <a:spcPts val="0"/>
              </a:spcBef>
              <a:spcAft>
                <a:spcPts val="0"/>
              </a:spcAft>
              <a:buClr>
                <a:schemeClr val="dk1"/>
              </a:buClr>
              <a:buSzPts val="1000"/>
              <a:buChar char="○"/>
              <a:defRPr>
                <a:solidFill>
                  <a:schemeClr val="dk1"/>
                </a:solidFill>
              </a:defRPr>
            </a:lvl2pPr>
            <a:lvl3pPr indent="-292100" lvl="2" marL="1371600" rtl="0" algn="just">
              <a:spcBef>
                <a:spcPts val="0"/>
              </a:spcBef>
              <a:spcAft>
                <a:spcPts val="0"/>
              </a:spcAft>
              <a:buClr>
                <a:schemeClr val="dk1"/>
              </a:buClr>
              <a:buSzPts val="1000"/>
              <a:buChar char="■"/>
              <a:defRPr>
                <a:solidFill>
                  <a:schemeClr val="dk1"/>
                </a:solidFill>
              </a:defRPr>
            </a:lvl3pPr>
            <a:lvl4pPr indent="-317500" lvl="3" marL="1828800" rtl="0">
              <a:spcBef>
                <a:spcPts val="1600"/>
              </a:spcBef>
              <a:spcAft>
                <a:spcPts val="0"/>
              </a:spcAft>
              <a:buClr>
                <a:schemeClr val="dk1"/>
              </a:buClr>
              <a:buSzPts val="1400"/>
              <a:buChar char="●"/>
              <a:defRPr>
                <a:solidFill>
                  <a:schemeClr val="dk1"/>
                </a:solidFill>
              </a:defRPr>
            </a:lvl4pPr>
            <a:lvl5pPr indent="-317500" lvl="4" marL="2286000" rtl="0">
              <a:spcBef>
                <a:spcPts val="1600"/>
              </a:spcBef>
              <a:spcAft>
                <a:spcPts val="0"/>
              </a:spcAft>
              <a:buClr>
                <a:schemeClr val="dk1"/>
              </a:buClr>
              <a:buSzPts val="1400"/>
              <a:buChar char="○"/>
              <a:defRPr>
                <a:solidFill>
                  <a:schemeClr val="dk1"/>
                </a:solidFill>
              </a:defRPr>
            </a:lvl5pPr>
            <a:lvl6pPr indent="-317500" lvl="5" marL="2743200" rtl="0">
              <a:spcBef>
                <a:spcPts val="1600"/>
              </a:spcBef>
              <a:spcAft>
                <a:spcPts val="0"/>
              </a:spcAft>
              <a:buClr>
                <a:schemeClr val="dk1"/>
              </a:buClr>
              <a:buSzPts val="1400"/>
              <a:buChar char="■"/>
              <a:defRPr>
                <a:solidFill>
                  <a:schemeClr val="dk1"/>
                </a:solidFill>
              </a:defRPr>
            </a:lvl6pPr>
            <a:lvl7pPr indent="-317500" lvl="6" marL="3200400" rtl="0">
              <a:spcBef>
                <a:spcPts val="1600"/>
              </a:spcBef>
              <a:spcAft>
                <a:spcPts val="0"/>
              </a:spcAft>
              <a:buClr>
                <a:schemeClr val="dk1"/>
              </a:buClr>
              <a:buSzPts val="1400"/>
              <a:buChar char="●"/>
              <a:defRPr>
                <a:solidFill>
                  <a:schemeClr val="dk1"/>
                </a:solidFill>
              </a:defRPr>
            </a:lvl7pPr>
            <a:lvl8pPr indent="-317500" lvl="7" marL="3657600" rtl="0">
              <a:spcBef>
                <a:spcPts val="1600"/>
              </a:spcBef>
              <a:spcAft>
                <a:spcPts val="0"/>
              </a:spcAft>
              <a:buClr>
                <a:schemeClr val="dk1"/>
              </a:buClr>
              <a:buSzPts val="1400"/>
              <a:buChar char="○"/>
              <a:defRPr>
                <a:solidFill>
                  <a:schemeClr val="dk1"/>
                </a:solidFill>
              </a:defRPr>
            </a:lvl8pPr>
            <a:lvl9pPr indent="-317500" lvl="8" marL="4114800" rtl="0">
              <a:spcBef>
                <a:spcPts val="1600"/>
              </a:spcBef>
              <a:spcAft>
                <a:spcPts val="1600"/>
              </a:spcAft>
              <a:buClr>
                <a:schemeClr val="dk1"/>
              </a:buClr>
              <a:buSzPts val="1400"/>
              <a:buChar char="■"/>
              <a:defRPr>
                <a:solidFill>
                  <a:schemeClr val="dk1"/>
                </a:solidFill>
              </a:defRPr>
            </a:lvl9pPr>
          </a:lstStyle>
          <a:p/>
        </p:txBody>
      </p:sp>
      <p:sp>
        <p:nvSpPr>
          <p:cNvPr id="30" name="Google Shape;30;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1" name="Google Shape;31;p6"/>
          <p:cNvSpPr txBox="1"/>
          <p:nvPr>
            <p:ph idx="2" type="body"/>
          </p:nvPr>
        </p:nvSpPr>
        <p:spPr>
          <a:xfrm>
            <a:off x="4690800" y="1886400"/>
            <a:ext cx="4193400" cy="28845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Char char="●"/>
              <a:defRPr>
                <a:solidFill>
                  <a:schemeClr val="dk1"/>
                </a:solidFill>
              </a:defRPr>
            </a:lvl1pPr>
            <a:lvl2pPr indent="-292100" lvl="1" marL="914400" rtl="0" algn="just">
              <a:spcBef>
                <a:spcPts val="0"/>
              </a:spcBef>
              <a:spcAft>
                <a:spcPts val="0"/>
              </a:spcAft>
              <a:buClr>
                <a:schemeClr val="dk1"/>
              </a:buClr>
              <a:buSzPts val="1000"/>
              <a:buChar char="○"/>
              <a:defRPr>
                <a:solidFill>
                  <a:schemeClr val="dk1"/>
                </a:solidFill>
              </a:defRPr>
            </a:lvl2pPr>
            <a:lvl3pPr indent="-292100" lvl="2" marL="1371600" rtl="0" algn="just">
              <a:spcBef>
                <a:spcPts val="0"/>
              </a:spcBef>
              <a:spcAft>
                <a:spcPts val="0"/>
              </a:spcAft>
              <a:buClr>
                <a:schemeClr val="dk1"/>
              </a:buClr>
              <a:buSzPts val="1000"/>
              <a:buChar char="■"/>
              <a:defRPr>
                <a:solidFill>
                  <a:schemeClr val="dk1"/>
                </a:solidFill>
              </a:defRPr>
            </a:lvl3pPr>
            <a:lvl4pPr indent="-317500" lvl="3" marL="1828800" rtl="0">
              <a:spcBef>
                <a:spcPts val="1600"/>
              </a:spcBef>
              <a:spcAft>
                <a:spcPts val="0"/>
              </a:spcAft>
              <a:buClr>
                <a:schemeClr val="dk1"/>
              </a:buClr>
              <a:buSzPts val="1400"/>
              <a:buChar char="●"/>
              <a:defRPr>
                <a:solidFill>
                  <a:schemeClr val="dk1"/>
                </a:solidFill>
              </a:defRPr>
            </a:lvl4pPr>
            <a:lvl5pPr indent="-317500" lvl="4" marL="2286000" rtl="0">
              <a:spcBef>
                <a:spcPts val="1600"/>
              </a:spcBef>
              <a:spcAft>
                <a:spcPts val="0"/>
              </a:spcAft>
              <a:buClr>
                <a:schemeClr val="dk1"/>
              </a:buClr>
              <a:buSzPts val="1400"/>
              <a:buChar char="○"/>
              <a:defRPr>
                <a:solidFill>
                  <a:schemeClr val="dk1"/>
                </a:solidFill>
              </a:defRPr>
            </a:lvl5pPr>
            <a:lvl6pPr indent="-317500" lvl="5" marL="2743200" rtl="0">
              <a:spcBef>
                <a:spcPts val="1600"/>
              </a:spcBef>
              <a:spcAft>
                <a:spcPts val="0"/>
              </a:spcAft>
              <a:buClr>
                <a:schemeClr val="dk1"/>
              </a:buClr>
              <a:buSzPts val="1400"/>
              <a:buChar char="■"/>
              <a:defRPr>
                <a:solidFill>
                  <a:schemeClr val="dk1"/>
                </a:solidFill>
              </a:defRPr>
            </a:lvl6pPr>
            <a:lvl7pPr indent="-317500" lvl="6" marL="3200400" rtl="0">
              <a:spcBef>
                <a:spcPts val="1600"/>
              </a:spcBef>
              <a:spcAft>
                <a:spcPts val="0"/>
              </a:spcAft>
              <a:buClr>
                <a:schemeClr val="dk1"/>
              </a:buClr>
              <a:buSzPts val="1400"/>
              <a:buChar char="●"/>
              <a:defRPr>
                <a:solidFill>
                  <a:schemeClr val="dk1"/>
                </a:solidFill>
              </a:defRPr>
            </a:lvl7pPr>
            <a:lvl8pPr indent="-317500" lvl="7" marL="3657600" rtl="0">
              <a:spcBef>
                <a:spcPts val="1600"/>
              </a:spcBef>
              <a:spcAft>
                <a:spcPts val="0"/>
              </a:spcAft>
              <a:buClr>
                <a:schemeClr val="dk1"/>
              </a:buClr>
              <a:buSzPts val="1400"/>
              <a:buChar char="○"/>
              <a:defRPr>
                <a:solidFill>
                  <a:schemeClr val="dk1"/>
                </a:solidFill>
              </a:defRPr>
            </a:lvl8pPr>
            <a:lvl9pPr indent="-317500" lvl="8" marL="4114800" rtl="0">
              <a:spcBef>
                <a:spcPts val="1600"/>
              </a:spcBef>
              <a:spcAft>
                <a:spcPts val="1600"/>
              </a:spcAft>
              <a:buClr>
                <a:schemeClr val="dk1"/>
              </a:buClr>
              <a:buSzPts val="1400"/>
              <a:buChar char="■"/>
              <a:defRPr>
                <a:solidFill>
                  <a:schemeClr val="dk1"/>
                </a:solidFill>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_1_1_1_1">
    <p:bg>
      <p:bgPr>
        <a:blipFill>
          <a:blip r:embed="rId2">
            <a:alphaModFix/>
          </a:blip>
          <a:stretch>
            <a:fillRect/>
          </a:stretch>
        </a:blipFill>
      </p:bgPr>
    </p:bg>
    <p:spTree>
      <p:nvGrpSpPr>
        <p:cNvPr id="32" name="Shape 32"/>
        <p:cNvGrpSpPr/>
        <p:nvPr/>
      </p:nvGrpSpPr>
      <p:grpSpPr>
        <a:xfrm>
          <a:off x="0" y="0"/>
          <a:ext cx="0" cy="0"/>
          <a:chOff x="0" y="0"/>
          <a:chExt cx="0" cy="0"/>
        </a:xfrm>
      </p:grpSpPr>
      <p:sp>
        <p:nvSpPr>
          <p:cNvPr id="33" name="Google Shape;33;p7"/>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4" name="Google Shape;34;p7"/>
          <p:cNvSpPr txBox="1"/>
          <p:nvPr>
            <p:ph idx="1" type="body"/>
          </p:nvPr>
        </p:nvSpPr>
        <p:spPr>
          <a:xfrm>
            <a:off x="310200" y="1148975"/>
            <a:ext cx="41409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35" name="Google Shape;35;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6" name="Google Shape;36;p7"/>
          <p:cNvSpPr txBox="1"/>
          <p:nvPr>
            <p:ph idx="2" type="body"/>
          </p:nvPr>
        </p:nvSpPr>
        <p:spPr>
          <a:xfrm>
            <a:off x="4726000" y="1148975"/>
            <a:ext cx="41409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hree Columns">
  <p:cSld name="TITLE_AND_BODY_13_1_1_1_1_1">
    <p:bg>
      <p:bgPr>
        <a:blipFill>
          <a:blip r:embed="rId2">
            <a:alphaModFix/>
          </a:blip>
          <a:stretch>
            <a:fillRect/>
          </a:stretch>
        </a:blipFill>
      </p:bgPr>
    </p:bg>
    <p:spTree>
      <p:nvGrpSpPr>
        <p:cNvPr id="37" name="Shape 37"/>
        <p:cNvGrpSpPr/>
        <p:nvPr/>
      </p:nvGrpSpPr>
      <p:grpSpPr>
        <a:xfrm>
          <a:off x="0" y="0"/>
          <a:ext cx="0" cy="0"/>
          <a:chOff x="0" y="0"/>
          <a:chExt cx="0" cy="0"/>
        </a:xfrm>
      </p:grpSpPr>
      <p:sp>
        <p:nvSpPr>
          <p:cNvPr id="38" name="Google Shape;38;p8"/>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9" name="Google Shape;39;p8"/>
          <p:cNvSpPr txBox="1"/>
          <p:nvPr>
            <p:ph idx="1" type="body"/>
          </p:nvPr>
        </p:nvSpPr>
        <p:spPr>
          <a:xfrm>
            <a:off x="310200" y="1148975"/>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40" name="Google Shape;40;p8"/>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1" name="Google Shape;41;p8"/>
          <p:cNvSpPr txBox="1"/>
          <p:nvPr>
            <p:ph idx="2" type="body"/>
          </p:nvPr>
        </p:nvSpPr>
        <p:spPr>
          <a:xfrm>
            <a:off x="3293163" y="1148975"/>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42" name="Google Shape;42;p8"/>
          <p:cNvSpPr txBox="1"/>
          <p:nvPr>
            <p:ph idx="3" type="body"/>
          </p:nvPr>
        </p:nvSpPr>
        <p:spPr>
          <a:xfrm>
            <a:off x="6276125" y="1049800"/>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mage">
  <p:cSld name="TITLE_AND_BODY_6">
    <p:bg>
      <p:bgPr>
        <a:blipFill>
          <a:blip r:embed="rId2">
            <a:alphaModFix/>
          </a:blip>
          <a:stretch>
            <a:fillRect/>
          </a:stretch>
        </a:blipFill>
      </p:bgPr>
    </p:bg>
    <p:spTree>
      <p:nvGrpSpPr>
        <p:cNvPr id="43" name="Shape 43"/>
        <p:cNvGrpSpPr/>
        <p:nvPr/>
      </p:nvGrpSpPr>
      <p:grpSpPr>
        <a:xfrm>
          <a:off x="0" y="0"/>
          <a:ext cx="0" cy="0"/>
          <a:chOff x="0" y="0"/>
          <a:chExt cx="0" cy="0"/>
        </a:xfrm>
      </p:grpSpPr>
      <p:sp>
        <p:nvSpPr>
          <p:cNvPr id="44" name="Google Shape;44;p9"/>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5" name="Google Shape;45;p9"/>
          <p:cNvSpPr txBox="1"/>
          <p:nvPr>
            <p:ph idx="1" type="body"/>
          </p:nvPr>
        </p:nvSpPr>
        <p:spPr>
          <a:xfrm flipH="1">
            <a:off x="4546850" y="1642475"/>
            <a:ext cx="4231500" cy="2172000"/>
          </a:xfrm>
          <a:prstGeom prst="rect">
            <a:avLst/>
          </a:prstGeom>
          <a:noFill/>
        </p:spPr>
        <p:txBody>
          <a:bodyPr anchorCtr="0" anchor="ctr" bIns="91425" lIns="91425" spcFirstLastPara="1" rIns="91425" wrap="square" tIns="91425">
            <a:noAutofit/>
          </a:bodyPr>
          <a:lstStyle>
            <a:lvl1pPr indent="-304800" lvl="0" marL="457200">
              <a:spcBef>
                <a:spcPts val="0"/>
              </a:spcBef>
              <a:spcAft>
                <a:spcPts val="0"/>
              </a:spcAft>
              <a:buClr>
                <a:schemeClr val="dk1"/>
              </a:buClr>
              <a:buSzPts val="1200"/>
              <a:buChar char="●"/>
              <a:defRPr sz="1200">
                <a:solidFill>
                  <a:schemeClr val="dk1"/>
                </a:solidFill>
              </a:defRPr>
            </a:lvl1pPr>
            <a:lvl2pPr indent="-292100" lvl="1" marL="914400">
              <a:spcBef>
                <a:spcPts val="1600"/>
              </a:spcBef>
              <a:spcAft>
                <a:spcPts val="0"/>
              </a:spcAft>
              <a:buClr>
                <a:schemeClr val="dk1"/>
              </a:buClr>
              <a:buSzPts val="1000"/>
              <a:buChar char="○"/>
              <a:defRPr>
                <a:solidFill>
                  <a:schemeClr val="dk1"/>
                </a:solidFill>
              </a:defRPr>
            </a:lvl2pPr>
            <a:lvl3pPr indent="-292100" lvl="2" marL="1371600">
              <a:spcBef>
                <a:spcPts val="1600"/>
              </a:spcBef>
              <a:spcAft>
                <a:spcPts val="0"/>
              </a:spcAft>
              <a:buClr>
                <a:schemeClr val="dk1"/>
              </a:buClr>
              <a:buSzPts val="1000"/>
              <a:buChar char="■"/>
              <a:defRPr>
                <a:solidFill>
                  <a:schemeClr val="dk1"/>
                </a:solidFill>
              </a:defRPr>
            </a:lvl3pPr>
            <a:lvl4pPr indent="-317500" lvl="3" marL="1828800">
              <a:spcBef>
                <a:spcPts val="1600"/>
              </a:spcBef>
              <a:spcAft>
                <a:spcPts val="0"/>
              </a:spcAft>
              <a:buClr>
                <a:schemeClr val="dk1"/>
              </a:buClr>
              <a:buSzPts val="1400"/>
              <a:buChar char="●"/>
              <a:defRPr>
                <a:solidFill>
                  <a:schemeClr val="dk1"/>
                </a:solidFill>
              </a:defRPr>
            </a:lvl4pPr>
            <a:lvl5pPr indent="-317500" lvl="4" marL="2286000">
              <a:spcBef>
                <a:spcPts val="1600"/>
              </a:spcBef>
              <a:spcAft>
                <a:spcPts val="0"/>
              </a:spcAft>
              <a:buClr>
                <a:schemeClr val="dk1"/>
              </a:buClr>
              <a:buSzPts val="1400"/>
              <a:buChar char="○"/>
              <a:defRPr>
                <a:solidFill>
                  <a:schemeClr val="dk1"/>
                </a:solidFill>
              </a:defRPr>
            </a:lvl5pPr>
            <a:lvl6pPr indent="-317500" lvl="5" marL="2743200">
              <a:spcBef>
                <a:spcPts val="1600"/>
              </a:spcBef>
              <a:spcAft>
                <a:spcPts val="0"/>
              </a:spcAft>
              <a:buClr>
                <a:schemeClr val="dk1"/>
              </a:buClr>
              <a:buSzPts val="1400"/>
              <a:buChar char="■"/>
              <a:defRPr>
                <a:solidFill>
                  <a:schemeClr val="dk1"/>
                </a:solidFill>
              </a:defRPr>
            </a:lvl6pPr>
            <a:lvl7pPr indent="-317500" lvl="6" marL="3200400">
              <a:spcBef>
                <a:spcPts val="1600"/>
              </a:spcBef>
              <a:spcAft>
                <a:spcPts val="0"/>
              </a:spcAft>
              <a:buClr>
                <a:schemeClr val="dk1"/>
              </a:buClr>
              <a:buSzPts val="1400"/>
              <a:buChar char="●"/>
              <a:defRPr>
                <a:solidFill>
                  <a:schemeClr val="dk1"/>
                </a:solidFill>
              </a:defRPr>
            </a:lvl7pPr>
            <a:lvl8pPr indent="-317500" lvl="7" marL="3657600">
              <a:spcBef>
                <a:spcPts val="1600"/>
              </a:spcBef>
              <a:spcAft>
                <a:spcPts val="0"/>
              </a:spcAft>
              <a:buClr>
                <a:schemeClr val="dk1"/>
              </a:buClr>
              <a:buSzPts val="1400"/>
              <a:buChar char="○"/>
              <a:defRPr>
                <a:solidFill>
                  <a:schemeClr val="dk1"/>
                </a:solidFill>
              </a:defRPr>
            </a:lvl8pPr>
            <a:lvl9pPr indent="-317500" lvl="8" marL="4114800">
              <a:spcBef>
                <a:spcPts val="1600"/>
              </a:spcBef>
              <a:spcAft>
                <a:spcPts val="1600"/>
              </a:spcAft>
              <a:buClr>
                <a:schemeClr val="dk1"/>
              </a:buClr>
              <a:buSzPts val="1400"/>
              <a:buChar char="■"/>
              <a:defRPr>
                <a:solidFill>
                  <a:schemeClr val="dk1"/>
                </a:solidFill>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llo I'm">
  <p:cSld name="CUSTOM_1">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10"/>
          <p:cNvSpPr txBox="1"/>
          <p:nvPr>
            <p:ph idx="1" type="body"/>
          </p:nvPr>
        </p:nvSpPr>
        <p:spPr>
          <a:xfrm>
            <a:off x="338600" y="3079650"/>
            <a:ext cx="3120000" cy="532200"/>
          </a:xfrm>
          <a:prstGeom prst="rect">
            <a:avLst/>
          </a:prstGeom>
        </p:spPr>
        <p:txBody>
          <a:bodyPr anchorCtr="0" anchor="b" bIns="91425" lIns="91425" spcFirstLastPara="1" rIns="91425" wrap="square" tIns="91425">
            <a:noAutofit/>
          </a:bodyPr>
          <a:lstStyle>
            <a:lvl1pPr indent="-330200" lvl="0" marL="457200" algn="ctr">
              <a:lnSpc>
                <a:spcPct val="100000"/>
              </a:lnSpc>
              <a:spcBef>
                <a:spcPts val="0"/>
              </a:spcBef>
              <a:spcAft>
                <a:spcPts val="0"/>
              </a:spcAft>
              <a:buClr>
                <a:schemeClr val="dk1"/>
              </a:buClr>
              <a:buSzPts val="1600"/>
              <a:buFont typeface="Pacifico"/>
              <a:buChar char="●"/>
              <a:defRPr sz="1600">
                <a:solidFill>
                  <a:schemeClr val="dk1"/>
                </a:solidFill>
                <a:latin typeface="Pacifico"/>
                <a:ea typeface="Pacifico"/>
                <a:cs typeface="Pacifico"/>
                <a:sym typeface="Pacifico"/>
              </a:defRPr>
            </a:lvl1pPr>
            <a:lvl2pPr indent="-292100" lvl="1" marL="914400" algn="ctr">
              <a:spcBef>
                <a:spcPts val="1600"/>
              </a:spcBef>
              <a:spcAft>
                <a:spcPts val="0"/>
              </a:spcAft>
              <a:buClr>
                <a:schemeClr val="dk1"/>
              </a:buClr>
              <a:buSzPts val="1000"/>
              <a:buChar char="○"/>
              <a:defRPr>
                <a:solidFill>
                  <a:schemeClr val="dk1"/>
                </a:solidFill>
              </a:defRPr>
            </a:lvl2pPr>
            <a:lvl3pPr indent="-292100" lvl="2" marL="1371600" algn="ctr">
              <a:spcBef>
                <a:spcPts val="1600"/>
              </a:spcBef>
              <a:spcAft>
                <a:spcPts val="0"/>
              </a:spcAft>
              <a:buClr>
                <a:schemeClr val="dk1"/>
              </a:buClr>
              <a:buSzPts val="1000"/>
              <a:buChar char="■"/>
              <a:defRPr>
                <a:solidFill>
                  <a:schemeClr val="dk1"/>
                </a:solidFill>
              </a:defRPr>
            </a:lvl3pPr>
            <a:lvl4pPr indent="-317500" lvl="3" marL="1828800" algn="ctr">
              <a:spcBef>
                <a:spcPts val="1600"/>
              </a:spcBef>
              <a:spcAft>
                <a:spcPts val="0"/>
              </a:spcAft>
              <a:buClr>
                <a:schemeClr val="dk1"/>
              </a:buClr>
              <a:buSzPts val="1400"/>
              <a:buChar char="●"/>
              <a:defRPr>
                <a:solidFill>
                  <a:schemeClr val="dk1"/>
                </a:solidFill>
              </a:defRPr>
            </a:lvl4pPr>
            <a:lvl5pPr indent="-317500" lvl="4" marL="2286000" algn="ctr">
              <a:spcBef>
                <a:spcPts val="1600"/>
              </a:spcBef>
              <a:spcAft>
                <a:spcPts val="0"/>
              </a:spcAft>
              <a:buClr>
                <a:schemeClr val="dk1"/>
              </a:buClr>
              <a:buSzPts val="1400"/>
              <a:buChar char="○"/>
              <a:defRPr>
                <a:solidFill>
                  <a:schemeClr val="dk1"/>
                </a:solidFill>
              </a:defRPr>
            </a:lvl5pPr>
            <a:lvl6pPr indent="-317500" lvl="5" marL="2743200" algn="ctr">
              <a:spcBef>
                <a:spcPts val="1600"/>
              </a:spcBef>
              <a:spcAft>
                <a:spcPts val="0"/>
              </a:spcAft>
              <a:buClr>
                <a:schemeClr val="dk1"/>
              </a:buClr>
              <a:buSzPts val="1400"/>
              <a:buChar char="■"/>
              <a:defRPr>
                <a:solidFill>
                  <a:schemeClr val="dk1"/>
                </a:solidFill>
              </a:defRPr>
            </a:lvl6pPr>
            <a:lvl7pPr indent="-317500" lvl="6" marL="3200400" algn="ctr">
              <a:spcBef>
                <a:spcPts val="1600"/>
              </a:spcBef>
              <a:spcAft>
                <a:spcPts val="0"/>
              </a:spcAft>
              <a:buClr>
                <a:schemeClr val="dk1"/>
              </a:buClr>
              <a:buSzPts val="1400"/>
              <a:buChar char="●"/>
              <a:defRPr>
                <a:solidFill>
                  <a:schemeClr val="dk1"/>
                </a:solidFill>
              </a:defRPr>
            </a:lvl7pPr>
            <a:lvl8pPr indent="-317500" lvl="7" marL="3657600" algn="ctr">
              <a:spcBef>
                <a:spcPts val="1600"/>
              </a:spcBef>
              <a:spcAft>
                <a:spcPts val="0"/>
              </a:spcAft>
              <a:buClr>
                <a:schemeClr val="dk1"/>
              </a:buClr>
              <a:buSzPts val="1400"/>
              <a:buChar char="○"/>
              <a:defRPr>
                <a:solidFill>
                  <a:schemeClr val="dk1"/>
                </a:solidFill>
              </a:defRPr>
            </a:lvl8pPr>
            <a:lvl9pPr indent="-317500" lvl="8" marL="4114800" algn="ctr">
              <a:spcBef>
                <a:spcPts val="1600"/>
              </a:spcBef>
              <a:spcAft>
                <a:spcPts val="1600"/>
              </a:spcAft>
              <a:buClr>
                <a:schemeClr val="dk1"/>
              </a:buClr>
              <a:buSzPts val="1400"/>
              <a:buFont typeface="Delius"/>
              <a:buChar char="■"/>
              <a:defRPr>
                <a:solidFill>
                  <a:schemeClr val="dk1"/>
                </a:solidFill>
                <a:latin typeface="Delius"/>
                <a:ea typeface="Delius"/>
                <a:cs typeface="Delius"/>
                <a:sym typeface="Delius"/>
              </a:defRPr>
            </a:lvl9pPr>
          </a:lstStyle>
          <a:p/>
        </p:txBody>
      </p:sp>
      <p:sp>
        <p:nvSpPr>
          <p:cNvPr id="48" name="Google Shape;48;p10"/>
          <p:cNvSpPr txBox="1"/>
          <p:nvPr>
            <p:ph idx="2" type="subTitle"/>
          </p:nvPr>
        </p:nvSpPr>
        <p:spPr>
          <a:xfrm>
            <a:off x="338600" y="3289250"/>
            <a:ext cx="3120000" cy="757800"/>
          </a:xfrm>
          <a:prstGeom prst="rect">
            <a:avLst/>
          </a:prstGeom>
        </p:spPr>
        <p:txBody>
          <a:bodyPr anchorCtr="0" anchor="t" bIns="91425" lIns="91425" spcFirstLastPara="1" rIns="91425" wrap="square" tIns="91425">
            <a:noAutofit/>
          </a:bodyPr>
          <a:lstStyle>
            <a:lvl1pPr lvl="0" algn="ctr">
              <a:spcBef>
                <a:spcPts val="0"/>
              </a:spcBef>
              <a:spcAft>
                <a:spcPts val="0"/>
              </a:spcAft>
              <a:buNone/>
              <a:defRPr sz="1100">
                <a:solidFill>
                  <a:schemeClr val="dk1"/>
                </a:solidFill>
              </a:defRPr>
            </a:lvl1pPr>
            <a:lvl2pPr lvl="1">
              <a:spcBef>
                <a:spcPts val="1600"/>
              </a:spcBef>
              <a:spcAft>
                <a:spcPts val="0"/>
              </a:spcAft>
              <a:buNone/>
              <a:defRPr>
                <a:solidFill>
                  <a:schemeClr val="dk1"/>
                </a:solidFill>
              </a:defRPr>
            </a:lvl2pPr>
            <a:lvl3pPr lvl="2">
              <a:spcBef>
                <a:spcPts val="1600"/>
              </a:spcBef>
              <a:spcAft>
                <a:spcPts val="0"/>
              </a:spcAft>
              <a:buNone/>
              <a:defRPr>
                <a:solidFill>
                  <a:schemeClr val="dk1"/>
                </a:solidFill>
              </a:defRPr>
            </a:lvl3pPr>
            <a:lvl4pPr lvl="3">
              <a:spcBef>
                <a:spcPts val="1600"/>
              </a:spcBef>
              <a:spcAft>
                <a:spcPts val="0"/>
              </a:spcAft>
              <a:buNone/>
              <a:defRPr>
                <a:solidFill>
                  <a:schemeClr val="dk1"/>
                </a:solidFill>
              </a:defRPr>
            </a:lvl4pPr>
            <a:lvl5pPr lvl="4">
              <a:spcBef>
                <a:spcPts val="1600"/>
              </a:spcBef>
              <a:spcAft>
                <a:spcPts val="0"/>
              </a:spcAft>
              <a:buNone/>
              <a:defRPr>
                <a:solidFill>
                  <a:schemeClr val="dk1"/>
                </a:solidFill>
              </a:defRPr>
            </a:lvl5pPr>
            <a:lvl6pPr lvl="5">
              <a:spcBef>
                <a:spcPts val="1600"/>
              </a:spcBef>
              <a:spcAft>
                <a:spcPts val="0"/>
              </a:spcAft>
              <a:buNone/>
              <a:defRPr>
                <a:solidFill>
                  <a:schemeClr val="dk1"/>
                </a:solidFill>
              </a:defRPr>
            </a:lvl6pPr>
            <a:lvl7pPr lvl="6">
              <a:spcBef>
                <a:spcPts val="1600"/>
              </a:spcBef>
              <a:spcAft>
                <a:spcPts val="0"/>
              </a:spcAft>
              <a:buNone/>
              <a:defRPr>
                <a:solidFill>
                  <a:schemeClr val="dk1"/>
                </a:solidFill>
              </a:defRPr>
            </a:lvl7pPr>
            <a:lvl8pPr lvl="7">
              <a:spcBef>
                <a:spcPts val="1600"/>
              </a:spcBef>
              <a:spcAft>
                <a:spcPts val="0"/>
              </a:spcAft>
              <a:buNone/>
              <a:defRPr>
                <a:solidFill>
                  <a:schemeClr val="dk1"/>
                </a:solidFill>
              </a:defRPr>
            </a:lvl8pPr>
            <a:lvl9pPr lvl="8">
              <a:spcBef>
                <a:spcPts val="1600"/>
              </a:spcBef>
              <a:spcAft>
                <a:spcPts val="1600"/>
              </a:spcAft>
              <a:buNone/>
              <a:defRPr>
                <a:solidFill>
                  <a:schemeClr val="dk1"/>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concept">
  <p:cSld name="CUSTOM_2">
    <p:bg>
      <p:bgPr>
        <a:blipFill>
          <a:blip r:embed="rId2">
            <a:alphaModFix/>
          </a:blip>
          <a:stretch>
            <a:fillRect/>
          </a:stretch>
        </a:blipFill>
      </p:bgPr>
    </p:bg>
    <p:spTree>
      <p:nvGrpSpPr>
        <p:cNvPr id="49" name="Shape 49"/>
        <p:cNvGrpSpPr/>
        <p:nvPr/>
      </p:nvGrpSpPr>
      <p:grpSpPr>
        <a:xfrm>
          <a:off x="0" y="0"/>
          <a:ext cx="0" cy="0"/>
          <a:chOff x="0" y="0"/>
          <a:chExt cx="0" cy="0"/>
        </a:xfrm>
      </p:grpSpPr>
      <p:sp>
        <p:nvSpPr>
          <p:cNvPr id="50" name="Google Shape;50;p11"/>
          <p:cNvSpPr txBox="1"/>
          <p:nvPr>
            <p:ph type="title"/>
          </p:nvPr>
        </p:nvSpPr>
        <p:spPr>
          <a:xfrm>
            <a:off x="2132675" y="1334700"/>
            <a:ext cx="49005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4000">
                <a:solidFill>
                  <a:schemeClr val="lt1"/>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p:cSld name="CUSTOM_4">
    <p:spTree>
      <p:nvGrpSpPr>
        <p:cNvPr id="51" name="Shape 51"/>
        <p:cNvGrpSpPr/>
        <p:nvPr/>
      </p:nvGrpSpPr>
      <p:grpSpPr>
        <a:xfrm>
          <a:off x="0" y="0"/>
          <a:ext cx="0" cy="0"/>
          <a:chOff x="0" y="0"/>
          <a:chExt cx="0" cy="0"/>
        </a:xfrm>
      </p:grpSpPr>
      <p:sp>
        <p:nvSpPr>
          <p:cNvPr id="52" name="Google Shape;52;p12"/>
          <p:cNvSpPr txBox="1"/>
          <p:nvPr>
            <p:ph type="title"/>
          </p:nvPr>
        </p:nvSpPr>
        <p:spPr>
          <a:xfrm>
            <a:off x="2048700" y="4576500"/>
            <a:ext cx="5046600" cy="787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None/>
              <a:defRPr b="0" sz="1600">
                <a:solidFill>
                  <a:schemeClr val="lt1"/>
                </a:solidFill>
              </a:defRPr>
            </a:lvl1pPr>
            <a:lvl2pPr lvl="1" rtl="0">
              <a:spcBef>
                <a:spcPts val="0"/>
              </a:spcBef>
              <a:spcAft>
                <a:spcPts val="0"/>
              </a:spcAft>
              <a:buNone/>
              <a:defRPr>
                <a:latin typeface="Josefin Sans"/>
                <a:ea typeface="Josefin Sans"/>
                <a:cs typeface="Josefin Sans"/>
                <a:sym typeface="Josefin Sans"/>
              </a:defRPr>
            </a:lvl2pPr>
            <a:lvl3pPr lvl="2" rtl="0">
              <a:spcBef>
                <a:spcPts val="0"/>
              </a:spcBef>
              <a:spcAft>
                <a:spcPts val="0"/>
              </a:spcAft>
              <a:buNone/>
              <a:defRPr>
                <a:latin typeface="Josefin Sans"/>
                <a:ea typeface="Josefin Sans"/>
                <a:cs typeface="Josefin Sans"/>
                <a:sym typeface="Josefin Sans"/>
              </a:defRPr>
            </a:lvl3pPr>
            <a:lvl4pPr lvl="3" rtl="0">
              <a:spcBef>
                <a:spcPts val="0"/>
              </a:spcBef>
              <a:spcAft>
                <a:spcPts val="0"/>
              </a:spcAft>
              <a:buNone/>
              <a:defRPr>
                <a:latin typeface="Josefin Sans"/>
                <a:ea typeface="Josefin Sans"/>
                <a:cs typeface="Josefin Sans"/>
                <a:sym typeface="Josefin Sans"/>
              </a:defRPr>
            </a:lvl4pPr>
            <a:lvl5pPr lvl="4" rtl="0">
              <a:spcBef>
                <a:spcPts val="0"/>
              </a:spcBef>
              <a:spcAft>
                <a:spcPts val="0"/>
              </a:spcAft>
              <a:buNone/>
              <a:defRPr>
                <a:latin typeface="Josefin Sans"/>
                <a:ea typeface="Josefin Sans"/>
                <a:cs typeface="Josefin Sans"/>
                <a:sym typeface="Josefin Sans"/>
              </a:defRPr>
            </a:lvl5pPr>
            <a:lvl6pPr lvl="5" rtl="0">
              <a:spcBef>
                <a:spcPts val="0"/>
              </a:spcBef>
              <a:spcAft>
                <a:spcPts val="0"/>
              </a:spcAft>
              <a:buNone/>
              <a:defRPr>
                <a:latin typeface="Josefin Sans"/>
                <a:ea typeface="Josefin Sans"/>
                <a:cs typeface="Josefin Sans"/>
                <a:sym typeface="Josefin Sans"/>
              </a:defRPr>
            </a:lvl6pPr>
            <a:lvl7pPr lvl="6" rtl="0">
              <a:spcBef>
                <a:spcPts val="0"/>
              </a:spcBef>
              <a:spcAft>
                <a:spcPts val="0"/>
              </a:spcAft>
              <a:buNone/>
              <a:defRPr>
                <a:latin typeface="Josefin Sans"/>
                <a:ea typeface="Josefin Sans"/>
                <a:cs typeface="Josefin Sans"/>
                <a:sym typeface="Josefin Sans"/>
              </a:defRPr>
            </a:lvl7pPr>
            <a:lvl8pPr lvl="7" rtl="0">
              <a:spcBef>
                <a:spcPts val="0"/>
              </a:spcBef>
              <a:spcAft>
                <a:spcPts val="0"/>
              </a:spcAft>
              <a:buNone/>
              <a:defRPr>
                <a:latin typeface="Josefin Sans"/>
                <a:ea typeface="Josefin Sans"/>
                <a:cs typeface="Josefin Sans"/>
                <a:sym typeface="Josefin Sans"/>
              </a:defRPr>
            </a:lvl8pPr>
            <a:lvl9pPr lvl="8" rtl="0">
              <a:spcBef>
                <a:spcPts val="0"/>
              </a:spcBef>
              <a:spcAft>
                <a:spcPts val="0"/>
              </a:spcAft>
              <a:buNone/>
              <a:defRPr>
                <a:latin typeface="Josefin Sans"/>
                <a:ea typeface="Josefin Sans"/>
                <a:cs typeface="Josefin Sans"/>
                <a:sym typeface="Josefin Sans"/>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53" name="Shape 53"/>
        <p:cNvGrpSpPr/>
        <p:nvPr/>
      </p:nvGrpSpPr>
      <p:grpSpPr>
        <a:xfrm>
          <a:off x="0" y="0"/>
          <a:ext cx="0" cy="0"/>
          <a:chOff x="0" y="0"/>
          <a:chExt cx="0" cy="0"/>
        </a:xfrm>
      </p:grpSpPr>
      <p:sp>
        <p:nvSpPr>
          <p:cNvPr id="54" name="Google Shape;54;p13"/>
          <p:cNvSpPr txBox="1"/>
          <p:nvPr>
            <p:ph hasCustomPrompt="1" type="title"/>
          </p:nvPr>
        </p:nvSpPr>
        <p:spPr>
          <a:xfrm>
            <a:off x="2314050" y="1579500"/>
            <a:ext cx="4515900" cy="1590000"/>
          </a:xfrm>
          <a:prstGeom prst="rect">
            <a:avLst/>
          </a:prstGeom>
        </p:spPr>
        <p:txBody>
          <a:bodyPr anchorCtr="0" anchor="b" bIns="91425" lIns="91425" spcFirstLastPara="1" rIns="91425" wrap="square" tIns="91425">
            <a:noAutofit/>
          </a:bodyPr>
          <a:lstStyle>
            <a:lvl1pPr lvl="0" algn="ctr">
              <a:spcBef>
                <a:spcPts val="0"/>
              </a:spcBef>
              <a:spcAft>
                <a:spcPts val="0"/>
              </a:spcAft>
              <a:buClr>
                <a:schemeClr val="lt1"/>
              </a:buClr>
              <a:buSzPts val="10000"/>
              <a:buNone/>
              <a:defRPr sz="10000">
                <a:solidFill>
                  <a:schemeClr val="lt1"/>
                </a:solidFill>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55" name="Google Shape;55;p13"/>
          <p:cNvSpPr txBox="1"/>
          <p:nvPr>
            <p:ph idx="1" type="body"/>
          </p:nvPr>
        </p:nvSpPr>
        <p:spPr>
          <a:xfrm>
            <a:off x="2267525" y="3169375"/>
            <a:ext cx="4445400" cy="498300"/>
          </a:xfrm>
          <a:prstGeom prst="rect">
            <a:avLst/>
          </a:prstGeom>
        </p:spPr>
        <p:txBody>
          <a:bodyPr anchorCtr="0" anchor="t" bIns="91425" lIns="91425" spcFirstLastPara="1" rIns="91425" wrap="square" tIns="91425">
            <a:noAutofit/>
          </a:bodyPr>
          <a:lstStyle>
            <a:lvl1pPr indent="-330200" lvl="0" marL="457200" algn="ctr">
              <a:spcBef>
                <a:spcPts val="0"/>
              </a:spcBef>
              <a:spcAft>
                <a:spcPts val="0"/>
              </a:spcAft>
              <a:buClr>
                <a:schemeClr val="lt1"/>
              </a:buClr>
              <a:buSzPts val="1600"/>
              <a:buChar char="●"/>
              <a:defRPr b="1" sz="1600">
                <a:solidFill>
                  <a:schemeClr val="lt1"/>
                </a:solidFill>
              </a:defRPr>
            </a:lvl1pPr>
            <a:lvl2pPr indent="-292100" lvl="1" marL="914400" algn="ctr">
              <a:spcBef>
                <a:spcPts val="1600"/>
              </a:spcBef>
              <a:spcAft>
                <a:spcPts val="0"/>
              </a:spcAft>
              <a:buClr>
                <a:schemeClr val="lt1"/>
              </a:buClr>
              <a:buSzPts val="1000"/>
              <a:buChar char="○"/>
              <a:defRPr>
                <a:solidFill>
                  <a:schemeClr val="lt1"/>
                </a:solidFill>
              </a:defRPr>
            </a:lvl2pPr>
            <a:lvl3pPr indent="-292100" lvl="2" marL="1371600" algn="ctr">
              <a:spcBef>
                <a:spcPts val="1600"/>
              </a:spcBef>
              <a:spcAft>
                <a:spcPts val="0"/>
              </a:spcAft>
              <a:buClr>
                <a:schemeClr val="lt1"/>
              </a:buClr>
              <a:buSzPts val="1000"/>
              <a:buChar char="■"/>
              <a:defRPr>
                <a:solidFill>
                  <a:schemeClr val="lt1"/>
                </a:solidFill>
              </a:defRPr>
            </a:lvl3pPr>
            <a:lvl4pPr indent="-317500" lvl="3" marL="1828800" algn="ctr">
              <a:spcBef>
                <a:spcPts val="1600"/>
              </a:spcBef>
              <a:spcAft>
                <a:spcPts val="0"/>
              </a:spcAft>
              <a:buClr>
                <a:schemeClr val="lt1"/>
              </a:buClr>
              <a:buSzPts val="1400"/>
              <a:buChar char="●"/>
              <a:defRPr>
                <a:solidFill>
                  <a:schemeClr val="lt1"/>
                </a:solidFill>
              </a:defRPr>
            </a:lvl4pPr>
            <a:lvl5pPr indent="-317500" lvl="4" marL="2286000" algn="ctr">
              <a:spcBef>
                <a:spcPts val="1600"/>
              </a:spcBef>
              <a:spcAft>
                <a:spcPts val="0"/>
              </a:spcAft>
              <a:buClr>
                <a:schemeClr val="lt1"/>
              </a:buClr>
              <a:buSzPts val="1400"/>
              <a:buChar char="○"/>
              <a:defRPr>
                <a:solidFill>
                  <a:schemeClr val="lt1"/>
                </a:solidFill>
              </a:defRPr>
            </a:lvl5pPr>
            <a:lvl6pPr indent="-317500" lvl="5" marL="2743200" algn="ctr">
              <a:spcBef>
                <a:spcPts val="1600"/>
              </a:spcBef>
              <a:spcAft>
                <a:spcPts val="0"/>
              </a:spcAft>
              <a:buClr>
                <a:schemeClr val="lt1"/>
              </a:buClr>
              <a:buSzPts val="1400"/>
              <a:buChar char="■"/>
              <a:defRPr>
                <a:solidFill>
                  <a:schemeClr val="lt1"/>
                </a:solidFill>
              </a:defRPr>
            </a:lvl6pPr>
            <a:lvl7pPr indent="-317500" lvl="6" marL="3200400" algn="ctr">
              <a:spcBef>
                <a:spcPts val="1600"/>
              </a:spcBef>
              <a:spcAft>
                <a:spcPts val="0"/>
              </a:spcAft>
              <a:buClr>
                <a:schemeClr val="lt1"/>
              </a:buClr>
              <a:buSzPts val="1400"/>
              <a:buChar char="●"/>
              <a:defRPr>
                <a:solidFill>
                  <a:schemeClr val="lt1"/>
                </a:solidFill>
              </a:defRPr>
            </a:lvl7pPr>
            <a:lvl8pPr indent="-317500" lvl="7" marL="3657600" algn="ctr">
              <a:spcBef>
                <a:spcPts val="1600"/>
              </a:spcBef>
              <a:spcAft>
                <a:spcPts val="0"/>
              </a:spcAft>
              <a:buClr>
                <a:schemeClr val="lt1"/>
              </a:buClr>
              <a:buSzPts val="1400"/>
              <a:buChar char="○"/>
              <a:defRPr>
                <a:solidFill>
                  <a:schemeClr val="lt1"/>
                </a:solidFill>
              </a:defRPr>
            </a:lvl8pPr>
            <a:lvl9pPr indent="-317500" lvl="8" marL="4114800" algn="ctr">
              <a:spcBef>
                <a:spcPts val="1600"/>
              </a:spcBef>
              <a:spcAft>
                <a:spcPts val="1600"/>
              </a:spcAft>
              <a:buClr>
                <a:schemeClr val="lt1"/>
              </a:buClr>
              <a:buSzPts val="1400"/>
              <a:buFont typeface="Josefin Sans Light"/>
              <a:buChar char="■"/>
              <a:defRPr>
                <a:solidFill>
                  <a:schemeClr val="lt1"/>
                </a:solidFill>
                <a:latin typeface="Josefin Sans Light"/>
                <a:ea typeface="Josefin Sans Light"/>
                <a:cs typeface="Josefin Sans Light"/>
                <a:sym typeface="Josefin Sans Light"/>
              </a:defRPr>
            </a:lvl9pPr>
          </a:lstStyle>
          <a:p/>
        </p:txBody>
      </p:sp>
      <p:sp>
        <p:nvSpPr>
          <p:cNvPr id="56" name="Google Shape;56;p1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ONE_COLUMN_TEXT_1">
    <p:bg>
      <p:bgPr>
        <a:blipFill>
          <a:blip r:embed="rId2">
            <a:alphaModFix/>
          </a:blip>
          <a:stretch>
            <a:fillRect/>
          </a:stretch>
        </a:blipFill>
      </p:bgPr>
    </p:bg>
    <p:spTree>
      <p:nvGrpSpPr>
        <p:cNvPr id="57" name="Shape 57"/>
        <p:cNvGrpSpPr/>
        <p:nvPr/>
      </p:nvGrpSpPr>
      <p:grpSpPr>
        <a:xfrm>
          <a:off x="0" y="0"/>
          <a:ext cx="0" cy="0"/>
          <a:chOff x="0" y="0"/>
          <a:chExt cx="0" cy="0"/>
        </a:xfrm>
      </p:grpSpPr>
      <p:sp>
        <p:nvSpPr>
          <p:cNvPr id="58" name="Google Shape;58;p14"/>
          <p:cNvSpPr txBox="1"/>
          <p:nvPr>
            <p:ph type="title"/>
          </p:nvPr>
        </p:nvSpPr>
        <p:spPr>
          <a:xfrm>
            <a:off x="113400" y="104050"/>
            <a:ext cx="2639700" cy="649200"/>
          </a:xfrm>
          <a:prstGeom prst="rect">
            <a:avLst/>
          </a:prstGeom>
        </p:spPr>
        <p:txBody>
          <a:bodyPr anchorCtr="0" anchor="ctr" bIns="91425" lIns="91425" spcFirstLastPara="1" rIns="91425" wrap="square" tIns="91425">
            <a:noAutofit/>
          </a:bodyPr>
          <a:lstStyle>
            <a:lvl1pPr lvl="0" rtl="0">
              <a:spcBef>
                <a:spcPts val="0"/>
              </a:spcBef>
              <a:spcAft>
                <a:spcPts val="0"/>
              </a:spcAft>
              <a:buClr>
                <a:schemeClr val="dk1"/>
              </a:buClr>
              <a:buSzPts val="1600"/>
              <a:buNone/>
              <a:defRPr b="0" sz="1600">
                <a:solidFill>
                  <a:schemeClr val="dk1"/>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59" name="Google Shape;59;p14"/>
          <p:cNvSpPr txBox="1"/>
          <p:nvPr>
            <p:ph idx="1" type="body"/>
          </p:nvPr>
        </p:nvSpPr>
        <p:spPr>
          <a:xfrm>
            <a:off x="113400" y="842400"/>
            <a:ext cx="2639700" cy="37869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chemeClr val="lt1"/>
              </a:buClr>
              <a:buSzPts val="1200"/>
              <a:buChar char="●"/>
              <a:defRPr>
                <a:solidFill>
                  <a:schemeClr val="lt1"/>
                </a:solidFill>
              </a:defRPr>
            </a:lvl1pPr>
            <a:lvl2pPr indent="-298450" lvl="1" marL="914400" rtl="0">
              <a:spcBef>
                <a:spcPts val="0"/>
              </a:spcBef>
              <a:spcAft>
                <a:spcPts val="0"/>
              </a:spcAft>
              <a:buClr>
                <a:schemeClr val="lt1"/>
              </a:buClr>
              <a:buSzPts val="1100"/>
              <a:buChar char="○"/>
              <a:defRPr sz="1100">
                <a:solidFill>
                  <a:schemeClr val="lt1"/>
                </a:solidFill>
              </a:defRPr>
            </a:lvl2pPr>
            <a:lvl3pPr indent="-298450" lvl="2" marL="1371600" rtl="0">
              <a:spcBef>
                <a:spcPts val="0"/>
              </a:spcBef>
              <a:spcAft>
                <a:spcPts val="0"/>
              </a:spcAft>
              <a:buClr>
                <a:schemeClr val="lt1"/>
              </a:buClr>
              <a:buSzPts val="1100"/>
              <a:buChar char="■"/>
              <a:defRPr sz="1100">
                <a:solidFill>
                  <a:schemeClr val="lt1"/>
                </a:solidFill>
              </a:defRPr>
            </a:lvl3pPr>
            <a:lvl4pPr indent="-298450" lvl="3" marL="1828800" rtl="0">
              <a:spcBef>
                <a:spcPts val="0"/>
              </a:spcBef>
              <a:spcAft>
                <a:spcPts val="0"/>
              </a:spcAft>
              <a:buClr>
                <a:schemeClr val="lt1"/>
              </a:buClr>
              <a:buSzPts val="1100"/>
              <a:buChar char="●"/>
              <a:defRPr sz="1100">
                <a:solidFill>
                  <a:schemeClr val="lt1"/>
                </a:solidFill>
              </a:defRPr>
            </a:lvl4pPr>
            <a:lvl5pPr indent="-298450" lvl="4" marL="2286000" rtl="0">
              <a:spcBef>
                <a:spcPts val="0"/>
              </a:spcBef>
              <a:spcAft>
                <a:spcPts val="0"/>
              </a:spcAft>
              <a:buClr>
                <a:schemeClr val="lt1"/>
              </a:buClr>
              <a:buSzPts val="1100"/>
              <a:buChar char="○"/>
              <a:defRPr sz="1100">
                <a:solidFill>
                  <a:schemeClr val="lt1"/>
                </a:solidFill>
              </a:defRPr>
            </a:lvl5pPr>
            <a:lvl6pPr indent="-298450" lvl="5" marL="2743200" rtl="0">
              <a:spcBef>
                <a:spcPts val="0"/>
              </a:spcBef>
              <a:spcAft>
                <a:spcPts val="0"/>
              </a:spcAft>
              <a:buClr>
                <a:schemeClr val="lt1"/>
              </a:buClr>
              <a:buSzPts val="1100"/>
              <a:buChar char="■"/>
              <a:defRPr sz="1100">
                <a:solidFill>
                  <a:schemeClr val="lt1"/>
                </a:solidFill>
              </a:defRPr>
            </a:lvl6pPr>
            <a:lvl7pPr indent="-298450" lvl="6" marL="3200400" rtl="0">
              <a:spcBef>
                <a:spcPts val="0"/>
              </a:spcBef>
              <a:spcAft>
                <a:spcPts val="0"/>
              </a:spcAft>
              <a:buClr>
                <a:schemeClr val="lt1"/>
              </a:buClr>
              <a:buSzPts val="1100"/>
              <a:buChar char="●"/>
              <a:defRPr sz="1100">
                <a:solidFill>
                  <a:schemeClr val="lt1"/>
                </a:solidFill>
              </a:defRPr>
            </a:lvl7pPr>
            <a:lvl8pPr indent="-298450" lvl="7" marL="3657600" rtl="0">
              <a:spcBef>
                <a:spcPts val="0"/>
              </a:spcBef>
              <a:spcAft>
                <a:spcPts val="0"/>
              </a:spcAft>
              <a:buClr>
                <a:schemeClr val="lt1"/>
              </a:buClr>
              <a:buSzPts val="1100"/>
              <a:buChar char="○"/>
              <a:defRPr sz="1100">
                <a:solidFill>
                  <a:schemeClr val="lt1"/>
                </a:solidFill>
              </a:defRPr>
            </a:lvl8pPr>
            <a:lvl9pPr indent="-298450" lvl="8" marL="4114800" rtl="0">
              <a:spcBef>
                <a:spcPts val="0"/>
              </a:spcBef>
              <a:spcAft>
                <a:spcPts val="0"/>
              </a:spcAft>
              <a:buClr>
                <a:schemeClr val="lt1"/>
              </a:buClr>
              <a:buSzPts val="1100"/>
              <a:buChar char="■"/>
              <a:defRPr sz="1100">
                <a:solidFill>
                  <a:schemeClr val="lt1"/>
                </a:solidFill>
              </a:defRPr>
            </a:lvl9pPr>
          </a:lstStyle>
          <a:p/>
        </p:txBody>
      </p:sp>
      <p:sp>
        <p:nvSpPr>
          <p:cNvPr id="60" name="Google Shape;60;p14"/>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1" name="Google Shape;61;p14"/>
          <p:cNvSpPr txBox="1"/>
          <p:nvPr>
            <p:ph idx="2" type="body"/>
          </p:nvPr>
        </p:nvSpPr>
        <p:spPr>
          <a:xfrm>
            <a:off x="3093500" y="104050"/>
            <a:ext cx="5719200" cy="48027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chemeClr val="dk1"/>
              </a:buClr>
              <a:buSzPts val="1200"/>
              <a:buChar char="●"/>
              <a:defRPr sz="1200">
                <a:solidFill>
                  <a:schemeClr val="dk1"/>
                </a:solidFill>
              </a:defRPr>
            </a:lvl1pPr>
            <a:lvl2pPr indent="-292100" lvl="1" marL="914400" rtl="0">
              <a:spcBef>
                <a:spcPts val="0"/>
              </a:spcBef>
              <a:spcAft>
                <a:spcPts val="0"/>
              </a:spcAft>
              <a:buClr>
                <a:schemeClr val="dk1"/>
              </a:buClr>
              <a:buSzPts val="1000"/>
              <a:buChar char="○"/>
              <a:defRPr>
                <a:solidFill>
                  <a:schemeClr val="dk1"/>
                </a:solidFill>
              </a:defRPr>
            </a:lvl2pPr>
            <a:lvl3pPr indent="-292100" lvl="2" marL="1371600" rtl="0">
              <a:spcBef>
                <a:spcPts val="0"/>
              </a:spcBef>
              <a:spcAft>
                <a:spcPts val="0"/>
              </a:spcAft>
              <a:buClr>
                <a:schemeClr val="dk1"/>
              </a:buClr>
              <a:buSzPts val="1000"/>
              <a:buChar char="■"/>
              <a:defRPr>
                <a:solidFill>
                  <a:schemeClr val="dk1"/>
                </a:solidFill>
              </a:defRPr>
            </a:lvl3pPr>
            <a:lvl4pPr indent="-285750" lvl="3" marL="1828800" rtl="0">
              <a:spcBef>
                <a:spcPts val="0"/>
              </a:spcBef>
              <a:spcAft>
                <a:spcPts val="0"/>
              </a:spcAft>
              <a:buClr>
                <a:schemeClr val="dk1"/>
              </a:buClr>
              <a:buSzPts val="900"/>
              <a:buChar char="●"/>
              <a:defRPr sz="900">
                <a:solidFill>
                  <a:schemeClr val="dk1"/>
                </a:solidFill>
              </a:defRPr>
            </a:lvl4pPr>
            <a:lvl5pPr indent="-285750" lvl="4" marL="2286000" rtl="0">
              <a:spcBef>
                <a:spcPts val="0"/>
              </a:spcBef>
              <a:spcAft>
                <a:spcPts val="0"/>
              </a:spcAft>
              <a:buClr>
                <a:schemeClr val="dk1"/>
              </a:buClr>
              <a:buSzPts val="900"/>
              <a:buChar char="○"/>
              <a:defRPr sz="900">
                <a:solidFill>
                  <a:schemeClr val="dk1"/>
                </a:solidFill>
              </a:defRPr>
            </a:lvl5pPr>
            <a:lvl6pPr indent="-285750" lvl="5" marL="2743200" rtl="0">
              <a:spcBef>
                <a:spcPts val="0"/>
              </a:spcBef>
              <a:spcAft>
                <a:spcPts val="0"/>
              </a:spcAft>
              <a:buClr>
                <a:schemeClr val="dk1"/>
              </a:buClr>
              <a:buSzPts val="900"/>
              <a:buChar char="■"/>
              <a:defRPr sz="900">
                <a:solidFill>
                  <a:schemeClr val="dk1"/>
                </a:solidFill>
              </a:defRPr>
            </a:lvl6pPr>
            <a:lvl7pPr indent="-285750" lvl="6" marL="3200400" rtl="0">
              <a:spcBef>
                <a:spcPts val="0"/>
              </a:spcBef>
              <a:spcAft>
                <a:spcPts val="0"/>
              </a:spcAft>
              <a:buClr>
                <a:schemeClr val="dk1"/>
              </a:buClr>
              <a:buSzPts val="900"/>
              <a:buChar char="●"/>
              <a:defRPr sz="900">
                <a:solidFill>
                  <a:schemeClr val="dk1"/>
                </a:solidFill>
              </a:defRPr>
            </a:lvl7pPr>
            <a:lvl8pPr indent="-285750" lvl="7" marL="3657600" rtl="0">
              <a:spcBef>
                <a:spcPts val="0"/>
              </a:spcBef>
              <a:spcAft>
                <a:spcPts val="0"/>
              </a:spcAft>
              <a:buClr>
                <a:schemeClr val="dk1"/>
              </a:buClr>
              <a:buSzPts val="900"/>
              <a:buChar char="○"/>
              <a:defRPr sz="900">
                <a:solidFill>
                  <a:schemeClr val="dk1"/>
                </a:solidFill>
              </a:defRPr>
            </a:lvl8pPr>
            <a:lvl9pPr indent="-285750" lvl="8" marL="4114800" rtl="0">
              <a:spcBef>
                <a:spcPts val="0"/>
              </a:spcBef>
              <a:spcAft>
                <a:spcPts val="0"/>
              </a:spcAft>
              <a:buClr>
                <a:schemeClr val="dk1"/>
              </a:buClr>
              <a:buSzPts val="900"/>
              <a:buChar char="■"/>
              <a:defRPr sz="900">
                <a:solidFill>
                  <a:schemeClr val="dk1"/>
                </a:solidFill>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s">
  <p:cSld name="CUSTOM">
    <p:bg>
      <p:bgPr>
        <a:blipFill>
          <a:blip r:embed="rId2">
            <a:alphaModFix/>
          </a:blip>
          <a:stretch>
            <a:fillRect/>
          </a:stretch>
        </a:blipFill>
      </p:bgPr>
    </p:bg>
    <p:spTree>
      <p:nvGrpSpPr>
        <p:cNvPr id="62" name="Shape 62"/>
        <p:cNvGrpSpPr/>
        <p:nvPr/>
      </p:nvGrpSpPr>
      <p:grpSpPr>
        <a:xfrm>
          <a:off x="0" y="0"/>
          <a:ext cx="0" cy="0"/>
          <a:chOff x="0" y="0"/>
          <a:chExt cx="0" cy="0"/>
        </a:xfrm>
      </p:grpSpPr>
      <p:sp>
        <p:nvSpPr>
          <p:cNvPr id="63" name="Google Shape;63;p15"/>
          <p:cNvSpPr txBox="1"/>
          <p:nvPr>
            <p:ph type="title"/>
          </p:nvPr>
        </p:nvSpPr>
        <p:spPr>
          <a:xfrm>
            <a:off x="2235450" y="2359500"/>
            <a:ext cx="4673100" cy="424500"/>
          </a:xfrm>
          <a:prstGeom prst="rect">
            <a:avLst/>
          </a:prstGeom>
        </p:spPr>
        <p:txBody>
          <a:bodyPr anchorCtr="0" anchor="b" bIns="91425" lIns="91425" spcFirstLastPara="1" rIns="91425" wrap="square" tIns="91425">
            <a:noAutofit/>
          </a:bodyPr>
          <a:lstStyle>
            <a:lvl1pPr lvl="0" algn="ctr">
              <a:spcBef>
                <a:spcPts val="0"/>
              </a:spcBef>
              <a:spcAft>
                <a:spcPts val="0"/>
              </a:spcAft>
              <a:buNone/>
              <a:defRPr b="0" sz="2200">
                <a:solidFill>
                  <a:schemeClr val="lt1"/>
                </a:solidFill>
              </a:defRPr>
            </a:lvl1pPr>
            <a:lvl2pPr lvl="1">
              <a:spcBef>
                <a:spcPts val="0"/>
              </a:spcBef>
              <a:spcAft>
                <a:spcPts val="0"/>
              </a:spcAft>
              <a:buNone/>
              <a:defRPr sz="3000">
                <a:solidFill>
                  <a:srgbClr val="38761D"/>
                </a:solidFill>
              </a:defRPr>
            </a:lvl2pPr>
            <a:lvl3pPr lvl="2">
              <a:spcBef>
                <a:spcPts val="0"/>
              </a:spcBef>
              <a:spcAft>
                <a:spcPts val="0"/>
              </a:spcAft>
              <a:buNone/>
              <a:defRPr sz="3000">
                <a:solidFill>
                  <a:srgbClr val="38761D"/>
                </a:solidFill>
              </a:defRPr>
            </a:lvl3pPr>
            <a:lvl4pPr lvl="3">
              <a:spcBef>
                <a:spcPts val="0"/>
              </a:spcBef>
              <a:spcAft>
                <a:spcPts val="0"/>
              </a:spcAft>
              <a:buNone/>
              <a:defRPr sz="3000">
                <a:solidFill>
                  <a:srgbClr val="38761D"/>
                </a:solidFill>
              </a:defRPr>
            </a:lvl4pPr>
            <a:lvl5pPr lvl="4">
              <a:spcBef>
                <a:spcPts val="0"/>
              </a:spcBef>
              <a:spcAft>
                <a:spcPts val="0"/>
              </a:spcAft>
              <a:buNone/>
              <a:defRPr sz="3000">
                <a:solidFill>
                  <a:srgbClr val="38761D"/>
                </a:solidFill>
              </a:defRPr>
            </a:lvl5pPr>
            <a:lvl6pPr lvl="5">
              <a:spcBef>
                <a:spcPts val="0"/>
              </a:spcBef>
              <a:spcAft>
                <a:spcPts val="0"/>
              </a:spcAft>
              <a:buNone/>
              <a:defRPr sz="3000">
                <a:solidFill>
                  <a:srgbClr val="38761D"/>
                </a:solidFill>
              </a:defRPr>
            </a:lvl6pPr>
            <a:lvl7pPr lvl="6">
              <a:spcBef>
                <a:spcPts val="0"/>
              </a:spcBef>
              <a:spcAft>
                <a:spcPts val="0"/>
              </a:spcAft>
              <a:buNone/>
              <a:defRPr sz="3000">
                <a:solidFill>
                  <a:srgbClr val="38761D"/>
                </a:solidFill>
              </a:defRPr>
            </a:lvl7pPr>
            <a:lvl8pPr lvl="7">
              <a:spcBef>
                <a:spcPts val="0"/>
              </a:spcBef>
              <a:spcAft>
                <a:spcPts val="0"/>
              </a:spcAft>
              <a:buNone/>
              <a:defRPr sz="3000">
                <a:solidFill>
                  <a:srgbClr val="38761D"/>
                </a:solidFill>
              </a:defRPr>
            </a:lvl8pPr>
            <a:lvl9pPr lvl="8">
              <a:spcBef>
                <a:spcPts val="0"/>
              </a:spcBef>
              <a:spcAft>
                <a:spcPts val="0"/>
              </a:spcAft>
              <a:buNone/>
              <a:defRPr sz="3000">
                <a:solidFill>
                  <a:srgbClr val="38761D"/>
                </a:solidFill>
              </a:defRPr>
            </a:lvl9pPr>
          </a:lstStyle>
          <a:p/>
        </p:txBody>
      </p:sp>
      <p:sp>
        <p:nvSpPr>
          <p:cNvPr id="64" name="Google Shape;64;p15"/>
          <p:cNvSpPr txBox="1"/>
          <p:nvPr>
            <p:ph idx="1" type="body"/>
          </p:nvPr>
        </p:nvSpPr>
        <p:spPr>
          <a:xfrm>
            <a:off x="1929750" y="3027400"/>
            <a:ext cx="5284500" cy="556200"/>
          </a:xfrm>
          <a:prstGeom prst="rect">
            <a:avLst/>
          </a:prstGeom>
        </p:spPr>
        <p:txBody>
          <a:bodyPr anchorCtr="0" anchor="t" bIns="91425" lIns="91425" spcFirstLastPara="1" rIns="91425" wrap="square" tIns="91425">
            <a:noAutofit/>
          </a:bodyPr>
          <a:lstStyle>
            <a:lvl1pPr indent="-311150" lvl="0" marL="457200" algn="ctr">
              <a:spcBef>
                <a:spcPts val="0"/>
              </a:spcBef>
              <a:spcAft>
                <a:spcPts val="0"/>
              </a:spcAft>
              <a:buClr>
                <a:schemeClr val="lt1"/>
              </a:buClr>
              <a:buSzPts val="1300"/>
              <a:buChar char="●"/>
              <a:defRPr sz="1300">
                <a:solidFill>
                  <a:schemeClr val="lt1"/>
                </a:solidFill>
              </a:defRPr>
            </a:lvl1pPr>
            <a:lvl2pPr indent="-292100" lvl="1" marL="914400" algn="r">
              <a:spcBef>
                <a:spcPts val="1600"/>
              </a:spcBef>
              <a:spcAft>
                <a:spcPts val="0"/>
              </a:spcAft>
              <a:buSzPts val="1000"/>
              <a:buFont typeface="Coda"/>
              <a:buChar char="○"/>
              <a:defRPr>
                <a:latin typeface="Coda"/>
                <a:ea typeface="Coda"/>
                <a:cs typeface="Coda"/>
                <a:sym typeface="Coda"/>
              </a:defRPr>
            </a:lvl2pPr>
            <a:lvl3pPr indent="-292100" lvl="2" marL="1371600" algn="r">
              <a:spcBef>
                <a:spcPts val="1600"/>
              </a:spcBef>
              <a:spcAft>
                <a:spcPts val="0"/>
              </a:spcAft>
              <a:buSzPts val="1000"/>
              <a:buFont typeface="Coda"/>
              <a:buChar char="■"/>
              <a:defRPr>
                <a:latin typeface="Coda"/>
                <a:ea typeface="Coda"/>
                <a:cs typeface="Coda"/>
                <a:sym typeface="Coda"/>
              </a:defRPr>
            </a:lvl3pPr>
            <a:lvl4pPr indent="-317500" lvl="3" marL="1828800" algn="r">
              <a:spcBef>
                <a:spcPts val="1600"/>
              </a:spcBef>
              <a:spcAft>
                <a:spcPts val="0"/>
              </a:spcAft>
              <a:buSzPts val="1400"/>
              <a:buFont typeface="Coda"/>
              <a:buChar char="●"/>
              <a:defRPr>
                <a:latin typeface="Coda"/>
                <a:ea typeface="Coda"/>
                <a:cs typeface="Coda"/>
                <a:sym typeface="Coda"/>
              </a:defRPr>
            </a:lvl4pPr>
            <a:lvl5pPr indent="-317500" lvl="4" marL="2286000" algn="r">
              <a:spcBef>
                <a:spcPts val="1600"/>
              </a:spcBef>
              <a:spcAft>
                <a:spcPts val="0"/>
              </a:spcAft>
              <a:buSzPts val="1400"/>
              <a:buFont typeface="Coda"/>
              <a:buChar char="○"/>
              <a:defRPr>
                <a:latin typeface="Coda"/>
                <a:ea typeface="Coda"/>
                <a:cs typeface="Coda"/>
                <a:sym typeface="Coda"/>
              </a:defRPr>
            </a:lvl5pPr>
            <a:lvl6pPr indent="-317500" lvl="5" marL="2743200" algn="r">
              <a:spcBef>
                <a:spcPts val="1600"/>
              </a:spcBef>
              <a:spcAft>
                <a:spcPts val="0"/>
              </a:spcAft>
              <a:buSzPts val="1400"/>
              <a:buFont typeface="Coda"/>
              <a:buChar char="■"/>
              <a:defRPr>
                <a:latin typeface="Coda"/>
                <a:ea typeface="Coda"/>
                <a:cs typeface="Coda"/>
                <a:sym typeface="Coda"/>
              </a:defRPr>
            </a:lvl6pPr>
            <a:lvl7pPr indent="-317500" lvl="6" marL="3200400" algn="r">
              <a:spcBef>
                <a:spcPts val="1600"/>
              </a:spcBef>
              <a:spcAft>
                <a:spcPts val="0"/>
              </a:spcAft>
              <a:buSzPts val="1400"/>
              <a:buFont typeface="Coda"/>
              <a:buChar char="●"/>
              <a:defRPr>
                <a:latin typeface="Coda"/>
                <a:ea typeface="Coda"/>
                <a:cs typeface="Coda"/>
                <a:sym typeface="Coda"/>
              </a:defRPr>
            </a:lvl7pPr>
            <a:lvl8pPr indent="-317500" lvl="7" marL="3657600" algn="r">
              <a:spcBef>
                <a:spcPts val="1600"/>
              </a:spcBef>
              <a:spcAft>
                <a:spcPts val="0"/>
              </a:spcAft>
              <a:buSzPts val="1400"/>
              <a:buFont typeface="Coda"/>
              <a:buChar char="○"/>
              <a:defRPr>
                <a:latin typeface="Coda"/>
                <a:ea typeface="Coda"/>
                <a:cs typeface="Coda"/>
                <a:sym typeface="Coda"/>
              </a:defRPr>
            </a:lvl8pPr>
            <a:lvl9pPr indent="-317500" lvl="8" marL="4114800" algn="r">
              <a:spcBef>
                <a:spcPts val="1600"/>
              </a:spcBef>
              <a:spcAft>
                <a:spcPts val="1600"/>
              </a:spcAft>
              <a:buClr>
                <a:srgbClr val="000000"/>
              </a:buClr>
              <a:buSzPts val="1400"/>
              <a:buFont typeface="Coda"/>
              <a:buChar char="■"/>
              <a:defRPr>
                <a:solidFill>
                  <a:srgbClr val="000000"/>
                </a:solidFill>
                <a:latin typeface="Coda"/>
                <a:ea typeface="Coda"/>
                <a:cs typeface="Coda"/>
                <a:sym typeface="Coda"/>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3600"/>
              <a:buFont typeface="Pacifico"/>
              <a:buNone/>
              <a:defRPr b="1" sz="3600">
                <a:latin typeface="Pacifico"/>
                <a:ea typeface="Pacifico"/>
                <a:cs typeface="Pacifico"/>
                <a:sym typeface="Pacifico"/>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04800" lvl="0" marL="457200">
              <a:lnSpc>
                <a:spcPct val="115000"/>
              </a:lnSpc>
              <a:spcBef>
                <a:spcPts val="0"/>
              </a:spcBef>
              <a:spcAft>
                <a:spcPts val="0"/>
              </a:spcAft>
              <a:buSzPts val="1200"/>
              <a:buFont typeface="Open Sans"/>
              <a:buChar char="●"/>
              <a:defRPr sz="1200">
                <a:latin typeface="Open Sans"/>
                <a:ea typeface="Open Sans"/>
                <a:cs typeface="Open Sans"/>
                <a:sym typeface="Open Sans"/>
              </a:defRPr>
            </a:lvl1pPr>
            <a:lvl2pPr indent="-292100" lvl="1" marL="914400">
              <a:lnSpc>
                <a:spcPct val="115000"/>
              </a:lnSpc>
              <a:spcBef>
                <a:spcPts val="1600"/>
              </a:spcBef>
              <a:spcAft>
                <a:spcPts val="0"/>
              </a:spcAft>
              <a:buSzPts val="1000"/>
              <a:buFont typeface="Open Sans"/>
              <a:buChar char="○"/>
              <a:defRPr sz="1000">
                <a:latin typeface="Open Sans"/>
                <a:ea typeface="Open Sans"/>
                <a:cs typeface="Open Sans"/>
                <a:sym typeface="Open Sans"/>
              </a:defRPr>
            </a:lvl2pPr>
            <a:lvl3pPr indent="-292100" lvl="2" marL="1371600">
              <a:lnSpc>
                <a:spcPct val="115000"/>
              </a:lnSpc>
              <a:spcBef>
                <a:spcPts val="1600"/>
              </a:spcBef>
              <a:spcAft>
                <a:spcPts val="0"/>
              </a:spcAft>
              <a:buSzPts val="1000"/>
              <a:buFont typeface="Open Sans"/>
              <a:buChar char="■"/>
              <a:defRPr sz="1000">
                <a:latin typeface="Open Sans"/>
                <a:ea typeface="Open Sans"/>
                <a:cs typeface="Open Sans"/>
                <a:sym typeface="Open Sans"/>
              </a:defRPr>
            </a:lvl3pPr>
            <a:lvl4pPr indent="-317500" lvl="3" marL="1828800">
              <a:lnSpc>
                <a:spcPct val="115000"/>
              </a:lnSpc>
              <a:spcBef>
                <a:spcPts val="1600"/>
              </a:spcBef>
              <a:spcAft>
                <a:spcPts val="0"/>
              </a:spcAft>
              <a:buSzPts val="1400"/>
              <a:buFont typeface="Open Sans"/>
              <a:buChar char="●"/>
              <a:defRPr>
                <a:latin typeface="Open Sans"/>
                <a:ea typeface="Open Sans"/>
                <a:cs typeface="Open Sans"/>
                <a:sym typeface="Open Sans"/>
              </a:defRPr>
            </a:lvl4pPr>
            <a:lvl5pPr indent="-317500" lvl="4" marL="2286000">
              <a:lnSpc>
                <a:spcPct val="115000"/>
              </a:lnSpc>
              <a:spcBef>
                <a:spcPts val="1600"/>
              </a:spcBef>
              <a:spcAft>
                <a:spcPts val="0"/>
              </a:spcAft>
              <a:buSzPts val="1400"/>
              <a:buFont typeface="Open Sans"/>
              <a:buChar char="○"/>
              <a:defRPr>
                <a:latin typeface="Open Sans"/>
                <a:ea typeface="Open Sans"/>
                <a:cs typeface="Open Sans"/>
                <a:sym typeface="Open Sans"/>
              </a:defRPr>
            </a:lvl5pPr>
            <a:lvl6pPr indent="-317500" lvl="5" marL="2743200">
              <a:lnSpc>
                <a:spcPct val="115000"/>
              </a:lnSpc>
              <a:spcBef>
                <a:spcPts val="1600"/>
              </a:spcBef>
              <a:spcAft>
                <a:spcPts val="0"/>
              </a:spcAft>
              <a:buSzPts val="1400"/>
              <a:buFont typeface="Open Sans"/>
              <a:buChar char="■"/>
              <a:defRPr>
                <a:latin typeface="Open Sans"/>
                <a:ea typeface="Open Sans"/>
                <a:cs typeface="Open Sans"/>
                <a:sym typeface="Open Sans"/>
              </a:defRPr>
            </a:lvl6pPr>
            <a:lvl7pPr indent="-317500" lvl="6" marL="3200400">
              <a:lnSpc>
                <a:spcPct val="115000"/>
              </a:lnSpc>
              <a:spcBef>
                <a:spcPts val="1600"/>
              </a:spcBef>
              <a:spcAft>
                <a:spcPts val="0"/>
              </a:spcAft>
              <a:buSzPts val="1400"/>
              <a:buFont typeface="Open Sans"/>
              <a:buChar char="●"/>
              <a:defRPr>
                <a:latin typeface="Open Sans"/>
                <a:ea typeface="Open Sans"/>
                <a:cs typeface="Open Sans"/>
                <a:sym typeface="Open Sans"/>
              </a:defRPr>
            </a:lvl7pPr>
            <a:lvl8pPr indent="-317500" lvl="7" marL="3657600">
              <a:lnSpc>
                <a:spcPct val="115000"/>
              </a:lnSpc>
              <a:spcBef>
                <a:spcPts val="1600"/>
              </a:spcBef>
              <a:spcAft>
                <a:spcPts val="0"/>
              </a:spcAft>
              <a:buSzPts val="1400"/>
              <a:buFont typeface="Open Sans"/>
              <a:buChar char="○"/>
              <a:defRPr>
                <a:latin typeface="Open Sans"/>
                <a:ea typeface="Open Sans"/>
                <a:cs typeface="Open Sans"/>
                <a:sym typeface="Open Sans"/>
              </a:defRPr>
            </a:lvl8pPr>
            <a:lvl9pPr indent="-317500" lvl="8" marL="4114800">
              <a:lnSpc>
                <a:spcPct val="115000"/>
              </a:lnSpc>
              <a:spcBef>
                <a:spcPts val="1600"/>
              </a:spcBef>
              <a:spcAft>
                <a:spcPts val="1600"/>
              </a:spcAft>
              <a:buClr>
                <a:srgbClr val="666666"/>
              </a:buClr>
              <a:buSzPts val="1400"/>
              <a:buFont typeface="Open Sans"/>
              <a:buChar char="■"/>
              <a:defRPr>
                <a:solidFill>
                  <a:srgbClr val="666666"/>
                </a:solidFill>
                <a:latin typeface="Open Sans"/>
                <a:ea typeface="Open Sans"/>
                <a:cs typeface="Open Sans"/>
                <a:sym typeface="Open Sans"/>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4.xml"/><Relationship Id="rId3" Type="http://schemas.openxmlformats.org/officeDocument/2006/relationships/image" Target="../media/image14.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 Id="rId3" Type="http://schemas.openxmlformats.org/officeDocument/2006/relationships/image" Target="../media/image31.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 Id="rId3" Type="http://schemas.openxmlformats.org/officeDocument/2006/relationships/image" Target="../media/image50.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10.png"/><Relationship Id="rId4" Type="http://schemas.openxmlformats.org/officeDocument/2006/relationships/image" Target="../media/image13.png"/></Relationships>
</file>

<file path=ppt/slides/_rels/slide14.xml.rels><?xml version="1.0" encoding="UTF-8" standalone="yes"?><Relationships xmlns="http://schemas.openxmlformats.org/package/2006/relationships"><Relationship Id="rId40" Type="http://schemas.openxmlformats.org/officeDocument/2006/relationships/image" Target="../media/image74.png"/><Relationship Id="rId42" Type="http://schemas.openxmlformats.org/officeDocument/2006/relationships/image" Target="../media/image52.png"/><Relationship Id="rId41" Type="http://schemas.openxmlformats.org/officeDocument/2006/relationships/image" Target="../media/image55.png"/><Relationship Id="rId44" Type="http://schemas.openxmlformats.org/officeDocument/2006/relationships/image" Target="../media/image87.png"/><Relationship Id="rId43" Type="http://schemas.openxmlformats.org/officeDocument/2006/relationships/image" Target="../media/image47.png"/><Relationship Id="rId46" Type="http://schemas.openxmlformats.org/officeDocument/2006/relationships/image" Target="../media/image58.png"/><Relationship Id="rId45" Type="http://schemas.openxmlformats.org/officeDocument/2006/relationships/image" Target="../media/image56.png"/><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21.png"/><Relationship Id="rId4" Type="http://schemas.openxmlformats.org/officeDocument/2006/relationships/image" Target="../media/image19.png"/><Relationship Id="rId9" Type="http://schemas.openxmlformats.org/officeDocument/2006/relationships/image" Target="../media/image22.png"/><Relationship Id="rId48" Type="http://schemas.openxmlformats.org/officeDocument/2006/relationships/image" Target="../media/image65.png"/><Relationship Id="rId47" Type="http://schemas.openxmlformats.org/officeDocument/2006/relationships/image" Target="../media/image59.png"/><Relationship Id="rId49" Type="http://schemas.openxmlformats.org/officeDocument/2006/relationships/image" Target="../media/image66.png"/><Relationship Id="rId5" Type="http://schemas.openxmlformats.org/officeDocument/2006/relationships/image" Target="../media/image44.png"/><Relationship Id="rId6" Type="http://schemas.openxmlformats.org/officeDocument/2006/relationships/image" Target="../media/image26.png"/><Relationship Id="rId7" Type="http://schemas.openxmlformats.org/officeDocument/2006/relationships/image" Target="../media/image17.png"/><Relationship Id="rId8" Type="http://schemas.openxmlformats.org/officeDocument/2006/relationships/image" Target="../media/image15.png"/><Relationship Id="rId73" Type="http://schemas.openxmlformats.org/officeDocument/2006/relationships/image" Target="../media/image76.png"/><Relationship Id="rId72" Type="http://schemas.openxmlformats.org/officeDocument/2006/relationships/image" Target="../media/image77.png"/><Relationship Id="rId31" Type="http://schemas.openxmlformats.org/officeDocument/2006/relationships/image" Target="../media/image42.png"/><Relationship Id="rId75" Type="http://schemas.openxmlformats.org/officeDocument/2006/relationships/image" Target="../media/image86.png"/><Relationship Id="rId30" Type="http://schemas.openxmlformats.org/officeDocument/2006/relationships/image" Target="../media/image46.png"/><Relationship Id="rId74" Type="http://schemas.openxmlformats.org/officeDocument/2006/relationships/image" Target="../media/image85.png"/><Relationship Id="rId33" Type="http://schemas.openxmlformats.org/officeDocument/2006/relationships/image" Target="../media/image35.png"/><Relationship Id="rId32" Type="http://schemas.openxmlformats.org/officeDocument/2006/relationships/image" Target="../media/image41.png"/><Relationship Id="rId76" Type="http://schemas.openxmlformats.org/officeDocument/2006/relationships/image" Target="../media/image89.png"/><Relationship Id="rId35" Type="http://schemas.openxmlformats.org/officeDocument/2006/relationships/image" Target="../media/image69.png"/><Relationship Id="rId34" Type="http://schemas.openxmlformats.org/officeDocument/2006/relationships/image" Target="../media/image61.png"/><Relationship Id="rId71" Type="http://schemas.openxmlformats.org/officeDocument/2006/relationships/image" Target="../media/image80.png"/><Relationship Id="rId70" Type="http://schemas.openxmlformats.org/officeDocument/2006/relationships/image" Target="../media/image75.png"/><Relationship Id="rId37" Type="http://schemas.openxmlformats.org/officeDocument/2006/relationships/image" Target="../media/image38.png"/><Relationship Id="rId36" Type="http://schemas.openxmlformats.org/officeDocument/2006/relationships/image" Target="../media/image51.png"/><Relationship Id="rId39" Type="http://schemas.openxmlformats.org/officeDocument/2006/relationships/image" Target="../media/image62.png"/><Relationship Id="rId38" Type="http://schemas.openxmlformats.org/officeDocument/2006/relationships/image" Target="../media/image48.png"/><Relationship Id="rId62" Type="http://schemas.openxmlformats.org/officeDocument/2006/relationships/image" Target="../media/image83.png"/><Relationship Id="rId61" Type="http://schemas.openxmlformats.org/officeDocument/2006/relationships/image" Target="../media/image71.png"/><Relationship Id="rId20" Type="http://schemas.openxmlformats.org/officeDocument/2006/relationships/image" Target="../media/image29.png"/><Relationship Id="rId64" Type="http://schemas.openxmlformats.org/officeDocument/2006/relationships/image" Target="../media/image91.png"/><Relationship Id="rId63" Type="http://schemas.openxmlformats.org/officeDocument/2006/relationships/image" Target="../media/image67.png"/><Relationship Id="rId22" Type="http://schemas.openxmlformats.org/officeDocument/2006/relationships/image" Target="../media/image39.png"/><Relationship Id="rId66" Type="http://schemas.openxmlformats.org/officeDocument/2006/relationships/image" Target="../media/image78.png"/><Relationship Id="rId21" Type="http://schemas.openxmlformats.org/officeDocument/2006/relationships/image" Target="../media/image27.png"/><Relationship Id="rId65" Type="http://schemas.openxmlformats.org/officeDocument/2006/relationships/image" Target="../media/image90.png"/><Relationship Id="rId24" Type="http://schemas.openxmlformats.org/officeDocument/2006/relationships/image" Target="../media/image28.png"/><Relationship Id="rId68" Type="http://schemas.openxmlformats.org/officeDocument/2006/relationships/image" Target="../media/image88.png"/><Relationship Id="rId23" Type="http://schemas.openxmlformats.org/officeDocument/2006/relationships/image" Target="../media/image57.png"/><Relationship Id="rId67" Type="http://schemas.openxmlformats.org/officeDocument/2006/relationships/image" Target="../media/image68.png"/><Relationship Id="rId60" Type="http://schemas.openxmlformats.org/officeDocument/2006/relationships/image" Target="../media/image64.png"/><Relationship Id="rId26" Type="http://schemas.openxmlformats.org/officeDocument/2006/relationships/image" Target="../media/image30.png"/><Relationship Id="rId25" Type="http://schemas.openxmlformats.org/officeDocument/2006/relationships/image" Target="../media/image33.png"/><Relationship Id="rId69" Type="http://schemas.openxmlformats.org/officeDocument/2006/relationships/image" Target="../media/image73.png"/><Relationship Id="rId28" Type="http://schemas.openxmlformats.org/officeDocument/2006/relationships/image" Target="../media/image40.png"/><Relationship Id="rId27" Type="http://schemas.openxmlformats.org/officeDocument/2006/relationships/image" Target="../media/image43.png"/><Relationship Id="rId29" Type="http://schemas.openxmlformats.org/officeDocument/2006/relationships/image" Target="../media/image45.png"/><Relationship Id="rId51" Type="http://schemas.openxmlformats.org/officeDocument/2006/relationships/image" Target="../media/image63.png"/><Relationship Id="rId50" Type="http://schemas.openxmlformats.org/officeDocument/2006/relationships/image" Target="../media/image54.png"/><Relationship Id="rId53" Type="http://schemas.openxmlformats.org/officeDocument/2006/relationships/image" Target="../media/image72.png"/><Relationship Id="rId52" Type="http://schemas.openxmlformats.org/officeDocument/2006/relationships/image" Target="../media/image53.png"/><Relationship Id="rId11" Type="http://schemas.openxmlformats.org/officeDocument/2006/relationships/image" Target="../media/image25.png"/><Relationship Id="rId55" Type="http://schemas.openxmlformats.org/officeDocument/2006/relationships/image" Target="../media/image82.png"/><Relationship Id="rId10" Type="http://schemas.openxmlformats.org/officeDocument/2006/relationships/image" Target="../media/image24.png"/><Relationship Id="rId54" Type="http://schemas.openxmlformats.org/officeDocument/2006/relationships/image" Target="../media/image60.png"/><Relationship Id="rId13" Type="http://schemas.openxmlformats.org/officeDocument/2006/relationships/image" Target="../media/image20.png"/><Relationship Id="rId57" Type="http://schemas.openxmlformats.org/officeDocument/2006/relationships/image" Target="../media/image70.png"/><Relationship Id="rId12" Type="http://schemas.openxmlformats.org/officeDocument/2006/relationships/image" Target="../media/image16.png"/><Relationship Id="rId56" Type="http://schemas.openxmlformats.org/officeDocument/2006/relationships/image" Target="../media/image81.png"/><Relationship Id="rId15" Type="http://schemas.openxmlformats.org/officeDocument/2006/relationships/image" Target="../media/image36.png"/><Relationship Id="rId59" Type="http://schemas.openxmlformats.org/officeDocument/2006/relationships/image" Target="../media/image79.png"/><Relationship Id="rId14" Type="http://schemas.openxmlformats.org/officeDocument/2006/relationships/image" Target="../media/image32.png"/><Relationship Id="rId58" Type="http://schemas.openxmlformats.org/officeDocument/2006/relationships/image" Target="../media/image84.png"/><Relationship Id="rId17" Type="http://schemas.openxmlformats.org/officeDocument/2006/relationships/image" Target="../media/image37.png"/><Relationship Id="rId16" Type="http://schemas.openxmlformats.org/officeDocument/2006/relationships/image" Target="../media/image34.png"/><Relationship Id="rId19" Type="http://schemas.openxmlformats.org/officeDocument/2006/relationships/image" Target="../media/image23.png"/><Relationship Id="rId18" Type="http://schemas.openxmlformats.org/officeDocument/2006/relationships/image" Target="../media/image49.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Open+Sans"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Anton"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 name="Shape 68"/>
        <p:cNvGrpSpPr/>
        <p:nvPr/>
      </p:nvGrpSpPr>
      <p:grpSpPr>
        <a:xfrm>
          <a:off x="0" y="0"/>
          <a:ext cx="0" cy="0"/>
          <a:chOff x="0" y="0"/>
          <a:chExt cx="0" cy="0"/>
        </a:xfrm>
      </p:grpSpPr>
      <p:sp>
        <p:nvSpPr>
          <p:cNvPr id="69" name="Google Shape;69;p16"/>
          <p:cNvSpPr txBox="1"/>
          <p:nvPr>
            <p:ph type="ctrTitle"/>
          </p:nvPr>
        </p:nvSpPr>
        <p:spPr>
          <a:xfrm>
            <a:off x="174300" y="3710800"/>
            <a:ext cx="8795400" cy="1198800"/>
          </a:xfrm>
          <a:prstGeom prst="rect">
            <a:avLst/>
          </a:prstGeom>
        </p:spPr>
        <p:txBody>
          <a:bodyPr anchorCtr="0" anchor="b" bIns="91425" lIns="91425" spcFirstLastPara="1" rIns="91425" wrap="square" tIns="91425">
            <a:noAutofit/>
          </a:bodyPr>
          <a:lstStyle/>
          <a:p>
            <a:pPr indent="0" lvl="0" marL="0" rtl="0" algn="r">
              <a:spcBef>
                <a:spcPts val="0"/>
              </a:spcBef>
              <a:spcAft>
                <a:spcPts val="0"/>
              </a:spcAft>
              <a:buNone/>
            </a:pPr>
            <a:r>
              <a:rPr lang="en"/>
              <a:t>This is presentation title</a:t>
            </a:r>
            <a:endParaRPr/>
          </a:p>
        </p:txBody>
      </p:sp>
      <p:sp>
        <p:nvSpPr>
          <p:cNvPr id="70" name="Google Shape;70;p16"/>
          <p:cNvSpPr txBox="1"/>
          <p:nvPr>
            <p:ph idx="1" type="subTitle"/>
          </p:nvPr>
        </p:nvSpPr>
        <p:spPr>
          <a:xfrm>
            <a:off x="4190700" y="4716225"/>
            <a:ext cx="4779000" cy="6816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 name="Shape 74"/>
        <p:cNvGrpSpPr/>
        <p:nvPr/>
      </p:nvGrpSpPr>
      <p:grpSpPr>
        <a:xfrm>
          <a:off x="0" y="0"/>
          <a:ext cx="0" cy="0"/>
          <a:chOff x="0" y="0"/>
          <a:chExt cx="0" cy="0"/>
        </a:xfrm>
      </p:grpSpPr>
      <p:sp>
        <p:nvSpPr>
          <p:cNvPr id="75" name="Google Shape;75;p17"/>
          <p:cNvSpPr txBox="1"/>
          <p:nvPr>
            <p:ph type="title"/>
          </p:nvPr>
        </p:nvSpPr>
        <p:spPr>
          <a:xfrm>
            <a:off x="1735650" y="2587875"/>
            <a:ext cx="5672700" cy="7584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sz="3600"/>
              <a:t>Title or headline slide</a:t>
            </a:r>
            <a:endParaRPr sz="3600"/>
          </a:p>
        </p:txBody>
      </p:sp>
      <p:sp>
        <p:nvSpPr>
          <p:cNvPr id="76" name="Google Shape;76;p17"/>
          <p:cNvSpPr txBox="1"/>
          <p:nvPr>
            <p:ph idx="1" type="subTitle"/>
          </p:nvPr>
        </p:nvSpPr>
        <p:spPr>
          <a:xfrm>
            <a:off x="2445750" y="3153638"/>
            <a:ext cx="4252500" cy="8721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Subtitle of slide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 name="Shape 80"/>
        <p:cNvGrpSpPr/>
        <p:nvPr/>
      </p:nvGrpSpPr>
      <p:grpSpPr>
        <a:xfrm>
          <a:off x="0" y="0"/>
          <a:ext cx="0" cy="0"/>
          <a:chOff x="0" y="0"/>
          <a:chExt cx="0" cy="0"/>
        </a:xfrm>
      </p:grpSpPr>
      <p:sp>
        <p:nvSpPr>
          <p:cNvPr id="81" name="Google Shape;81;p18"/>
          <p:cNvSpPr txBox="1"/>
          <p:nvPr>
            <p:ph type="title"/>
          </p:nvPr>
        </p:nvSpPr>
        <p:spPr>
          <a:xfrm>
            <a:off x="210600" y="97200"/>
            <a:ext cx="8731800" cy="12150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Instructions for use this presentation</a:t>
            </a:r>
            <a:endParaRPr b="1"/>
          </a:p>
        </p:txBody>
      </p:sp>
      <p:sp>
        <p:nvSpPr>
          <p:cNvPr id="82" name="Google Shape;82;p18"/>
          <p:cNvSpPr txBox="1"/>
          <p:nvPr>
            <p:ph idx="1" type="body"/>
          </p:nvPr>
        </p:nvSpPr>
        <p:spPr>
          <a:xfrm>
            <a:off x="210600" y="1886475"/>
            <a:ext cx="4293000" cy="28845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b="1" lang="en" sz="1300">
                <a:latin typeface="Barlow"/>
                <a:ea typeface="Barlow"/>
                <a:cs typeface="Barlow"/>
                <a:sym typeface="Barlow"/>
              </a:rPr>
              <a:t>EDIT IN GOOGLE SLIDES</a:t>
            </a:r>
            <a:endParaRPr b="1" sz="1300">
              <a:latin typeface="Barlow"/>
              <a:ea typeface="Barlow"/>
              <a:cs typeface="Barlow"/>
              <a:sym typeface="Barlow"/>
            </a:endParaRPr>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a:t>Please click on the button “Use theme on Google Slides” under the presentation preview.</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On click you will create a copy of this presentation on your Google Drive and will be able to edit, add or delete any slides.</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Remember, you need to be signed in to your Google Drive account. If you don’t have any Google account, you can create for free in Google.</a:t>
            </a:r>
            <a:endParaRPr/>
          </a:p>
        </p:txBody>
      </p:sp>
      <p:sp>
        <p:nvSpPr>
          <p:cNvPr id="83" name="Google Shape;83;p18"/>
          <p:cNvSpPr txBox="1"/>
          <p:nvPr/>
        </p:nvSpPr>
        <p:spPr>
          <a:xfrm>
            <a:off x="310200" y="4552325"/>
            <a:ext cx="8556600" cy="407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700">
                <a:solidFill>
                  <a:srgbClr val="1A1C20"/>
                </a:solidFill>
                <a:latin typeface="Josefin Sans"/>
                <a:ea typeface="Josefin Sans"/>
                <a:cs typeface="Josefin Sans"/>
                <a:sym typeface="Josefin Sans"/>
              </a:rPr>
              <a:t>More info about this templates and Creative Commons Attribution license in </a:t>
            </a:r>
            <a:r>
              <a:rPr lang="en" sz="700" u="sng">
                <a:solidFill>
                  <a:srgbClr val="1A1C20"/>
                </a:solidFill>
                <a:latin typeface="Josefin Sans"/>
                <a:ea typeface="Josefin Sans"/>
                <a:cs typeface="Josefin Sans"/>
                <a:sym typeface="Josefin Sans"/>
                <a:hlinkClick r:id="rId3">
                  <a:extLst>
                    <a:ext uri="{A12FA001-AC4F-418D-AE19-62706E023703}">
                      <ahyp:hlinkClr val="tx"/>
                    </a:ext>
                  </a:extLst>
                </a:hlinkClick>
              </a:rPr>
              <a:t>https://slidesmedia.com</a:t>
            </a:r>
            <a:r>
              <a:rPr lang="en" sz="700">
                <a:solidFill>
                  <a:srgbClr val="1A1C20"/>
                </a:solidFill>
                <a:latin typeface="Josefin Sans"/>
                <a:ea typeface="Josefin Sans"/>
                <a:cs typeface="Josefin Sans"/>
                <a:sym typeface="Josefin Sans"/>
              </a:rPr>
              <a:t>.</a:t>
            </a:r>
            <a:br>
              <a:rPr lang="en" sz="700">
                <a:solidFill>
                  <a:srgbClr val="1A1C20"/>
                </a:solidFill>
                <a:latin typeface="Josefin Sans"/>
                <a:ea typeface="Josefin Sans"/>
                <a:cs typeface="Josefin Sans"/>
                <a:sym typeface="Josefin Sans"/>
              </a:rPr>
            </a:br>
            <a:r>
              <a:rPr lang="en" sz="700">
                <a:solidFill>
                  <a:srgbClr val="1A1C20"/>
                </a:solidFill>
                <a:latin typeface="Josefin Sans"/>
                <a:ea typeface="Josefin Sans"/>
                <a:cs typeface="Josefin Sans"/>
                <a:sym typeface="Josefin Sans"/>
              </a:rPr>
              <a:t>You can remove our Credits slide or mention to SlidesMedia but I love is you credit our site.</a:t>
            </a:r>
            <a:endParaRPr sz="700">
              <a:solidFill>
                <a:srgbClr val="1A1C20"/>
              </a:solidFill>
              <a:latin typeface="Josefin Sans"/>
              <a:ea typeface="Josefin Sans"/>
              <a:cs typeface="Josefin Sans"/>
              <a:sym typeface="Josefin Sans"/>
            </a:endParaRPr>
          </a:p>
        </p:txBody>
      </p:sp>
      <p:sp>
        <p:nvSpPr>
          <p:cNvPr id="84" name="Google Shape;84;p18"/>
          <p:cNvSpPr txBox="1"/>
          <p:nvPr>
            <p:ph idx="2" type="body"/>
          </p:nvPr>
        </p:nvSpPr>
        <p:spPr>
          <a:xfrm>
            <a:off x="4690800" y="1886400"/>
            <a:ext cx="4193400" cy="2884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300">
                <a:latin typeface="Barlow"/>
                <a:ea typeface="Barlow"/>
                <a:cs typeface="Barlow"/>
                <a:sym typeface="Barlow"/>
              </a:rPr>
              <a:t>EXPORT AND EDIT IN POWERPOINT</a:t>
            </a:r>
            <a:endParaRPr b="1" sz="1200">
              <a:latin typeface="Barlow"/>
              <a:ea typeface="Barlow"/>
              <a:cs typeface="Barlow"/>
              <a:sym typeface="Barlow"/>
            </a:endParaRPr>
          </a:p>
          <a:p>
            <a:pPr indent="0" lvl="0" marL="0" rtl="0" algn="l">
              <a:spcBef>
                <a:spcPts val="1600"/>
              </a:spcBef>
              <a:spcAft>
                <a:spcPts val="0"/>
              </a:spcAft>
              <a:buClr>
                <a:schemeClr val="dk1"/>
              </a:buClr>
              <a:buSzPts val="1100"/>
              <a:buFont typeface="Arial"/>
              <a:buNone/>
            </a:pPr>
            <a:r>
              <a:rPr lang="en" sz="1200"/>
              <a:t>Please click on the button “Download for Powerpoint” under the presentation preview.</a:t>
            </a:r>
            <a:endParaRPr sz="1200"/>
          </a:p>
          <a:p>
            <a:pPr indent="0" lvl="0" marL="0" rtl="0" algn="l">
              <a:spcBef>
                <a:spcPts val="1600"/>
              </a:spcBef>
              <a:spcAft>
                <a:spcPts val="0"/>
              </a:spcAft>
              <a:buClr>
                <a:schemeClr val="dk1"/>
              </a:buClr>
              <a:buSzPts val="1100"/>
              <a:buFont typeface="Arial"/>
              <a:buNone/>
            </a:pPr>
            <a:r>
              <a:rPr lang="en" sz="1200"/>
              <a:t>On click you will download a copy in .pptx file format of this presentation on your Google Drive and will be able to edit, add or delete any slides.</a:t>
            </a:r>
            <a:endParaRPr sz="1200"/>
          </a:p>
          <a:p>
            <a:pPr indent="0" lvl="0" marL="0" rtl="0" algn="l">
              <a:spcBef>
                <a:spcPts val="1600"/>
              </a:spcBef>
              <a:spcAft>
                <a:spcPts val="0"/>
              </a:spcAft>
              <a:buClr>
                <a:schemeClr val="dk1"/>
              </a:buClr>
              <a:buSzPts val="1100"/>
              <a:buFont typeface="Arial"/>
              <a:buNone/>
            </a:pPr>
            <a:r>
              <a:rPr lang="en" sz="1200"/>
              <a:t>Remember to download and install the fonts used in this presentation. You can find the links to the font files download in the “Design notes slide”.</a:t>
            </a:r>
            <a:endParaRPr sz="1000"/>
          </a:p>
          <a:p>
            <a:pPr indent="0" lvl="0" marL="0" rtl="0" algn="l">
              <a:spcBef>
                <a:spcPts val="1600"/>
              </a:spcBef>
              <a:spcAft>
                <a:spcPts val="0"/>
              </a:spcAft>
              <a:buClr>
                <a:schemeClr val="dk1"/>
              </a:buClr>
              <a:buSzPts val="1100"/>
              <a:buFont typeface="Arial"/>
              <a:buNone/>
            </a:pPr>
            <a:r>
              <a:t/>
            </a:r>
            <a:endParaRPr/>
          </a:p>
          <a:p>
            <a:pPr indent="0" lvl="0" marL="0" rtl="0" algn="just">
              <a:spcBef>
                <a:spcPts val="160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 name="Shape 88"/>
        <p:cNvGrpSpPr/>
        <p:nvPr/>
      </p:nvGrpSpPr>
      <p:grpSpPr>
        <a:xfrm>
          <a:off x="0" y="0"/>
          <a:ext cx="0" cy="0"/>
          <a:chOff x="0" y="0"/>
          <a:chExt cx="0" cy="0"/>
        </a:xfrm>
      </p:grpSpPr>
      <p:sp>
        <p:nvSpPr>
          <p:cNvPr id="89" name="Google Shape;89;p19"/>
          <p:cNvSpPr txBox="1"/>
          <p:nvPr>
            <p:ph idx="1" type="body"/>
          </p:nvPr>
        </p:nvSpPr>
        <p:spPr>
          <a:xfrm>
            <a:off x="535775" y="3336825"/>
            <a:ext cx="3120000" cy="532200"/>
          </a:xfrm>
          <a:prstGeom prst="rect">
            <a:avLst/>
          </a:prstGeom>
        </p:spPr>
        <p:txBody>
          <a:bodyPr anchorCtr="0" anchor="b" bIns="91425" lIns="91425" spcFirstLastPara="1" rIns="91425" wrap="square" tIns="91425">
            <a:noAutofit/>
          </a:bodyPr>
          <a:lstStyle/>
          <a:p>
            <a:pPr indent="0" lvl="0" marL="0" rtl="0" algn="ctr">
              <a:lnSpc>
                <a:spcPct val="100000"/>
              </a:lnSpc>
              <a:spcBef>
                <a:spcPts val="0"/>
              </a:spcBef>
              <a:spcAft>
                <a:spcPts val="1600"/>
              </a:spcAft>
              <a:buNone/>
            </a:pPr>
            <a:r>
              <a:rPr lang="en">
                <a:solidFill>
                  <a:schemeClr val="dk1"/>
                </a:solidFill>
              </a:rPr>
              <a:t>My name is Alan</a:t>
            </a:r>
            <a:endParaRPr>
              <a:solidFill>
                <a:schemeClr val="dk1"/>
              </a:solidFill>
            </a:endParaRPr>
          </a:p>
        </p:txBody>
      </p:sp>
      <p:sp>
        <p:nvSpPr>
          <p:cNvPr id="90" name="Google Shape;90;p19"/>
          <p:cNvSpPr txBox="1"/>
          <p:nvPr>
            <p:ph idx="2" type="subTitle"/>
          </p:nvPr>
        </p:nvSpPr>
        <p:spPr>
          <a:xfrm>
            <a:off x="535775" y="3546425"/>
            <a:ext cx="3120000" cy="757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CEO of Company Example Inc.</a:t>
            </a:r>
            <a:endParaRPr/>
          </a:p>
        </p:txBody>
      </p:sp>
      <p:pic>
        <p:nvPicPr>
          <p:cNvPr id="91" name="Google Shape;91;p19"/>
          <p:cNvPicPr preferRelativeResize="0"/>
          <p:nvPr/>
        </p:nvPicPr>
        <p:blipFill>
          <a:blip r:embed="rId3">
            <a:alphaModFix/>
          </a:blip>
          <a:stretch>
            <a:fillRect/>
          </a:stretch>
        </p:blipFill>
        <p:spPr>
          <a:xfrm>
            <a:off x="1163000" y="1530200"/>
            <a:ext cx="1725900" cy="1725900"/>
          </a:xfrm>
          <a:prstGeom prst="ellipse">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 name="Shape 95"/>
        <p:cNvGrpSpPr/>
        <p:nvPr/>
      </p:nvGrpSpPr>
      <p:grpSpPr>
        <a:xfrm>
          <a:off x="0" y="0"/>
          <a:ext cx="0" cy="0"/>
          <a:chOff x="0" y="0"/>
          <a:chExt cx="0" cy="0"/>
        </a:xfrm>
      </p:grpSpPr>
      <p:sp>
        <p:nvSpPr>
          <p:cNvPr id="96" name="Google Shape;96;p20"/>
          <p:cNvSpPr txBox="1"/>
          <p:nvPr>
            <p:ph type="title"/>
          </p:nvPr>
        </p:nvSpPr>
        <p:spPr>
          <a:xfrm>
            <a:off x="252225" y="97200"/>
            <a:ext cx="8690100" cy="1177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97" name="Google Shape;97;p20"/>
          <p:cNvSpPr txBox="1"/>
          <p:nvPr>
            <p:ph idx="1" type="body"/>
          </p:nvPr>
        </p:nvSpPr>
        <p:spPr>
          <a:xfrm>
            <a:off x="252225" y="1902600"/>
            <a:ext cx="8552400" cy="28683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lnSpc>
                <a:spcPct val="115000"/>
              </a:lnSpc>
              <a:spcBef>
                <a:spcPts val="0"/>
              </a:spcBef>
              <a:spcAft>
                <a:spcPts val="0"/>
              </a:spcAft>
              <a:buNone/>
            </a:pPr>
            <a:r>
              <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 name="Shape 101"/>
        <p:cNvGrpSpPr/>
        <p:nvPr/>
      </p:nvGrpSpPr>
      <p:grpSpPr>
        <a:xfrm>
          <a:off x="0" y="0"/>
          <a:ext cx="0" cy="0"/>
          <a:chOff x="0" y="0"/>
          <a:chExt cx="0" cy="0"/>
        </a:xfrm>
      </p:grpSpPr>
      <p:sp>
        <p:nvSpPr>
          <p:cNvPr id="102" name="Google Shape;102;p21"/>
          <p:cNvSpPr txBox="1"/>
          <p:nvPr>
            <p:ph type="title"/>
          </p:nvPr>
        </p:nvSpPr>
        <p:spPr>
          <a:xfrm>
            <a:off x="210600" y="97200"/>
            <a:ext cx="8731800" cy="12150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First point two columns</a:t>
            </a:r>
            <a:endParaRPr/>
          </a:p>
        </p:txBody>
      </p:sp>
      <p:sp>
        <p:nvSpPr>
          <p:cNvPr id="103" name="Google Shape;103;p21"/>
          <p:cNvSpPr txBox="1"/>
          <p:nvPr>
            <p:ph idx="1" type="body"/>
          </p:nvPr>
        </p:nvSpPr>
        <p:spPr>
          <a:xfrm>
            <a:off x="210600" y="1886475"/>
            <a:ext cx="4293000" cy="28845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l">
              <a:spcBef>
                <a:spcPts val="0"/>
              </a:spcBef>
              <a:spcAft>
                <a:spcPts val="0"/>
              </a:spcAft>
              <a:buNone/>
            </a:pPr>
            <a:r>
              <a:rPr lang="en"/>
              <a:t>Consectetur adipiscing elit, sed do eiusmod tempor incididunt ut labore et dolore magna aliqua.</a:t>
            </a:r>
            <a:endParaRPr/>
          </a:p>
          <a:p>
            <a:pPr indent="0" lvl="0" marL="0" rtl="0" algn="l">
              <a:spcBef>
                <a:spcPts val="1200"/>
              </a:spcBef>
              <a:spcAft>
                <a:spcPts val="1200"/>
              </a:spcAft>
              <a:buNone/>
            </a:pPr>
            <a:r>
              <a:rPr lang="en"/>
              <a:t>Lorem ipsum dolor sit amet, consectetur adipiscing elit. Proin at placerat tortor. Duis ullamcorper, dui at accumsan lobortis, odio sapien maximus augue, sed aliquet mi mi feugiat lectus.</a:t>
            </a:r>
            <a:endParaRPr/>
          </a:p>
        </p:txBody>
      </p:sp>
      <p:sp>
        <p:nvSpPr>
          <p:cNvPr id="104" name="Google Shape;104;p21"/>
          <p:cNvSpPr txBox="1"/>
          <p:nvPr>
            <p:ph idx="2" type="body"/>
          </p:nvPr>
        </p:nvSpPr>
        <p:spPr>
          <a:xfrm>
            <a:off x="4690800" y="1886400"/>
            <a:ext cx="4193400" cy="2884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t>Lorem ipsum dolor sit amet, consectetur adipiscing elit, sed do eiusmod tempor incididunt ut labore et dolore magna aliqua. Consectetur adipiscing elit, sed do eiusmod tempor incididunt ut labore et dolore magna aliqua.</a:t>
            </a:r>
            <a:endParaRPr sz="1200"/>
          </a:p>
          <a:p>
            <a:pPr indent="0" lvl="0" marL="0" rtl="0" algn="l">
              <a:spcBef>
                <a:spcPts val="1600"/>
              </a:spcBef>
              <a:spcAft>
                <a:spcPts val="1200"/>
              </a:spcAft>
              <a:buNone/>
            </a:pPr>
            <a:r>
              <a:rPr lang="en" sz="1200"/>
              <a:t>Lorem ipsum dolor sit amet, consectetur adipiscing elit. Proin at placerat tortor. Duis ullamcorper, dui at accumsan lobortis, odio sapien maximus augue, sed aliquet mi mi feugiat lectus. Fusce fermentum molestie eros et mattis. </a:t>
            </a:r>
            <a:endParaRPr sz="1200"/>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 name="Shape 108"/>
        <p:cNvGrpSpPr/>
        <p:nvPr/>
      </p:nvGrpSpPr>
      <p:grpSpPr>
        <a:xfrm>
          <a:off x="0" y="0"/>
          <a:ext cx="0" cy="0"/>
          <a:chOff x="0" y="0"/>
          <a:chExt cx="0" cy="0"/>
        </a:xfrm>
      </p:grpSpPr>
      <p:sp>
        <p:nvSpPr>
          <p:cNvPr id="109" name="Google Shape;109;p22"/>
          <p:cNvSpPr txBox="1"/>
          <p:nvPr>
            <p:ph type="title"/>
          </p:nvPr>
        </p:nvSpPr>
        <p:spPr>
          <a:xfrm>
            <a:off x="252225" y="97200"/>
            <a:ext cx="8690100" cy="12156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110" name="Google Shape;110;p22"/>
          <p:cNvSpPr txBox="1"/>
          <p:nvPr>
            <p:ph idx="1" type="body"/>
          </p:nvPr>
        </p:nvSpPr>
        <p:spPr>
          <a:xfrm>
            <a:off x="252225" y="1894550"/>
            <a:ext cx="2598900" cy="287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0"/>
              </a:spcBef>
              <a:spcAft>
                <a:spcPts val="0"/>
              </a:spcAft>
              <a:buNone/>
            </a:pPr>
            <a:r>
              <a:rPr lang="en"/>
              <a:t>Incididunt ut labore et dolore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Consectetur adipiscing,  incididunt ut labore et dolore magna aliqua. </a:t>
            </a:r>
            <a:endParaRPr/>
          </a:p>
        </p:txBody>
      </p:sp>
      <p:sp>
        <p:nvSpPr>
          <p:cNvPr id="111" name="Google Shape;111;p22"/>
          <p:cNvSpPr txBox="1"/>
          <p:nvPr>
            <p:ph idx="2" type="body"/>
          </p:nvPr>
        </p:nvSpPr>
        <p:spPr>
          <a:xfrm>
            <a:off x="3176250" y="1894200"/>
            <a:ext cx="2713200" cy="287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porta, orci eu varius molestie, mi quam mattis dolor, ac hendrerit purus quam id lectus. </a:t>
            </a:r>
            <a:endParaRPr/>
          </a:p>
        </p:txBody>
      </p:sp>
      <p:sp>
        <p:nvSpPr>
          <p:cNvPr id="112" name="Google Shape;112;p22"/>
          <p:cNvSpPr txBox="1"/>
          <p:nvPr>
            <p:ph idx="3" type="body"/>
          </p:nvPr>
        </p:nvSpPr>
        <p:spPr>
          <a:xfrm>
            <a:off x="6231300" y="1894200"/>
            <a:ext cx="2711100" cy="287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
              <a:t>Incididunt ut labore et dolore. Nulla faucibus molestie lorem, eu posuere ipsum maximus sed.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 name="Shape 116"/>
        <p:cNvGrpSpPr/>
        <p:nvPr/>
      </p:nvGrpSpPr>
      <p:grpSpPr>
        <a:xfrm>
          <a:off x="0" y="0"/>
          <a:ext cx="0" cy="0"/>
          <a:chOff x="0" y="0"/>
          <a:chExt cx="0" cy="0"/>
        </a:xfrm>
      </p:grpSpPr>
      <p:sp>
        <p:nvSpPr>
          <p:cNvPr id="117" name="Google Shape;117;p23"/>
          <p:cNvSpPr txBox="1"/>
          <p:nvPr>
            <p:ph type="title"/>
          </p:nvPr>
        </p:nvSpPr>
        <p:spPr>
          <a:xfrm>
            <a:off x="2132675" y="1334700"/>
            <a:ext cx="49005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Big concept</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 name="Shape 121"/>
        <p:cNvGrpSpPr/>
        <p:nvPr/>
      </p:nvGrpSpPr>
      <p:grpSpPr>
        <a:xfrm>
          <a:off x="0" y="0"/>
          <a:ext cx="0" cy="0"/>
          <a:chOff x="0" y="0"/>
          <a:chExt cx="0" cy="0"/>
        </a:xfrm>
      </p:grpSpPr>
      <p:sp>
        <p:nvSpPr>
          <p:cNvPr id="122" name="Google Shape;122;p24"/>
          <p:cNvSpPr txBox="1"/>
          <p:nvPr>
            <p:ph idx="1" type="body"/>
          </p:nvPr>
        </p:nvSpPr>
        <p:spPr>
          <a:xfrm flipH="1">
            <a:off x="4546850" y="1642475"/>
            <a:ext cx="4231500" cy="21720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A complex idea can be conveyed with just a single still image, namely making it possible to absorb large amounts of data quickly. Nulla viverra leo a ligula imperdiet, accumsan tincidunt mauris tincidunt. In nec elementum arcu. </a:t>
            </a:r>
            <a:endParaRPr/>
          </a:p>
          <a:p>
            <a:pPr indent="0" lvl="0" marL="0" rtl="0" algn="l">
              <a:spcBef>
                <a:spcPts val="1600"/>
              </a:spcBef>
              <a:spcAft>
                <a:spcPts val="1600"/>
              </a:spcAft>
              <a:buClr>
                <a:schemeClr val="dk1"/>
              </a:buClr>
              <a:buSzPts val="1100"/>
              <a:buFont typeface="Arial"/>
              <a:buNone/>
            </a:pPr>
            <a:r>
              <a:rPr lang="en"/>
              <a:t>Integer sed elit ut magna accumsan aliquam vitae eget elit.</a:t>
            </a:r>
            <a:endParaRPr/>
          </a:p>
        </p:txBody>
      </p:sp>
      <p:pic>
        <p:nvPicPr>
          <p:cNvPr id="123" name="Google Shape;123;p24"/>
          <p:cNvPicPr preferRelativeResize="0"/>
          <p:nvPr/>
        </p:nvPicPr>
        <p:blipFill>
          <a:blip r:embed="rId3">
            <a:alphaModFix/>
          </a:blip>
          <a:stretch>
            <a:fillRect/>
          </a:stretch>
        </p:blipFill>
        <p:spPr>
          <a:xfrm>
            <a:off x="-548474" y="-102275"/>
            <a:ext cx="4457549" cy="5348050"/>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27" name="Shape 127"/>
        <p:cNvGrpSpPr/>
        <p:nvPr/>
      </p:nvGrpSpPr>
      <p:grpSpPr>
        <a:xfrm>
          <a:off x="0" y="0"/>
          <a:ext cx="0" cy="0"/>
          <a:chOff x="0" y="0"/>
          <a:chExt cx="0" cy="0"/>
        </a:xfrm>
      </p:grpSpPr>
      <p:sp>
        <p:nvSpPr>
          <p:cNvPr id="128" name="Google Shape;128;p25"/>
          <p:cNvSpPr txBox="1"/>
          <p:nvPr>
            <p:ph type="title"/>
          </p:nvPr>
        </p:nvSpPr>
        <p:spPr>
          <a:xfrm>
            <a:off x="2048700" y="4339825"/>
            <a:ext cx="5046600" cy="10245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Searching for impact? Use a big image</a:t>
            </a:r>
            <a:endParaRPr b="1"/>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 name="Shape 132"/>
        <p:cNvGrpSpPr/>
        <p:nvPr/>
      </p:nvGrpSpPr>
      <p:grpSpPr>
        <a:xfrm>
          <a:off x="0" y="0"/>
          <a:ext cx="0" cy="0"/>
          <a:chOff x="0" y="0"/>
          <a:chExt cx="0" cy="0"/>
        </a:xfrm>
      </p:grpSpPr>
      <p:sp>
        <p:nvSpPr>
          <p:cNvPr id="133" name="Google Shape;133;p26"/>
          <p:cNvSpPr txBox="1"/>
          <p:nvPr>
            <p:ph type="title"/>
          </p:nvPr>
        </p:nvSpPr>
        <p:spPr>
          <a:xfrm>
            <a:off x="2314050" y="1579500"/>
            <a:ext cx="4515900" cy="159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xx%</a:t>
            </a:r>
            <a:endParaRPr/>
          </a:p>
        </p:txBody>
      </p:sp>
      <p:sp>
        <p:nvSpPr>
          <p:cNvPr id="134" name="Google Shape;134;p26"/>
          <p:cNvSpPr txBox="1"/>
          <p:nvPr>
            <p:ph idx="1" type="body"/>
          </p:nvPr>
        </p:nvSpPr>
        <p:spPr>
          <a:xfrm>
            <a:off x="2267525" y="3169375"/>
            <a:ext cx="4445400" cy="4983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Use this slide to show a major stats. </a:t>
            </a:r>
            <a:br>
              <a:rPr lang="en"/>
            </a:br>
            <a:r>
              <a:rPr lang="en"/>
              <a:t>It can helps enforce the presentation’s main message or argument.</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 name="Shape 138"/>
        <p:cNvGrpSpPr/>
        <p:nvPr/>
      </p:nvGrpSpPr>
      <p:grpSpPr>
        <a:xfrm>
          <a:off x="0" y="0"/>
          <a:ext cx="0" cy="0"/>
          <a:chOff x="0" y="0"/>
          <a:chExt cx="0" cy="0"/>
        </a:xfrm>
      </p:grpSpPr>
      <p:sp>
        <p:nvSpPr>
          <p:cNvPr id="139" name="Google Shape;139;p27"/>
          <p:cNvSpPr txBox="1"/>
          <p:nvPr>
            <p:ph type="title"/>
          </p:nvPr>
        </p:nvSpPr>
        <p:spPr>
          <a:xfrm>
            <a:off x="252225" y="97200"/>
            <a:ext cx="8690100" cy="1177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Table example</a:t>
            </a:r>
            <a:endParaRPr/>
          </a:p>
        </p:txBody>
      </p:sp>
      <p:graphicFrame>
        <p:nvGraphicFramePr>
          <p:cNvPr id="140" name="Google Shape;140;p27"/>
          <p:cNvGraphicFramePr/>
          <p:nvPr/>
        </p:nvGraphicFramePr>
        <p:xfrm>
          <a:off x="554550" y="1991575"/>
          <a:ext cx="3000000" cy="3000000"/>
        </p:xfrm>
        <a:graphic>
          <a:graphicData uri="http://schemas.openxmlformats.org/drawingml/2006/table">
            <a:tbl>
              <a:tblPr>
                <a:noFill/>
                <a:tableStyleId>{65EF87C0-4C5D-4B71-93D2-FAE4F96F43E0}</a:tableStyleId>
              </a:tblPr>
              <a:tblGrid>
                <a:gridCol w="1918625"/>
                <a:gridCol w="1541700"/>
                <a:gridCol w="1541700"/>
                <a:gridCol w="1541700"/>
                <a:gridCol w="1541700"/>
              </a:tblGrid>
              <a:tr h="221675">
                <a:tc>
                  <a:txBody>
                    <a:bodyPr/>
                    <a:lstStyle/>
                    <a:p>
                      <a:pPr indent="0" lvl="0" marL="0" rtl="0" algn="ctr">
                        <a:spcBef>
                          <a:spcPts val="0"/>
                        </a:spcBef>
                        <a:spcAft>
                          <a:spcPts val="0"/>
                        </a:spcAft>
                        <a:buNone/>
                      </a:pPr>
                      <a:r>
                        <a:t/>
                      </a:r>
                      <a:endParaRPr b="1" sz="11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A</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B</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C</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D</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r>
              <a:tr h="357650">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Slides</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12</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24</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48</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64</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Space</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33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55</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77</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99</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Love</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Free</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Quotes</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lt1"/>
                          </a:solidFill>
                          <a:latin typeface="Pacifico"/>
                          <a:ea typeface="Pacifico"/>
                          <a:cs typeface="Pacifico"/>
                          <a:sym typeface="Pacifico"/>
                        </a:rPr>
                        <a:t>Games</a:t>
                      </a:r>
                      <a:endParaRPr b="1" sz="1300">
                        <a:solidFill>
                          <a:schemeClr val="lt1"/>
                        </a:solidFill>
                        <a:latin typeface="Pacifico"/>
                        <a:ea typeface="Pacifico"/>
                        <a:cs typeface="Pacifico"/>
                        <a:sym typeface="Pacifico"/>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A54B3F"/>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Google</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Powerpoint</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Keynote</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Impress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 name="Shape 144"/>
        <p:cNvGrpSpPr/>
        <p:nvPr/>
      </p:nvGrpSpPr>
      <p:grpSpPr>
        <a:xfrm>
          <a:off x="0" y="0"/>
          <a:ext cx="0" cy="0"/>
          <a:chOff x="0" y="0"/>
          <a:chExt cx="0" cy="0"/>
        </a:xfrm>
      </p:grpSpPr>
      <p:sp>
        <p:nvSpPr>
          <p:cNvPr id="145" name="Google Shape;145;p28"/>
          <p:cNvSpPr txBox="1"/>
          <p:nvPr>
            <p:ph type="title"/>
          </p:nvPr>
        </p:nvSpPr>
        <p:spPr>
          <a:xfrm>
            <a:off x="252225" y="97200"/>
            <a:ext cx="8690100" cy="1177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Example map</a:t>
            </a:r>
            <a:endParaRPr/>
          </a:p>
        </p:txBody>
      </p:sp>
      <p:pic>
        <p:nvPicPr>
          <p:cNvPr id="146" name="Google Shape;146;p28"/>
          <p:cNvPicPr preferRelativeResize="0"/>
          <p:nvPr/>
        </p:nvPicPr>
        <p:blipFill>
          <a:blip r:embed="rId3">
            <a:alphaModFix/>
          </a:blip>
          <a:stretch>
            <a:fillRect/>
          </a:stretch>
        </p:blipFill>
        <p:spPr>
          <a:xfrm>
            <a:off x="1421850" y="1793325"/>
            <a:ext cx="6350848" cy="3122699"/>
          </a:xfrm>
          <a:prstGeom prst="rect">
            <a:avLst/>
          </a:prstGeom>
          <a:noFill/>
          <a:ln>
            <a:noFill/>
          </a:ln>
        </p:spPr>
      </p:pic>
      <p:pic>
        <p:nvPicPr>
          <p:cNvPr id="147" name="Google Shape;147;p28"/>
          <p:cNvPicPr preferRelativeResize="0"/>
          <p:nvPr/>
        </p:nvPicPr>
        <p:blipFill>
          <a:blip r:embed="rId4">
            <a:alphaModFix/>
          </a:blip>
          <a:stretch>
            <a:fillRect/>
          </a:stretch>
        </p:blipFill>
        <p:spPr>
          <a:xfrm>
            <a:off x="2697475" y="2857475"/>
            <a:ext cx="337201" cy="337199"/>
          </a:xfrm>
          <a:prstGeom prst="rect">
            <a:avLst/>
          </a:prstGeom>
          <a:noFill/>
          <a:ln>
            <a:noFill/>
          </a:ln>
        </p:spPr>
      </p:pic>
      <p:pic>
        <p:nvPicPr>
          <p:cNvPr id="148" name="Google Shape;148;p28"/>
          <p:cNvPicPr preferRelativeResize="0"/>
          <p:nvPr/>
        </p:nvPicPr>
        <p:blipFill>
          <a:blip r:embed="rId4">
            <a:alphaModFix/>
          </a:blip>
          <a:stretch>
            <a:fillRect/>
          </a:stretch>
        </p:blipFill>
        <p:spPr>
          <a:xfrm>
            <a:off x="3107050" y="4038575"/>
            <a:ext cx="337201" cy="337199"/>
          </a:xfrm>
          <a:prstGeom prst="rect">
            <a:avLst/>
          </a:prstGeom>
          <a:noFill/>
          <a:ln>
            <a:noFill/>
          </a:ln>
        </p:spPr>
      </p:pic>
      <p:pic>
        <p:nvPicPr>
          <p:cNvPr id="149" name="Google Shape;149;p28"/>
          <p:cNvPicPr preferRelativeResize="0"/>
          <p:nvPr/>
        </p:nvPicPr>
        <p:blipFill>
          <a:blip r:embed="rId4">
            <a:alphaModFix/>
          </a:blip>
          <a:stretch>
            <a:fillRect/>
          </a:stretch>
        </p:blipFill>
        <p:spPr>
          <a:xfrm>
            <a:off x="4691075" y="3993800"/>
            <a:ext cx="337201" cy="337199"/>
          </a:xfrm>
          <a:prstGeom prst="rect">
            <a:avLst/>
          </a:prstGeom>
          <a:noFill/>
          <a:ln>
            <a:noFill/>
          </a:ln>
        </p:spPr>
      </p:pic>
      <p:pic>
        <p:nvPicPr>
          <p:cNvPr id="150" name="Google Shape;150;p28"/>
          <p:cNvPicPr preferRelativeResize="0"/>
          <p:nvPr/>
        </p:nvPicPr>
        <p:blipFill>
          <a:blip r:embed="rId4">
            <a:alphaModFix/>
          </a:blip>
          <a:stretch>
            <a:fillRect/>
          </a:stretch>
        </p:blipFill>
        <p:spPr>
          <a:xfrm>
            <a:off x="4466275" y="2603150"/>
            <a:ext cx="337201" cy="337199"/>
          </a:xfrm>
          <a:prstGeom prst="rect">
            <a:avLst/>
          </a:prstGeom>
          <a:noFill/>
          <a:ln>
            <a:noFill/>
          </a:ln>
        </p:spPr>
      </p:pic>
      <p:pic>
        <p:nvPicPr>
          <p:cNvPr id="151" name="Google Shape;151;p28"/>
          <p:cNvPicPr preferRelativeResize="0"/>
          <p:nvPr/>
        </p:nvPicPr>
        <p:blipFill>
          <a:blip r:embed="rId4">
            <a:alphaModFix/>
          </a:blip>
          <a:stretch>
            <a:fillRect/>
          </a:stretch>
        </p:blipFill>
        <p:spPr>
          <a:xfrm>
            <a:off x="5673075" y="3186075"/>
            <a:ext cx="337201" cy="337199"/>
          </a:xfrm>
          <a:prstGeom prst="rect">
            <a:avLst/>
          </a:prstGeom>
          <a:noFill/>
          <a:ln>
            <a:noFill/>
          </a:ln>
        </p:spPr>
      </p:pic>
      <p:pic>
        <p:nvPicPr>
          <p:cNvPr id="152" name="Google Shape;152;p28"/>
          <p:cNvPicPr preferRelativeResize="0"/>
          <p:nvPr/>
        </p:nvPicPr>
        <p:blipFill>
          <a:blip r:embed="rId4">
            <a:alphaModFix/>
          </a:blip>
          <a:stretch>
            <a:fillRect/>
          </a:stretch>
        </p:blipFill>
        <p:spPr>
          <a:xfrm>
            <a:off x="6562725" y="2603150"/>
            <a:ext cx="337201" cy="337199"/>
          </a:xfrm>
          <a:prstGeom prst="rect">
            <a:avLst/>
          </a:prstGeom>
          <a:noFill/>
          <a:ln>
            <a:noFill/>
          </a:ln>
        </p:spPr>
      </p:pic>
      <p:pic>
        <p:nvPicPr>
          <p:cNvPr id="153" name="Google Shape;153;p28"/>
          <p:cNvPicPr preferRelativeResize="0"/>
          <p:nvPr/>
        </p:nvPicPr>
        <p:blipFill>
          <a:blip r:embed="rId4">
            <a:alphaModFix/>
          </a:blip>
          <a:stretch>
            <a:fillRect/>
          </a:stretch>
        </p:blipFill>
        <p:spPr>
          <a:xfrm>
            <a:off x="6826550" y="4097650"/>
            <a:ext cx="337201" cy="337199"/>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 name="Shape 157"/>
        <p:cNvGrpSpPr/>
        <p:nvPr/>
      </p:nvGrpSpPr>
      <p:grpSpPr>
        <a:xfrm>
          <a:off x="0" y="0"/>
          <a:ext cx="0" cy="0"/>
          <a:chOff x="0" y="0"/>
          <a:chExt cx="0" cy="0"/>
        </a:xfrm>
      </p:grpSpPr>
      <p:sp>
        <p:nvSpPr>
          <p:cNvPr id="158" name="Google Shape;158;p29"/>
          <p:cNvSpPr txBox="1"/>
          <p:nvPr>
            <p:ph type="title"/>
          </p:nvPr>
        </p:nvSpPr>
        <p:spPr>
          <a:xfrm>
            <a:off x="252225" y="97200"/>
            <a:ext cx="8690100" cy="1177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Icons</a:t>
            </a:r>
            <a:endParaRPr/>
          </a:p>
        </p:txBody>
      </p:sp>
      <p:pic>
        <p:nvPicPr>
          <p:cNvPr id="159" name="Google Shape;159;p29"/>
          <p:cNvPicPr preferRelativeResize="0"/>
          <p:nvPr/>
        </p:nvPicPr>
        <p:blipFill>
          <a:blip r:embed="rId3">
            <a:alphaModFix/>
          </a:blip>
          <a:stretch>
            <a:fillRect/>
          </a:stretch>
        </p:blipFill>
        <p:spPr>
          <a:xfrm>
            <a:off x="1563866" y="2336250"/>
            <a:ext cx="303000" cy="303000"/>
          </a:xfrm>
          <a:prstGeom prst="rect">
            <a:avLst/>
          </a:prstGeom>
          <a:noFill/>
          <a:ln>
            <a:noFill/>
          </a:ln>
        </p:spPr>
      </p:pic>
      <p:pic>
        <p:nvPicPr>
          <p:cNvPr id="160" name="Google Shape;160;p29"/>
          <p:cNvPicPr preferRelativeResize="0"/>
          <p:nvPr/>
        </p:nvPicPr>
        <p:blipFill>
          <a:blip r:embed="rId4">
            <a:alphaModFix/>
          </a:blip>
          <a:stretch>
            <a:fillRect/>
          </a:stretch>
        </p:blipFill>
        <p:spPr>
          <a:xfrm>
            <a:off x="1866717" y="2333550"/>
            <a:ext cx="308400" cy="308400"/>
          </a:xfrm>
          <a:prstGeom prst="rect">
            <a:avLst/>
          </a:prstGeom>
          <a:noFill/>
          <a:ln>
            <a:noFill/>
          </a:ln>
        </p:spPr>
      </p:pic>
      <p:pic>
        <p:nvPicPr>
          <p:cNvPr id="161" name="Google Shape;161;p29"/>
          <p:cNvPicPr preferRelativeResize="0"/>
          <p:nvPr/>
        </p:nvPicPr>
        <p:blipFill>
          <a:blip r:embed="rId5">
            <a:alphaModFix/>
          </a:blip>
          <a:stretch>
            <a:fillRect/>
          </a:stretch>
        </p:blipFill>
        <p:spPr>
          <a:xfrm>
            <a:off x="2166142" y="2333550"/>
            <a:ext cx="308400" cy="308400"/>
          </a:xfrm>
          <a:prstGeom prst="rect">
            <a:avLst/>
          </a:prstGeom>
          <a:noFill/>
          <a:ln>
            <a:noFill/>
          </a:ln>
        </p:spPr>
      </p:pic>
      <p:pic>
        <p:nvPicPr>
          <p:cNvPr id="162" name="Google Shape;162;p29"/>
          <p:cNvPicPr preferRelativeResize="0"/>
          <p:nvPr/>
        </p:nvPicPr>
        <p:blipFill>
          <a:blip r:embed="rId6">
            <a:alphaModFix/>
          </a:blip>
          <a:stretch>
            <a:fillRect/>
          </a:stretch>
        </p:blipFill>
        <p:spPr>
          <a:xfrm>
            <a:off x="2478117" y="2336240"/>
            <a:ext cx="303000" cy="303000"/>
          </a:xfrm>
          <a:prstGeom prst="rect">
            <a:avLst/>
          </a:prstGeom>
          <a:noFill/>
          <a:ln>
            <a:noFill/>
          </a:ln>
        </p:spPr>
      </p:pic>
      <p:pic>
        <p:nvPicPr>
          <p:cNvPr id="163" name="Google Shape;163;p29"/>
          <p:cNvPicPr preferRelativeResize="0"/>
          <p:nvPr/>
        </p:nvPicPr>
        <p:blipFill>
          <a:blip r:embed="rId7">
            <a:alphaModFix/>
          </a:blip>
          <a:stretch>
            <a:fillRect/>
          </a:stretch>
        </p:blipFill>
        <p:spPr>
          <a:xfrm>
            <a:off x="2773817" y="2333550"/>
            <a:ext cx="308400" cy="308400"/>
          </a:xfrm>
          <a:prstGeom prst="rect">
            <a:avLst/>
          </a:prstGeom>
          <a:noFill/>
          <a:ln>
            <a:noFill/>
          </a:ln>
        </p:spPr>
      </p:pic>
      <p:pic>
        <p:nvPicPr>
          <p:cNvPr id="164" name="Google Shape;164;p29"/>
          <p:cNvPicPr preferRelativeResize="0"/>
          <p:nvPr/>
        </p:nvPicPr>
        <p:blipFill>
          <a:blip r:embed="rId8">
            <a:alphaModFix/>
          </a:blip>
          <a:stretch>
            <a:fillRect/>
          </a:stretch>
        </p:blipFill>
        <p:spPr>
          <a:xfrm>
            <a:off x="1567692" y="2039400"/>
            <a:ext cx="303000" cy="303000"/>
          </a:xfrm>
          <a:prstGeom prst="rect">
            <a:avLst/>
          </a:prstGeom>
          <a:noFill/>
          <a:ln>
            <a:noFill/>
          </a:ln>
        </p:spPr>
      </p:pic>
      <p:pic>
        <p:nvPicPr>
          <p:cNvPr id="165" name="Google Shape;165;p29"/>
          <p:cNvPicPr preferRelativeResize="0"/>
          <p:nvPr/>
        </p:nvPicPr>
        <p:blipFill>
          <a:blip r:embed="rId9">
            <a:alphaModFix/>
          </a:blip>
          <a:stretch>
            <a:fillRect/>
          </a:stretch>
        </p:blipFill>
        <p:spPr>
          <a:xfrm>
            <a:off x="1869417" y="2039400"/>
            <a:ext cx="303000" cy="303000"/>
          </a:xfrm>
          <a:prstGeom prst="rect">
            <a:avLst/>
          </a:prstGeom>
          <a:noFill/>
          <a:ln>
            <a:noFill/>
          </a:ln>
        </p:spPr>
      </p:pic>
      <p:pic>
        <p:nvPicPr>
          <p:cNvPr id="166" name="Google Shape;166;p29"/>
          <p:cNvPicPr preferRelativeResize="0"/>
          <p:nvPr/>
        </p:nvPicPr>
        <p:blipFill>
          <a:blip r:embed="rId10">
            <a:alphaModFix/>
          </a:blip>
          <a:stretch>
            <a:fillRect/>
          </a:stretch>
        </p:blipFill>
        <p:spPr>
          <a:xfrm>
            <a:off x="2174967" y="2036700"/>
            <a:ext cx="308400" cy="308400"/>
          </a:xfrm>
          <a:prstGeom prst="rect">
            <a:avLst/>
          </a:prstGeom>
          <a:noFill/>
          <a:ln>
            <a:noFill/>
          </a:ln>
        </p:spPr>
      </p:pic>
      <p:pic>
        <p:nvPicPr>
          <p:cNvPr id="167" name="Google Shape;167;p29"/>
          <p:cNvPicPr preferRelativeResize="0"/>
          <p:nvPr/>
        </p:nvPicPr>
        <p:blipFill>
          <a:blip r:embed="rId11">
            <a:alphaModFix/>
          </a:blip>
          <a:stretch>
            <a:fillRect/>
          </a:stretch>
        </p:blipFill>
        <p:spPr>
          <a:xfrm>
            <a:off x="2475417" y="2036700"/>
            <a:ext cx="308400" cy="308400"/>
          </a:xfrm>
          <a:prstGeom prst="rect">
            <a:avLst/>
          </a:prstGeom>
          <a:noFill/>
          <a:ln>
            <a:noFill/>
          </a:ln>
        </p:spPr>
      </p:pic>
      <p:pic>
        <p:nvPicPr>
          <p:cNvPr id="168" name="Google Shape;168;p29"/>
          <p:cNvPicPr preferRelativeResize="0"/>
          <p:nvPr/>
        </p:nvPicPr>
        <p:blipFill>
          <a:blip r:embed="rId12">
            <a:alphaModFix/>
          </a:blip>
          <a:stretch>
            <a:fillRect/>
          </a:stretch>
        </p:blipFill>
        <p:spPr>
          <a:xfrm>
            <a:off x="2769979" y="2036700"/>
            <a:ext cx="308400" cy="308400"/>
          </a:xfrm>
          <a:prstGeom prst="rect">
            <a:avLst/>
          </a:prstGeom>
          <a:noFill/>
          <a:ln>
            <a:noFill/>
          </a:ln>
        </p:spPr>
      </p:pic>
      <p:pic>
        <p:nvPicPr>
          <p:cNvPr id="169" name="Google Shape;169;p29"/>
          <p:cNvPicPr preferRelativeResize="0"/>
          <p:nvPr/>
        </p:nvPicPr>
        <p:blipFill>
          <a:blip r:embed="rId13">
            <a:alphaModFix/>
          </a:blip>
          <a:stretch>
            <a:fillRect/>
          </a:stretch>
        </p:blipFill>
        <p:spPr>
          <a:xfrm>
            <a:off x="3086817" y="2039400"/>
            <a:ext cx="303000" cy="303000"/>
          </a:xfrm>
          <a:prstGeom prst="rect">
            <a:avLst/>
          </a:prstGeom>
          <a:noFill/>
          <a:ln>
            <a:noFill/>
          </a:ln>
        </p:spPr>
      </p:pic>
      <p:pic>
        <p:nvPicPr>
          <p:cNvPr id="170" name="Google Shape;170;p29"/>
          <p:cNvPicPr preferRelativeResize="0"/>
          <p:nvPr/>
        </p:nvPicPr>
        <p:blipFill>
          <a:blip r:embed="rId14">
            <a:alphaModFix/>
          </a:blip>
          <a:stretch>
            <a:fillRect/>
          </a:stretch>
        </p:blipFill>
        <p:spPr>
          <a:xfrm>
            <a:off x="3381779" y="2039400"/>
            <a:ext cx="303000" cy="303000"/>
          </a:xfrm>
          <a:prstGeom prst="rect">
            <a:avLst/>
          </a:prstGeom>
          <a:noFill/>
          <a:ln>
            <a:noFill/>
          </a:ln>
        </p:spPr>
      </p:pic>
      <p:pic>
        <p:nvPicPr>
          <p:cNvPr id="171" name="Google Shape;171;p29"/>
          <p:cNvPicPr preferRelativeResize="0"/>
          <p:nvPr/>
        </p:nvPicPr>
        <p:blipFill>
          <a:blip r:embed="rId15">
            <a:alphaModFix/>
          </a:blip>
          <a:stretch>
            <a:fillRect/>
          </a:stretch>
        </p:blipFill>
        <p:spPr>
          <a:xfrm>
            <a:off x="3675967" y="2039400"/>
            <a:ext cx="303000" cy="303000"/>
          </a:xfrm>
          <a:prstGeom prst="rect">
            <a:avLst/>
          </a:prstGeom>
          <a:noFill/>
          <a:ln>
            <a:noFill/>
          </a:ln>
        </p:spPr>
      </p:pic>
      <p:pic>
        <p:nvPicPr>
          <p:cNvPr id="172" name="Google Shape;172;p29"/>
          <p:cNvPicPr preferRelativeResize="0"/>
          <p:nvPr/>
        </p:nvPicPr>
        <p:blipFill>
          <a:blip r:embed="rId16">
            <a:alphaModFix/>
          </a:blip>
          <a:stretch>
            <a:fillRect/>
          </a:stretch>
        </p:blipFill>
        <p:spPr>
          <a:xfrm>
            <a:off x="3988192" y="2036700"/>
            <a:ext cx="308400" cy="308400"/>
          </a:xfrm>
          <a:prstGeom prst="rect">
            <a:avLst/>
          </a:prstGeom>
          <a:noFill/>
          <a:ln>
            <a:noFill/>
          </a:ln>
        </p:spPr>
      </p:pic>
      <p:pic>
        <p:nvPicPr>
          <p:cNvPr id="173" name="Google Shape;173;p29"/>
          <p:cNvPicPr preferRelativeResize="0"/>
          <p:nvPr/>
        </p:nvPicPr>
        <p:blipFill>
          <a:blip r:embed="rId17">
            <a:alphaModFix/>
          </a:blip>
          <a:stretch>
            <a:fillRect/>
          </a:stretch>
        </p:blipFill>
        <p:spPr>
          <a:xfrm>
            <a:off x="4300729" y="2045650"/>
            <a:ext cx="290500" cy="290500"/>
          </a:xfrm>
          <a:prstGeom prst="rect">
            <a:avLst/>
          </a:prstGeom>
          <a:noFill/>
          <a:ln>
            <a:noFill/>
          </a:ln>
        </p:spPr>
      </p:pic>
      <p:pic>
        <p:nvPicPr>
          <p:cNvPr id="174" name="Google Shape;174;p29"/>
          <p:cNvPicPr preferRelativeResize="0"/>
          <p:nvPr/>
        </p:nvPicPr>
        <p:blipFill>
          <a:blip r:embed="rId18">
            <a:alphaModFix/>
          </a:blip>
          <a:stretch>
            <a:fillRect/>
          </a:stretch>
        </p:blipFill>
        <p:spPr>
          <a:xfrm>
            <a:off x="4599991" y="2039400"/>
            <a:ext cx="303000" cy="303000"/>
          </a:xfrm>
          <a:prstGeom prst="rect">
            <a:avLst/>
          </a:prstGeom>
          <a:noFill/>
          <a:ln>
            <a:noFill/>
          </a:ln>
        </p:spPr>
      </p:pic>
      <p:pic>
        <p:nvPicPr>
          <p:cNvPr id="175" name="Google Shape;175;p29"/>
          <p:cNvPicPr preferRelativeResize="0"/>
          <p:nvPr/>
        </p:nvPicPr>
        <p:blipFill>
          <a:blip r:embed="rId19">
            <a:alphaModFix/>
          </a:blip>
          <a:stretch>
            <a:fillRect/>
          </a:stretch>
        </p:blipFill>
        <p:spPr>
          <a:xfrm>
            <a:off x="4889766" y="2036700"/>
            <a:ext cx="308400" cy="308400"/>
          </a:xfrm>
          <a:prstGeom prst="rect">
            <a:avLst/>
          </a:prstGeom>
          <a:noFill/>
          <a:ln>
            <a:noFill/>
          </a:ln>
        </p:spPr>
      </p:pic>
      <p:pic>
        <p:nvPicPr>
          <p:cNvPr id="176" name="Google Shape;176;p29"/>
          <p:cNvPicPr preferRelativeResize="0"/>
          <p:nvPr/>
        </p:nvPicPr>
        <p:blipFill>
          <a:blip r:embed="rId20">
            <a:alphaModFix/>
          </a:blip>
          <a:stretch>
            <a:fillRect/>
          </a:stretch>
        </p:blipFill>
        <p:spPr>
          <a:xfrm>
            <a:off x="5199091" y="2039400"/>
            <a:ext cx="303000" cy="303000"/>
          </a:xfrm>
          <a:prstGeom prst="rect">
            <a:avLst/>
          </a:prstGeom>
          <a:noFill/>
          <a:ln>
            <a:noFill/>
          </a:ln>
        </p:spPr>
      </p:pic>
      <p:pic>
        <p:nvPicPr>
          <p:cNvPr id="177" name="Google Shape;177;p29"/>
          <p:cNvPicPr preferRelativeResize="0"/>
          <p:nvPr/>
        </p:nvPicPr>
        <p:blipFill>
          <a:blip r:embed="rId21">
            <a:alphaModFix/>
          </a:blip>
          <a:stretch>
            <a:fillRect/>
          </a:stretch>
        </p:blipFill>
        <p:spPr>
          <a:xfrm>
            <a:off x="5502066" y="2039400"/>
            <a:ext cx="303000" cy="303000"/>
          </a:xfrm>
          <a:prstGeom prst="rect">
            <a:avLst/>
          </a:prstGeom>
          <a:noFill/>
          <a:ln>
            <a:noFill/>
          </a:ln>
        </p:spPr>
      </p:pic>
      <p:pic>
        <p:nvPicPr>
          <p:cNvPr id="178" name="Google Shape;178;p29"/>
          <p:cNvPicPr preferRelativeResize="0"/>
          <p:nvPr/>
        </p:nvPicPr>
        <p:blipFill>
          <a:blip r:embed="rId22">
            <a:alphaModFix/>
          </a:blip>
          <a:stretch>
            <a:fillRect/>
          </a:stretch>
        </p:blipFill>
        <p:spPr>
          <a:xfrm>
            <a:off x="5820916" y="2045650"/>
            <a:ext cx="290500" cy="290500"/>
          </a:xfrm>
          <a:prstGeom prst="rect">
            <a:avLst/>
          </a:prstGeom>
          <a:noFill/>
          <a:ln>
            <a:noFill/>
          </a:ln>
        </p:spPr>
      </p:pic>
      <p:pic>
        <p:nvPicPr>
          <p:cNvPr id="179" name="Google Shape;179;p29"/>
          <p:cNvPicPr preferRelativeResize="0"/>
          <p:nvPr/>
        </p:nvPicPr>
        <p:blipFill>
          <a:blip r:embed="rId23">
            <a:alphaModFix/>
          </a:blip>
          <a:stretch>
            <a:fillRect/>
          </a:stretch>
        </p:blipFill>
        <p:spPr>
          <a:xfrm>
            <a:off x="6127267" y="2039400"/>
            <a:ext cx="303000" cy="303000"/>
          </a:xfrm>
          <a:prstGeom prst="rect">
            <a:avLst/>
          </a:prstGeom>
          <a:noFill/>
          <a:ln>
            <a:noFill/>
          </a:ln>
        </p:spPr>
      </p:pic>
      <p:pic>
        <p:nvPicPr>
          <p:cNvPr id="180" name="Google Shape;180;p29"/>
          <p:cNvPicPr preferRelativeResize="0"/>
          <p:nvPr/>
        </p:nvPicPr>
        <p:blipFill>
          <a:blip r:embed="rId24">
            <a:alphaModFix/>
          </a:blip>
          <a:stretch>
            <a:fillRect/>
          </a:stretch>
        </p:blipFill>
        <p:spPr>
          <a:xfrm>
            <a:off x="6416729" y="2039400"/>
            <a:ext cx="303000" cy="303000"/>
          </a:xfrm>
          <a:prstGeom prst="rect">
            <a:avLst/>
          </a:prstGeom>
          <a:noFill/>
          <a:ln>
            <a:noFill/>
          </a:ln>
        </p:spPr>
      </p:pic>
      <p:pic>
        <p:nvPicPr>
          <p:cNvPr id="181" name="Google Shape;181;p29"/>
          <p:cNvPicPr preferRelativeResize="0"/>
          <p:nvPr/>
        </p:nvPicPr>
        <p:blipFill>
          <a:blip r:embed="rId25">
            <a:alphaModFix/>
          </a:blip>
          <a:stretch>
            <a:fillRect/>
          </a:stretch>
        </p:blipFill>
        <p:spPr>
          <a:xfrm>
            <a:off x="6721867" y="2045650"/>
            <a:ext cx="290500" cy="290500"/>
          </a:xfrm>
          <a:prstGeom prst="rect">
            <a:avLst/>
          </a:prstGeom>
          <a:noFill/>
          <a:ln>
            <a:noFill/>
          </a:ln>
        </p:spPr>
      </p:pic>
      <p:pic>
        <p:nvPicPr>
          <p:cNvPr id="182" name="Google Shape;182;p29"/>
          <p:cNvPicPr preferRelativeResize="0"/>
          <p:nvPr/>
        </p:nvPicPr>
        <p:blipFill>
          <a:blip r:embed="rId26">
            <a:alphaModFix/>
          </a:blip>
          <a:stretch>
            <a:fillRect/>
          </a:stretch>
        </p:blipFill>
        <p:spPr>
          <a:xfrm>
            <a:off x="7025042" y="2045650"/>
            <a:ext cx="290500" cy="290500"/>
          </a:xfrm>
          <a:prstGeom prst="rect">
            <a:avLst/>
          </a:prstGeom>
          <a:noFill/>
          <a:ln>
            <a:noFill/>
          </a:ln>
        </p:spPr>
      </p:pic>
      <p:pic>
        <p:nvPicPr>
          <p:cNvPr id="183" name="Google Shape;183;p29"/>
          <p:cNvPicPr preferRelativeResize="0"/>
          <p:nvPr/>
        </p:nvPicPr>
        <p:blipFill>
          <a:blip r:embed="rId27">
            <a:alphaModFix/>
          </a:blip>
          <a:stretch>
            <a:fillRect/>
          </a:stretch>
        </p:blipFill>
        <p:spPr>
          <a:xfrm>
            <a:off x="7322267" y="2036700"/>
            <a:ext cx="308400" cy="308400"/>
          </a:xfrm>
          <a:prstGeom prst="rect">
            <a:avLst/>
          </a:prstGeom>
          <a:noFill/>
          <a:ln>
            <a:noFill/>
          </a:ln>
        </p:spPr>
      </p:pic>
      <p:pic>
        <p:nvPicPr>
          <p:cNvPr id="184" name="Google Shape;184;p29"/>
          <p:cNvPicPr preferRelativeResize="0"/>
          <p:nvPr/>
        </p:nvPicPr>
        <p:blipFill>
          <a:blip r:embed="rId28">
            <a:alphaModFix/>
          </a:blip>
          <a:stretch>
            <a:fillRect/>
          </a:stretch>
        </p:blipFill>
        <p:spPr>
          <a:xfrm>
            <a:off x="3078167" y="2333550"/>
            <a:ext cx="308400" cy="308400"/>
          </a:xfrm>
          <a:prstGeom prst="rect">
            <a:avLst/>
          </a:prstGeom>
          <a:noFill/>
          <a:ln>
            <a:noFill/>
          </a:ln>
        </p:spPr>
      </p:pic>
      <p:pic>
        <p:nvPicPr>
          <p:cNvPr id="185" name="Google Shape;185;p29"/>
          <p:cNvPicPr preferRelativeResize="0"/>
          <p:nvPr/>
        </p:nvPicPr>
        <p:blipFill>
          <a:blip r:embed="rId29">
            <a:alphaModFix/>
          </a:blip>
          <a:stretch>
            <a:fillRect/>
          </a:stretch>
        </p:blipFill>
        <p:spPr>
          <a:xfrm>
            <a:off x="3381004" y="2333550"/>
            <a:ext cx="308400" cy="308400"/>
          </a:xfrm>
          <a:prstGeom prst="rect">
            <a:avLst/>
          </a:prstGeom>
          <a:noFill/>
          <a:ln>
            <a:noFill/>
          </a:ln>
        </p:spPr>
      </p:pic>
      <p:pic>
        <p:nvPicPr>
          <p:cNvPr id="186" name="Google Shape;186;p29"/>
          <p:cNvPicPr preferRelativeResize="0"/>
          <p:nvPr/>
        </p:nvPicPr>
        <p:blipFill>
          <a:blip r:embed="rId30">
            <a:alphaModFix/>
          </a:blip>
          <a:stretch>
            <a:fillRect/>
          </a:stretch>
        </p:blipFill>
        <p:spPr>
          <a:xfrm>
            <a:off x="3680917" y="2333550"/>
            <a:ext cx="308400" cy="308400"/>
          </a:xfrm>
          <a:prstGeom prst="rect">
            <a:avLst/>
          </a:prstGeom>
          <a:noFill/>
          <a:ln>
            <a:noFill/>
          </a:ln>
        </p:spPr>
      </p:pic>
      <p:pic>
        <p:nvPicPr>
          <p:cNvPr id="187" name="Google Shape;187;p29"/>
          <p:cNvPicPr preferRelativeResize="0"/>
          <p:nvPr/>
        </p:nvPicPr>
        <p:blipFill>
          <a:blip r:embed="rId31">
            <a:alphaModFix/>
          </a:blip>
          <a:stretch>
            <a:fillRect/>
          </a:stretch>
        </p:blipFill>
        <p:spPr>
          <a:xfrm>
            <a:off x="3988217" y="2336250"/>
            <a:ext cx="303000" cy="303000"/>
          </a:xfrm>
          <a:prstGeom prst="rect">
            <a:avLst/>
          </a:prstGeom>
          <a:noFill/>
          <a:ln>
            <a:noFill/>
          </a:ln>
        </p:spPr>
      </p:pic>
      <p:pic>
        <p:nvPicPr>
          <p:cNvPr id="188" name="Google Shape;188;p29"/>
          <p:cNvPicPr preferRelativeResize="0"/>
          <p:nvPr/>
        </p:nvPicPr>
        <p:blipFill>
          <a:blip r:embed="rId32">
            <a:alphaModFix/>
          </a:blip>
          <a:stretch>
            <a:fillRect/>
          </a:stretch>
        </p:blipFill>
        <p:spPr>
          <a:xfrm>
            <a:off x="4282860" y="2336250"/>
            <a:ext cx="303000" cy="303000"/>
          </a:xfrm>
          <a:prstGeom prst="rect">
            <a:avLst/>
          </a:prstGeom>
          <a:noFill/>
          <a:ln>
            <a:noFill/>
          </a:ln>
        </p:spPr>
      </p:pic>
      <p:pic>
        <p:nvPicPr>
          <p:cNvPr id="189" name="Google Shape;189;p29"/>
          <p:cNvPicPr preferRelativeResize="0"/>
          <p:nvPr/>
        </p:nvPicPr>
        <p:blipFill>
          <a:blip r:embed="rId33">
            <a:alphaModFix/>
          </a:blip>
          <a:stretch>
            <a:fillRect/>
          </a:stretch>
        </p:blipFill>
        <p:spPr>
          <a:xfrm>
            <a:off x="4595366" y="2333550"/>
            <a:ext cx="303000" cy="303000"/>
          </a:xfrm>
          <a:prstGeom prst="rect">
            <a:avLst/>
          </a:prstGeom>
          <a:noFill/>
          <a:ln>
            <a:noFill/>
          </a:ln>
        </p:spPr>
      </p:pic>
      <p:pic>
        <p:nvPicPr>
          <p:cNvPr id="190" name="Google Shape;190;p29"/>
          <p:cNvPicPr preferRelativeResize="0"/>
          <p:nvPr/>
        </p:nvPicPr>
        <p:blipFill>
          <a:blip r:embed="rId34">
            <a:alphaModFix/>
          </a:blip>
          <a:stretch>
            <a:fillRect/>
          </a:stretch>
        </p:blipFill>
        <p:spPr>
          <a:xfrm>
            <a:off x="4889766" y="2342400"/>
            <a:ext cx="303000" cy="303000"/>
          </a:xfrm>
          <a:prstGeom prst="rect">
            <a:avLst/>
          </a:prstGeom>
          <a:noFill/>
          <a:ln>
            <a:noFill/>
          </a:ln>
        </p:spPr>
      </p:pic>
      <p:pic>
        <p:nvPicPr>
          <p:cNvPr id="191" name="Google Shape;191;p29"/>
          <p:cNvPicPr preferRelativeResize="0"/>
          <p:nvPr/>
        </p:nvPicPr>
        <p:blipFill>
          <a:blip r:embed="rId35">
            <a:alphaModFix/>
          </a:blip>
          <a:stretch>
            <a:fillRect/>
          </a:stretch>
        </p:blipFill>
        <p:spPr>
          <a:xfrm>
            <a:off x="5206391" y="2336250"/>
            <a:ext cx="308400" cy="308400"/>
          </a:xfrm>
          <a:prstGeom prst="rect">
            <a:avLst/>
          </a:prstGeom>
          <a:noFill/>
          <a:ln>
            <a:noFill/>
          </a:ln>
        </p:spPr>
      </p:pic>
      <p:pic>
        <p:nvPicPr>
          <p:cNvPr id="192" name="Google Shape;192;p29"/>
          <p:cNvPicPr preferRelativeResize="0"/>
          <p:nvPr/>
        </p:nvPicPr>
        <p:blipFill>
          <a:blip r:embed="rId36">
            <a:alphaModFix/>
          </a:blip>
          <a:stretch>
            <a:fillRect/>
          </a:stretch>
        </p:blipFill>
        <p:spPr>
          <a:xfrm>
            <a:off x="5503016" y="2336250"/>
            <a:ext cx="308400" cy="308400"/>
          </a:xfrm>
          <a:prstGeom prst="rect">
            <a:avLst/>
          </a:prstGeom>
          <a:noFill/>
          <a:ln>
            <a:noFill/>
          </a:ln>
        </p:spPr>
      </p:pic>
      <p:pic>
        <p:nvPicPr>
          <p:cNvPr id="193" name="Google Shape;193;p29"/>
          <p:cNvPicPr preferRelativeResize="0"/>
          <p:nvPr/>
        </p:nvPicPr>
        <p:blipFill>
          <a:blip r:embed="rId37">
            <a:alphaModFix/>
          </a:blip>
          <a:stretch>
            <a:fillRect/>
          </a:stretch>
        </p:blipFill>
        <p:spPr>
          <a:xfrm>
            <a:off x="5818191" y="2336250"/>
            <a:ext cx="290500" cy="290500"/>
          </a:xfrm>
          <a:prstGeom prst="rect">
            <a:avLst/>
          </a:prstGeom>
          <a:noFill/>
          <a:ln>
            <a:noFill/>
          </a:ln>
        </p:spPr>
      </p:pic>
      <p:pic>
        <p:nvPicPr>
          <p:cNvPr id="194" name="Google Shape;194;p29"/>
          <p:cNvPicPr preferRelativeResize="0"/>
          <p:nvPr/>
        </p:nvPicPr>
        <p:blipFill>
          <a:blip r:embed="rId38">
            <a:alphaModFix/>
          </a:blip>
          <a:stretch>
            <a:fillRect/>
          </a:stretch>
        </p:blipFill>
        <p:spPr>
          <a:xfrm>
            <a:off x="6115466" y="2345100"/>
            <a:ext cx="290500" cy="290500"/>
          </a:xfrm>
          <a:prstGeom prst="rect">
            <a:avLst/>
          </a:prstGeom>
          <a:noFill/>
          <a:ln>
            <a:noFill/>
          </a:ln>
        </p:spPr>
      </p:pic>
      <p:pic>
        <p:nvPicPr>
          <p:cNvPr id="195" name="Google Shape;195;p29"/>
          <p:cNvPicPr preferRelativeResize="0"/>
          <p:nvPr/>
        </p:nvPicPr>
        <p:blipFill>
          <a:blip r:embed="rId39">
            <a:alphaModFix/>
          </a:blip>
          <a:stretch>
            <a:fillRect/>
          </a:stretch>
        </p:blipFill>
        <p:spPr>
          <a:xfrm>
            <a:off x="6412092" y="2333550"/>
            <a:ext cx="303000" cy="303000"/>
          </a:xfrm>
          <a:prstGeom prst="rect">
            <a:avLst/>
          </a:prstGeom>
          <a:noFill/>
          <a:ln>
            <a:noFill/>
          </a:ln>
        </p:spPr>
      </p:pic>
      <p:pic>
        <p:nvPicPr>
          <p:cNvPr id="196" name="Google Shape;196;p29"/>
          <p:cNvPicPr preferRelativeResize="0"/>
          <p:nvPr/>
        </p:nvPicPr>
        <p:blipFill>
          <a:blip r:embed="rId40">
            <a:alphaModFix/>
          </a:blip>
          <a:stretch>
            <a:fillRect/>
          </a:stretch>
        </p:blipFill>
        <p:spPr>
          <a:xfrm>
            <a:off x="6710016" y="2336250"/>
            <a:ext cx="303000" cy="303000"/>
          </a:xfrm>
          <a:prstGeom prst="rect">
            <a:avLst/>
          </a:prstGeom>
          <a:noFill/>
          <a:ln>
            <a:noFill/>
          </a:ln>
        </p:spPr>
      </p:pic>
      <p:pic>
        <p:nvPicPr>
          <p:cNvPr id="197" name="Google Shape;197;p29"/>
          <p:cNvPicPr preferRelativeResize="0"/>
          <p:nvPr/>
        </p:nvPicPr>
        <p:blipFill>
          <a:blip r:embed="rId41">
            <a:alphaModFix/>
          </a:blip>
          <a:stretch>
            <a:fillRect/>
          </a:stretch>
        </p:blipFill>
        <p:spPr>
          <a:xfrm>
            <a:off x="7014491" y="2333550"/>
            <a:ext cx="290500" cy="290500"/>
          </a:xfrm>
          <a:prstGeom prst="rect">
            <a:avLst/>
          </a:prstGeom>
          <a:noFill/>
          <a:ln>
            <a:noFill/>
          </a:ln>
        </p:spPr>
      </p:pic>
      <p:pic>
        <p:nvPicPr>
          <p:cNvPr id="198" name="Google Shape;198;p29"/>
          <p:cNvPicPr preferRelativeResize="0"/>
          <p:nvPr/>
        </p:nvPicPr>
        <p:blipFill>
          <a:blip r:embed="rId42">
            <a:alphaModFix/>
          </a:blip>
          <a:stretch>
            <a:fillRect/>
          </a:stretch>
        </p:blipFill>
        <p:spPr>
          <a:xfrm>
            <a:off x="7325066" y="2336250"/>
            <a:ext cx="290500" cy="290500"/>
          </a:xfrm>
          <a:prstGeom prst="rect">
            <a:avLst/>
          </a:prstGeom>
          <a:noFill/>
          <a:ln>
            <a:noFill/>
          </a:ln>
        </p:spPr>
      </p:pic>
      <p:pic>
        <p:nvPicPr>
          <p:cNvPr id="199" name="Google Shape;199;p29"/>
          <p:cNvPicPr preferRelativeResize="0"/>
          <p:nvPr/>
        </p:nvPicPr>
        <p:blipFill>
          <a:blip r:embed="rId43">
            <a:alphaModFix/>
          </a:blip>
          <a:stretch>
            <a:fillRect/>
          </a:stretch>
        </p:blipFill>
        <p:spPr>
          <a:xfrm>
            <a:off x="1563866" y="2645450"/>
            <a:ext cx="290500" cy="290500"/>
          </a:xfrm>
          <a:prstGeom prst="rect">
            <a:avLst/>
          </a:prstGeom>
          <a:noFill/>
          <a:ln>
            <a:noFill/>
          </a:ln>
        </p:spPr>
      </p:pic>
      <p:pic>
        <p:nvPicPr>
          <p:cNvPr id="200" name="Google Shape;200;p29"/>
          <p:cNvPicPr preferRelativeResize="0"/>
          <p:nvPr/>
        </p:nvPicPr>
        <p:blipFill>
          <a:blip r:embed="rId44">
            <a:alphaModFix/>
          </a:blip>
          <a:stretch>
            <a:fillRect/>
          </a:stretch>
        </p:blipFill>
        <p:spPr>
          <a:xfrm>
            <a:off x="1862633" y="2641950"/>
            <a:ext cx="303000" cy="303008"/>
          </a:xfrm>
          <a:prstGeom prst="rect">
            <a:avLst/>
          </a:prstGeom>
          <a:noFill/>
          <a:ln>
            <a:noFill/>
          </a:ln>
        </p:spPr>
      </p:pic>
      <p:pic>
        <p:nvPicPr>
          <p:cNvPr id="201" name="Google Shape;201;p29"/>
          <p:cNvPicPr preferRelativeResize="0"/>
          <p:nvPr/>
        </p:nvPicPr>
        <p:blipFill>
          <a:blip r:embed="rId45">
            <a:alphaModFix/>
          </a:blip>
          <a:stretch>
            <a:fillRect/>
          </a:stretch>
        </p:blipFill>
        <p:spPr>
          <a:xfrm>
            <a:off x="2173916" y="2644650"/>
            <a:ext cx="303000" cy="303000"/>
          </a:xfrm>
          <a:prstGeom prst="rect">
            <a:avLst/>
          </a:prstGeom>
          <a:noFill/>
          <a:ln>
            <a:noFill/>
          </a:ln>
        </p:spPr>
      </p:pic>
      <p:pic>
        <p:nvPicPr>
          <p:cNvPr id="202" name="Google Shape;202;p29"/>
          <p:cNvPicPr preferRelativeResize="0"/>
          <p:nvPr/>
        </p:nvPicPr>
        <p:blipFill>
          <a:blip r:embed="rId46">
            <a:alphaModFix/>
          </a:blip>
          <a:stretch>
            <a:fillRect/>
          </a:stretch>
        </p:blipFill>
        <p:spPr>
          <a:xfrm>
            <a:off x="2485191" y="2644650"/>
            <a:ext cx="303000" cy="303000"/>
          </a:xfrm>
          <a:prstGeom prst="rect">
            <a:avLst/>
          </a:prstGeom>
          <a:noFill/>
          <a:ln>
            <a:noFill/>
          </a:ln>
        </p:spPr>
      </p:pic>
      <p:pic>
        <p:nvPicPr>
          <p:cNvPr id="203" name="Google Shape;203;p29"/>
          <p:cNvPicPr preferRelativeResize="0"/>
          <p:nvPr/>
        </p:nvPicPr>
        <p:blipFill>
          <a:blip r:embed="rId47">
            <a:alphaModFix/>
          </a:blip>
          <a:stretch>
            <a:fillRect/>
          </a:stretch>
        </p:blipFill>
        <p:spPr>
          <a:xfrm>
            <a:off x="2778941" y="2645450"/>
            <a:ext cx="290500" cy="290500"/>
          </a:xfrm>
          <a:prstGeom prst="rect">
            <a:avLst/>
          </a:prstGeom>
          <a:noFill/>
          <a:ln>
            <a:noFill/>
          </a:ln>
        </p:spPr>
      </p:pic>
      <p:pic>
        <p:nvPicPr>
          <p:cNvPr id="204" name="Google Shape;204;p29"/>
          <p:cNvPicPr preferRelativeResize="0"/>
          <p:nvPr/>
        </p:nvPicPr>
        <p:blipFill>
          <a:blip r:embed="rId48">
            <a:alphaModFix/>
          </a:blip>
          <a:stretch>
            <a:fillRect/>
          </a:stretch>
        </p:blipFill>
        <p:spPr>
          <a:xfrm>
            <a:off x="3075208" y="2658142"/>
            <a:ext cx="290474" cy="290476"/>
          </a:xfrm>
          <a:prstGeom prst="rect">
            <a:avLst/>
          </a:prstGeom>
          <a:noFill/>
          <a:ln>
            <a:noFill/>
          </a:ln>
        </p:spPr>
      </p:pic>
      <p:pic>
        <p:nvPicPr>
          <p:cNvPr id="205" name="Google Shape;205;p29"/>
          <p:cNvPicPr preferRelativeResize="0"/>
          <p:nvPr/>
        </p:nvPicPr>
        <p:blipFill>
          <a:blip r:embed="rId49">
            <a:alphaModFix/>
          </a:blip>
          <a:stretch>
            <a:fillRect/>
          </a:stretch>
        </p:blipFill>
        <p:spPr>
          <a:xfrm>
            <a:off x="3371466" y="2645450"/>
            <a:ext cx="303000" cy="303000"/>
          </a:xfrm>
          <a:prstGeom prst="rect">
            <a:avLst/>
          </a:prstGeom>
          <a:noFill/>
          <a:ln>
            <a:noFill/>
          </a:ln>
        </p:spPr>
      </p:pic>
      <p:pic>
        <p:nvPicPr>
          <p:cNvPr id="206" name="Google Shape;206;p29"/>
          <p:cNvPicPr preferRelativeResize="0"/>
          <p:nvPr/>
        </p:nvPicPr>
        <p:blipFill>
          <a:blip r:embed="rId50">
            <a:alphaModFix/>
          </a:blip>
          <a:stretch>
            <a:fillRect/>
          </a:stretch>
        </p:blipFill>
        <p:spPr>
          <a:xfrm>
            <a:off x="3688666" y="2645450"/>
            <a:ext cx="290474" cy="290476"/>
          </a:xfrm>
          <a:prstGeom prst="rect">
            <a:avLst/>
          </a:prstGeom>
          <a:noFill/>
          <a:ln>
            <a:noFill/>
          </a:ln>
        </p:spPr>
      </p:pic>
      <p:pic>
        <p:nvPicPr>
          <p:cNvPr id="207" name="Google Shape;207;p29"/>
          <p:cNvPicPr preferRelativeResize="0"/>
          <p:nvPr/>
        </p:nvPicPr>
        <p:blipFill>
          <a:blip r:embed="rId51">
            <a:alphaModFix/>
          </a:blip>
          <a:stretch>
            <a:fillRect/>
          </a:stretch>
        </p:blipFill>
        <p:spPr>
          <a:xfrm>
            <a:off x="3993341" y="2650166"/>
            <a:ext cx="290500" cy="290500"/>
          </a:xfrm>
          <a:prstGeom prst="rect">
            <a:avLst/>
          </a:prstGeom>
          <a:noFill/>
          <a:ln>
            <a:noFill/>
          </a:ln>
        </p:spPr>
      </p:pic>
      <p:pic>
        <p:nvPicPr>
          <p:cNvPr id="208" name="Google Shape;208;p29"/>
          <p:cNvPicPr preferRelativeResize="0"/>
          <p:nvPr/>
        </p:nvPicPr>
        <p:blipFill>
          <a:blip r:embed="rId52">
            <a:alphaModFix/>
          </a:blip>
          <a:stretch>
            <a:fillRect/>
          </a:stretch>
        </p:blipFill>
        <p:spPr>
          <a:xfrm>
            <a:off x="4298041" y="2650175"/>
            <a:ext cx="290476" cy="290474"/>
          </a:xfrm>
          <a:prstGeom prst="rect">
            <a:avLst/>
          </a:prstGeom>
          <a:noFill/>
          <a:ln>
            <a:noFill/>
          </a:ln>
        </p:spPr>
      </p:pic>
      <p:pic>
        <p:nvPicPr>
          <p:cNvPr id="209" name="Google Shape;209;p29"/>
          <p:cNvPicPr preferRelativeResize="0"/>
          <p:nvPr/>
        </p:nvPicPr>
        <p:blipFill>
          <a:blip r:embed="rId53">
            <a:alphaModFix/>
          </a:blip>
          <a:stretch>
            <a:fillRect/>
          </a:stretch>
        </p:blipFill>
        <p:spPr>
          <a:xfrm>
            <a:off x="4897166" y="2650188"/>
            <a:ext cx="290476" cy="290476"/>
          </a:xfrm>
          <a:prstGeom prst="rect">
            <a:avLst/>
          </a:prstGeom>
          <a:noFill/>
          <a:ln>
            <a:noFill/>
          </a:ln>
        </p:spPr>
      </p:pic>
      <p:pic>
        <p:nvPicPr>
          <p:cNvPr id="210" name="Google Shape;210;p29"/>
          <p:cNvPicPr preferRelativeResize="0"/>
          <p:nvPr/>
        </p:nvPicPr>
        <p:blipFill>
          <a:blip r:embed="rId54">
            <a:alphaModFix/>
          </a:blip>
          <a:stretch>
            <a:fillRect/>
          </a:stretch>
        </p:blipFill>
        <p:spPr>
          <a:xfrm>
            <a:off x="5188641" y="2645450"/>
            <a:ext cx="303000" cy="303000"/>
          </a:xfrm>
          <a:prstGeom prst="rect">
            <a:avLst/>
          </a:prstGeom>
          <a:noFill/>
          <a:ln>
            <a:noFill/>
          </a:ln>
        </p:spPr>
      </p:pic>
      <p:pic>
        <p:nvPicPr>
          <p:cNvPr id="211" name="Google Shape;211;p29"/>
          <p:cNvPicPr preferRelativeResize="0"/>
          <p:nvPr/>
        </p:nvPicPr>
        <p:blipFill>
          <a:blip r:embed="rId55">
            <a:alphaModFix/>
          </a:blip>
          <a:stretch>
            <a:fillRect/>
          </a:stretch>
        </p:blipFill>
        <p:spPr>
          <a:xfrm>
            <a:off x="5496291" y="2650175"/>
            <a:ext cx="308400" cy="308400"/>
          </a:xfrm>
          <a:prstGeom prst="rect">
            <a:avLst/>
          </a:prstGeom>
          <a:noFill/>
          <a:ln>
            <a:noFill/>
          </a:ln>
        </p:spPr>
      </p:pic>
      <p:pic>
        <p:nvPicPr>
          <p:cNvPr id="212" name="Google Shape;212;p29"/>
          <p:cNvPicPr preferRelativeResize="0"/>
          <p:nvPr/>
        </p:nvPicPr>
        <p:blipFill>
          <a:blip r:embed="rId56">
            <a:alphaModFix/>
          </a:blip>
          <a:stretch>
            <a:fillRect/>
          </a:stretch>
        </p:blipFill>
        <p:spPr>
          <a:xfrm>
            <a:off x="5809341" y="2650175"/>
            <a:ext cx="290500" cy="290500"/>
          </a:xfrm>
          <a:prstGeom prst="rect">
            <a:avLst/>
          </a:prstGeom>
          <a:noFill/>
          <a:ln>
            <a:noFill/>
          </a:ln>
        </p:spPr>
      </p:pic>
      <p:pic>
        <p:nvPicPr>
          <p:cNvPr id="213" name="Google Shape;213;p29"/>
          <p:cNvPicPr preferRelativeResize="0"/>
          <p:nvPr/>
        </p:nvPicPr>
        <p:blipFill>
          <a:blip r:embed="rId57">
            <a:alphaModFix/>
          </a:blip>
          <a:stretch>
            <a:fillRect/>
          </a:stretch>
        </p:blipFill>
        <p:spPr>
          <a:xfrm>
            <a:off x="6104491" y="2650175"/>
            <a:ext cx="303000" cy="303000"/>
          </a:xfrm>
          <a:prstGeom prst="rect">
            <a:avLst/>
          </a:prstGeom>
          <a:noFill/>
          <a:ln>
            <a:noFill/>
          </a:ln>
        </p:spPr>
      </p:pic>
      <p:pic>
        <p:nvPicPr>
          <p:cNvPr id="214" name="Google Shape;214;p29"/>
          <p:cNvPicPr preferRelativeResize="0"/>
          <p:nvPr/>
        </p:nvPicPr>
        <p:blipFill>
          <a:blip r:embed="rId58">
            <a:alphaModFix/>
          </a:blip>
          <a:stretch>
            <a:fillRect/>
          </a:stretch>
        </p:blipFill>
        <p:spPr>
          <a:xfrm>
            <a:off x="6412116" y="2650175"/>
            <a:ext cx="290474" cy="290476"/>
          </a:xfrm>
          <a:prstGeom prst="rect">
            <a:avLst/>
          </a:prstGeom>
          <a:noFill/>
          <a:ln>
            <a:noFill/>
          </a:ln>
        </p:spPr>
      </p:pic>
      <p:pic>
        <p:nvPicPr>
          <p:cNvPr id="215" name="Google Shape;215;p29"/>
          <p:cNvPicPr preferRelativeResize="0"/>
          <p:nvPr/>
        </p:nvPicPr>
        <p:blipFill>
          <a:blip r:embed="rId59">
            <a:alphaModFix/>
          </a:blip>
          <a:stretch>
            <a:fillRect/>
          </a:stretch>
        </p:blipFill>
        <p:spPr>
          <a:xfrm>
            <a:off x="6707216" y="2650175"/>
            <a:ext cx="308400" cy="308400"/>
          </a:xfrm>
          <a:prstGeom prst="rect">
            <a:avLst/>
          </a:prstGeom>
          <a:noFill/>
          <a:ln>
            <a:noFill/>
          </a:ln>
        </p:spPr>
      </p:pic>
      <p:pic>
        <p:nvPicPr>
          <p:cNvPr id="216" name="Google Shape;216;p29"/>
          <p:cNvPicPr preferRelativeResize="0"/>
          <p:nvPr/>
        </p:nvPicPr>
        <p:blipFill>
          <a:blip r:embed="rId60">
            <a:alphaModFix/>
          </a:blip>
          <a:stretch>
            <a:fillRect/>
          </a:stretch>
        </p:blipFill>
        <p:spPr>
          <a:xfrm>
            <a:off x="7020241" y="2650175"/>
            <a:ext cx="290474" cy="290476"/>
          </a:xfrm>
          <a:prstGeom prst="rect">
            <a:avLst/>
          </a:prstGeom>
          <a:noFill/>
          <a:ln>
            <a:noFill/>
          </a:ln>
        </p:spPr>
      </p:pic>
      <p:pic>
        <p:nvPicPr>
          <p:cNvPr id="217" name="Google Shape;217;p29"/>
          <p:cNvPicPr preferRelativeResize="0"/>
          <p:nvPr/>
        </p:nvPicPr>
        <p:blipFill>
          <a:blip r:embed="rId61">
            <a:alphaModFix/>
          </a:blip>
          <a:stretch>
            <a:fillRect/>
          </a:stretch>
        </p:blipFill>
        <p:spPr>
          <a:xfrm>
            <a:off x="7315341" y="2650175"/>
            <a:ext cx="290474" cy="290476"/>
          </a:xfrm>
          <a:prstGeom prst="rect">
            <a:avLst/>
          </a:prstGeom>
          <a:noFill/>
          <a:ln>
            <a:noFill/>
          </a:ln>
        </p:spPr>
      </p:pic>
      <p:pic>
        <p:nvPicPr>
          <p:cNvPr id="218" name="Google Shape;218;p29"/>
          <p:cNvPicPr preferRelativeResize="0"/>
          <p:nvPr/>
        </p:nvPicPr>
        <p:blipFill>
          <a:blip r:embed="rId62">
            <a:alphaModFix/>
          </a:blip>
          <a:stretch>
            <a:fillRect/>
          </a:stretch>
        </p:blipFill>
        <p:spPr>
          <a:xfrm>
            <a:off x="1567691" y="2958575"/>
            <a:ext cx="303000" cy="303000"/>
          </a:xfrm>
          <a:prstGeom prst="rect">
            <a:avLst/>
          </a:prstGeom>
          <a:noFill/>
          <a:ln>
            <a:noFill/>
          </a:ln>
        </p:spPr>
      </p:pic>
      <p:pic>
        <p:nvPicPr>
          <p:cNvPr id="219" name="Google Shape;219;p29"/>
          <p:cNvPicPr preferRelativeResize="0"/>
          <p:nvPr/>
        </p:nvPicPr>
        <p:blipFill>
          <a:blip r:embed="rId63">
            <a:alphaModFix/>
          </a:blip>
          <a:stretch>
            <a:fillRect/>
          </a:stretch>
        </p:blipFill>
        <p:spPr>
          <a:xfrm>
            <a:off x="1862641" y="2958575"/>
            <a:ext cx="303000" cy="303000"/>
          </a:xfrm>
          <a:prstGeom prst="rect">
            <a:avLst/>
          </a:prstGeom>
          <a:noFill/>
          <a:ln>
            <a:noFill/>
          </a:ln>
        </p:spPr>
      </p:pic>
      <p:pic>
        <p:nvPicPr>
          <p:cNvPr id="220" name="Google Shape;220;p29"/>
          <p:cNvPicPr preferRelativeResize="0"/>
          <p:nvPr/>
        </p:nvPicPr>
        <p:blipFill>
          <a:blip r:embed="rId64">
            <a:alphaModFix/>
          </a:blip>
          <a:stretch>
            <a:fillRect/>
          </a:stretch>
        </p:blipFill>
        <p:spPr>
          <a:xfrm>
            <a:off x="2175116" y="2950350"/>
            <a:ext cx="303000" cy="303000"/>
          </a:xfrm>
          <a:prstGeom prst="rect">
            <a:avLst/>
          </a:prstGeom>
          <a:noFill/>
          <a:ln>
            <a:noFill/>
          </a:ln>
        </p:spPr>
      </p:pic>
      <p:pic>
        <p:nvPicPr>
          <p:cNvPr id="221" name="Google Shape;221;p29"/>
          <p:cNvPicPr preferRelativeResize="0"/>
          <p:nvPr/>
        </p:nvPicPr>
        <p:blipFill>
          <a:blip r:embed="rId65">
            <a:alphaModFix/>
          </a:blip>
          <a:stretch>
            <a:fillRect/>
          </a:stretch>
        </p:blipFill>
        <p:spPr>
          <a:xfrm>
            <a:off x="2474541" y="2958575"/>
            <a:ext cx="290474" cy="290474"/>
          </a:xfrm>
          <a:prstGeom prst="rect">
            <a:avLst/>
          </a:prstGeom>
          <a:noFill/>
          <a:ln>
            <a:noFill/>
          </a:ln>
        </p:spPr>
      </p:pic>
      <p:pic>
        <p:nvPicPr>
          <p:cNvPr id="222" name="Google Shape;222;p29"/>
          <p:cNvPicPr preferRelativeResize="0"/>
          <p:nvPr/>
        </p:nvPicPr>
        <p:blipFill>
          <a:blip r:embed="rId66">
            <a:alphaModFix/>
          </a:blip>
          <a:stretch>
            <a:fillRect/>
          </a:stretch>
        </p:blipFill>
        <p:spPr>
          <a:xfrm>
            <a:off x="2782541" y="2958575"/>
            <a:ext cx="303000" cy="303000"/>
          </a:xfrm>
          <a:prstGeom prst="rect">
            <a:avLst/>
          </a:prstGeom>
          <a:noFill/>
          <a:ln>
            <a:noFill/>
          </a:ln>
        </p:spPr>
      </p:pic>
      <p:pic>
        <p:nvPicPr>
          <p:cNvPr id="223" name="Google Shape;223;p29"/>
          <p:cNvPicPr preferRelativeResize="0"/>
          <p:nvPr/>
        </p:nvPicPr>
        <p:blipFill>
          <a:blip r:embed="rId67">
            <a:alphaModFix/>
          </a:blip>
          <a:stretch>
            <a:fillRect/>
          </a:stretch>
        </p:blipFill>
        <p:spPr>
          <a:xfrm>
            <a:off x="3073916" y="2964825"/>
            <a:ext cx="290500" cy="290500"/>
          </a:xfrm>
          <a:prstGeom prst="rect">
            <a:avLst/>
          </a:prstGeom>
          <a:noFill/>
          <a:ln>
            <a:noFill/>
          </a:ln>
        </p:spPr>
      </p:pic>
      <p:pic>
        <p:nvPicPr>
          <p:cNvPr id="224" name="Google Shape;224;p29"/>
          <p:cNvPicPr preferRelativeResize="0"/>
          <p:nvPr/>
        </p:nvPicPr>
        <p:blipFill>
          <a:blip r:embed="rId68">
            <a:alphaModFix/>
          </a:blip>
          <a:stretch>
            <a:fillRect/>
          </a:stretch>
        </p:blipFill>
        <p:spPr>
          <a:xfrm>
            <a:off x="3389966" y="2951950"/>
            <a:ext cx="303000" cy="303000"/>
          </a:xfrm>
          <a:prstGeom prst="rect">
            <a:avLst/>
          </a:prstGeom>
          <a:noFill/>
          <a:ln>
            <a:noFill/>
          </a:ln>
        </p:spPr>
      </p:pic>
      <p:pic>
        <p:nvPicPr>
          <p:cNvPr id="225" name="Google Shape;225;p29"/>
          <p:cNvPicPr preferRelativeResize="0"/>
          <p:nvPr/>
        </p:nvPicPr>
        <p:blipFill>
          <a:blip r:embed="rId69">
            <a:alphaModFix/>
          </a:blip>
          <a:stretch>
            <a:fillRect/>
          </a:stretch>
        </p:blipFill>
        <p:spPr>
          <a:xfrm>
            <a:off x="3702429" y="2964838"/>
            <a:ext cx="290474" cy="290474"/>
          </a:xfrm>
          <a:prstGeom prst="rect">
            <a:avLst/>
          </a:prstGeom>
          <a:noFill/>
          <a:ln>
            <a:noFill/>
          </a:ln>
        </p:spPr>
      </p:pic>
      <p:pic>
        <p:nvPicPr>
          <p:cNvPr id="226" name="Google Shape;226;p29"/>
          <p:cNvPicPr preferRelativeResize="0"/>
          <p:nvPr/>
        </p:nvPicPr>
        <p:blipFill>
          <a:blip r:embed="rId70">
            <a:alphaModFix/>
          </a:blip>
          <a:stretch>
            <a:fillRect/>
          </a:stretch>
        </p:blipFill>
        <p:spPr>
          <a:xfrm>
            <a:off x="4002366" y="2951600"/>
            <a:ext cx="290450" cy="290450"/>
          </a:xfrm>
          <a:prstGeom prst="rect">
            <a:avLst/>
          </a:prstGeom>
          <a:noFill/>
          <a:ln>
            <a:noFill/>
          </a:ln>
        </p:spPr>
      </p:pic>
      <p:pic>
        <p:nvPicPr>
          <p:cNvPr id="227" name="Google Shape;227;p29"/>
          <p:cNvPicPr preferRelativeResize="0"/>
          <p:nvPr/>
        </p:nvPicPr>
        <p:blipFill>
          <a:blip r:embed="rId71">
            <a:alphaModFix/>
          </a:blip>
          <a:stretch>
            <a:fillRect/>
          </a:stretch>
        </p:blipFill>
        <p:spPr>
          <a:xfrm>
            <a:off x="4302291" y="2954300"/>
            <a:ext cx="290450" cy="290450"/>
          </a:xfrm>
          <a:prstGeom prst="rect">
            <a:avLst/>
          </a:prstGeom>
          <a:noFill/>
          <a:ln>
            <a:noFill/>
          </a:ln>
        </p:spPr>
      </p:pic>
      <p:pic>
        <p:nvPicPr>
          <p:cNvPr id="228" name="Google Shape;228;p29"/>
          <p:cNvPicPr preferRelativeResize="0"/>
          <p:nvPr/>
        </p:nvPicPr>
        <p:blipFill>
          <a:blip r:embed="rId72">
            <a:alphaModFix/>
          </a:blip>
          <a:stretch>
            <a:fillRect/>
          </a:stretch>
        </p:blipFill>
        <p:spPr>
          <a:xfrm>
            <a:off x="4589966" y="2948500"/>
            <a:ext cx="303000" cy="303000"/>
          </a:xfrm>
          <a:prstGeom prst="rect">
            <a:avLst/>
          </a:prstGeom>
          <a:noFill/>
          <a:ln>
            <a:noFill/>
          </a:ln>
        </p:spPr>
      </p:pic>
      <p:pic>
        <p:nvPicPr>
          <p:cNvPr id="229" name="Google Shape;229;p29"/>
          <p:cNvPicPr preferRelativeResize="0"/>
          <p:nvPr/>
        </p:nvPicPr>
        <p:blipFill>
          <a:blip r:embed="rId73">
            <a:alphaModFix/>
          </a:blip>
          <a:stretch>
            <a:fillRect/>
          </a:stretch>
        </p:blipFill>
        <p:spPr>
          <a:xfrm>
            <a:off x="4887085" y="2954300"/>
            <a:ext cx="308400" cy="308400"/>
          </a:xfrm>
          <a:prstGeom prst="rect">
            <a:avLst/>
          </a:prstGeom>
          <a:noFill/>
          <a:ln>
            <a:noFill/>
          </a:ln>
        </p:spPr>
      </p:pic>
      <p:pic>
        <p:nvPicPr>
          <p:cNvPr id="230" name="Google Shape;230;p29"/>
          <p:cNvPicPr preferRelativeResize="0"/>
          <p:nvPr/>
        </p:nvPicPr>
        <p:blipFill>
          <a:blip r:embed="rId74">
            <a:alphaModFix/>
          </a:blip>
          <a:stretch>
            <a:fillRect/>
          </a:stretch>
        </p:blipFill>
        <p:spPr>
          <a:xfrm>
            <a:off x="4582041" y="2639350"/>
            <a:ext cx="308400" cy="308400"/>
          </a:xfrm>
          <a:prstGeom prst="rect">
            <a:avLst/>
          </a:prstGeom>
          <a:noFill/>
          <a:ln>
            <a:noFill/>
          </a:ln>
        </p:spPr>
      </p:pic>
      <p:pic>
        <p:nvPicPr>
          <p:cNvPr id="231" name="Google Shape;231;p29"/>
          <p:cNvPicPr preferRelativeResize="0"/>
          <p:nvPr/>
        </p:nvPicPr>
        <p:blipFill>
          <a:blip r:embed="rId75">
            <a:alphaModFix/>
          </a:blip>
          <a:stretch>
            <a:fillRect/>
          </a:stretch>
        </p:blipFill>
        <p:spPr>
          <a:xfrm>
            <a:off x="5211029" y="2949250"/>
            <a:ext cx="290450" cy="290450"/>
          </a:xfrm>
          <a:prstGeom prst="rect">
            <a:avLst/>
          </a:prstGeom>
          <a:noFill/>
          <a:ln>
            <a:noFill/>
          </a:ln>
        </p:spPr>
      </p:pic>
      <p:pic>
        <p:nvPicPr>
          <p:cNvPr id="232" name="Google Shape;232;p29"/>
          <p:cNvPicPr preferRelativeResize="0"/>
          <p:nvPr/>
        </p:nvPicPr>
        <p:blipFill>
          <a:blip r:embed="rId76">
            <a:alphaModFix/>
          </a:blip>
          <a:stretch>
            <a:fillRect/>
          </a:stretch>
        </p:blipFill>
        <p:spPr>
          <a:xfrm>
            <a:off x="5517041" y="2964100"/>
            <a:ext cx="280274" cy="280276"/>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6" name="Shape 236"/>
        <p:cNvGrpSpPr/>
        <p:nvPr/>
      </p:nvGrpSpPr>
      <p:grpSpPr>
        <a:xfrm>
          <a:off x="0" y="0"/>
          <a:ext cx="0" cy="0"/>
          <a:chOff x="0" y="0"/>
          <a:chExt cx="0" cy="0"/>
        </a:xfrm>
      </p:grpSpPr>
      <p:sp>
        <p:nvSpPr>
          <p:cNvPr id="237" name="Google Shape;237;p30"/>
          <p:cNvSpPr txBox="1"/>
          <p:nvPr>
            <p:ph type="title"/>
          </p:nvPr>
        </p:nvSpPr>
        <p:spPr>
          <a:xfrm>
            <a:off x="2235450" y="2359500"/>
            <a:ext cx="4673100" cy="4245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“That’s why people listen to music or look at paintings. To get in touch with that wholeness.”</a:t>
            </a:r>
            <a:endParaRPr/>
          </a:p>
        </p:txBody>
      </p:sp>
      <p:sp>
        <p:nvSpPr>
          <p:cNvPr id="238" name="Google Shape;238;p30"/>
          <p:cNvSpPr txBox="1"/>
          <p:nvPr>
            <p:ph idx="1" type="body"/>
          </p:nvPr>
        </p:nvSpPr>
        <p:spPr>
          <a:xfrm>
            <a:off x="1929750" y="3027400"/>
            <a:ext cx="5284500" cy="556200"/>
          </a:xfrm>
          <a:prstGeom prst="rect">
            <a:avLst/>
          </a:prstGeom>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a:t>Corita Kent</a:t>
            </a:r>
            <a:endParaRPr b="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2" name="Shape 242"/>
        <p:cNvGrpSpPr/>
        <p:nvPr/>
      </p:nvGrpSpPr>
      <p:grpSpPr>
        <a:xfrm>
          <a:off x="0" y="0"/>
          <a:ext cx="0" cy="0"/>
          <a:chOff x="0" y="0"/>
          <a:chExt cx="0" cy="0"/>
        </a:xfrm>
      </p:grpSpPr>
      <p:sp>
        <p:nvSpPr>
          <p:cNvPr id="243" name="Google Shape;243;p31"/>
          <p:cNvSpPr txBox="1"/>
          <p:nvPr>
            <p:ph type="title"/>
          </p:nvPr>
        </p:nvSpPr>
        <p:spPr>
          <a:xfrm>
            <a:off x="113400" y="104050"/>
            <a:ext cx="2639700" cy="649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Design notes and credits</a:t>
            </a:r>
            <a:endParaRPr/>
          </a:p>
        </p:txBody>
      </p:sp>
      <p:sp>
        <p:nvSpPr>
          <p:cNvPr id="244" name="Google Shape;244;p31"/>
          <p:cNvSpPr txBox="1"/>
          <p:nvPr>
            <p:ph idx="1" type="body"/>
          </p:nvPr>
        </p:nvSpPr>
        <p:spPr>
          <a:xfrm>
            <a:off x="113400" y="842400"/>
            <a:ext cx="2639700" cy="3786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rPr>
              <a:t>I love free presentations and our special thanks to all the people who made, share and released these awe-inspiring resources for free:</a:t>
            </a:r>
            <a:endParaRPr>
              <a:solidFill>
                <a:schemeClr val="dk1"/>
              </a:solidFill>
            </a:endParaRPr>
          </a:p>
          <a:p>
            <a:pPr indent="0" lvl="0" marL="0" rtl="0" algn="l">
              <a:spcBef>
                <a:spcPts val="0"/>
              </a:spcBef>
              <a:spcAft>
                <a:spcPts val="0"/>
              </a:spcAft>
              <a:buNone/>
            </a:pPr>
            <a:r>
              <a:t/>
            </a:r>
            <a:endParaRPr/>
          </a:p>
          <a:p>
            <a:pPr indent="-304800" lvl="0" marL="457200" rtl="0" algn="l">
              <a:spcBef>
                <a:spcPts val="0"/>
              </a:spcBef>
              <a:spcAft>
                <a:spcPts val="0"/>
              </a:spcAft>
              <a:buSzPts val="1200"/>
              <a:buChar char="●"/>
            </a:pPr>
            <a:r>
              <a:rPr lang="en"/>
              <a:t>Presentation template by </a:t>
            </a:r>
            <a:r>
              <a:rPr lang="en" u="sng">
                <a:hlinkClick r:id="rId3"/>
              </a:rPr>
              <a:t>SlidesMedia</a:t>
            </a:r>
            <a:r>
              <a:rPr lang="en"/>
              <a:t>.</a:t>
            </a:r>
            <a:endParaRPr/>
          </a:p>
          <a:p>
            <a:pPr indent="-304800" lvl="0" marL="457200" rtl="0" algn="l">
              <a:spcBef>
                <a:spcPts val="0"/>
              </a:spcBef>
              <a:spcAft>
                <a:spcPts val="0"/>
              </a:spcAft>
              <a:buSzPts val="1200"/>
              <a:buChar char="●"/>
            </a:pPr>
            <a:r>
              <a:rPr lang="en"/>
              <a:t>Photographs by </a:t>
            </a:r>
            <a:r>
              <a:rPr lang="en" u="sng">
                <a:hlinkClick r:id="rId4"/>
              </a:rPr>
              <a:t>Unsplash</a:t>
            </a:r>
            <a:r>
              <a:rPr lang="en"/>
              <a:t>.</a:t>
            </a:r>
            <a:endParaRPr/>
          </a:p>
          <a:p>
            <a:pPr indent="-304800" lvl="0" marL="457200" rtl="0" algn="l">
              <a:spcBef>
                <a:spcPts val="0"/>
              </a:spcBef>
              <a:spcAft>
                <a:spcPts val="0"/>
              </a:spcAft>
              <a:buSzPts val="1200"/>
              <a:buChar char="●"/>
            </a:pPr>
            <a:r>
              <a:rPr lang="en"/>
              <a:t>Icons by</a:t>
            </a:r>
            <a:r>
              <a:rPr lang="en">
                <a:solidFill>
                  <a:srgbClr val="999999"/>
                </a:solidFill>
              </a:rPr>
              <a:t> </a:t>
            </a:r>
            <a:r>
              <a:rPr lang="en" u="sng">
                <a:hlinkClick r:id="rId5"/>
              </a:rPr>
              <a:t>icons8.com</a:t>
            </a:r>
            <a:r>
              <a:rPr lang="en"/>
              <a:t> &amp; </a:t>
            </a:r>
            <a:r>
              <a:rPr lang="en" u="sng">
                <a:hlinkClick r:id="rId6"/>
              </a:rPr>
              <a:t>iconfinder.com</a:t>
            </a:r>
            <a:endParaRPr/>
          </a:p>
          <a:p>
            <a:pPr indent="-304800" lvl="0" marL="457200" rtl="0" algn="l">
              <a:spcBef>
                <a:spcPts val="0"/>
              </a:spcBef>
              <a:spcAft>
                <a:spcPts val="0"/>
              </a:spcAft>
              <a:buSzPts val="1200"/>
              <a:buChar char="●"/>
            </a:pPr>
            <a:r>
              <a:rPr lang="en"/>
              <a:t>Map by </a:t>
            </a:r>
            <a:r>
              <a:rPr lang="en" u="sng">
                <a:hlinkClick r:id="rId7"/>
              </a:rPr>
              <a:t>pngimage.net</a:t>
            </a:r>
            <a:endParaRPr/>
          </a:p>
        </p:txBody>
      </p:sp>
      <p:sp>
        <p:nvSpPr>
          <p:cNvPr id="245" name="Google Shape;245;p31"/>
          <p:cNvSpPr txBox="1"/>
          <p:nvPr>
            <p:ph idx="2" type="body"/>
          </p:nvPr>
        </p:nvSpPr>
        <p:spPr>
          <a:xfrm>
            <a:off x="3093500" y="104050"/>
            <a:ext cx="5719200" cy="480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a:t>
            </a:r>
            <a:r>
              <a:rPr lang="en"/>
              <a:t>Slides</a:t>
            </a:r>
            <a:r>
              <a:rPr lang="en"/>
              <a:t>:</a:t>
            </a:r>
            <a:endParaRPr/>
          </a:p>
          <a:p>
            <a:pPr indent="-304800" lvl="0" marL="457200" rtl="0" algn="l">
              <a:spcBef>
                <a:spcPts val="0"/>
              </a:spcBef>
              <a:spcAft>
                <a:spcPts val="0"/>
              </a:spcAft>
              <a:buSzPts val="1200"/>
              <a:buChar char="●"/>
            </a:pPr>
            <a:r>
              <a:rPr lang="en"/>
              <a:t>Title: Pacifico</a:t>
            </a:r>
            <a:endParaRPr/>
          </a:p>
          <a:p>
            <a:pPr indent="-304800" lvl="0" marL="457200" rtl="0" algn="l">
              <a:spcBef>
                <a:spcPts val="0"/>
              </a:spcBef>
              <a:spcAft>
                <a:spcPts val="0"/>
              </a:spcAft>
              <a:buSzPts val="1200"/>
              <a:buChar char="●"/>
            </a:pPr>
            <a:r>
              <a:rPr lang="en"/>
              <a:t>Body: Open Sans</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304800" lvl="0" marL="457200" rtl="0" algn="l">
              <a:spcBef>
                <a:spcPts val="0"/>
              </a:spcBef>
              <a:spcAft>
                <a:spcPts val="0"/>
              </a:spcAft>
              <a:buClr>
                <a:srgbClr val="A54B3F"/>
              </a:buClr>
              <a:buSzPts val="1200"/>
              <a:buChar char="●"/>
            </a:pPr>
            <a:r>
              <a:rPr lang="en" u="sng">
                <a:solidFill>
                  <a:srgbClr val="A54B3F"/>
                </a:solidFill>
                <a:hlinkClick r:id="rId8">
                  <a:extLst>
                    <a:ext uri="{A12FA001-AC4F-418D-AE19-62706E023703}">
                      <ahyp:hlinkClr val="tx"/>
                    </a:ext>
                  </a:extLst>
                </a:hlinkClick>
              </a:rPr>
              <a:t>https://fonts.google.com/specimen/Pacifico</a:t>
            </a:r>
            <a:endParaRPr>
              <a:solidFill>
                <a:srgbClr val="A54B3F"/>
              </a:solidFill>
            </a:endParaRPr>
          </a:p>
          <a:p>
            <a:pPr indent="-304800" lvl="0" marL="457200" rtl="0" algn="l">
              <a:spcBef>
                <a:spcPts val="0"/>
              </a:spcBef>
              <a:spcAft>
                <a:spcPts val="0"/>
              </a:spcAft>
              <a:buClr>
                <a:srgbClr val="A54B3F"/>
              </a:buClr>
              <a:buSzPts val="1200"/>
              <a:buChar char="●"/>
            </a:pPr>
            <a:r>
              <a:rPr lang="en" u="sng">
                <a:solidFill>
                  <a:srgbClr val="A54B3F"/>
                </a:solidFill>
                <a:hlinkClick r:id="rId9">
                  <a:extLst>
                    <a:ext uri="{A12FA001-AC4F-418D-AE19-62706E023703}">
                      <ahyp:hlinkClr val="tx"/>
                    </a:ext>
                  </a:extLst>
                </a:hlinkClick>
              </a:rPr>
              <a:t>https://fonts.google.com/specimen/Open+Sans</a:t>
            </a:r>
            <a:endParaRPr>
              <a:solidFill>
                <a:srgbClr val="A54B3F"/>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Sports">
  <a:themeElements>
    <a:clrScheme name="Simple Light">
      <a:dk1>
        <a:srgbClr val="000000"/>
      </a:dk1>
      <a:lt1>
        <a:srgbClr val="FFFFFF"/>
      </a:lt1>
      <a:dk2>
        <a:srgbClr val="595959"/>
      </a:dk2>
      <a:lt2>
        <a:srgbClr val="EEEEEE"/>
      </a:lt2>
      <a:accent1>
        <a:srgbClr val="A7B983"/>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