
<file path=[Content_Types].xml><?xml version="1.0" encoding="utf-8"?>
<Types xmlns="http://schemas.openxmlformats.org/package/2006/content-types">
  <Default ContentType="application/x-fontdata" Extension="fntdata"/>
  <Default ContentType="image/gif" Extension="gif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slide+xml" PartName="/ppt/slides/slide24.xml"/>
  <Override ContentType="application/vnd.openxmlformats-officedocument.presentationml.slide+xml" PartName="/ppt/slides/slide25.xml"/>
  <Override ContentType="application/vnd.openxmlformats-officedocument.presentationml.slide+xml" PartName="/ppt/slides/slide26.xml"/>
  <Override ContentType="application/vnd.openxmlformats-officedocument.presentationml.slide+xml" PartName="/ppt/slides/slide27.xml"/>
  <Override ContentType="application/vnd.openxmlformats-officedocument.presentationml.slide+xml" PartName="/ppt/slides/slide28.xml"/>
  <Override ContentType="application/vnd.openxmlformats-officedocument.presentationml.slide+xml" PartName="/ppt/slides/slide29.xml"/>
  <Override ContentType="application/vnd.openxmlformats-officedocument.presentationml.slide+xml" PartName="/ppt/slides/slide30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no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19"/>
    <p:sldId id="257" r:id="rId20"/>
    <p:sldId id="258" r:id="rId21"/>
    <p:sldId id="259" r:id="rId22"/>
    <p:sldId id="260" r:id="rId23"/>
    <p:sldId id="261" r:id="rId24"/>
    <p:sldId id="262" r:id="rId25"/>
    <p:sldId id="263" r:id="rId26"/>
    <p:sldId id="264" r:id="rId27"/>
    <p:sldId id="265" r:id="rId28"/>
    <p:sldId id="266" r:id="rId29"/>
    <p:sldId id="267" r:id="rId30"/>
    <p:sldId id="268" r:id="rId31"/>
    <p:sldId id="269" r:id="rId32"/>
    <p:sldId id="270" r:id="rId33"/>
    <p:sldId id="271" r:id="rId34"/>
    <p:sldId id="272" r:id="rId35"/>
    <p:sldId id="273" r:id="rId36"/>
    <p:sldId id="274" r:id="rId37"/>
    <p:sldId id="275" r:id="rId38"/>
    <p:sldId id="276" r:id="rId39"/>
    <p:sldId id="277" r:id="rId40"/>
    <p:sldId id="278" r:id="rId41"/>
    <p:sldId id="279" r:id="rId42"/>
    <p:sldId id="280" r:id="rId43"/>
    <p:sldId id="281" r:id="rId44"/>
    <p:sldId id="282" r:id="rId45"/>
    <p:sldId id="283" r:id="rId46"/>
    <p:sldId id="284" r:id="rId47"/>
    <p:sldId id="285" r:id="rId48"/>
  </p:sldIdLst>
  <p:sldSz cx="18288000" cy="10287000"/>
  <p:notesSz cx="6858000" cy="9144000"/>
  <p:embeddedFontLst>
    <p:embeddedFont>
      <p:font typeface="Ubuntu" charset="1" panose="020B0504030602030204"/>
      <p:regular r:id="rId6"/>
    </p:embeddedFont>
    <p:embeddedFont>
      <p:font typeface="Ubuntu Bold" charset="1" panose="020B0804030602030204"/>
      <p:regular r:id="rId7"/>
    </p:embeddedFont>
    <p:embeddedFont>
      <p:font typeface="Ubuntu Italics" charset="1" panose="020B05040306020A0204"/>
      <p:regular r:id="rId8"/>
    </p:embeddedFont>
    <p:embeddedFont>
      <p:font typeface="Ubuntu Bold Italics" charset="1" panose="020B08040306020A0204"/>
      <p:regular r:id="rId9"/>
    </p:embeddedFont>
    <p:embeddedFont>
      <p:font typeface="Arimo" charset="1" panose="020B0604020202020204"/>
      <p:regular r:id="rId10"/>
    </p:embeddedFont>
    <p:embeddedFont>
      <p:font typeface="Arimo Bold" charset="1" panose="020B0704020202020204"/>
      <p:regular r:id="rId11"/>
    </p:embeddedFont>
    <p:embeddedFont>
      <p:font typeface="Arimo Italics" charset="1" panose="020B0604020202090204"/>
      <p:regular r:id="rId12"/>
    </p:embeddedFont>
    <p:embeddedFont>
      <p:font typeface="Arimo Bold Italics" charset="1" panose="020B0704020202090204"/>
      <p:regular r:id="rId13"/>
    </p:embeddedFont>
    <p:embeddedFont>
      <p:font typeface="Secular One" charset="1" panose="00000500000000000000"/>
      <p:regular r:id="rId14"/>
    </p:embeddedFont>
    <p:embeddedFont>
      <p:font typeface="Open Sauce" charset="1" panose="00000500000000000000"/>
      <p:regular r:id="rId15"/>
    </p:embeddedFont>
    <p:embeddedFont>
      <p:font typeface="Open Sauce Bold" charset="1" panose="00000800000000000000"/>
      <p:regular r:id="rId16"/>
    </p:embeddedFont>
    <p:embeddedFont>
      <p:font typeface="Open Sauce Italics" charset="1" panose="00000500000000000000"/>
      <p:regular r:id="rId17"/>
    </p:embeddedFont>
    <p:embeddedFont>
      <p:font typeface="Open Sauce Bold Italics" charset="1" panose="00000800000000000000"/>
      <p:regular r:id="rId18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no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fonts/font16.fntdata" Type="http://schemas.openxmlformats.org/officeDocument/2006/relationships/font"/><Relationship Id="rId17" Target="fonts/font17.fntdata" Type="http://schemas.openxmlformats.org/officeDocument/2006/relationships/font"/><Relationship Id="rId18" Target="fonts/font18.fntdata" Type="http://schemas.openxmlformats.org/officeDocument/2006/relationships/font"/><Relationship Id="rId19" Target="slides/slide1.xml" Type="http://schemas.openxmlformats.org/officeDocument/2006/relationships/slide"/><Relationship Id="rId2" Target="presProps.xml" Type="http://schemas.openxmlformats.org/officeDocument/2006/relationships/presProps"/><Relationship Id="rId20" Target="slides/slide2.xml" Type="http://schemas.openxmlformats.org/officeDocument/2006/relationships/slide"/><Relationship Id="rId21" Target="slides/slide3.xml" Type="http://schemas.openxmlformats.org/officeDocument/2006/relationships/slide"/><Relationship Id="rId22" Target="slides/slide4.xml" Type="http://schemas.openxmlformats.org/officeDocument/2006/relationships/slide"/><Relationship Id="rId23" Target="slides/slide5.xml" Type="http://schemas.openxmlformats.org/officeDocument/2006/relationships/slide"/><Relationship Id="rId24" Target="slides/slide6.xml" Type="http://schemas.openxmlformats.org/officeDocument/2006/relationships/slide"/><Relationship Id="rId25" Target="slides/slide7.xml" Type="http://schemas.openxmlformats.org/officeDocument/2006/relationships/slide"/><Relationship Id="rId26" Target="slides/slide8.xml" Type="http://schemas.openxmlformats.org/officeDocument/2006/relationships/slide"/><Relationship Id="rId27" Target="slides/slide9.xml" Type="http://schemas.openxmlformats.org/officeDocument/2006/relationships/slide"/><Relationship Id="rId28" Target="slides/slide10.xml" Type="http://schemas.openxmlformats.org/officeDocument/2006/relationships/slide"/><Relationship Id="rId29" Target="slides/slide11.xml" Type="http://schemas.openxmlformats.org/officeDocument/2006/relationships/slide"/><Relationship Id="rId3" Target="viewProps.xml" Type="http://schemas.openxmlformats.org/officeDocument/2006/relationships/viewProps"/><Relationship Id="rId30" Target="slides/slide12.xml" Type="http://schemas.openxmlformats.org/officeDocument/2006/relationships/slide"/><Relationship Id="rId31" Target="slides/slide13.xml" Type="http://schemas.openxmlformats.org/officeDocument/2006/relationships/slide"/><Relationship Id="rId32" Target="slides/slide14.xml" Type="http://schemas.openxmlformats.org/officeDocument/2006/relationships/slide"/><Relationship Id="rId33" Target="slides/slide15.xml" Type="http://schemas.openxmlformats.org/officeDocument/2006/relationships/slide"/><Relationship Id="rId34" Target="slides/slide16.xml" Type="http://schemas.openxmlformats.org/officeDocument/2006/relationships/slide"/><Relationship Id="rId35" Target="slides/slide17.xml" Type="http://schemas.openxmlformats.org/officeDocument/2006/relationships/slide"/><Relationship Id="rId36" Target="slides/slide18.xml" Type="http://schemas.openxmlformats.org/officeDocument/2006/relationships/slide"/><Relationship Id="rId37" Target="slides/slide19.xml" Type="http://schemas.openxmlformats.org/officeDocument/2006/relationships/slide"/><Relationship Id="rId38" Target="slides/slide20.xml" Type="http://schemas.openxmlformats.org/officeDocument/2006/relationships/slide"/><Relationship Id="rId39" Target="slides/slide21.xml" Type="http://schemas.openxmlformats.org/officeDocument/2006/relationships/slide"/><Relationship Id="rId4" Target="theme/theme1.xml" Type="http://schemas.openxmlformats.org/officeDocument/2006/relationships/theme"/><Relationship Id="rId40" Target="slides/slide22.xml" Type="http://schemas.openxmlformats.org/officeDocument/2006/relationships/slide"/><Relationship Id="rId41" Target="slides/slide23.xml" Type="http://schemas.openxmlformats.org/officeDocument/2006/relationships/slide"/><Relationship Id="rId42" Target="slides/slide24.xml" Type="http://schemas.openxmlformats.org/officeDocument/2006/relationships/slide"/><Relationship Id="rId43" Target="slides/slide25.xml" Type="http://schemas.openxmlformats.org/officeDocument/2006/relationships/slide"/><Relationship Id="rId44" Target="slides/slide26.xml" Type="http://schemas.openxmlformats.org/officeDocument/2006/relationships/slide"/><Relationship Id="rId45" Target="slides/slide27.xml" Type="http://schemas.openxmlformats.org/officeDocument/2006/relationships/slide"/><Relationship Id="rId46" Target="slides/slide28.xml" Type="http://schemas.openxmlformats.org/officeDocument/2006/relationships/slide"/><Relationship Id="rId47" Target="slides/slide29.xml" Type="http://schemas.openxmlformats.org/officeDocument/2006/relationships/slide"/><Relationship Id="rId48" Target="slides/slide30.xml" Type="http://schemas.openxmlformats.org/officeDocument/2006/relationships/slide"/><Relationship Id="rId5" Target="tableStyles.xml" Type="http://schemas.openxmlformats.org/officeDocument/2006/relationships/tableStyles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no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jpeg" Type="http://schemas.openxmlformats.org/officeDocument/2006/relationships/image"/></Relationships>
</file>

<file path=ppt/slides/_rels/slide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.png" Type="http://schemas.openxmlformats.org/officeDocument/2006/relationships/image"/><Relationship Id="rId3" Target="../media/image3.png" Type="http://schemas.openxmlformats.org/officeDocument/2006/relationships/image"/><Relationship Id="rId4" Target="../media/image4.png" Type="http://schemas.openxmlformats.org/officeDocument/2006/relationships/image"/><Relationship Id="rId5" Target="../media/image5.svg" Type="http://schemas.openxmlformats.org/officeDocument/2006/relationships/image"/></Relationships>
</file>

<file path=ppt/slides/_rels/slide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.png" Type="http://schemas.openxmlformats.org/officeDocument/2006/relationships/image"/><Relationship Id="rId3" Target="../media/image7.png" Type="http://schemas.openxmlformats.org/officeDocument/2006/relationships/image"/><Relationship Id="rId4" Target="../media/image8.png" Type="http://schemas.openxmlformats.org/officeDocument/2006/relationships/image"/></Relationships>
</file>

<file path=ppt/slides/_rels/slide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.png" Type="http://schemas.openxmlformats.org/officeDocument/2006/relationships/image"/><Relationship Id="rId3" Target="../media/image7.png" Type="http://schemas.openxmlformats.org/officeDocument/2006/relationships/image"/><Relationship Id="rId4" Target="../media/image9.png" Type="http://schemas.openxmlformats.org/officeDocument/2006/relationships/image"/></Relationships>
</file>

<file path=ppt/slides/_rels/slide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0.jpeg" Type="http://schemas.openxmlformats.org/officeDocument/2006/relationships/image"/></Relationships>
</file>

<file path=ppt/slides/_rels/slide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jpeg" Type="http://schemas.openxmlformats.org/officeDocument/2006/relationships/image"/><Relationship Id="rId3" Target="../media/image12.jpeg" Type="http://schemas.openxmlformats.org/officeDocument/2006/relationships/image"/><Relationship Id="rId4" Target="../media/image13.jpeg" Type="http://schemas.openxmlformats.org/officeDocument/2006/relationships/image"/></Relationships>
</file>

<file path=ppt/slides/_rels/slide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4.jpeg" Type="http://schemas.openxmlformats.org/officeDocument/2006/relationships/image"/></Relationships>
</file>

<file path=ppt/slides/_rels/slide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5.jpeg" Type="http://schemas.openxmlformats.org/officeDocument/2006/relationships/image"/></Relationships>
</file>

<file path=ppt/slides/_rels/slide1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6.gif" Type="http://schemas.openxmlformats.org/officeDocument/2006/relationships/image"/><Relationship Id="rId3" Target="../media/image17.png" Type="http://schemas.openxmlformats.org/officeDocument/2006/relationships/image"/></Relationships>
</file>

<file path=ppt/slides/_rels/slide1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8.jpeg" Type="http://schemas.openxmlformats.org/officeDocument/2006/relationships/image"/></Relationships>
</file>

<file path=ppt/slides/_rels/slide1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9.jpeg" Type="http://schemas.openxmlformats.org/officeDocument/2006/relationships/image"/></Relationships>
</file>

<file path=ppt/slides/_rels/slide1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0.jpeg" Type="http://schemas.openxmlformats.org/officeDocument/2006/relationships/image"/><Relationship Id="rId3" Target="../media/image21.jpeg" Type="http://schemas.openxmlformats.org/officeDocument/2006/relationships/image"/><Relationship Id="rId4" Target="../media/image22.jpeg" Type="http://schemas.openxmlformats.org/officeDocument/2006/relationships/image"/></Relationships>
</file>

<file path=ppt/slides/_rels/slide1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jpeg" Type="http://schemas.openxmlformats.org/officeDocument/2006/relationships/image"/></Relationships>
</file>

<file path=ppt/slides/_rels/slide1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3.jpeg" Type="http://schemas.openxmlformats.org/officeDocument/2006/relationships/image"/></Relationships>
</file>

<file path=ppt/slides/_rels/slide1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4.jpeg" Type="http://schemas.openxmlformats.org/officeDocument/2006/relationships/image"/><Relationship Id="rId3" Target="../media/image25.jpeg" Type="http://schemas.openxmlformats.org/officeDocument/2006/relationships/image"/></Relationships>
</file>

<file path=ppt/slides/_rels/slide1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6.jpeg" Type="http://schemas.openxmlformats.org/officeDocument/2006/relationships/image"/><Relationship Id="rId3" Target="../media/image27.jpeg" Type="http://schemas.openxmlformats.org/officeDocument/2006/relationships/image"/><Relationship Id="rId4" Target="../media/image28.jpeg" Type="http://schemas.openxmlformats.org/officeDocument/2006/relationships/image"/></Relationships>
</file>

<file path=ppt/slides/_rels/slide1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5.jpeg" Type="http://schemas.openxmlformats.org/officeDocument/2006/relationships/image"/></Relationships>
</file>

<file path=ppt/slides/_rels/slide1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2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9.jpeg" Type="http://schemas.openxmlformats.org/officeDocument/2006/relationships/image"/></Relationships>
</file>

<file path=ppt/slides/_rels/slide2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0.gif" Type="http://schemas.openxmlformats.org/officeDocument/2006/relationships/image"/><Relationship Id="rId3" Target="../media/image31.gif" Type="http://schemas.openxmlformats.org/officeDocument/2006/relationships/image"/><Relationship Id="rId4" Target="../media/image32.gif" Type="http://schemas.openxmlformats.org/officeDocument/2006/relationships/image"/></Relationships>
</file>

<file path=ppt/slides/_rels/slide2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2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2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2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3.jpeg" Type="http://schemas.openxmlformats.org/officeDocument/2006/relationships/image"/><Relationship Id="rId3" Target="../media/image34.jpeg" Type="http://schemas.openxmlformats.org/officeDocument/2006/relationships/image"/><Relationship Id="rId4" Target="../media/image26.jpeg" Type="http://schemas.openxmlformats.org/officeDocument/2006/relationships/image"/><Relationship Id="rId5" Target="../media/image35.jpeg" Type="http://schemas.openxmlformats.org/officeDocument/2006/relationships/image"/><Relationship Id="rId6" Target="../media/image36.jpeg" Type="http://schemas.openxmlformats.org/officeDocument/2006/relationships/image"/><Relationship Id="rId7" Target="../media/image37.jpeg" Type="http://schemas.openxmlformats.org/officeDocument/2006/relationships/image"/><Relationship Id="rId8" Target="../media/image28.jpeg" Type="http://schemas.openxmlformats.org/officeDocument/2006/relationships/image"/></Relationships>
</file>

<file path=ppt/slides/_rels/slide2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2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2.jpeg" Type="http://schemas.openxmlformats.org/officeDocument/2006/relationships/image"/></Relationships>
</file>

<file path=ppt/slides/_rels/slide2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6.gif" Type="http://schemas.openxmlformats.org/officeDocument/2006/relationships/image"/><Relationship Id="rId3" Target="../media/image17.png" Type="http://schemas.openxmlformats.org/officeDocument/2006/relationships/image"/><Relationship Id="rId4" Target="../media/image30.gif" Type="http://schemas.openxmlformats.org/officeDocument/2006/relationships/image"/><Relationship Id="rId5" Target="../media/image31.gif" Type="http://schemas.openxmlformats.org/officeDocument/2006/relationships/image"/><Relationship Id="rId6" Target="../media/image32.gif" Type="http://schemas.openxmlformats.org/officeDocument/2006/relationships/image"/></Relationships>
</file>

<file path=ppt/slides/_rels/slide2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46.png" Type="http://schemas.openxmlformats.org/officeDocument/2006/relationships/image"/><Relationship Id="rId11" Target="../media/image47.svg" Type="http://schemas.openxmlformats.org/officeDocument/2006/relationships/image"/><Relationship Id="rId12" Target="../media/image48.png" Type="http://schemas.openxmlformats.org/officeDocument/2006/relationships/image"/><Relationship Id="rId13" Target="../media/image49.svg" Type="http://schemas.openxmlformats.org/officeDocument/2006/relationships/image"/><Relationship Id="rId14" Target="../media/image50.png" Type="http://schemas.openxmlformats.org/officeDocument/2006/relationships/image"/><Relationship Id="rId15" Target="../media/image51.svg" Type="http://schemas.openxmlformats.org/officeDocument/2006/relationships/image"/><Relationship Id="rId16" Target="../media/image52.png" Type="http://schemas.openxmlformats.org/officeDocument/2006/relationships/image"/><Relationship Id="rId17" Target="../media/image53.svg" Type="http://schemas.openxmlformats.org/officeDocument/2006/relationships/image"/><Relationship Id="rId18" Target="../media/image54.png" Type="http://schemas.openxmlformats.org/officeDocument/2006/relationships/image"/><Relationship Id="rId19" Target="../media/image55.svg" Type="http://schemas.openxmlformats.org/officeDocument/2006/relationships/image"/><Relationship Id="rId2" Target="../media/image38.png" Type="http://schemas.openxmlformats.org/officeDocument/2006/relationships/image"/><Relationship Id="rId20" Target="../media/image56.png" Type="http://schemas.openxmlformats.org/officeDocument/2006/relationships/image"/><Relationship Id="rId21" Target="../media/image57.svg" Type="http://schemas.openxmlformats.org/officeDocument/2006/relationships/image"/><Relationship Id="rId22" Target="../media/image58.png" Type="http://schemas.openxmlformats.org/officeDocument/2006/relationships/image"/><Relationship Id="rId23" Target="../media/image59.svg" Type="http://schemas.openxmlformats.org/officeDocument/2006/relationships/image"/><Relationship Id="rId24" Target="../media/image60.png" Type="http://schemas.openxmlformats.org/officeDocument/2006/relationships/image"/><Relationship Id="rId25" Target="../media/image61.svg" Type="http://schemas.openxmlformats.org/officeDocument/2006/relationships/image"/><Relationship Id="rId26" Target="../media/image62.png" Type="http://schemas.openxmlformats.org/officeDocument/2006/relationships/image"/><Relationship Id="rId27" Target="../media/image63.svg" Type="http://schemas.openxmlformats.org/officeDocument/2006/relationships/image"/><Relationship Id="rId28" Target="../media/image64.png" Type="http://schemas.openxmlformats.org/officeDocument/2006/relationships/image"/><Relationship Id="rId29" Target="../media/image65.svg" Type="http://schemas.openxmlformats.org/officeDocument/2006/relationships/image"/><Relationship Id="rId3" Target="../media/image39.svg" Type="http://schemas.openxmlformats.org/officeDocument/2006/relationships/image"/><Relationship Id="rId30" Target="../media/image66.png" Type="http://schemas.openxmlformats.org/officeDocument/2006/relationships/image"/><Relationship Id="rId31" Target="../media/image67.svg" Type="http://schemas.openxmlformats.org/officeDocument/2006/relationships/image"/><Relationship Id="rId32" Target="../media/image68.png" Type="http://schemas.openxmlformats.org/officeDocument/2006/relationships/image"/><Relationship Id="rId33" Target="../media/image69.svg" Type="http://schemas.openxmlformats.org/officeDocument/2006/relationships/image"/><Relationship Id="rId34" Target="../media/image70.png" Type="http://schemas.openxmlformats.org/officeDocument/2006/relationships/image"/><Relationship Id="rId35" Target="../media/image71.svg" Type="http://schemas.openxmlformats.org/officeDocument/2006/relationships/image"/><Relationship Id="rId36" Target="../media/image72.png" Type="http://schemas.openxmlformats.org/officeDocument/2006/relationships/image"/><Relationship Id="rId37" Target="../media/image73.svg" Type="http://schemas.openxmlformats.org/officeDocument/2006/relationships/image"/><Relationship Id="rId38" Target="../media/image74.png" Type="http://schemas.openxmlformats.org/officeDocument/2006/relationships/image"/><Relationship Id="rId39" Target="../media/image75.svg" Type="http://schemas.openxmlformats.org/officeDocument/2006/relationships/image"/><Relationship Id="rId4" Target="../media/image40.png" Type="http://schemas.openxmlformats.org/officeDocument/2006/relationships/image"/><Relationship Id="rId40" Target="../media/image76.png" Type="http://schemas.openxmlformats.org/officeDocument/2006/relationships/image"/><Relationship Id="rId41" Target="../media/image77.svg" Type="http://schemas.openxmlformats.org/officeDocument/2006/relationships/image"/><Relationship Id="rId42" Target="../media/image78.png" Type="http://schemas.openxmlformats.org/officeDocument/2006/relationships/image"/><Relationship Id="rId43" Target="../media/image79.svg" Type="http://schemas.openxmlformats.org/officeDocument/2006/relationships/image"/><Relationship Id="rId44" Target="../media/image80.png" Type="http://schemas.openxmlformats.org/officeDocument/2006/relationships/image"/><Relationship Id="rId45" Target="../media/image81.svg" Type="http://schemas.openxmlformats.org/officeDocument/2006/relationships/image"/><Relationship Id="rId46" Target="../media/image82.png" Type="http://schemas.openxmlformats.org/officeDocument/2006/relationships/image"/><Relationship Id="rId47" Target="../media/image83.svg" Type="http://schemas.openxmlformats.org/officeDocument/2006/relationships/image"/><Relationship Id="rId48" Target="../media/image84.png" Type="http://schemas.openxmlformats.org/officeDocument/2006/relationships/image"/><Relationship Id="rId49" Target="../media/image85.svg" Type="http://schemas.openxmlformats.org/officeDocument/2006/relationships/image"/><Relationship Id="rId5" Target="../media/image41.svg" Type="http://schemas.openxmlformats.org/officeDocument/2006/relationships/image"/><Relationship Id="rId50" Target="../media/image86.png" Type="http://schemas.openxmlformats.org/officeDocument/2006/relationships/image"/><Relationship Id="rId51" Target="../media/image87.svg" Type="http://schemas.openxmlformats.org/officeDocument/2006/relationships/image"/><Relationship Id="rId52" Target="../media/image88.png" Type="http://schemas.openxmlformats.org/officeDocument/2006/relationships/image"/><Relationship Id="rId53" Target="../media/image89.svg" Type="http://schemas.openxmlformats.org/officeDocument/2006/relationships/image"/><Relationship Id="rId54" Target="../media/image90.png" Type="http://schemas.openxmlformats.org/officeDocument/2006/relationships/image"/><Relationship Id="rId55" Target="../media/image91.svg" Type="http://schemas.openxmlformats.org/officeDocument/2006/relationships/image"/><Relationship Id="rId56" Target="../media/image92.png" Type="http://schemas.openxmlformats.org/officeDocument/2006/relationships/image"/><Relationship Id="rId57" Target="../media/image93.svg" Type="http://schemas.openxmlformats.org/officeDocument/2006/relationships/image"/><Relationship Id="rId58" Target="../media/image94.png" Type="http://schemas.openxmlformats.org/officeDocument/2006/relationships/image"/><Relationship Id="rId59" Target="../media/image95.svg" Type="http://schemas.openxmlformats.org/officeDocument/2006/relationships/image"/><Relationship Id="rId6" Target="../media/image42.png" Type="http://schemas.openxmlformats.org/officeDocument/2006/relationships/image"/><Relationship Id="rId60" Target="../media/image96.png" Type="http://schemas.openxmlformats.org/officeDocument/2006/relationships/image"/><Relationship Id="rId61" Target="../media/image97.svg" Type="http://schemas.openxmlformats.org/officeDocument/2006/relationships/image"/><Relationship Id="rId62" Target="../media/image98.png" Type="http://schemas.openxmlformats.org/officeDocument/2006/relationships/image"/><Relationship Id="rId63" Target="../media/image99.svg" Type="http://schemas.openxmlformats.org/officeDocument/2006/relationships/image"/><Relationship Id="rId64" Target="../media/image100.png" Type="http://schemas.openxmlformats.org/officeDocument/2006/relationships/image"/><Relationship Id="rId65" Target="../media/image101.svg" Type="http://schemas.openxmlformats.org/officeDocument/2006/relationships/image"/><Relationship Id="rId66" Target="../media/image102.png" Type="http://schemas.openxmlformats.org/officeDocument/2006/relationships/image"/><Relationship Id="rId67" Target="../media/image103.svg" Type="http://schemas.openxmlformats.org/officeDocument/2006/relationships/image"/><Relationship Id="rId68" Target="../media/image104.png" Type="http://schemas.openxmlformats.org/officeDocument/2006/relationships/image"/><Relationship Id="rId69" Target="../media/image105.svg" Type="http://schemas.openxmlformats.org/officeDocument/2006/relationships/image"/><Relationship Id="rId7" Target="../media/image43.svg" Type="http://schemas.openxmlformats.org/officeDocument/2006/relationships/image"/><Relationship Id="rId70" Target="../media/image106.png" Type="http://schemas.openxmlformats.org/officeDocument/2006/relationships/image"/><Relationship Id="rId71" Target="../media/image107.svg" Type="http://schemas.openxmlformats.org/officeDocument/2006/relationships/image"/><Relationship Id="rId72" Target="../media/image108.png" Type="http://schemas.openxmlformats.org/officeDocument/2006/relationships/image"/><Relationship Id="rId73" Target="../media/image109.svg" Type="http://schemas.openxmlformats.org/officeDocument/2006/relationships/image"/><Relationship Id="rId74" Target="../media/image110.png" Type="http://schemas.openxmlformats.org/officeDocument/2006/relationships/image"/><Relationship Id="rId75" Target="../media/image111.svg" Type="http://schemas.openxmlformats.org/officeDocument/2006/relationships/image"/><Relationship Id="rId76" Target="../media/image112.png" Type="http://schemas.openxmlformats.org/officeDocument/2006/relationships/image"/><Relationship Id="rId77" Target="../media/image113.svg" Type="http://schemas.openxmlformats.org/officeDocument/2006/relationships/image"/><Relationship Id="rId78" Target="../media/image114.png" Type="http://schemas.openxmlformats.org/officeDocument/2006/relationships/image"/><Relationship Id="rId79" Target="../media/image115.svg" Type="http://schemas.openxmlformats.org/officeDocument/2006/relationships/image"/><Relationship Id="rId8" Target="../media/image44.png" Type="http://schemas.openxmlformats.org/officeDocument/2006/relationships/image"/><Relationship Id="rId9" Target="../media/image45.svg" Type="http://schemas.openxmlformats.org/officeDocument/2006/relationships/image"/></Relationships>
</file>

<file path=ppt/slides/_rels/slide3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6.pn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2267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>
            <a:grpSpLocks noChangeAspect="true"/>
          </p:cNvGrpSpPr>
          <p:nvPr/>
        </p:nvGrpSpPr>
        <p:grpSpPr>
          <a:xfrm rot="5400000">
            <a:off x="13123716" y="9378"/>
            <a:ext cx="5164284" cy="5164284"/>
            <a:chOff x="0" y="0"/>
            <a:chExt cx="6350000" cy="6350000"/>
          </a:xfrm>
        </p:grpSpPr>
        <p:sp>
          <p:nvSpPr>
            <p:cNvPr name="Freeform 3" id="3"/>
            <p:cNvSpPr/>
            <p:nvPr/>
          </p:nvSpPr>
          <p:spPr>
            <a:xfrm>
              <a:off x="-156812" y="-5088"/>
              <a:ext cx="6663624" cy="6360176"/>
            </a:xfrm>
            <a:custGeom>
              <a:avLst/>
              <a:gdLst/>
              <a:ahLst/>
              <a:cxnLst/>
              <a:rect r="r" b="b" t="t" l="l"/>
              <a:pathLst>
                <a:path h="6360176" w="6663624">
                  <a:moveTo>
                    <a:pt x="3331812" y="5088"/>
                  </a:moveTo>
                  <a:lnTo>
                    <a:pt x="3331812" y="5088"/>
                  </a:lnTo>
                  <a:cubicBezTo>
                    <a:pt x="2194111" y="0"/>
                    <a:pt x="1140649" y="604036"/>
                    <a:pt x="570324" y="1588475"/>
                  </a:cubicBezTo>
                  <a:cubicBezTo>
                    <a:pt x="0" y="2572913"/>
                    <a:pt x="0" y="3787263"/>
                    <a:pt x="570324" y="4771701"/>
                  </a:cubicBezTo>
                  <a:cubicBezTo>
                    <a:pt x="1140649" y="5756140"/>
                    <a:pt x="2194111" y="6360176"/>
                    <a:pt x="3331812" y="6355088"/>
                  </a:cubicBezTo>
                  <a:cubicBezTo>
                    <a:pt x="4469513" y="6360176"/>
                    <a:pt x="5522976" y="5756140"/>
                    <a:pt x="6093300" y="4771701"/>
                  </a:cubicBezTo>
                  <a:cubicBezTo>
                    <a:pt x="6663624" y="3787263"/>
                    <a:pt x="6663624" y="2572913"/>
                    <a:pt x="6093300" y="1588475"/>
                  </a:cubicBezTo>
                  <a:cubicBezTo>
                    <a:pt x="5522976" y="604036"/>
                    <a:pt x="4469513" y="0"/>
                    <a:pt x="3331812" y="5088"/>
                  </a:cubicBezTo>
                  <a:close/>
                </a:path>
              </a:pathLst>
            </a:custGeom>
            <a:solidFill>
              <a:srgbClr val="02267E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4" id="4"/>
            <p:cNvSpPr/>
            <p:nvPr/>
          </p:nvSpPr>
          <p:spPr>
            <a:xfrm>
              <a:off x="3175000" y="0"/>
              <a:ext cx="3175000" cy="6350000"/>
            </a:xfrm>
            <a:custGeom>
              <a:avLst/>
              <a:gdLst/>
              <a:ahLst/>
              <a:cxnLst/>
              <a:rect r="r" b="b" t="t" l="l"/>
              <a:pathLst>
                <a:path h="6350000" w="3175000">
                  <a:moveTo>
                    <a:pt x="3175000" y="3175000"/>
                  </a:moveTo>
                  <a:cubicBezTo>
                    <a:pt x="3175000" y="1421130"/>
                    <a:pt x="1753870" y="0"/>
                    <a:pt x="0" y="0"/>
                  </a:cubicBezTo>
                  <a:lnTo>
                    <a:pt x="0" y="6350000"/>
                  </a:lnTo>
                  <a:cubicBezTo>
                    <a:pt x="1753870" y="6350000"/>
                    <a:pt x="3175000" y="4928870"/>
                    <a:pt x="3175000" y="317500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</p:grpSp>
      <p:grpSp>
        <p:nvGrpSpPr>
          <p:cNvPr name="Group 5" id="5"/>
          <p:cNvGrpSpPr>
            <a:grpSpLocks noChangeAspect="true"/>
          </p:cNvGrpSpPr>
          <p:nvPr/>
        </p:nvGrpSpPr>
        <p:grpSpPr>
          <a:xfrm rot="5400000">
            <a:off x="13123716" y="5164103"/>
            <a:ext cx="5122897" cy="5122897"/>
            <a:chOff x="0" y="0"/>
            <a:chExt cx="6350000" cy="6350000"/>
          </a:xfrm>
        </p:grpSpPr>
        <p:sp>
          <p:nvSpPr>
            <p:cNvPr name="Freeform 6" id="6"/>
            <p:cNvSpPr/>
            <p:nvPr/>
          </p:nvSpPr>
          <p:spPr>
            <a:xfrm>
              <a:off x="11684" y="11684"/>
              <a:ext cx="6326632" cy="6326632"/>
            </a:xfrm>
            <a:custGeom>
              <a:avLst/>
              <a:gdLst/>
              <a:ahLst/>
              <a:cxnLst/>
              <a:rect r="r" b="b" t="t" l="l"/>
              <a:pathLst>
                <a:path h="6326632" w="6326632">
                  <a:moveTo>
                    <a:pt x="3163316" y="0"/>
                  </a:moveTo>
                  <a:cubicBezTo>
                    <a:pt x="1416304" y="0"/>
                    <a:pt x="0" y="1416304"/>
                    <a:pt x="0" y="3163316"/>
                  </a:cubicBezTo>
                  <a:cubicBezTo>
                    <a:pt x="0" y="4910328"/>
                    <a:pt x="1416304" y="6326632"/>
                    <a:pt x="3163316" y="6326632"/>
                  </a:cubicBezTo>
                  <a:cubicBezTo>
                    <a:pt x="4910328" y="6326632"/>
                    <a:pt x="6326632" y="4910328"/>
                    <a:pt x="6326632" y="3163316"/>
                  </a:cubicBezTo>
                  <a:cubicBezTo>
                    <a:pt x="6326632" y="1416304"/>
                    <a:pt x="4910328" y="0"/>
                    <a:pt x="3163316" y="0"/>
                  </a:cubicBezTo>
                  <a:close/>
                  <a:moveTo>
                    <a:pt x="3163316" y="4190746"/>
                  </a:moveTo>
                  <a:cubicBezTo>
                    <a:pt x="2595880" y="4190746"/>
                    <a:pt x="2135886" y="3730752"/>
                    <a:pt x="2135886" y="3163316"/>
                  </a:cubicBezTo>
                  <a:cubicBezTo>
                    <a:pt x="2135886" y="2595880"/>
                    <a:pt x="2595880" y="2135886"/>
                    <a:pt x="3163316" y="2135886"/>
                  </a:cubicBezTo>
                  <a:cubicBezTo>
                    <a:pt x="3730752" y="2135886"/>
                    <a:pt x="4190746" y="2595880"/>
                    <a:pt x="4190746" y="3163316"/>
                  </a:cubicBezTo>
                  <a:cubicBezTo>
                    <a:pt x="4190746" y="3730752"/>
                    <a:pt x="3730752" y="4190746"/>
                    <a:pt x="3163316" y="4190746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7" id="7"/>
          <p:cNvGrpSpPr>
            <a:grpSpLocks noChangeAspect="true"/>
          </p:cNvGrpSpPr>
          <p:nvPr/>
        </p:nvGrpSpPr>
        <p:grpSpPr>
          <a:xfrm rot="5400000">
            <a:off x="13072770" y="-2572764"/>
            <a:ext cx="5164284" cy="5164284"/>
            <a:chOff x="0" y="0"/>
            <a:chExt cx="6350000" cy="6350000"/>
          </a:xfrm>
        </p:grpSpPr>
        <p:sp>
          <p:nvSpPr>
            <p:cNvPr name="Freeform 8" id="8"/>
            <p:cNvSpPr/>
            <p:nvPr/>
          </p:nvSpPr>
          <p:spPr>
            <a:xfrm>
              <a:off x="-156812" y="-5088"/>
              <a:ext cx="6663624" cy="6360176"/>
            </a:xfrm>
            <a:custGeom>
              <a:avLst/>
              <a:gdLst/>
              <a:ahLst/>
              <a:cxnLst/>
              <a:rect r="r" b="b" t="t" l="l"/>
              <a:pathLst>
                <a:path h="6360176" w="6663624">
                  <a:moveTo>
                    <a:pt x="3331812" y="5088"/>
                  </a:moveTo>
                  <a:lnTo>
                    <a:pt x="3331812" y="5088"/>
                  </a:lnTo>
                  <a:cubicBezTo>
                    <a:pt x="2194111" y="0"/>
                    <a:pt x="1140649" y="604036"/>
                    <a:pt x="570324" y="1588475"/>
                  </a:cubicBezTo>
                  <a:cubicBezTo>
                    <a:pt x="0" y="2572913"/>
                    <a:pt x="0" y="3787263"/>
                    <a:pt x="570324" y="4771701"/>
                  </a:cubicBezTo>
                  <a:cubicBezTo>
                    <a:pt x="1140649" y="5756140"/>
                    <a:pt x="2194111" y="6360176"/>
                    <a:pt x="3331812" y="6355088"/>
                  </a:cubicBezTo>
                  <a:cubicBezTo>
                    <a:pt x="4469513" y="6360176"/>
                    <a:pt x="5522976" y="5756140"/>
                    <a:pt x="6093300" y="4771701"/>
                  </a:cubicBezTo>
                  <a:cubicBezTo>
                    <a:pt x="6663624" y="3787263"/>
                    <a:pt x="6663624" y="2572913"/>
                    <a:pt x="6093300" y="1588475"/>
                  </a:cubicBezTo>
                  <a:cubicBezTo>
                    <a:pt x="5522976" y="604036"/>
                    <a:pt x="4469513" y="0"/>
                    <a:pt x="3331812" y="5088"/>
                  </a:cubicBezTo>
                  <a:close/>
                </a:path>
              </a:pathLst>
            </a:custGeom>
            <a:solidFill>
              <a:srgbClr val="02267E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9" id="9"/>
            <p:cNvSpPr/>
            <p:nvPr/>
          </p:nvSpPr>
          <p:spPr>
            <a:xfrm>
              <a:off x="3175000" y="0"/>
              <a:ext cx="3175000" cy="6350000"/>
            </a:xfrm>
            <a:custGeom>
              <a:avLst/>
              <a:gdLst/>
              <a:ahLst/>
              <a:cxnLst/>
              <a:rect r="r" b="b" t="t" l="l"/>
              <a:pathLst>
                <a:path h="6350000" w="3175000">
                  <a:moveTo>
                    <a:pt x="3175000" y="3175000"/>
                  </a:moveTo>
                  <a:cubicBezTo>
                    <a:pt x="3175000" y="1421130"/>
                    <a:pt x="1753870" y="0"/>
                    <a:pt x="0" y="0"/>
                  </a:cubicBezTo>
                  <a:lnTo>
                    <a:pt x="0" y="6350000"/>
                  </a:lnTo>
                  <a:cubicBezTo>
                    <a:pt x="1753870" y="6350000"/>
                    <a:pt x="3175000" y="4928870"/>
                    <a:pt x="3175000" y="317500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</p:grpSp>
      <p:grpSp>
        <p:nvGrpSpPr>
          <p:cNvPr name="Group 10" id="10"/>
          <p:cNvGrpSpPr>
            <a:grpSpLocks noChangeAspect="true"/>
          </p:cNvGrpSpPr>
          <p:nvPr/>
        </p:nvGrpSpPr>
        <p:grpSpPr>
          <a:xfrm rot="0">
            <a:off x="-6116971" y="3552769"/>
            <a:ext cx="19240687" cy="11544412"/>
            <a:chOff x="0" y="0"/>
            <a:chExt cx="6350000" cy="3810000"/>
          </a:xfrm>
        </p:grpSpPr>
        <p:sp>
          <p:nvSpPr>
            <p:cNvPr name="Freeform 11" id="11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blipFill>
              <a:blip r:embed="rId2"/>
              <a:stretch>
                <a:fillRect l="-41092" r="-31755" t="-47012" b="-45041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2267E"/>
            </a:solidFill>
          </p:spPr>
        </p:sp>
      </p:grpSp>
      <p:grpSp>
        <p:nvGrpSpPr>
          <p:cNvPr name="Group 13" id="13"/>
          <p:cNvGrpSpPr/>
          <p:nvPr/>
        </p:nvGrpSpPr>
        <p:grpSpPr>
          <a:xfrm rot="0">
            <a:off x="710001" y="1008072"/>
            <a:ext cx="804874" cy="804874"/>
            <a:chOff x="0" y="0"/>
            <a:chExt cx="812800" cy="812800"/>
          </a:xfrm>
        </p:grpSpPr>
        <p:sp>
          <p:nvSpPr>
            <p:cNvPr name="Freeform 14" id="1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15" id="15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6" id="16"/>
          <p:cNvGrpSpPr/>
          <p:nvPr/>
        </p:nvGrpSpPr>
        <p:grpSpPr>
          <a:xfrm rot="0">
            <a:off x="1514875" y="4035204"/>
            <a:ext cx="3767445" cy="979410"/>
            <a:chOff x="0" y="0"/>
            <a:chExt cx="1563278" cy="406400"/>
          </a:xfrm>
        </p:grpSpPr>
        <p:sp>
          <p:nvSpPr>
            <p:cNvPr name="Freeform 17" id="17"/>
            <p:cNvSpPr/>
            <p:nvPr/>
          </p:nvSpPr>
          <p:spPr>
            <a:xfrm>
              <a:off x="203200" y="-326"/>
              <a:ext cx="1156878" cy="407051"/>
            </a:xfrm>
            <a:custGeom>
              <a:avLst/>
              <a:gdLst/>
              <a:ahLst/>
              <a:cxnLst/>
              <a:rect r="r" b="b" t="t" l="l"/>
              <a:pathLst>
                <a:path h="407051" w="1156878">
                  <a:moveTo>
                    <a:pt x="1156878" y="326"/>
                  </a:moveTo>
                  <a:cubicBezTo>
                    <a:pt x="1084065" y="0"/>
                    <a:pt x="1016643" y="38659"/>
                    <a:pt x="980142" y="101663"/>
                  </a:cubicBezTo>
                  <a:cubicBezTo>
                    <a:pt x="943642" y="164667"/>
                    <a:pt x="943642" y="242385"/>
                    <a:pt x="980142" y="305389"/>
                  </a:cubicBezTo>
                  <a:cubicBezTo>
                    <a:pt x="1016643" y="368393"/>
                    <a:pt x="1084065" y="407052"/>
                    <a:pt x="1156878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18" id="18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9" id="19"/>
          <p:cNvSpPr txBox="true"/>
          <p:nvPr/>
        </p:nvSpPr>
        <p:spPr>
          <a:xfrm rot="0">
            <a:off x="1811442" y="743308"/>
            <a:ext cx="7332558" cy="274278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FFFFFF"/>
                </a:solidFill>
                <a:latin typeface="Secular One"/>
              </a:rPr>
              <a:t>Professional Newsletter 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811442" y="4167928"/>
            <a:ext cx="3286444" cy="65681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5040"/>
              </a:lnSpc>
            </a:pPr>
            <a:r>
              <a:rPr lang="en-US" sz="4200">
                <a:solidFill>
                  <a:srgbClr val="FFFFFF"/>
                </a:solidFill>
                <a:latin typeface="Ubuntu"/>
              </a:rPr>
              <a:t>Presentation</a:t>
            </a:r>
          </a:p>
        </p:txBody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1045161" cy="4153775"/>
            <a:chOff x="0" y="0"/>
            <a:chExt cx="2909013" cy="1093998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2909014" cy="1093998"/>
            </a:xfrm>
            <a:custGeom>
              <a:avLst/>
              <a:gdLst/>
              <a:ahLst/>
              <a:cxnLst/>
              <a:rect r="r" b="b" t="t" l="l"/>
              <a:pathLst>
                <a:path h="1093998" w="2909014">
                  <a:moveTo>
                    <a:pt x="0" y="0"/>
                  </a:moveTo>
                  <a:lnTo>
                    <a:pt x="2909014" y="0"/>
                  </a:lnTo>
                  <a:lnTo>
                    <a:pt x="2909014" y="1093998"/>
                  </a:lnTo>
                  <a:lnTo>
                    <a:pt x="0" y="1093998"/>
                  </a:lnTo>
                  <a:close/>
                </a:path>
              </a:pathLst>
            </a:custGeom>
            <a:solidFill>
              <a:srgbClr val="02267E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5" id="5"/>
          <p:cNvSpPr txBox="true"/>
          <p:nvPr/>
        </p:nvSpPr>
        <p:spPr>
          <a:xfrm rot="0">
            <a:off x="1133475" y="904875"/>
            <a:ext cx="9040659" cy="2752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Secular One"/>
              </a:rPr>
              <a:t>How to Use This Presentation</a:t>
            </a:r>
          </a:p>
        </p:txBody>
      </p:sp>
      <p:grpSp>
        <p:nvGrpSpPr>
          <p:cNvPr name="Group 6" id="6"/>
          <p:cNvGrpSpPr/>
          <p:nvPr/>
        </p:nvGrpSpPr>
        <p:grpSpPr>
          <a:xfrm rot="0">
            <a:off x="1691184" y="6110603"/>
            <a:ext cx="3086100" cy="552758"/>
            <a:chOff x="0" y="0"/>
            <a:chExt cx="812800" cy="145582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812800" cy="145582"/>
            </a:xfrm>
            <a:custGeom>
              <a:avLst/>
              <a:gdLst/>
              <a:ahLst/>
              <a:cxnLst/>
              <a:rect r="r" b="b" t="t" l="l"/>
              <a:pathLst>
                <a:path h="1455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45582"/>
                  </a:lnTo>
                  <a:lnTo>
                    <a:pt x="0" y="1455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499"/>
                </a:lnSpc>
                <a:spcBef>
                  <a:spcPct val="0"/>
                </a:spcBef>
              </a:pPr>
              <a:r>
                <a:rPr lang="en-US" sz="2499">
                  <a:solidFill>
                    <a:srgbClr val="02267E"/>
                  </a:solidFill>
                  <a:latin typeface="Ubuntu Bold"/>
                </a:rPr>
                <a:t>CANVA</a:t>
              </a: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7339455" y="6110603"/>
            <a:ext cx="3086100" cy="552758"/>
            <a:chOff x="0" y="0"/>
            <a:chExt cx="812800" cy="145582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812800" cy="145582"/>
            </a:xfrm>
            <a:custGeom>
              <a:avLst/>
              <a:gdLst/>
              <a:ahLst/>
              <a:cxnLst/>
              <a:rect r="r" b="b" t="t" l="l"/>
              <a:pathLst>
                <a:path h="1455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45582"/>
                  </a:lnTo>
                  <a:lnTo>
                    <a:pt x="0" y="1455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1" id="11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499"/>
                </a:lnSpc>
                <a:spcBef>
                  <a:spcPct val="0"/>
                </a:spcBef>
              </a:pPr>
              <a:r>
                <a:rPr lang="en-US" sz="2499" u="none">
                  <a:solidFill>
                    <a:srgbClr val="02267E"/>
                  </a:solidFill>
                  <a:latin typeface="Ubuntu Bold"/>
                </a:rPr>
                <a:t>POWERPOINT</a:t>
              </a: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12969959" y="6110603"/>
            <a:ext cx="3086100" cy="552758"/>
            <a:chOff x="0" y="0"/>
            <a:chExt cx="812800" cy="145582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812800" cy="145582"/>
            </a:xfrm>
            <a:custGeom>
              <a:avLst/>
              <a:gdLst/>
              <a:ahLst/>
              <a:cxnLst/>
              <a:rect r="r" b="b" t="t" l="l"/>
              <a:pathLst>
                <a:path h="1455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45582"/>
                  </a:lnTo>
                  <a:lnTo>
                    <a:pt x="0" y="1455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4" id="1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499"/>
                </a:lnSpc>
                <a:spcBef>
                  <a:spcPct val="0"/>
                </a:spcBef>
              </a:pPr>
              <a:r>
                <a:rPr lang="en-US" sz="2499">
                  <a:solidFill>
                    <a:srgbClr val="02267E"/>
                  </a:solidFill>
                  <a:latin typeface="Ubuntu Bold"/>
                </a:rPr>
                <a:t>GOOGLE SLIDES</a:t>
              </a:r>
            </a:p>
          </p:txBody>
        </p:sp>
      </p:grpSp>
      <p:pic>
        <p:nvPicPr>
          <p:cNvPr name="Picture 15" id="1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991637" y="4895349"/>
            <a:ext cx="872701" cy="872701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8281463" y="4810917"/>
            <a:ext cx="1041566" cy="1041566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2755667" y="4895349"/>
            <a:ext cx="957134" cy="957134"/>
          </a:xfrm>
          <a:prstGeom prst="rect">
            <a:avLst/>
          </a:prstGeom>
        </p:spPr>
      </p:pic>
      <p:grpSp>
        <p:nvGrpSpPr>
          <p:cNvPr name="Group 18" id="18"/>
          <p:cNvGrpSpPr/>
          <p:nvPr/>
        </p:nvGrpSpPr>
        <p:grpSpPr>
          <a:xfrm rot="0">
            <a:off x="11045161" y="-4153775"/>
            <a:ext cx="18634995" cy="8307550"/>
            <a:chOff x="0" y="0"/>
            <a:chExt cx="24846660" cy="11076733"/>
          </a:xfrm>
        </p:grpSpPr>
        <p:grpSp>
          <p:nvGrpSpPr>
            <p:cNvPr name="Group 19" id="19"/>
            <p:cNvGrpSpPr/>
            <p:nvPr/>
          </p:nvGrpSpPr>
          <p:grpSpPr>
            <a:xfrm rot="0">
              <a:off x="0" y="0"/>
              <a:ext cx="8282220" cy="11076733"/>
              <a:chOff x="0" y="0"/>
              <a:chExt cx="2025804" cy="2709333"/>
            </a:xfrm>
          </p:grpSpPr>
          <p:sp>
            <p:nvSpPr>
              <p:cNvPr name="Freeform 20" id="20"/>
              <p:cNvSpPr/>
              <p:nvPr/>
            </p:nvSpPr>
            <p:spPr>
              <a:xfrm>
                <a:off x="0" y="0"/>
                <a:ext cx="2025804" cy="2709333"/>
              </a:xfrm>
              <a:custGeom>
                <a:avLst/>
                <a:gdLst/>
                <a:ahLst/>
                <a:cxnLst/>
                <a:rect r="r" b="b" t="t" l="l"/>
                <a:pathLst>
                  <a:path h="2709333" w="2025804">
                    <a:moveTo>
                      <a:pt x="0" y="0"/>
                    </a:moveTo>
                    <a:lnTo>
                      <a:pt x="2025804" y="0"/>
                    </a:lnTo>
                    <a:lnTo>
                      <a:pt x="2025804" y="2709333"/>
                    </a:lnTo>
                    <a:lnTo>
                      <a:pt x="0" y="2709333"/>
                    </a:ln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21" id="21"/>
              <p:cNvSpPr txBox="true"/>
              <p:nvPr/>
            </p:nvSpPr>
            <p:spPr>
              <a:xfrm>
                <a:off x="0" y="-9525"/>
                <a:ext cx="812800" cy="822325"/>
              </a:xfrm>
              <a:prstGeom prst="rect">
                <a:avLst/>
              </a:prstGeom>
            </p:spPr>
            <p:txBody>
              <a:bodyPr anchor="ctr" rtlCol="false" tIns="53449" lIns="53449" bIns="53449" rIns="53449"/>
              <a:lstStyle/>
              <a:p>
                <a:pPr algn="ctr">
                  <a:lnSpc>
                    <a:spcPts val="1412"/>
                  </a:lnSpc>
                </a:pPr>
              </a:p>
            </p:txBody>
          </p:sp>
        </p:grpSp>
        <p:grpSp>
          <p:nvGrpSpPr>
            <p:cNvPr name="Group 22" id="22"/>
            <p:cNvGrpSpPr/>
            <p:nvPr/>
          </p:nvGrpSpPr>
          <p:grpSpPr>
            <a:xfrm rot="0">
              <a:off x="0" y="5538367"/>
              <a:ext cx="2764055" cy="2764055"/>
              <a:chOff x="0" y="0"/>
              <a:chExt cx="812800" cy="812800"/>
            </a:xfrm>
          </p:grpSpPr>
          <p:sp>
            <p:nvSpPr>
              <p:cNvPr name="Freeform 23" id="23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24" id="24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342"/>
                  </a:lnSpc>
                </a:pPr>
              </a:p>
            </p:txBody>
          </p:sp>
        </p:grpSp>
        <p:grpSp>
          <p:nvGrpSpPr>
            <p:cNvPr name="Group 25" id="25"/>
            <p:cNvGrpSpPr/>
            <p:nvPr/>
          </p:nvGrpSpPr>
          <p:grpSpPr>
            <a:xfrm rot="0">
              <a:off x="2759082" y="5538367"/>
              <a:ext cx="2764055" cy="2764055"/>
              <a:chOff x="0" y="0"/>
              <a:chExt cx="812800" cy="812800"/>
            </a:xfrm>
          </p:grpSpPr>
          <p:sp>
            <p:nvSpPr>
              <p:cNvPr name="Freeform 26" id="2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27" id="27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342"/>
                  </a:lnSpc>
                </a:pPr>
              </a:p>
            </p:txBody>
          </p:sp>
        </p:grpSp>
        <p:grpSp>
          <p:nvGrpSpPr>
            <p:cNvPr name="Group 28" id="28"/>
            <p:cNvGrpSpPr/>
            <p:nvPr/>
          </p:nvGrpSpPr>
          <p:grpSpPr>
            <a:xfrm rot="0">
              <a:off x="5518165" y="5538367"/>
              <a:ext cx="2764055" cy="2764055"/>
              <a:chOff x="0" y="0"/>
              <a:chExt cx="812800" cy="812800"/>
            </a:xfrm>
          </p:grpSpPr>
          <p:sp>
            <p:nvSpPr>
              <p:cNvPr name="Freeform 29" id="29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30" id="30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342"/>
                  </a:lnSpc>
                </a:pPr>
              </a:p>
            </p:txBody>
          </p:sp>
        </p:grpSp>
        <p:grpSp>
          <p:nvGrpSpPr>
            <p:cNvPr name="Group 31" id="31"/>
            <p:cNvGrpSpPr/>
            <p:nvPr/>
          </p:nvGrpSpPr>
          <p:grpSpPr>
            <a:xfrm rot="0">
              <a:off x="0" y="8302422"/>
              <a:ext cx="2764055" cy="2764055"/>
              <a:chOff x="0" y="0"/>
              <a:chExt cx="812800" cy="812800"/>
            </a:xfrm>
          </p:grpSpPr>
          <p:sp>
            <p:nvSpPr>
              <p:cNvPr name="Freeform 32" id="32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33" id="33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342"/>
                  </a:lnSpc>
                </a:pPr>
              </a:p>
            </p:txBody>
          </p:sp>
        </p:grpSp>
        <p:grpSp>
          <p:nvGrpSpPr>
            <p:cNvPr name="Group 34" id="34"/>
            <p:cNvGrpSpPr/>
            <p:nvPr/>
          </p:nvGrpSpPr>
          <p:grpSpPr>
            <a:xfrm rot="0">
              <a:off x="2759082" y="8302422"/>
              <a:ext cx="2764055" cy="2764055"/>
              <a:chOff x="0" y="0"/>
              <a:chExt cx="812800" cy="812800"/>
            </a:xfrm>
          </p:grpSpPr>
          <p:sp>
            <p:nvSpPr>
              <p:cNvPr name="Freeform 35" id="35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36" id="36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342"/>
                  </a:lnSpc>
                </a:pPr>
              </a:p>
            </p:txBody>
          </p:sp>
        </p:grpSp>
        <p:grpSp>
          <p:nvGrpSpPr>
            <p:cNvPr name="Group 37" id="37"/>
            <p:cNvGrpSpPr/>
            <p:nvPr/>
          </p:nvGrpSpPr>
          <p:grpSpPr>
            <a:xfrm rot="0">
              <a:off x="5518165" y="8302422"/>
              <a:ext cx="2764055" cy="2764055"/>
              <a:chOff x="0" y="0"/>
              <a:chExt cx="812800" cy="812800"/>
            </a:xfrm>
          </p:grpSpPr>
          <p:sp>
            <p:nvSpPr>
              <p:cNvPr name="Freeform 38" id="3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39" id="39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342"/>
                  </a:lnSpc>
                </a:pPr>
              </a:p>
            </p:txBody>
          </p:sp>
        </p:grpSp>
        <p:grpSp>
          <p:nvGrpSpPr>
            <p:cNvPr name="Group 40" id="40"/>
            <p:cNvGrpSpPr/>
            <p:nvPr/>
          </p:nvGrpSpPr>
          <p:grpSpPr>
            <a:xfrm rot="0">
              <a:off x="8282220" y="0"/>
              <a:ext cx="8282220" cy="11076733"/>
              <a:chOff x="0" y="0"/>
              <a:chExt cx="2025804" cy="2709333"/>
            </a:xfrm>
          </p:grpSpPr>
          <p:sp>
            <p:nvSpPr>
              <p:cNvPr name="Freeform 41" id="41"/>
              <p:cNvSpPr/>
              <p:nvPr/>
            </p:nvSpPr>
            <p:spPr>
              <a:xfrm>
                <a:off x="0" y="0"/>
                <a:ext cx="2025804" cy="2709333"/>
              </a:xfrm>
              <a:custGeom>
                <a:avLst/>
                <a:gdLst/>
                <a:ahLst/>
                <a:cxnLst/>
                <a:rect r="r" b="b" t="t" l="l"/>
                <a:pathLst>
                  <a:path h="2709333" w="2025804">
                    <a:moveTo>
                      <a:pt x="0" y="0"/>
                    </a:moveTo>
                    <a:lnTo>
                      <a:pt x="2025804" y="0"/>
                    </a:lnTo>
                    <a:lnTo>
                      <a:pt x="2025804" y="2709333"/>
                    </a:lnTo>
                    <a:lnTo>
                      <a:pt x="0" y="2709333"/>
                    </a:ln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42" id="42"/>
              <p:cNvSpPr txBox="true"/>
              <p:nvPr/>
            </p:nvSpPr>
            <p:spPr>
              <a:xfrm>
                <a:off x="0" y="-9525"/>
                <a:ext cx="812800" cy="822325"/>
              </a:xfrm>
              <a:prstGeom prst="rect">
                <a:avLst/>
              </a:prstGeom>
            </p:spPr>
            <p:txBody>
              <a:bodyPr anchor="ctr" rtlCol="false" tIns="53449" lIns="53449" bIns="53449" rIns="53449"/>
              <a:lstStyle/>
              <a:p>
                <a:pPr algn="ctr">
                  <a:lnSpc>
                    <a:spcPts val="1412"/>
                  </a:lnSpc>
                </a:pPr>
              </a:p>
            </p:txBody>
          </p:sp>
        </p:grpSp>
        <p:grpSp>
          <p:nvGrpSpPr>
            <p:cNvPr name="Group 43" id="43"/>
            <p:cNvGrpSpPr/>
            <p:nvPr/>
          </p:nvGrpSpPr>
          <p:grpSpPr>
            <a:xfrm rot="0">
              <a:off x="8282220" y="5538367"/>
              <a:ext cx="2764055" cy="2764055"/>
              <a:chOff x="0" y="0"/>
              <a:chExt cx="812800" cy="812800"/>
            </a:xfrm>
          </p:grpSpPr>
          <p:sp>
            <p:nvSpPr>
              <p:cNvPr name="Freeform 44" id="4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45" id="4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342"/>
                  </a:lnSpc>
                </a:pPr>
              </a:p>
            </p:txBody>
          </p:sp>
        </p:grpSp>
        <p:grpSp>
          <p:nvGrpSpPr>
            <p:cNvPr name="Group 46" id="46"/>
            <p:cNvGrpSpPr/>
            <p:nvPr/>
          </p:nvGrpSpPr>
          <p:grpSpPr>
            <a:xfrm rot="0">
              <a:off x="11041302" y="5538367"/>
              <a:ext cx="2764055" cy="2764055"/>
              <a:chOff x="0" y="0"/>
              <a:chExt cx="812800" cy="812800"/>
            </a:xfrm>
          </p:grpSpPr>
          <p:sp>
            <p:nvSpPr>
              <p:cNvPr name="Freeform 47" id="47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48" id="48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342"/>
                  </a:lnSpc>
                </a:pPr>
              </a:p>
            </p:txBody>
          </p:sp>
        </p:grpSp>
        <p:grpSp>
          <p:nvGrpSpPr>
            <p:cNvPr name="Group 49" id="49"/>
            <p:cNvGrpSpPr/>
            <p:nvPr/>
          </p:nvGrpSpPr>
          <p:grpSpPr>
            <a:xfrm rot="0">
              <a:off x="13800385" y="5538367"/>
              <a:ext cx="2764055" cy="2764055"/>
              <a:chOff x="0" y="0"/>
              <a:chExt cx="812800" cy="812800"/>
            </a:xfrm>
          </p:grpSpPr>
          <p:sp>
            <p:nvSpPr>
              <p:cNvPr name="Freeform 50" id="50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51" id="51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342"/>
                  </a:lnSpc>
                </a:pPr>
              </a:p>
            </p:txBody>
          </p:sp>
        </p:grpSp>
        <p:grpSp>
          <p:nvGrpSpPr>
            <p:cNvPr name="Group 52" id="52"/>
            <p:cNvGrpSpPr/>
            <p:nvPr/>
          </p:nvGrpSpPr>
          <p:grpSpPr>
            <a:xfrm rot="0">
              <a:off x="8282220" y="8302422"/>
              <a:ext cx="2764055" cy="2764055"/>
              <a:chOff x="0" y="0"/>
              <a:chExt cx="812800" cy="812800"/>
            </a:xfrm>
          </p:grpSpPr>
          <p:sp>
            <p:nvSpPr>
              <p:cNvPr name="Freeform 53" id="53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54" id="54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342"/>
                  </a:lnSpc>
                </a:pPr>
              </a:p>
            </p:txBody>
          </p:sp>
        </p:grpSp>
        <p:grpSp>
          <p:nvGrpSpPr>
            <p:cNvPr name="Group 55" id="55"/>
            <p:cNvGrpSpPr/>
            <p:nvPr/>
          </p:nvGrpSpPr>
          <p:grpSpPr>
            <a:xfrm rot="0">
              <a:off x="11041302" y="8302422"/>
              <a:ext cx="2764055" cy="2764055"/>
              <a:chOff x="0" y="0"/>
              <a:chExt cx="812800" cy="812800"/>
            </a:xfrm>
          </p:grpSpPr>
          <p:sp>
            <p:nvSpPr>
              <p:cNvPr name="Freeform 56" id="5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57" id="57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342"/>
                  </a:lnSpc>
                </a:pPr>
              </a:p>
            </p:txBody>
          </p:sp>
        </p:grpSp>
        <p:grpSp>
          <p:nvGrpSpPr>
            <p:cNvPr name="Group 58" id="58"/>
            <p:cNvGrpSpPr/>
            <p:nvPr/>
          </p:nvGrpSpPr>
          <p:grpSpPr>
            <a:xfrm rot="0">
              <a:off x="13800385" y="8302422"/>
              <a:ext cx="2764055" cy="2764055"/>
              <a:chOff x="0" y="0"/>
              <a:chExt cx="812800" cy="812800"/>
            </a:xfrm>
          </p:grpSpPr>
          <p:sp>
            <p:nvSpPr>
              <p:cNvPr name="Freeform 59" id="59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60" id="60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342"/>
                  </a:lnSpc>
                </a:pPr>
              </a:p>
            </p:txBody>
          </p:sp>
        </p:grpSp>
        <p:grpSp>
          <p:nvGrpSpPr>
            <p:cNvPr name="Group 61" id="61"/>
            <p:cNvGrpSpPr/>
            <p:nvPr/>
          </p:nvGrpSpPr>
          <p:grpSpPr>
            <a:xfrm rot="0">
              <a:off x="16564440" y="0"/>
              <a:ext cx="8282220" cy="11076733"/>
              <a:chOff x="0" y="0"/>
              <a:chExt cx="2025804" cy="2709333"/>
            </a:xfrm>
          </p:grpSpPr>
          <p:sp>
            <p:nvSpPr>
              <p:cNvPr name="Freeform 62" id="62"/>
              <p:cNvSpPr/>
              <p:nvPr/>
            </p:nvSpPr>
            <p:spPr>
              <a:xfrm>
                <a:off x="0" y="0"/>
                <a:ext cx="2025804" cy="2709333"/>
              </a:xfrm>
              <a:custGeom>
                <a:avLst/>
                <a:gdLst/>
                <a:ahLst/>
                <a:cxnLst/>
                <a:rect r="r" b="b" t="t" l="l"/>
                <a:pathLst>
                  <a:path h="2709333" w="2025804">
                    <a:moveTo>
                      <a:pt x="0" y="0"/>
                    </a:moveTo>
                    <a:lnTo>
                      <a:pt x="2025804" y="0"/>
                    </a:lnTo>
                    <a:lnTo>
                      <a:pt x="2025804" y="2709333"/>
                    </a:lnTo>
                    <a:lnTo>
                      <a:pt x="0" y="2709333"/>
                    </a:ln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63" id="63"/>
              <p:cNvSpPr txBox="true"/>
              <p:nvPr/>
            </p:nvSpPr>
            <p:spPr>
              <a:xfrm>
                <a:off x="0" y="-9525"/>
                <a:ext cx="812800" cy="822325"/>
              </a:xfrm>
              <a:prstGeom prst="rect">
                <a:avLst/>
              </a:prstGeom>
            </p:spPr>
            <p:txBody>
              <a:bodyPr anchor="ctr" rtlCol="false" tIns="53449" lIns="53449" bIns="53449" rIns="53449"/>
              <a:lstStyle/>
              <a:p>
                <a:pPr algn="ctr">
                  <a:lnSpc>
                    <a:spcPts val="1412"/>
                  </a:lnSpc>
                </a:pPr>
              </a:p>
            </p:txBody>
          </p:sp>
        </p:grpSp>
        <p:grpSp>
          <p:nvGrpSpPr>
            <p:cNvPr name="Group 64" id="64"/>
            <p:cNvGrpSpPr/>
            <p:nvPr/>
          </p:nvGrpSpPr>
          <p:grpSpPr>
            <a:xfrm rot="0">
              <a:off x="16564440" y="5538367"/>
              <a:ext cx="2764055" cy="2764055"/>
              <a:chOff x="0" y="0"/>
              <a:chExt cx="812800" cy="812800"/>
            </a:xfrm>
          </p:grpSpPr>
          <p:sp>
            <p:nvSpPr>
              <p:cNvPr name="Freeform 65" id="65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66" id="66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342"/>
                  </a:lnSpc>
                </a:pPr>
              </a:p>
            </p:txBody>
          </p:sp>
        </p:grpSp>
        <p:grpSp>
          <p:nvGrpSpPr>
            <p:cNvPr name="Group 67" id="67"/>
            <p:cNvGrpSpPr/>
            <p:nvPr/>
          </p:nvGrpSpPr>
          <p:grpSpPr>
            <a:xfrm rot="0">
              <a:off x="19323522" y="5538367"/>
              <a:ext cx="2764055" cy="2764055"/>
              <a:chOff x="0" y="0"/>
              <a:chExt cx="812800" cy="812800"/>
            </a:xfrm>
          </p:grpSpPr>
          <p:sp>
            <p:nvSpPr>
              <p:cNvPr name="Freeform 68" id="6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69" id="69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342"/>
                  </a:lnSpc>
                </a:pPr>
              </a:p>
            </p:txBody>
          </p:sp>
        </p:grpSp>
        <p:grpSp>
          <p:nvGrpSpPr>
            <p:cNvPr name="Group 70" id="70"/>
            <p:cNvGrpSpPr/>
            <p:nvPr/>
          </p:nvGrpSpPr>
          <p:grpSpPr>
            <a:xfrm rot="0">
              <a:off x="22082604" y="5538367"/>
              <a:ext cx="2764055" cy="2764055"/>
              <a:chOff x="0" y="0"/>
              <a:chExt cx="812800" cy="812800"/>
            </a:xfrm>
          </p:grpSpPr>
          <p:sp>
            <p:nvSpPr>
              <p:cNvPr name="Freeform 71" id="7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72" id="7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342"/>
                  </a:lnSpc>
                </a:pPr>
              </a:p>
            </p:txBody>
          </p:sp>
        </p:grpSp>
        <p:grpSp>
          <p:nvGrpSpPr>
            <p:cNvPr name="Group 73" id="73"/>
            <p:cNvGrpSpPr/>
            <p:nvPr/>
          </p:nvGrpSpPr>
          <p:grpSpPr>
            <a:xfrm rot="0">
              <a:off x="16564440" y="8302422"/>
              <a:ext cx="2764055" cy="2764055"/>
              <a:chOff x="0" y="0"/>
              <a:chExt cx="812800" cy="812800"/>
            </a:xfrm>
          </p:grpSpPr>
          <p:sp>
            <p:nvSpPr>
              <p:cNvPr name="Freeform 74" id="7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75" id="7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342"/>
                  </a:lnSpc>
                </a:pPr>
              </a:p>
            </p:txBody>
          </p:sp>
        </p:grpSp>
        <p:grpSp>
          <p:nvGrpSpPr>
            <p:cNvPr name="Group 76" id="76"/>
            <p:cNvGrpSpPr/>
            <p:nvPr/>
          </p:nvGrpSpPr>
          <p:grpSpPr>
            <a:xfrm rot="0">
              <a:off x="19323522" y="8302422"/>
              <a:ext cx="2764055" cy="2764055"/>
              <a:chOff x="0" y="0"/>
              <a:chExt cx="812800" cy="812800"/>
            </a:xfrm>
          </p:grpSpPr>
          <p:sp>
            <p:nvSpPr>
              <p:cNvPr name="Freeform 77" id="77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78" id="78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342"/>
                  </a:lnSpc>
                </a:pPr>
              </a:p>
            </p:txBody>
          </p:sp>
        </p:grpSp>
        <p:grpSp>
          <p:nvGrpSpPr>
            <p:cNvPr name="Group 79" id="79"/>
            <p:cNvGrpSpPr/>
            <p:nvPr/>
          </p:nvGrpSpPr>
          <p:grpSpPr>
            <a:xfrm rot="0">
              <a:off x="22082604" y="8302422"/>
              <a:ext cx="2764055" cy="2764055"/>
              <a:chOff x="0" y="0"/>
              <a:chExt cx="812800" cy="812800"/>
            </a:xfrm>
          </p:grpSpPr>
          <p:sp>
            <p:nvSpPr>
              <p:cNvPr name="Freeform 80" id="80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81" id="81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342"/>
                  </a:lnSpc>
                </a:pPr>
              </a:p>
            </p:txBody>
          </p:sp>
        </p:grpSp>
      </p:grpSp>
      <p:sp>
        <p:nvSpPr>
          <p:cNvPr name="TextBox 82" id="82"/>
          <p:cNvSpPr txBox="true"/>
          <p:nvPr/>
        </p:nvSpPr>
        <p:spPr>
          <a:xfrm rot="0">
            <a:off x="1354022" y="6796250"/>
            <a:ext cx="3760423" cy="17684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Ubuntu"/>
              </a:rPr>
              <a:t>Click on the </a:t>
            </a:r>
            <a:r>
              <a:rPr lang="en-US" sz="2000">
                <a:solidFill>
                  <a:srgbClr val="000000"/>
                </a:solidFill>
                <a:latin typeface="Ubuntu Bold"/>
              </a:rPr>
              <a:t>"Canva"</a:t>
            </a:r>
            <a:r>
              <a:rPr lang="en-US" sz="2000">
                <a:solidFill>
                  <a:srgbClr val="000000"/>
                </a:solidFill>
                <a:latin typeface="Ubuntu"/>
              </a:rPr>
              <a:t> button under this presentation preview. Start editing your presentation. You need to sign in to your Canva account.</a:t>
            </a:r>
          </a:p>
        </p:txBody>
      </p:sp>
      <p:sp>
        <p:nvSpPr>
          <p:cNvPr name="TextBox 83" id="83"/>
          <p:cNvSpPr txBox="true"/>
          <p:nvPr/>
        </p:nvSpPr>
        <p:spPr>
          <a:xfrm rot="0">
            <a:off x="6824624" y="6796250"/>
            <a:ext cx="4115762" cy="2473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Ubuntu"/>
              </a:rPr>
              <a:t>Export this design from Canva as a </a:t>
            </a:r>
            <a:r>
              <a:rPr lang="en-US" sz="2000">
                <a:solidFill>
                  <a:srgbClr val="000000"/>
                </a:solidFill>
                <a:latin typeface="Ubuntu Bold"/>
              </a:rPr>
              <a:t>PowerPoint template</a:t>
            </a:r>
            <a:r>
              <a:rPr lang="en-US" sz="2000">
                <a:solidFill>
                  <a:srgbClr val="000000"/>
                </a:solidFill>
                <a:latin typeface="Ubuntu"/>
              </a:rPr>
              <a:t>. Open the design in </a:t>
            </a:r>
            <a:r>
              <a:rPr lang="en-US" sz="2000">
                <a:solidFill>
                  <a:srgbClr val="000000"/>
                </a:solidFill>
                <a:latin typeface="Ubuntu Bold"/>
              </a:rPr>
              <a:t>Canva</a:t>
            </a:r>
            <a:r>
              <a:rPr lang="en-US" sz="2000">
                <a:solidFill>
                  <a:srgbClr val="000000"/>
                </a:solidFill>
                <a:latin typeface="Ubuntu"/>
              </a:rPr>
              <a:t>. This will provide you with all the fonts used and elements used in this presentation as listed on page 28. Learn more on slide 3.</a:t>
            </a:r>
          </a:p>
        </p:txBody>
      </p:sp>
      <p:sp>
        <p:nvSpPr>
          <p:cNvPr name="TextBox 84" id="84"/>
          <p:cNvSpPr txBox="true"/>
          <p:nvPr/>
        </p:nvSpPr>
        <p:spPr>
          <a:xfrm rot="0">
            <a:off x="12615031" y="6796250"/>
            <a:ext cx="3795957" cy="2120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Ubuntu"/>
              </a:rPr>
              <a:t>Export this design from Canva as a </a:t>
            </a:r>
            <a:r>
              <a:rPr lang="en-US" sz="2000">
                <a:solidFill>
                  <a:srgbClr val="000000"/>
                </a:solidFill>
                <a:latin typeface="Ubuntu Bold"/>
              </a:rPr>
              <a:t>GoogleSlide template</a:t>
            </a:r>
            <a:r>
              <a:rPr lang="en-US" sz="2000">
                <a:solidFill>
                  <a:srgbClr val="000000"/>
                </a:solidFill>
                <a:latin typeface="Ubuntu"/>
              </a:rPr>
              <a:t>. This will provide you with all the fonts used and elements used in this presentation as listed on page 28. Learn more on slide 4.</a:t>
            </a:r>
          </a:p>
        </p:txBody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3631680"/>
            <a:chOff x="0" y="0"/>
            <a:chExt cx="4816593" cy="956492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4816592" cy="956492"/>
            </a:xfrm>
            <a:custGeom>
              <a:avLst/>
              <a:gdLst/>
              <a:ahLst/>
              <a:cxnLst/>
              <a:rect r="r" b="b" t="t" l="l"/>
              <a:pathLst>
                <a:path h="956492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956492"/>
                  </a:lnTo>
                  <a:lnTo>
                    <a:pt x="0" y="956492"/>
                  </a:lnTo>
                  <a:close/>
                </a:path>
              </a:pathLst>
            </a:custGeom>
            <a:solidFill>
              <a:srgbClr val="02267E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5" id="5"/>
          <p:cNvSpPr txBox="true"/>
          <p:nvPr/>
        </p:nvSpPr>
        <p:spPr>
          <a:xfrm rot="0">
            <a:off x="1028700" y="1028700"/>
            <a:ext cx="10590775" cy="15240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6000"/>
              </a:lnSpc>
              <a:spcBef>
                <a:spcPct val="0"/>
              </a:spcBef>
            </a:pPr>
            <a:r>
              <a:rPr lang="en-US" sz="5000">
                <a:solidFill>
                  <a:srgbClr val="FFFFFF"/>
                </a:solidFill>
                <a:latin typeface="Secular One"/>
              </a:rPr>
              <a:t>Download this presentation as a Powerpoint template in 3 steps</a:t>
            </a:r>
          </a:p>
        </p:txBody>
      </p:sp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688669" y="6499115"/>
            <a:ext cx="3080960" cy="310736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7879551" y="6081907"/>
            <a:ext cx="2528899" cy="3941784"/>
          </a:xfrm>
          <a:prstGeom prst="rect">
            <a:avLst/>
          </a:prstGeom>
        </p:spPr>
      </p:pic>
      <p:sp>
        <p:nvSpPr>
          <p:cNvPr name="TextBox 8" id="8"/>
          <p:cNvSpPr txBox="true"/>
          <p:nvPr/>
        </p:nvSpPr>
        <p:spPr>
          <a:xfrm rot="0">
            <a:off x="7263788" y="4327005"/>
            <a:ext cx="3760423" cy="14160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Ubuntu"/>
              </a:rPr>
              <a:t>Click on the "</a:t>
            </a:r>
            <a:r>
              <a:rPr lang="en-US" sz="2000" u="none">
                <a:solidFill>
                  <a:srgbClr val="000000"/>
                </a:solidFill>
                <a:latin typeface="Ubuntu Bold"/>
              </a:rPr>
              <a:t>Share"</a:t>
            </a:r>
            <a:r>
              <a:rPr lang="en-US" sz="2000" u="none">
                <a:solidFill>
                  <a:srgbClr val="000000"/>
                </a:solidFill>
                <a:latin typeface="Ubuntu"/>
              </a:rPr>
              <a:t> button on the top right corner in Canva and click on "More" at the bottom of the menu.</a:t>
            </a:r>
          </a:p>
        </p:txBody>
      </p:sp>
      <p:pic>
        <p:nvPicPr>
          <p:cNvPr name="Picture 9" id="9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3169529" y="5854815"/>
            <a:ext cx="3002615" cy="1736997"/>
          </a:xfrm>
          <a:prstGeom prst="rect">
            <a:avLst/>
          </a:prstGeom>
        </p:spPr>
      </p:pic>
      <p:sp>
        <p:nvSpPr>
          <p:cNvPr name="TextBox 10" id="10"/>
          <p:cNvSpPr txBox="true"/>
          <p:nvPr/>
        </p:nvSpPr>
        <p:spPr>
          <a:xfrm rot="0">
            <a:off x="1358048" y="4327005"/>
            <a:ext cx="3760423" cy="17684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Ubuntu"/>
              </a:rPr>
              <a:t>Click on the </a:t>
            </a:r>
            <a:r>
              <a:rPr lang="en-US" sz="2000" u="none">
                <a:solidFill>
                  <a:srgbClr val="000000"/>
                </a:solidFill>
                <a:latin typeface="Ubuntu Bold"/>
              </a:rPr>
              <a:t>"Canva</a:t>
            </a:r>
            <a:r>
              <a:rPr lang="en-US" sz="2000" u="none">
                <a:solidFill>
                  <a:srgbClr val="000000"/>
                </a:solidFill>
                <a:latin typeface="Ubuntu"/>
              </a:rPr>
              <a:t>" button next to this presentation. Start editing your presentation. You may need to sign in to your Canva account.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2845679" y="4327005"/>
            <a:ext cx="3760423" cy="1063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Ubuntu"/>
              </a:rPr>
              <a:t>Enter </a:t>
            </a:r>
            <a:r>
              <a:rPr lang="en-US" sz="2000" u="none">
                <a:solidFill>
                  <a:srgbClr val="000000"/>
                </a:solidFill>
                <a:latin typeface="Ubuntu Bold"/>
              </a:rPr>
              <a:t>"PowerPoint"</a:t>
            </a:r>
            <a:r>
              <a:rPr lang="en-US" sz="2000" u="none">
                <a:solidFill>
                  <a:srgbClr val="000000"/>
                </a:solidFill>
                <a:latin typeface="Ubuntu"/>
              </a:rPr>
              <a:t> in the search bar and click on the PowerPoint icon to download.</a:t>
            </a:r>
          </a:p>
        </p:txBody>
      </p:sp>
      <p:grpSp>
        <p:nvGrpSpPr>
          <p:cNvPr name="Group 12" id="12"/>
          <p:cNvGrpSpPr/>
          <p:nvPr/>
        </p:nvGrpSpPr>
        <p:grpSpPr>
          <a:xfrm rot="0">
            <a:off x="2572933" y="2988424"/>
            <a:ext cx="1121932" cy="1121932"/>
            <a:chOff x="0" y="0"/>
            <a:chExt cx="1495909" cy="1495909"/>
          </a:xfrm>
        </p:grpSpPr>
        <p:grpSp>
          <p:nvGrpSpPr>
            <p:cNvPr name="Group 13" id="13"/>
            <p:cNvGrpSpPr/>
            <p:nvPr/>
          </p:nvGrpSpPr>
          <p:grpSpPr>
            <a:xfrm rot="0">
              <a:off x="0" y="0"/>
              <a:ext cx="1495909" cy="1495909"/>
              <a:chOff x="0" y="0"/>
              <a:chExt cx="812800" cy="812800"/>
            </a:xfrm>
          </p:grpSpPr>
          <p:sp>
            <p:nvSpPr>
              <p:cNvPr name="Freeform 14" id="1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15" id="1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16" id="16"/>
            <p:cNvSpPr txBox="true"/>
            <p:nvPr/>
          </p:nvSpPr>
          <p:spPr>
            <a:xfrm rot="0">
              <a:off x="548722" y="239955"/>
              <a:ext cx="676759" cy="10160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6000"/>
                </a:lnSpc>
                <a:spcBef>
                  <a:spcPct val="0"/>
                </a:spcBef>
              </a:pPr>
              <a:r>
                <a:rPr lang="en-US" sz="5000">
                  <a:solidFill>
                    <a:srgbClr val="FFFFFF"/>
                  </a:solidFill>
                  <a:latin typeface="Secular One"/>
                </a:rPr>
                <a:t>1</a:t>
              </a: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8583034" y="2988424"/>
            <a:ext cx="1121932" cy="1121932"/>
            <a:chOff x="0" y="0"/>
            <a:chExt cx="1495909" cy="1495909"/>
          </a:xfrm>
        </p:grpSpPr>
        <p:grpSp>
          <p:nvGrpSpPr>
            <p:cNvPr name="Group 18" id="18"/>
            <p:cNvGrpSpPr/>
            <p:nvPr/>
          </p:nvGrpSpPr>
          <p:grpSpPr>
            <a:xfrm rot="0">
              <a:off x="0" y="0"/>
              <a:ext cx="1495909" cy="1495909"/>
              <a:chOff x="0" y="0"/>
              <a:chExt cx="812800" cy="812800"/>
            </a:xfrm>
          </p:grpSpPr>
          <p:sp>
            <p:nvSpPr>
              <p:cNvPr name="Freeform 19" id="19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20" id="20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1" id="21"/>
            <p:cNvSpPr txBox="true"/>
            <p:nvPr/>
          </p:nvSpPr>
          <p:spPr>
            <a:xfrm rot="0">
              <a:off x="548722" y="239955"/>
              <a:ext cx="676759" cy="10160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6000"/>
                </a:lnSpc>
                <a:spcBef>
                  <a:spcPct val="0"/>
                </a:spcBef>
              </a:pPr>
              <a:r>
                <a:rPr lang="en-US" sz="5000">
                  <a:solidFill>
                    <a:srgbClr val="FFFFFF"/>
                  </a:solidFill>
                  <a:latin typeface="Secular One"/>
                </a:rPr>
                <a:t>2</a:t>
              </a:r>
            </a:p>
          </p:txBody>
        </p:sp>
      </p:grpSp>
      <p:grpSp>
        <p:nvGrpSpPr>
          <p:cNvPr name="Group 22" id="22"/>
          <p:cNvGrpSpPr/>
          <p:nvPr/>
        </p:nvGrpSpPr>
        <p:grpSpPr>
          <a:xfrm rot="0">
            <a:off x="14109871" y="2988424"/>
            <a:ext cx="1121932" cy="1121932"/>
            <a:chOff x="0" y="0"/>
            <a:chExt cx="1495909" cy="1495909"/>
          </a:xfrm>
        </p:grpSpPr>
        <p:grpSp>
          <p:nvGrpSpPr>
            <p:cNvPr name="Group 23" id="23"/>
            <p:cNvGrpSpPr/>
            <p:nvPr/>
          </p:nvGrpSpPr>
          <p:grpSpPr>
            <a:xfrm rot="0">
              <a:off x="0" y="0"/>
              <a:ext cx="1495909" cy="1495909"/>
              <a:chOff x="0" y="0"/>
              <a:chExt cx="812800" cy="812800"/>
            </a:xfrm>
          </p:grpSpPr>
          <p:sp>
            <p:nvSpPr>
              <p:cNvPr name="Freeform 24" id="2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25" id="2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6" id="26"/>
            <p:cNvSpPr txBox="true"/>
            <p:nvPr/>
          </p:nvSpPr>
          <p:spPr>
            <a:xfrm rot="0">
              <a:off x="548722" y="239955"/>
              <a:ext cx="676759" cy="10160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6000"/>
                </a:lnSpc>
                <a:spcBef>
                  <a:spcPct val="0"/>
                </a:spcBef>
              </a:pPr>
              <a:r>
                <a:rPr lang="en-US" sz="5000">
                  <a:solidFill>
                    <a:srgbClr val="FFFFFF"/>
                  </a:solidFill>
                  <a:latin typeface="Secular One"/>
                </a:rPr>
                <a:t>3</a:t>
              </a:r>
            </a:p>
          </p:txBody>
        </p:sp>
      </p:grpSp>
      <p:grpSp>
        <p:nvGrpSpPr>
          <p:cNvPr name="Group 27" id="27"/>
          <p:cNvGrpSpPr/>
          <p:nvPr/>
        </p:nvGrpSpPr>
        <p:grpSpPr>
          <a:xfrm rot="0">
            <a:off x="14027395" y="1053840"/>
            <a:ext cx="1524000" cy="1524000"/>
            <a:chOff x="0" y="0"/>
            <a:chExt cx="812800" cy="812800"/>
          </a:xfrm>
        </p:grpSpPr>
        <p:sp>
          <p:nvSpPr>
            <p:cNvPr name="Freeform 28" id="28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29" id="29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30" id="30"/>
          <p:cNvGrpSpPr>
            <a:grpSpLocks noChangeAspect="true"/>
          </p:cNvGrpSpPr>
          <p:nvPr/>
        </p:nvGrpSpPr>
        <p:grpSpPr>
          <a:xfrm rot="0">
            <a:off x="12503395" y="1053840"/>
            <a:ext cx="1524000" cy="1524000"/>
            <a:chOff x="0" y="0"/>
            <a:chExt cx="6350000" cy="6350000"/>
          </a:xfrm>
        </p:grpSpPr>
        <p:sp>
          <p:nvSpPr>
            <p:cNvPr name="Freeform 31" id="31"/>
            <p:cNvSpPr/>
            <p:nvPr/>
          </p:nvSpPr>
          <p:spPr>
            <a:xfrm>
              <a:off x="11684" y="11684"/>
              <a:ext cx="6326632" cy="6326632"/>
            </a:xfrm>
            <a:custGeom>
              <a:avLst/>
              <a:gdLst/>
              <a:ahLst/>
              <a:cxnLst/>
              <a:rect r="r" b="b" t="t" l="l"/>
              <a:pathLst>
                <a:path h="6326632" w="6326632">
                  <a:moveTo>
                    <a:pt x="3163316" y="0"/>
                  </a:moveTo>
                  <a:cubicBezTo>
                    <a:pt x="1416304" y="0"/>
                    <a:pt x="0" y="1416304"/>
                    <a:pt x="0" y="3163316"/>
                  </a:cubicBezTo>
                  <a:cubicBezTo>
                    <a:pt x="0" y="4910328"/>
                    <a:pt x="1416304" y="6326632"/>
                    <a:pt x="3163316" y="6326632"/>
                  </a:cubicBezTo>
                  <a:cubicBezTo>
                    <a:pt x="4910328" y="6326632"/>
                    <a:pt x="6326632" y="4910328"/>
                    <a:pt x="6326632" y="3163316"/>
                  </a:cubicBezTo>
                  <a:cubicBezTo>
                    <a:pt x="6326632" y="1416304"/>
                    <a:pt x="4910328" y="0"/>
                    <a:pt x="3163316" y="0"/>
                  </a:cubicBezTo>
                  <a:close/>
                  <a:moveTo>
                    <a:pt x="3163316" y="4190746"/>
                  </a:moveTo>
                  <a:cubicBezTo>
                    <a:pt x="2595880" y="4190746"/>
                    <a:pt x="2135886" y="3730752"/>
                    <a:pt x="2135886" y="3163316"/>
                  </a:cubicBezTo>
                  <a:cubicBezTo>
                    <a:pt x="2135886" y="2595880"/>
                    <a:pt x="2595880" y="2135886"/>
                    <a:pt x="3163316" y="2135886"/>
                  </a:cubicBezTo>
                  <a:cubicBezTo>
                    <a:pt x="3730752" y="2135886"/>
                    <a:pt x="4190746" y="2595880"/>
                    <a:pt x="4190746" y="3163316"/>
                  </a:cubicBezTo>
                  <a:cubicBezTo>
                    <a:pt x="4190746" y="3730752"/>
                    <a:pt x="3730752" y="4190746"/>
                    <a:pt x="3163316" y="4190746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32" id="32"/>
          <p:cNvGrpSpPr>
            <a:grpSpLocks noChangeAspect="true"/>
          </p:cNvGrpSpPr>
          <p:nvPr/>
        </p:nvGrpSpPr>
        <p:grpSpPr>
          <a:xfrm rot="-5400000">
            <a:off x="15487890" y="1117345"/>
            <a:ext cx="1524000" cy="1396990"/>
            <a:chOff x="0" y="0"/>
            <a:chExt cx="6350000" cy="5820791"/>
          </a:xfrm>
        </p:grpSpPr>
        <p:sp>
          <p:nvSpPr>
            <p:cNvPr name="Freeform 33" id="33"/>
            <p:cNvSpPr/>
            <p:nvPr/>
          </p:nvSpPr>
          <p:spPr>
            <a:xfrm>
              <a:off x="0" y="0"/>
              <a:ext cx="6350000" cy="5820791"/>
            </a:xfrm>
            <a:custGeom>
              <a:avLst/>
              <a:gdLst/>
              <a:ahLst/>
              <a:cxnLst/>
              <a:rect r="r" b="b" t="t" l="l"/>
              <a:pathLst>
                <a:path h="5820791" w="6350000">
                  <a:moveTo>
                    <a:pt x="6350000" y="5820791"/>
                  </a:moveTo>
                  <a:lnTo>
                    <a:pt x="0" y="5820791"/>
                  </a:lnTo>
                  <a:cubicBezTo>
                    <a:pt x="0" y="4716272"/>
                    <a:pt x="564388" y="3743706"/>
                    <a:pt x="1420241" y="3175000"/>
                  </a:cubicBezTo>
                  <a:lnTo>
                    <a:pt x="0" y="3175000"/>
                  </a:lnTo>
                  <a:cubicBezTo>
                    <a:pt x="0" y="1421511"/>
                    <a:pt x="1421511" y="0"/>
                    <a:pt x="3175000" y="0"/>
                  </a:cubicBezTo>
                  <a:cubicBezTo>
                    <a:pt x="4928489" y="0"/>
                    <a:pt x="6350000" y="1421511"/>
                    <a:pt x="6350000" y="3175000"/>
                  </a:cubicBezTo>
                  <a:lnTo>
                    <a:pt x="4929759" y="3175000"/>
                  </a:lnTo>
                  <a:cubicBezTo>
                    <a:pt x="5785612" y="3743706"/>
                    <a:pt x="6350000" y="4716272"/>
                    <a:pt x="6350000" y="5820791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</p:grp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3631680"/>
            <a:chOff x="0" y="0"/>
            <a:chExt cx="4816593" cy="956492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4816592" cy="956492"/>
            </a:xfrm>
            <a:custGeom>
              <a:avLst/>
              <a:gdLst/>
              <a:ahLst/>
              <a:cxnLst/>
              <a:rect r="r" b="b" t="t" l="l"/>
              <a:pathLst>
                <a:path h="956492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956492"/>
                  </a:lnTo>
                  <a:lnTo>
                    <a:pt x="0" y="956492"/>
                  </a:lnTo>
                  <a:close/>
                </a:path>
              </a:pathLst>
            </a:custGeom>
            <a:solidFill>
              <a:srgbClr val="02267E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5" id="5"/>
          <p:cNvSpPr txBox="true"/>
          <p:nvPr/>
        </p:nvSpPr>
        <p:spPr>
          <a:xfrm rot="0">
            <a:off x="1028700" y="1028700"/>
            <a:ext cx="10590775" cy="15240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6000"/>
              </a:lnSpc>
              <a:spcBef>
                <a:spcPct val="0"/>
              </a:spcBef>
            </a:pPr>
            <a:r>
              <a:rPr lang="en-US" sz="5000">
                <a:solidFill>
                  <a:srgbClr val="FFFFFF"/>
                </a:solidFill>
                <a:latin typeface="Secular One"/>
              </a:rPr>
              <a:t>Use this presentation as a Google Slide template in 3 steps</a:t>
            </a:r>
          </a:p>
        </p:txBody>
      </p:sp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591353" y="6336477"/>
            <a:ext cx="3132773" cy="3159625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7879551" y="6019280"/>
            <a:ext cx="2528899" cy="3941784"/>
          </a:xfrm>
          <a:prstGeom prst="rect">
            <a:avLst/>
          </a:prstGeom>
        </p:spPr>
      </p:pic>
      <p:sp>
        <p:nvSpPr>
          <p:cNvPr name="TextBox 8" id="8"/>
          <p:cNvSpPr txBox="true"/>
          <p:nvPr/>
        </p:nvSpPr>
        <p:spPr>
          <a:xfrm rot="0">
            <a:off x="7263788" y="4327005"/>
            <a:ext cx="3760423" cy="14160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Ubuntu"/>
              </a:rPr>
              <a:t>Click on the </a:t>
            </a:r>
            <a:r>
              <a:rPr lang="en-US" sz="2000" u="none">
                <a:solidFill>
                  <a:srgbClr val="000000"/>
                </a:solidFill>
                <a:latin typeface="Ubuntu Bold"/>
              </a:rPr>
              <a:t>"Share" </a:t>
            </a:r>
            <a:r>
              <a:rPr lang="en-US" sz="2000" u="none">
                <a:solidFill>
                  <a:srgbClr val="000000"/>
                </a:solidFill>
                <a:latin typeface="Ubuntu"/>
              </a:rPr>
              <a:t>button on the top right corner in Canva and click on "More" at the bottom of the menu.</a:t>
            </a:r>
          </a:p>
        </p:txBody>
      </p:sp>
      <p:pic>
        <p:nvPicPr>
          <p:cNvPr name="Picture 9" id="9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3182321" y="7059944"/>
            <a:ext cx="3066913" cy="1712692"/>
          </a:xfrm>
          <a:prstGeom prst="rect">
            <a:avLst/>
          </a:prstGeom>
        </p:spPr>
      </p:pic>
      <p:sp>
        <p:nvSpPr>
          <p:cNvPr name="TextBox 10" id="10"/>
          <p:cNvSpPr txBox="true"/>
          <p:nvPr/>
        </p:nvSpPr>
        <p:spPr>
          <a:xfrm rot="0">
            <a:off x="1358048" y="4327005"/>
            <a:ext cx="3760423" cy="17684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Ubuntu"/>
              </a:rPr>
              <a:t>Click on the </a:t>
            </a:r>
            <a:r>
              <a:rPr lang="en-US" sz="2000" u="none">
                <a:solidFill>
                  <a:srgbClr val="000000"/>
                </a:solidFill>
                <a:latin typeface="Ubuntu Bold"/>
              </a:rPr>
              <a:t>"Canva" </a:t>
            </a:r>
            <a:r>
              <a:rPr lang="en-US" sz="2000" u="none">
                <a:solidFill>
                  <a:srgbClr val="000000"/>
                </a:solidFill>
                <a:latin typeface="Ubuntu"/>
              </a:rPr>
              <a:t>button next to this presentation. Start editing your presentation. You may need to sign in to your Canva account.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2790625" y="4327005"/>
            <a:ext cx="3760423" cy="2473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Ubuntu"/>
              </a:rPr>
              <a:t>Enter "</a:t>
            </a:r>
            <a:r>
              <a:rPr lang="en-US" sz="2000">
                <a:solidFill>
                  <a:srgbClr val="000000"/>
                </a:solidFill>
                <a:latin typeface="Ubuntu Bold"/>
              </a:rPr>
              <a:t>Google Drive"</a:t>
            </a:r>
            <a:r>
              <a:rPr lang="en-US" sz="2000">
                <a:solidFill>
                  <a:srgbClr val="000000"/>
                </a:solidFill>
                <a:latin typeface="Ubuntu"/>
              </a:rPr>
              <a:t> in the search bar and click on the Google Drive icon to add this design as a Google slide in your G Drive. It will ask you to link your Google account to Canva the first time.</a:t>
            </a:r>
          </a:p>
        </p:txBody>
      </p:sp>
      <p:grpSp>
        <p:nvGrpSpPr>
          <p:cNvPr name="Group 12" id="12"/>
          <p:cNvGrpSpPr/>
          <p:nvPr/>
        </p:nvGrpSpPr>
        <p:grpSpPr>
          <a:xfrm rot="0">
            <a:off x="2572933" y="2988424"/>
            <a:ext cx="1121932" cy="1121932"/>
            <a:chOff x="0" y="0"/>
            <a:chExt cx="1495909" cy="1495909"/>
          </a:xfrm>
        </p:grpSpPr>
        <p:grpSp>
          <p:nvGrpSpPr>
            <p:cNvPr name="Group 13" id="13"/>
            <p:cNvGrpSpPr/>
            <p:nvPr/>
          </p:nvGrpSpPr>
          <p:grpSpPr>
            <a:xfrm rot="0">
              <a:off x="0" y="0"/>
              <a:ext cx="1495909" cy="1495909"/>
              <a:chOff x="0" y="0"/>
              <a:chExt cx="812800" cy="812800"/>
            </a:xfrm>
          </p:grpSpPr>
          <p:sp>
            <p:nvSpPr>
              <p:cNvPr name="Freeform 14" id="1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15" id="1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16" id="16"/>
            <p:cNvSpPr txBox="true"/>
            <p:nvPr/>
          </p:nvSpPr>
          <p:spPr>
            <a:xfrm rot="0">
              <a:off x="548722" y="239955"/>
              <a:ext cx="676759" cy="10160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6000"/>
                </a:lnSpc>
                <a:spcBef>
                  <a:spcPct val="0"/>
                </a:spcBef>
              </a:pPr>
              <a:r>
                <a:rPr lang="en-US" sz="5000">
                  <a:solidFill>
                    <a:srgbClr val="FFFFFF"/>
                  </a:solidFill>
                  <a:latin typeface="Secular One"/>
                </a:rPr>
                <a:t>1</a:t>
              </a: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8583034" y="2988424"/>
            <a:ext cx="1121932" cy="1121932"/>
            <a:chOff x="0" y="0"/>
            <a:chExt cx="1495909" cy="1495909"/>
          </a:xfrm>
        </p:grpSpPr>
        <p:grpSp>
          <p:nvGrpSpPr>
            <p:cNvPr name="Group 18" id="18"/>
            <p:cNvGrpSpPr/>
            <p:nvPr/>
          </p:nvGrpSpPr>
          <p:grpSpPr>
            <a:xfrm rot="0">
              <a:off x="0" y="0"/>
              <a:ext cx="1495909" cy="1495909"/>
              <a:chOff x="0" y="0"/>
              <a:chExt cx="812800" cy="812800"/>
            </a:xfrm>
          </p:grpSpPr>
          <p:sp>
            <p:nvSpPr>
              <p:cNvPr name="Freeform 19" id="19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20" id="20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1" id="21"/>
            <p:cNvSpPr txBox="true"/>
            <p:nvPr/>
          </p:nvSpPr>
          <p:spPr>
            <a:xfrm rot="0">
              <a:off x="548722" y="239955"/>
              <a:ext cx="676759" cy="10160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6000"/>
                </a:lnSpc>
                <a:spcBef>
                  <a:spcPct val="0"/>
                </a:spcBef>
              </a:pPr>
              <a:r>
                <a:rPr lang="en-US" sz="5000">
                  <a:solidFill>
                    <a:srgbClr val="FFFFFF"/>
                  </a:solidFill>
                  <a:latin typeface="Secular One"/>
                </a:rPr>
                <a:t>2</a:t>
              </a:r>
            </a:p>
          </p:txBody>
        </p:sp>
      </p:grpSp>
      <p:grpSp>
        <p:nvGrpSpPr>
          <p:cNvPr name="Group 22" id="22"/>
          <p:cNvGrpSpPr/>
          <p:nvPr/>
        </p:nvGrpSpPr>
        <p:grpSpPr>
          <a:xfrm rot="0">
            <a:off x="14109871" y="2988424"/>
            <a:ext cx="1121932" cy="1121932"/>
            <a:chOff x="0" y="0"/>
            <a:chExt cx="1495909" cy="1495909"/>
          </a:xfrm>
        </p:grpSpPr>
        <p:grpSp>
          <p:nvGrpSpPr>
            <p:cNvPr name="Group 23" id="23"/>
            <p:cNvGrpSpPr/>
            <p:nvPr/>
          </p:nvGrpSpPr>
          <p:grpSpPr>
            <a:xfrm rot="0">
              <a:off x="0" y="0"/>
              <a:ext cx="1495909" cy="1495909"/>
              <a:chOff x="0" y="0"/>
              <a:chExt cx="812800" cy="812800"/>
            </a:xfrm>
          </p:grpSpPr>
          <p:sp>
            <p:nvSpPr>
              <p:cNvPr name="Freeform 24" id="2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25" id="2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6" id="26"/>
            <p:cNvSpPr txBox="true"/>
            <p:nvPr/>
          </p:nvSpPr>
          <p:spPr>
            <a:xfrm rot="0">
              <a:off x="548722" y="239955"/>
              <a:ext cx="676759" cy="10160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6000"/>
                </a:lnSpc>
                <a:spcBef>
                  <a:spcPct val="0"/>
                </a:spcBef>
              </a:pPr>
              <a:r>
                <a:rPr lang="en-US" sz="5000">
                  <a:solidFill>
                    <a:srgbClr val="FFFFFF"/>
                  </a:solidFill>
                  <a:latin typeface="Secular One"/>
                </a:rPr>
                <a:t>3</a:t>
              </a:r>
            </a:p>
          </p:txBody>
        </p:sp>
      </p:grpSp>
      <p:grpSp>
        <p:nvGrpSpPr>
          <p:cNvPr name="Group 27" id="27"/>
          <p:cNvGrpSpPr/>
          <p:nvPr/>
        </p:nvGrpSpPr>
        <p:grpSpPr>
          <a:xfrm rot="-10800000">
            <a:off x="12503395" y="1053840"/>
            <a:ext cx="4444990" cy="1524000"/>
            <a:chOff x="0" y="0"/>
            <a:chExt cx="5926653" cy="2032000"/>
          </a:xfrm>
        </p:grpSpPr>
        <p:grpSp>
          <p:nvGrpSpPr>
            <p:cNvPr name="Group 28" id="28"/>
            <p:cNvGrpSpPr/>
            <p:nvPr/>
          </p:nvGrpSpPr>
          <p:grpSpPr>
            <a:xfrm rot="0">
              <a:off x="2032000" y="0"/>
              <a:ext cx="2032000" cy="2032000"/>
              <a:chOff x="0" y="0"/>
              <a:chExt cx="812800" cy="812800"/>
            </a:xfrm>
          </p:grpSpPr>
          <p:sp>
            <p:nvSpPr>
              <p:cNvPr name="Freeform 29" id="29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30" id="30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31" id="31"/>
            <p:cNvGrpSpPr>
              <a:grpSpLocks noChangeAspect="true"/>
            </p:cNvGrpSpPr>
            <p:nvPr/>
          </p:nvGrpSpPr>
          <p:grpSpPr>
            <a:xfrm rot="0">
              <a:off x="0" y="0"/>
              <a:ext cx="2032000" cy="2032000"/>
              <a:chOff x="0" y="0"/>
              <a:chExt cx="6350000" cy="6350000"/>
            </a:xfrm>
          </p:grpSpPr>
          <p:sp>
            <p:nvSpPr>
              <p:cNvPr name="Freeform 32" id="32"/>
              <p:cNvSpPr/>
              <p:nvPr/>
            </p:nvSpPr>
            <p:spPr>
              <a:xfrm>
                <a:off x="11684" y="11684"/>
                <a:ext cx="6326632" cy="6326632"/>
              </a:xfrm>
              <a:custGeom>
                <a:avLst/>
                <a:gdLst/>
                <a:ahLst/>
                <a:cxnLst/>
                <a:rect r="r" b="b" t="t" l="l"/>
                <a:pathLst>
                  <a:path h="6326632" w="6326632">
                    <a:moveTo>
                      <a:pt x="3163316" y="0"/>
                    </a:moveTo>
                    <a:cubicBezTo>
                      <a:pt x="1416304" y="0"/>
                      <a:pt x="0" y="1416304"/>
                      <a:pt x="0" y="3163316"/>
                    </a:cubicBezTo>
                    <a:cubicBezTo>
                      <a:pt x="0" y="4910328"/>
                      <a:pt x="1416304" y="6326632"/>
                      <a:pt x="3163316" y="6326632"/>
                    </a:cubicBezTo>
                    <a:cubicBezTo>
                      <a:pt x="4910328" y="6326632"/>
                      <a:pt x="6326632" y="4910328"/>
                      <a:pt x="6326632" y="3163316"/>
                    </a:cubicBezTo>
                    <a:cubicBezTo>
                      <a:pt x="6326632" y="1416304"/>
                      <a:pt x="4910328" y="0"/>
                      <a:pt x="3163316" y="0"/>
                    </a:cubicBezTo>
                    <a:close/>
                    <a:moveTo>
                      <a:pt x="3163316" y="4190746"/>
                    </a:moveTo>
                    <a:cubicBezTo>
                      <a:pt x="2595880" y="4190746"/>
                      <a:pt x="2135886" y="3730752"/>
                      <a:pt x="2135886" y="3163316"/>
                    </a:cubicBezTo>
                    <a:cubicBezTo>
                      <a:pt x="2135886" y="2595880"/>
                      <a:pt x="2595880" y="2135886"/>
                      <a:pt x="3163316" y="2135886"/>
                    </a:cubicBezTo>
                    <a:cubicBezTo>
                      <a:pt x="3730752" y="2135886"/>
                      <a:pt x="4190746" y="2595880"/>
                      <a:pt x="4190746" y="3163316"/>
                    </a:cubicBezTo>
                    <a:cubicBezTo>
                      <a:pt x="4190746" y="3730752"/>
                      <a:pt x="3730752" y="4190746"/>
                      <a:pt x="3163316" y="4190746"/>
                    </a:cubicBezTo>
                    <a:close/>
                  </a:path>
                </a:pathLst>
              </a:custGeom>
              <a:solidFill>
                <a:srgbClr val="0145E8"/>
              </a:solidFill>
              <a:ln w="12700">
                <a:solidFill>
                  <a:srgbClr val="000000"/>
                </a:solidFill>
              </a:ln>
            </p:spPr>
          </p:sp>
        </p:grpSp>
        <p:grpSp>
          <p:nvGrpSpPr>
            <p:cNvPr name="Group 33" id="33"/>
            <p:cNvGrpSpPr>
              <a:grpSpLocks noChangeAspect="true"/>
            </p:cNvGrpSpPr>
            <p:nvPr/>
          </p:nvGrpSpPr>
          <p:grpSpPr>
            <a:xfrm rot="-5400000">
              <a:off x="3979327" y="84673"/>
              <a:ext cx="2032000" cy="1862653"/>
              <a:chOff x="0" y="0"/>
              <a:chExt cx="6350000" cy="5820791"/>
            </a:xfrm>
          </p:grpSpPr>
          <p:sp>
            <p:nvSpPr>
              <p:cNvPr name="Freeform 34" id="34"/>
              <p:cNvSpPr/>
              <p:nvPr/>
            </p:nvSpPr>
            <p:spPr>
              <a:xfrm>
                <a:off x="0" y="0"/>
                <a:ext cx="6350000" cy="5820791"/>
              </a:xfrm>
              <a:custGeom>
                <a:avLst/>
                <a:gdLst/>
                <a:ahLst/>
                <a:cxnLst/>
                <a:rect r="r" b="b" t="t" l="l"/>
                <a:pathLst>
                  <a:path h="5820791" w="6350000">
                    <a:moveTo>
                      <a:pt x="6350000" y="5820791"/>
                    </a:moveTo>
                    <a:lnTo>
                      <a:pt x="0" y="5820791"/>
                    </a:lnTo>
                    <a:cubicBezTo>
                      <a:pt x="0" y="4716272"/>
                      <a:pt x="564388" y="3743706"/>
                      <a:pt x="1420241" y="3175000"/>
                    </a:cubicBezTo>
                    <a:lnTo>
                      <a:pt x="0" y="3175000"/>
                    </a:lnTo>
                    <a:cubicBezTo>
                      <a:pt x="0" y="1421511"/>
                      <a:pt x="1421511" y="0"/>
                      <a:pt x="3175000" y="0"/>
                    </a:cubicBezTo>
                    <a:cubicBezTo>
                      <a:pt x="4928489" y="0"/>
                      <a:pt x="6350000" y="1421511"/>
                      <a:pt x="6350000" y="3175000"/>
                    </a:cubicBezTo>
                    <a:lnTo>
                      <a:pt x="4929759" y="3175000"/>
                    </a:lnTo>
                    <a:cubicBezTo>
                      <a:pt x="5785612" y="3743706"/>
                      <a:pt x="6350000" y="4716272"/>
                      <a:pt x="6350000" y="5820791"/>
                    </a:cubicBezTo>
                    <a:close/>
                  </a:path>
                </a:pathLst>
              </a:custGeom>
              <a:solidFill>
                <a:srgbClr val="0145E8"/>
              </a:solidFill>
              <a:ln w="12700">
                <a:solidFill>
                  <a:srgbClr val="000000"/>
                </a:solidFill>
              </a:ln>
            </p:spPr>
          </p:sp>
        </p:grpSp>
      </p:grp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2267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4856503" y="6790845"/>
            <a:ext cx="8364969" cy="14097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FFFFFF"/>
                </a:solidFill>
                <a:latin typeface="Ubuntu"/>
              </a:rPr>
              <a:t>Announcement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4303361" y="8338976"/>
            <a:ext cx="9833678" cy="1009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900"/>
              </a:lnSpc>
            </a:pPr>
            <a:r>
              <a:rPr lang="en-US" sz="3000">
                <a:solidFill>
                  <a:srgbClr val="FFFFFF"/>
                </a:solidFill>
                <a:latin typeface="Ubuntu"/>
              </a:rPr>
              <a:t>I'm Rain, and I'll be sharing with you my beautiful ideas. </a:t>
            </a:r>
          </a:p>
          <a:p>
            <a:pPr algn="ctr">
              <a:lnSpc>
                <a:spcPts val="3900"/>
              </a:lnSpc>
            </a:pPr>
            <a:r>
              <a:rPr lang="en-US" sz="3000">
                <a:solidFill>
                  <a:srgbClr val="FFFFFF"/>
                </a:solidFill>
                <a:latin typeface="Ubuntu"/>
              </a:rPr>
              <a:t>Follow me at @reallygreatsite to learn more.</a:t>
            </a:r>
            <a:r>
              <a:rPr lang="en-US" sz="3000">
                <a:solidFill>
                  <a:srgbClr val="FFFFFF"/>
                </a:solidFill>
                <a:latin typeface="Ubuntu"/>
              </a:rPr>
              <a:t> </a:t>
            </a:r>
          </a:p>
        </p:txBody>
      </p:sp>
      <p:grpSp>
        <p:nvGrpSpPr>
          <p:cNvPr name="Group 4" id="4"/>
          <p:cNvGrpSpPr/>
          <p:nvPr/>
        </p:nvGrpSpPr>
        <p:grpSpPr>
          <a:xfrm rot="0">
            <a:off x="-1645516" y="-5421619"/>
            <a:ext cx="24313371" cy="10843238"/>
            <a:chOff x="0" y="0"/>
            <a:chExt cx="32417828" cy="14457650"/>
          </a:xfrm>
        </p:grpSpPr>
        <p:grpSp>
          <p:nvGrpSpPr>
            <p:cNvPr name="Group 5" id="5"/>
            <p:cNvGrpSpPr/>
            <p:nvPr/>
          </p:nvGrpSpPr>
          <p:grpSpPr>
            <a:xfrm rot="0">
              <a:off x="0" y="0"/>
              <a:ext cx="10810176" cy="14457650"/>
              <a:chOff x="0" y="0"/>
              <a:chExt cx="2025804" cy="2709333"/>
            </a:xfrm>
          </p:grpSpPr>
          <p:sp>
            <p:nvSpPr>
              <p:cNvPr name="Freeform 6" id="6"/>
              <p:cNvSpPr/>
              <p:nvPr/>
            </p:nvSpPr>
            <p:spPr>
              <a:xfrm>
                <a:off x="0" y="0"/>
                <a:ext cx="2025804" cy="2709333"/>
              </a:xfrm>
              <a:custGeom>
                <a:avLst/>
                <a:gdLst/>
                <a:ahLst/>
                <a:cxnLst/>
                <a:rect r="r" b="b" t="t" l="l"/>
                <a:pathLst>
                  <a:path h="2709333" w="2025804">
                    <a:moveTo>
                      <a:pt x="0" y="0"/>
                    </a:moveTo>
                    <a:lnTo>
                      <a:pt x="2025804" y="0"/>
                    </a:lnTo>
                    <a:lnTo>
                      <a:pt x="2025804" y="2709333"/>
                    </a:lnTo>
                    <a:lnTo>
                      <a:pt x="0" y="2709333"/>
                    </a:ln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7" id="7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3547" lIns="53547" bIns="53547" rIns="53547"/>
              <a:lstStyle/>
              <a:p>
                <a:pPr algn="ctr">
                  <a:lnSpc>
                    <a:spcPts val="1843"/>
                  </a:lnSpc>
                </a:pPr>
              </a:p>
            </p:txBody>
          </p:sp>
        </p:grpSp>
        <p:grpSp>
          <p:nvGrpSpPr>
            <p:cNvPr name="Group 8" id="8"/>
            <p:cNvGrpSpPr/>
            <p:nvPr/>
          </p:nvGrpSpPr>
          <p:grpSpPr>
            <a:xfrm rot="0">
              <a:off x="0" y="7228825"/>
              <a:ext cx="3607719" cy="3607719"/>
              <a:chOff x="0" y="0"/>
              <a:chExt cx="812800" cy="812800"/>
            </a:xfrm>
          </p:grpSpPr>
          <p:sp>
            <p:nvSpPr>
              <p:cNvPr name="Freeform 9" id="9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10" id="10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93" lIns="50893" bIns="50893" rIns="50893"/>
              <a:lstStyle/>
              <a:p>
                <a:pPr algn="ctr">
                  <a:lnSpc>
                    <a:spcPts val="1752"/>
                  </a:lnSpc>
                </a:pPr>
              </a:p>
            </p:txBody>
          </p:sp>
        </p:grpSp>
        <p:grpSp>
          <p:nvGrpSpPr>
            <p:cNvPr name="Group 11" id="11"/>
            <p:cNvGrpSpPr/>
            <p:nvPr/>
          </p:nvGrpSpPr>
          <p:grpSpPr>
            <a:xfrm rot="0">
              <a:off x="3601228" y="7228825"/>
              <a:ext cx="3607719" cy="3607719"/>
              <a:chOff x="0" y="0"/>
              <a:chExt cx="812800" cy="812800"/>
            </a:xfrm>
          </p:grpSpPr>
          <p:sp>
            <p:nvSpPr>
              <p:cNvPr name="Freeform 12" id="12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13" id="13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93" lIns="50893" bIns="50893" rIns="50893"/>
              <a:lstStyle/>
              <a:p>
                <a:pPr algn="ctr">
                  <a:lnSpc>
                    <a:spcPts val="1752"/>
                  </a:lnSpc>
                </a:pPr>
              </a:p>
            </p:txBody>
          </p:sp>
        </p:grpSp>
        <p:grpSp>
          <p:nvGrpSpPr>
            <p:cNvPr name="Group 14" id="14"/>
            <p:cNvGrpSpPr/>
            <p:nvPr/>
          </p:nvGrpSpPr>
          <p:grpSpPr>
            <a:xfrm rot="0">
              <a:off x="7202457" y="7228825"/>
              <a:ext cx="3607719" cy="3607719"/>
              <a:chOff x="0" y="0"/>
              <a:chExt cx="812800" cy="812800"/>
            </a:xfrm>
          </p:grpSpPr>
          <p:sp>
            <p:nvSpPr>
              <p:cNvPr name="Freeform 15" id="15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16" id="16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93" lIns="50893" bIns="50893" rIns="50893"/>
              <a:lstStyle/>
              <a:p>
                <a:pPr algn="ctr">
                  <a:lnSpc>
                    <a:spcPts val="1752"/>
                  </a:lnSpc>
                </a:pPr>
              </a:p>
            </p:txBody>
          </p:sp>
        </p:grpSp>
        <p:grpSp>
          <p:nvGrpSpPr>
            <p:cNvPr name="Group 17" id="17"/>
            <p:cNvGrpSpPr/>
            <p:nvPr/>
          </p:nvGrpSpPr>
          <p:grpSpPr>
            <a:xfrm rot="0">
              <a:off x="0" y="10836544"/>
              <a:ext cx="3607719" cy="3607719"/>
              <a:chOff x="0" y="0"/>
              <a:chExt cx="812800" cy="812800"/>
            </a:xfrm>
          </p:grpSpPr>
          <p:sp>
            <p:nvSpPr>
              <p:cNvPr name="Freeform 18" id="1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19" id="19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93" lIns="50893" bIns="50893" rIns="50893"/>
              <a:lstStyle/>
              <a:p>
                <a:pPr algn="ctr">
                  <a:lnSpc>
                    <a:spcPts val="1752"/>
                  </a:lnSpc>
                </a:pPr>
              </a:p>
            </p:txBody>
          </p:sp>
        </p:grpSp>
        <p:grpSp>
          <p:nvGrpSpPr>
            <p:cNvPr name="Group 20" id="20"/>
            <p:cNvGrpSpPr/>
            <p:nvPr/>
          </p:nvGrpSpPr>
          <p:grpSpPr>
            <a:xfrm rot="0">
              <a:off x="3601228" y="10836544"/>
              <a:ext cx="3607719" cy="3607719"/>
              <a:chOff x="0" y="0"/>
              <a:chExt cx="812800" cy="812800"/>
            </a:xfrm>
          </p:grpSpPr>
          <p:sp>
            <p:nvSpPr>
              <p:cNvPr name="Freeform 21" id="2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22" id="2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93" lIns="50893" bIns="50893" rIns="50893"/>
              <a:lstStyle/>
              <a:p>
                <a:pPr algn="ctr">
                  <a:lnSpc>
                    <a:spcPts val="1752"/>
                  </a:lnSpc>
                </a:pPr>
              </a:p>
            </p:txBody>
          </p:sp>
        </p:grpSp>
        <p:grpSp>
          <p:nvGrpSpPr>
            <p:cNvPr name="Group 23" id="23"/>
            <p:cNvGrpSpPr/>
            <p:nvPr/>
          </p:nvGrpSpPr>
          <p:grpSpPr>
            <a:xfrm rot="0">
              <a:off x="7202457" y="10836544"/>
              <a:ext cx="3607719" cy="3607719"/>
              <a:chOff x="0" y="0"/>
              <a:chExt cx="812800" cy="812800"/>
            </a:xfrm>
          </p:grpSpPr>
          <p:sp>
            <p:nvSpPr>
              <p:cNvPr name="Freeform 24" id="2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25" id="2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93" lIns="50893" bIns="50893" rIns="50893"/>
              <a:lstStyle/>
              <a:p>
                <a:pPr algn="ctr">
                  <a:lnSpc>
                    <a:spcPts val="1752"/>
                  </a:lnSpc>
                </a:pPr>
              </a:p>
            </p:txBody>
          </p:sp>
        </p:grpSp>
        <p:grpSp>
          <p:nvGrpSpPr>
            <p:cNvPr name="Group 26" id="26"/>
            <p:cNvGrpSpPr/>
            <p:nvPr/>
          </p:nvGrpSpPr>
          <p:grpSpPr>
            <a:xfrm rot="0">
              <a:off x="21607652" y="0"/>
              <a:ext cx="10810176" cy="14457650"/>
              <a:chOff x="0" y="0"/>
              <a:chExt cx="2025804" cy="2709333"/>
            </a:xfrm>
          </p:grpSpPr>
          <p:sp>
            <p:nvSpPr>
              <p:cNvPr name="Freeform 27" id="27"/>
              <p:cNvSpPr/>
              <p:nvPr/>
            </p:nvSpPr>
            <p:spPr>
              <a:xfrm>
                <a:off x="0" y="0"/>
                <a:ext cx="2025804" cy="2709333"/>
              </a:xfrm>
              <a:custGeom>
                <a:avLst/>
                <a:gdLst/>
                <a:ahLst/>
                <a:cxnLst/>
                <a:rect r="r" b="b" t="t" l="l"/>
                <a:pathLst>
                  <a:path h="2709333" w="2025804">
                    <a:moveTo>
                      <a:pt x="0" y="0"/>
                    </a:moveTo>
                    <a:lnTo>
                      <a:pt x="2025804" y="0"/>
                    </a:lnTo>
                    <a:lnTo>
                      <a:pt x="2025804" y="2709333"/>
                    </a:lnTo>
                    <a:lnTo>
                      <a:pt x="0" y="2709333"/>
                    </a:ln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28" id="28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3547" lIns="53547" bIns="53547" rIns="53547"/>
              <a:lstStyle/>
              <a:p>
                <a:pPr algn="ctr">
                  <a:lnSpc>
                    <a:spcPts val="1843"/>
                  </a:lnSpc>
                </a:pPr>
              </a:p>
            </p:txBody>
          </p:sp>
        </p:grpSp>
        <p:grpSp>
          <p:nvGrpSpPr>
            <p:cNvPr name="Group 29" id="29"/>
            <p:cNvGrpSpPr/>
            <p:nvPr/>
          </p:nvGrpSpPr>
          <p:grpSpPr>
            <a:xfrm rot="0">
              <a:off x="10810176" y="0"/>
              <a:ext cx="10810176" cy="14457650"/>
              <a:chOff x="0" y="0"/>
              <a:chExt cx="2025804" cy="2709333"/>
            </a:xfrm>
          </p:grpSpPr>
          <p:sp>
            <p:nvSpPr>
              <p:cNvPr name="Freeform 30" id="30"/>
              <p:cNvSpPr/>
              <p:nvPr/>
            </p:nvSpPr>
            <p:spPr>
              <a:xfrm>
                <a:off x="0" y="0"/>
                <a:ext cx="2025804" cy="2709333"/>
              </a:xfrm>
              <a:custGeom>
                <a:avLst/>
                <a:gdLst/>
                <a:ahLst/>
                <a:cxnLst/>
                <a:rect r="r" b="b" t="t" l="l"/>
                <a:pathLst>
                  <a:path h="2709333" w="2025804">
                    <a:moveTo>
                      <a:pt x="0" y="0"/>
                    </a:moveTo>
                    <a:lnTo>
                      <a:pt x="2025804" y="0"/>
                    </a:lnTo>
                    <a:lnTo>
                      <a:pt x="2025804" y="2709333"/>
                    </a:lnTo>
                    <a:lnTo>
                      <a:pt x="0" y="2709333"/>
                    </a:ln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31" id="31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3547" lIns="53547" bIns="53547" rIns="53547"/>
              <a:lstStyle/>
              <a:p>
                <a:pPr algn="ctr">
                  <a:lnSpc>
                    <a:spcPts val="1843"/>
                  </a:lnSpc>
                </a:pPr>
              </a:p>
            </p:txBody>
          </p:sp>
        </p:grpSp>
        <p:grpSp>
          <p:nvGrpSpPr>
            <p:cNvPr name="Group 32" id="32"/>
            <p:cNvGrpSpPr/>
            <p:nvPr/>
          </p:nvGrpSpPr>
          <p:grpSpPr>
            <a:xfrm rot="0">
              <a:off x="10810176" y="7228825"/>
              <a:ext cx="3607719" cy="3607719"/>
              <a:chOff x="0" y="0"/>
              <a:chExt cx="812800" cy="812800"/>
            </a:xfrm>
          </p:grpSpPr>
          <p:sp>
            <p:nvSpPr>
              <p:cNvPr name="Freeform 33" id="33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34" id="34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93" lIns="50893" bIns="50893" rIns="50893"/>
              <a:lstStyle/>
              <a:p>
                <a:pPr algn="ctr">
                  <a:lnSpc>
                    <a:spcPts val="1752"/>
                  </a:lnSpc>
                </a:pPr>
              </a:p>
            </p:txBody>
          </p:sp>
        </p:grpSp>
        <p:grpSp>
          <p:nvGrpSpPr>
            <p:cNvPr name="Group 35" id="35"/>
            <p:cNvGrpSpPr/>
            <p:nvPr/>
          </p:nvGrpSpPr>
          <p:grpSpPr>
            <a:xfrm rot="0">
              <a:off x="14411405" y="7228825"/>
              <a:ext cx="3607719" cy="3607719"/>
              <a:chOff x="0" y="0"/>
              <a:chExt cx="812800" cy="812800"/>
            </a:xfrm>
          </p:grpSpPr>
          <p:sp>
            <p:nvSpPr>
              <p:cNvPr name="Freeform 36" id="3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37" id="37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93" lIns="50893" bIns="50893" rIns="50893"/>
              <a:lstStyle/>
              <a:p>
                <a:pPr algn="ctr">
                  <a:lnSpc>
                    <a:spcPts val="1752"/>
                  </a:lnSpc>
                </a:pPr>
              </a:p>
            </p:txBody>
          </p:sp>
        </p:grpSp>
        <p:grpSp>
          <p:nvGrpSpPr>
            <p:cNvPr name="Group 38" id="38"/>
            <p:cNvGrpSpPr/>
            <p:nvPr/>
          </p:nvGrpSpPr>
          <p:grpSpPr>
            <a:xfrm rot="0">
              <a:off x="18012633" y="7228825"/>
              <a:ext cx="3607719" cy="3607719"/>
              <a:chOff x="0" y="0"/>
              <a:chExt cx="812800" cy="812800"/>
            </a:xfrm>
          </p:grpSpPr>
          <p:sp>
            <p:nvSpPr>
              <p:cNvPr name="Freeform 39" id="39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40" id="40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93" lIns="50893" bIns="50893" rIns="50893"/>
              <a:lstStyle/>
              <a:p>
                <a:pPr algn="ctr">
                  <a:lnSpc>
                    <a:spcPts val="1752"/>
                  </a:lnSpc>
                </a:pPr>
              </a:p>
            </p:txBody>
          </p:sp>
        </p:grpSp>
        <p:grpSp>
          <p:nvGrpSpPr>
            <p:cNvPr name="Group 41" id="41"/>
            <p:cNvGrpSpPr/>
            <p:nvPr/>
          </p:nvGrpSpPr>
          <p:grpSpPr>
            <a:xfrm rot="0">
              <a:off x="10810176" y="10836544"/>
              <a:ext cx="3607719" cy="3607719"/>
              <a:chOff x="0" y="0"/>
              <a:chExt cx="812800" cy="812800"/>
            </a:xfrm>
          </p:grpSpPr>
          <p:sp>
            <p:nvSpPr>
              <p:cNvPr name="Freeform 42" id="42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43" id="43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93" lIns="50893" bIns="50893" rIns="50893"/>
              <a:lstStyle/>
              <a:p>
                <a:pPr algn="ctr">
                  <a:lnSpc>
                    <a:spcPts val="1752"/>
                  </a:lnSpc>
                </a:pPr>
              </a:p>
            </p:txBody>
          </p:sp>
        </p:grpSp>
        <p:grpSp>
          <p:nvGrpSpPr>
            <p:cNvPr name="Group 44" id="44"/>
            <p:cNvGrpSpPr/>
            <p:nvPr/>
          </p:nvGrpSpPr>
          <p:grpSpPr>
            <a:xfrm rot="0">
              <a:off x="14411405" y="10836544"/>
              <a:ext cx="3607719" cy="3607719"/>
              <a:chOff x="0" y="0"/>
              <a:chExt cx="812800" cy="812800"/>
            </a:xfrm>
          </p:grpSpPr>
          <p:sp>
            <p:nvSpPr>
              <p:cNvPr name="Freeform 45" id="45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46" id="46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93" lIns="50893" bIns="50893" rIns="50893"/>
              <a:lstStyle/>
              <a:p>
                <a:pPr algn="ctr">
                  <a:lnSpc>
                    <a:spcPts val="1752"/>
                  </a:lnSpc>
                </a:pPr>
              </a:p>
            </p:txBody>
          </p:sp>
        </p:grpSp>
        <p:grpSp>
          <p:nvGrpSpPr>
            <p:cNvPr name="Group 47" id="47"/>
            <p:cNvGrpSpPr/>
            <p:nvPr/>
          </p:nvGrpSpPr>
          <p:grpSpPr>
            <a:xfrm rot="0">
              <a:off x="18012633" y="10836544"/>
              <a:ext cx="3607719" cy="3607719"/>
              <a:chOff x="0" y="0"/>
              <a:chExt cx="812800" cy="812800"/>
            </a:xfrm>
          </p:grpSpPr>
          <p:sp>
            <p:nvSpPr>
              <p:cNvPr name="Freeform 48" id="4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49" id="49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93" lIns="50893" bIns="50893" rIns="50893"/>
              <a:lstStyle/>
              <a:p>
                <a:pPr algn="ctr">
                  <a:lnSpc>
                    <a:spcPts val="1752"/>
                  </a:lnSpc>
                </a:pPr>
              </a:p>
            </p:txBody>
          </p:sp>
        </p:grpSp>
        <p:grpSp>
          <p:nvGrpSpPr>
            <p:cNvPr name="Group 50" id="50"/>
            <p:cNvGrpSpPr/>
            <p:nvPr/>
          </p:nvGrpSpPr>
          <p:grpSpPr>
            <a:xfrm rot="0">
              <a:off x="21607652" y="7242212"/>
              <a:ext cx="3607719" cy="3607719"/>
              <a:chOff x="0" y="0"/>
              <a:chExt cx="812800" cy="812800"/>
            </a:xfrm>
          </p:grpSpPr>
          <p:sp>
            <p:nvSpPr>
              <p:cNvPr name="Freeform 51" id="5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52" id="5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93" lIns="50893" bIns="50893" rIns="50893"/>
              <a:lstStyle/>
              <a:p>
                <a:pPr algn="ctr">
                  <a:lnSpc>
                    <a:spcPts val="1752"/>
                  </a:lnSpc>
                </a:pPr>
              </a:p>
            </p:txBody>
          </p:sp>
        </p:grpSp>
        <p:grpSp>
          <p:nvGrpSpPr>
            <p:cNvPr name="Group 53" id="53"/>
            <p:cNvGrpSpPr/>
            <p:nvPr/>
          </p:nvGrpSpPr>
          <p:grpSpPr>
            <a:xfrm rot="0">
              <a:off x="25208881" y="7242212"/>
              <a:ext cx="3607719" cy="3607719"/>
              <a:chOff x="0" y="0"/>
              <a:chExt cx="812800" cy="812800"/>
            </a:xfrm>
          </p:grpSpPr>
          <p:sp>
            <p:nvSpPr>
              <p:cNvPr name="Freeform 54" id="5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55" id="5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93" lIns="50893" bIns="50893" rIns="50893"/>
              <a:lstStyle/>
              <a:p>
                <a:pPr algn="ctr">
                  <a:lnSpc>
                    <a:spcPts val="1752"/>
                  </a:lnSpc>
                </a:pPr>
              </a:p>
            </p:txBody>
          </p:sp>
        </p:grpSp>
        <p:grpSp>
          <p:nvGrpSpPr>
            <p:cNvPr name="Group 56" id="56"/>
            <p:cNvGrpSpPr/>
            <p:nvPr/>
          </p:nvGrpSpPr>
          <p:grpSpPr>
            <a:xfrm rot="0">
              <a:off x="21607652" y="10849931"/>
              <a:ext cx="3607719" cy="3607719"/>
              <a:chOff x="0" y="0"/>
              <a:chExt cx="812800" cy="812800"/>
            </a:xfrm>
          </p:grpSpPr>
          <p:sp>
            <p:nvSpPr>
              <p:cNvPr name="Freeform 57" id="57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58" id="58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93" lIns="50893" bIns="50893" rIns="50893"/>
              <a:lstStyle/>
              <a:p>
                <a:pPr algn="ctr">
                  <a:lnSpc>
                    <a:spcPts val="1752"/>
                  </a:lnSpc>
                </a:pPr>
              </a:p>
            </p:txBody>
          </p:sp>
        </p:grpSp>
        <p:grpSp>
          <p:nvGrpSpPr>
            <p:cNvPr name="Group 59" id="59"/>
            <p:cNvGrpSpPr/>
            <p:nvPr/>
          </p:nvGrpSpPr>
          <p:grpSpPr>
            <a:xfrm rot="0">
              <a:off x="25208881" y="10849931"/>
              <a:ext cx="3607719" cy="3607719"/>
              <a:chOff x="0" y="0"/>
              <a:chExt cx="812800" cy="812800"/>
            </a:xfrm>
          </p:grpSpPr>
          <p:sp>
            <p:nvSpPr>
              <p:cNvPr name="Freeform 60" id="60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61" id="61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93" lIns="50893" bIns="50893" rIns="50893"/>
              <a:lstStyle/>
              <a:p>
                <a:pPr algn="ctr">
                  <a:lnSpc>
                    <a:spcPts val="1752"/>
                  </a:lnSpc>
                </a:pPr>
              </a:p>
            </p:txBody>
          </p:sp>
        </p:grpSp>
      </p:grpSp>
      <p:grpSp>
        <p:nvGrpSpPr>
          <p:cNvPr name="Group 62" id="62"/>
          <p:cNvGrpSpPr>
            <a:grpSpLocks noChangeAspect="true"/>
          </p:cNvGrpSpPr>
          <p:nvPr/>
        </p:nvGrpSpPr>
        <p:grpSpPr>
          <a:xfrm rot="0">
            <a:off x="3674879" y="344106"/>
            <a:ext cx="11014441" cy="6608665"/>
            <a:chOff x="0" y="0"/>
            <a:chExt cx="6350000" cy="3810000"/>
          </a:xfrm>
        </p:grpSpPr>
        <p:sp>
          <p:nvSpPr>
            <p:cNvPr name="Freeform 63" id="63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blipFill>
              <a:blip r:embed="rId2"/>
              <a:stretch>
                <a:fillRect l="0" r="0" t="-5555" b="-5555"/>
              </a:stretch>
            </a:blipFill>
          </p:spPr>
        </p:sp>
        <p:sp>
          <p:nvSpPr>
            <p:cNvPr name="Freeform 64" id="64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2267E"/>
            </a:solidFill>
          </p:spPr>
        </p:sp>
      </p:grp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>
  <p:cSld>
    <p:bg>
      <p:bgPr>
        <a:solidFill>
          <a:srgbClr val="0145E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>
            <a:grpSpLocks noChangeAspect="true"/>
          </p:cNvGrpSpPr>
          <p:nvPr/>
        </p:nvGrpSpPr>
        <p:grpSpPr>
          <a:xfrm rot="0">
            <a:off x="-8538562" y="0"/>
            <a:ext cx="17145000" cy="10287000"/>
            <a:chOff x="0" y="0"/>
            <a:chExt cx="6350000" cy="3810000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solidFill>
              <a:srgbClr val="02267E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4" id="4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2267E"/>
            </a:solidFill>
          </p:spPr>
        </p:sp>
      </p:grpSp>
      <p:sp>
        <p:nvSpPr>
          <p:cNvPr name="TextBox 5" id="5"/>
          <p:cNvSpPr txBox="true"/>
          <p:nvPr/>
        </p:nvSpPr>
        <p:spPr>
          <a:xfrm rot="0">
            <a:off x="1028700" y="1019175"/>
            <a:ext cx="5307619" cy="2752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FFFFFF"/>
                </a:solidFill>
                <a:latin typeface="Secular One"/>
              </a:rPr>
              <a:t>Table of </a:t>
            </a:r>
          </a:p>
          <a:p>
            <a:pPr>
              <a:lnSpc>
                <a:spcPts val="10800"/>
              </a:lnSpc>
            </a:pPr>
            <a:r>
              <a:rPr lang="en-US" sz="9000">
                <a:solidFill>
                  <a:srgbClr val="FFFFFF"/>
                </a:solidFill>
                <a:latin typeface="Secular One"/>
              </a:rPr>
              <a:t>contents</a:t>
            </a:r>
          </a:p>
        </p:txBody>
      </p:sp>
      <p:grpSp>
        <p:nvGrpSpPr>
          <p:cNvPr name="Group 6" id="6"/>
          <p:cNvGrpSpPr/>
          <p:nvPr/>
        </p:nvGrpSpPr>
        <p:grpSpPr>
          <a:xfrm rot="0">
            <a:off x="9797962" y="1028700"/>
            <a:ext cx="6007071" cy="1359039"/>
            <a:chOff x="0" y="0"/>
            <a:chExt cx="8009429" cy="1812052"/>
          </a:xfrm>
        </p:grpSpPr>
        <p:grpSp>
          <p:nvGrpSpPr>
            <p:cNvPr name="Group 7" id="7"/>
            <p:cNvGrpSpPr>
              <a:grpSpLocks noChangeAspect="true"/>
            </p:cNvGrpSpPr>
            <p:nvPr/>
          </p:nvGrpSpPr>
          <p:grpSpPr>
            <a:xfrm rot="0">
              <a:off x="0" y="0"/>
              <a:ext cx="1812059" cy="1812052"/>
              <a:chOff x="0" y="0"/>
              <a:chExt cx="6350000" cy="6349975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solidFill>
                <a:srgbClr val="02267E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9" id="9"/>
            <p:cNvSpPr txBox="true"/>
            <p:nvPr/>
          </p:nvSpPr>
          <p:spPr>
            <a:xfrm rot="0">
              <a:off x="2195474" y="326081"/>
              <a:ext cx="5813955" cy="13271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FFFFFF"/>
                  </a:solidFill>
                  <a:latin typeface="Ubuntu"/>
                </a:rPr>
                <a:t>Amazing announcement </a:t>
              </a:r>
            </a:p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FFFFFF"/>
                  </a:solidFill>
                  <a:latin typeface="Ubuntu"/>
                </a:rPr>
                <a:t>for an upcoming event?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528687" y="472701"/>
              <a:ext cx="1334172" cy="9620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850"/>
                </a:lnSpc>
              </a:pPr>
              <a:r>
                <a:rPr lang="en-US" sz="4500">
                  <a:solidFill>
                    <a:srgbClr val="FFFFFF"/>
                  </a:solidFill>
                  <a:latin typeface="Secular One"/>
                </a:rPr>
                <a:t>01</a:t>
              </a: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9797962" y="2779922"/>
            <a:ext cx="6007071" cy="1359039"/>
            <a:chOff x="0" y="0"/>
            <a:chExt cx="8009429" cy="1812052"/>
          </a:xfrm>
        </p:grpSpPr>
        <p:grpSp>
          <p:nvGrpSpPr>
            <p:cNvPr name="Group 12" id="12"/>
            <p:cNvGrpSpPr>
              <a:grpSpLocks noChangeAspect="true"/>
            </p:cNvGrpSpPr>
            <p:nvPr/>
          </p:nvGrpSpPr>
          <p:grpSpPr>
            <a:xfrm rot="0">
              <a:off x="0" y="0"/>
              <a:ext cx="1812059" cy="1812052"/>
              <a:chOff x="0" y="0"/>
              <a:chExt cx="6350000" cy="6349975"/>
            </a:xfrm>
          </p:grpSpPr>
          <p:sp>
            <p:nvSpPr>
              <p:cNvPr name="Freeform 13" id="13"/>
              <p:cNvSpPr/>
              <p:nvPr/>
            </p:nvSpPr>
            <p:spPr>
              <a:xfrm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solidFill>
                <a:srgbClr val="02267E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14" id="14"/>
            <p:cNvSpPr txBox="true"/>
            <p:nvPr/>
          </p:nvSpPr>
          <p:spPr>
            <a:xfrm rot="0">
              <a:off x="2195474" y="326081"/>
              <a:ext cx="5813955" cy="13271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FFFFFF"/>
                  </a:solidFill>
                  <a:latin typeface="Ubuntu"/>
                </a:rPr>
                <a:t>Amazing announcement </a:t>
              </a:r>
            </a:p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FFFFFF"/>
                  </a:solidFill>
                  <a:latin typeface="Ubuntu"/>
                </a:rPr>
                <a:t>for an upcoming event?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528687" y="472701"/>
              <a:ext cx="1334172" cy="9620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850"/>
                </a:lnSpc>
              </a:pPr>
              <a:r>
                <a:rPr lang="en-US" sz="4500">
                  <a:solidFill>
                    <a:srgbClr val="FFFFFF"/>
                  </a:solidFill>
                  <a:latin typeface="Secular One"/>
                </a:rPr>
                <a:t>02</a:t>
              </a:r>
            </a:p>
          </p:txBody>
        </p:sp>
      </p:grpSp>
      <p:grpSp>
        <p:nvGrpSpPr>
          <p:cNvPr name="Group 16" id="16"/>
          <p:cNvGrpSpPr/>
          <p:nvPr/>
        </p:nvGrpSpPr>
        <p:grpSpPr>
          <a:xfrm rot="0">
            <a:off x="9797962" y="4531144"/>
            <a:ext cx="6007071" cy="1359039"/>
            <a:chOff x="0" y="0"/>
            <a:chExt cx="8009429" cy="1812052"/>
          </a:xfrm>
        </p:grpSpPr>
        <p:grpSp>
          <p:nvGrpSpPr>
            <p:cNvPr name="Group 17" id="17"/>
            <p:cNvGrpSpPr>
              <a:grpSpLocks noChangeAspect="true"/>
            </p:cNvGrpSpPr>
            <p:nvPr/>
          </p:nvGrpSpPr>
          <p:grpSpPr>
            <a:xfrm rot="0">
              <a:off x="0" y="0"/>
              <a:ext cx="1812059" cy="1812052"/>
              <a:chOff x="0" y="0"/>
              <a:chExt cx="6350000" cy="6349975"/>
            </a:xfrm>
          </p:grpSpPr>
          <p:sp>
            <p:nvSpPr>
              <p:cNvPr name="Freeform 18" id="18"/>
              <p:cNvSpPr/>
              <p:nvPr/>
            </p:nvSpPr>
            <p:spPr>
              <a:xfrm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solidFill>
                <a:srgbClr val="02267E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19" id="19"/>
            <p:cNvSpPr txBox="true"/>
            <p:nvPr/>
          </p:nvSpPr>
          <p:spPr>
            <a:xfrm rot="0">
              <a:off x="2195474" y="326081"/>
              <a:ext cx="5813955" cy="13271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FFFFFF"/>
                  </a:solidFill>
                  <a:latin typeface="Ubuntu"/>
                </a:rPr>
                <a:t>Amazing announcement </a:t>
              </a:r>
            </a:p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FFFFFF"/>
                  </a:solidFill>
                  <a:latin typeface="Ubuntu"/>
                </a:rPr>
                <a:t>for an upcoming event?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528687" y="472701"/>
              <a:ext cx="1334172" cy="9620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850"/>
                </a:lnSpc>
              </a:pPr>
              <a:r>
                <a:rPr lang="en-US" sz="4500">
                  <a:solidFill>
                    <a:srgbClr val="FFFFFF"/>
                  </a:solidFill>
                  <a:latin typeface="Secular One"/>
                </a:rPr>
                <a:t>03</a:t>
              </a: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9797962" y="6282365"/>
            <a:ext cx="6007071" cy="1359039"/>
            <a:chOff x="0" y="0"/>
            <a:chExt cx="8009429" cy="1812052"/>
          </a:xfrm>
        </p:grpSpPr>
        <p:grpSp>
          <p:nvGrpSpPr>
            <p:cNvPr name="Group 22" id="22"/>
            <p:cNvGrpSpPr>
              <a:grpSpLocks noChangeAspect="true"/>
            </p:cNvGrpSpPr>
            <p:nvPr/>
          </p:nvGrpSpPr>
          <p:grpSpPr>
            <a:xfrm rot="0">
              <a:off x="0" y="0"/>
              <a:ext cx="1812059" cy="1812052"/>
              <a:chOff x="0" y="0"/>
              <a:chExt cx="6350000" cy="6349975"/>
            </a:xfrm>
          </p:grpSpPr>
          <p:sp>
            <p:nvSpPr>
              <p:cNvPr name="Freeform 23" id="23"/>
              <p:cNvSpPr/>
              <p:nvPr/>
            </p:nvSpPr>
            <p:spPr>
              <a:xfrm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solidFill>
                <a:srgbClr val="02267E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24" id="24"/>
            <p:cNvSpPr txBox="true"/>
            <p:nvPr/>
          </p:nvSpPr>
          <p:spPr>
            <a:xfrm rot="0">
              <a:off x="2195474" y="326081"/>
              <a:ext cx="5813955" cy="13271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FFFFFF"/>
                  </a:solidFill>
                  <a:latin typeface="Ubuntu"/>
                </a:rPr>
                <a:t>Amazing announcement </a:t>
              </a:r>
            </a:p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FFFFFF"/>
                  </a:solidFill>
                  <a:latin typeface="Ubuntu"/>
                </a:rPr>
                <a:t>for an upcoming event?</a:t>
              </a:r>
            </a:p>
          </p:txBody>
        </p:sp>
        <p:sp>
          <p:nvSpPr>
            <p:cNvPr name="TextBox 25" id="25"/>
            <p:cNvSpPr txBox="true"/>
            <p:nvPr/>
          </p:nvSpPr>
          <p:spPr>
            <a:xfrm rot="0">
              <a:off x="528687" y="472701"/>
              <a:ext cx="1334172" cy="9620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850"/>
                </a:lnSpc>
              </a:pPr>
              <a:r>
                <a:rPr lang="en-US" sz="4500">
                  <a:solidFill>
                    <a:srgbClr val="FFFFFF"/>
                  </a:solidFill>
                  <a:latin typeface="Secular One"/>
                </a:rPr>
                <a:t>04</a:t>
              </a:r>
            </a:p>
          </p:txBody>
        </p:sp>
      </p:grpSp>
      <p:grpSp>
        <p:nvGrpSpPr>
          <p:cNvPr name="Group 26" id="26"/>
          <p:cNvGrpSpPr/>
          <p:nvPr/>
        </p:nvGrpSpPr>
        <p:grpSpPr>
          <a:xfrm rot="0">
            <a:off x="9797962" y="8033587"/>
            <a:ext cx="6007071" cy="1359039"/>
            <a:chOff x="0" y="0"/>
            <a:chExt cx="8009429" cy="1812052"/>
          </a:xfrm>
        </p:grpSpPr>
        <p:grpSp>
          <p:nvGrpSpPr>
            <p:cNvPr name="Group 27" id="27"/>
            <p:cNvGrpSpPr>
              <a:grpSpLocks noChangeAspect="true"/>
            </p:cNvGrpSpPr>
            <p:nvPr/>
          </p:nvGrpSpPr>
          <p:grpSpPr>
            <a:xfrm rot="0">
              <a:off x="0" y="0"/>
              <a:ext cx="1812059" cy="1812052"/>
              <a:chOff x="0" y="0"/>
              <a:chExt cx="6350000" cy="6349975"/>
            </a:xfrm>
          </p:grpSpPr>
          <p:sp>
            <p:nvSpPr>
              <p:cNvPr name="Freeform 28" id="28"/>
              <p:cNvSpPr/>
              <p:nvPr/>
            </p:nvSpPr>
            <p:spPr>
              <a:xfrm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solidFill>
                <a:srgbClr val="02267E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29" id="29"/>
            <p:cNvSpPr txBox="true"/>
            <p:nvPr/>
          </p:nvSpPr>
          <p:spPr>
            <a:xfrm rot="0">
              <a:off x="2195474" y="326081"/>
              <a:ext cx="5813955" cy="13271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FFFFFF"/>
                  </a:solidFill>
                  <a:latin typeface="Ubuntu"/>
                </a:rPr>
                <a:t>Amazing announcement </a:t>
              </a:r>
            </a:p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FFFFFF"/>
                  </a:solidFill>
                  <a:latin typeface="Ubuntu"/>
                </a:rPr>
                <a:t>for an upcoming event?</a:t>
              </a:r>
            </a:p>
          </p:txBody>
        </p:sp>
        <p:sp>
          <p:nvSpPr>
            <p:cNvPr name="TextBox 30" id="30"/>
            <p:cNvSpPr txBox="true"/>
            <p:nvPr/>
          </p:nvSpPr>
          <p:spPr>
            <a:xfrm rot="0">
              <a:off x="528687" y="472701"/>
              <a:ext cx="1334172" cy="9620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850"/>
                </a:lnSpc>
              </a:pPr>
              <a:r>
                <a:rPr lang="en-US" sz="4500">
                  <a:solidFill>
                    <a:srgbClr val="FFFFFF"/>
                  </a:solidFill>
                  <a:latin typeface="Secular One"/>
                </a:rPr>
                <a:t>05</a:t>
              </a:r>
            </a:p>
          </p:txBody>
        </p:sp>
      </p:grpSp>
      <p:grpSp>
        <p:nvGrpSpPr>
          <p:cNvPr name="Group 31" id="31"/>
          <p:cNvGrpSpPr/>
          <p:nvPr/>
        </p:nvGrpSpPr>
        <p:grpSpPr>
          <a:xfrm rot="-10800000">
            <a:off x="2341682" y="7762743"/>
            <a:ext cx="1144160" cy="1144160"/>
            <a:chOff x="0" y="0"/>
            <a:chExt cx="812800" cy="812800"/>
          </a:xfrm>
        </p:grpSpPr>
        <p:sp>
          <p:nvSpPr>
            <p:cNvPr name="Freeform 32" id="32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33" id="33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34" id="34"/>
          <p:cNvGrpSpPr>
            <a:grpSpLocks noChangeAspect="true"/>
          </p:cNvGrpSpPr>
          <p:nvPr/>
        </p:nvGrpSpPr>
        <p:grpSpPr>
          <a:xfrm rot="-10800000">
            <a:off x="3485842" y="7762743"/>
            <a:ext cx="1144160" cy="1144160"/>
            <a:chOff x="0" y="0"/>
            <a:chExt cx="6350000" cy="6350000"/>
          </a:xfrm>
        </p:grpSpPr>
        <p:sp>
          <p:nvSpPr>
            <p:cNvPr name="Freeform 35" id="35"/>
            <p:cNvSpPr/>
            <p:nvPr/>
          </p:nvSpPr>
          <p:spPr>
            <a:xfrm>
              <a:off x="11684" y="11684"/>
              <a:ext cx="6326632" cy="6326632"/>
            </a:xfrm>
            <a:custGeom>
              <a:avLst/>
              <a:gdLst/>
              <a:ahLst/>
              <a:cxnLst/>
              <a:rect r="r" b="b" t="t" l="l"/>
              <a:pathLst>
                <a:path h="6326632" w="6326632">
                  <a:moveTo>
                    <a:pt x="3163316" y="0"/>
                  </a:moveTo>
                  <a:cubicBezTo>
                    <a:pt x="1416304" y="0"/>
                    <a:pt x="0" y="1416304"/>
                    <a:pt x="0" y="3163316"/>
                  </a:cubicBezTo>
                  <a:cubicBezTo>
                    <a:pt x="0" y="4910328"/>
                    <a:pt x="1416304" y="6326632"/>
                    <a:pt x="3163316" y="6326632"/>
                  </a:cubicBezTo>
                  <a:cubicBezTo>
                    <a:pt x="4910328" y="6326632"/>
                    <a:pt x="6326632" y="4910328"/>
                    <a:pt x="6326632" y="3163316"/>
                  </a:cubicBezTo>
                  <a:cubicBezTo>
                    <a:pt x="6326632" y="1416304"/>
                    <a:pt x="4910328" y="0"/>
                    <a:pt x="3163316" y="0"/>
                  </a:cubicBezTo>
                  <a:close/>
                  <a:moveTo>
                    <a:pt x="3163316" y="4190746"/>
                  </a:moveTo>
                  <a:cubicBezTo>
                    <a:pt x="2595880" y="4190746"/>
                    <a:pt x="2135886" y="3730752"/>
                    <a:pt x="2135886" y="3163316"/>
                  </a:cubicBezTo>
                  <a:cubicBezTo>
                    <a:pt x="2135886" y="2595880"/>
                    <a:pt x="2595880" y="2135886"/>
                    <a:pt x="3163316" y="2135886"/>
                  </a:cubicBezTo>
                  <a:cubicBezTo>
                    <a:pt x="3730752" y="2135886"/>
                    <a:pt x="4190746" y="2595880"/>
                    <a:pt x="4190746" y="3163316"/>
                  </a:cubicBezTo>
                  <a:cubicBezTo>
                    <a:pt x="4190746" y="3730752"/>
                    <a:pt x="3730752" y="4190746"/>
                    <a:pt x="3163316" y="4190746"/>
                  </a:cubicBezTo>
                  <a:close/>
                </a:path>
              </a:pathLst>
            </a:custGeom>
            <a:solidFill>
              <a:srgbClr val="FFFFFF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36" id="36"/>
          <p:cNvGrpSpPr>
            <a:grpSpLocks noChangeAspect="true"/>
          </p:cNvGrpSpPr>
          <p:nvPr/>
        </p:nvGrpSpPr>
        <p:grpSpPr>
          <a:xfrm rot="5400000">
            <a:off x="1245200" y="7810420"/>
            <a:ext cx="1144160" cy="1048805"/>
            <a:chOff x="0" y="0"/>
            <a:chExt cx="6350000" cy="5820791"/>
          </a:xfrm>
        </p:grpSpPr>
        <p:sp>
          <p:nvSpPr>
            <p:cNvPr name="Freeform 37" id="37"/>
            <p:cNvSpPr/>
            <p:nvPr/>
          </p:nvSpPr>
          <p:spPr>
            <a:xfrm>
              <a:off x="0" y="0"/>
              <a:ext cx="6350000" cy="5820791"/>
            </a:xfrm>
            <a:custGeom>
              <a:avLst/>
              <a:gdLst/>
              <a:ahLst/>
              <a:cxnLst/>
              <a:rect r="r" b="b" t="t" l="l"/>
              <a:pathLst>
                <a:path h="5820791" w="6350000">
                  <a:moveTo>
                    <a:pt x="6350000" y="5820791"/>
                  </a:moveTo>
                  <a:lnTo>
                    <a:pt x="0" y="5820791"/>
                  </a:lnTo>
                  <a:cubicBezTo>
                    <a:pt x="0" y="4716272"/>
                    <a:pt x="564388" y="3743706"/>
                    <a:pt x="1420241" y="3175000"/>
                  </a:cubicBezTo>
                  <a:lnTo>
                    <a:pt x="0" y="3175000"/>
                  </a:lnTo>
                  <a:cubicBezTo>
                    <a:pt x="0" y="1421511"/>
                    <a:pt x="1421511" y="0"/>
                    <a:pt x="3175000" y="0"/>
                  </a:cubicBezTo>
                  <a:cubicBezTo>
                    <a:pt x="4928489" y="0"/>
                    <a:pt x="6350000" y="1421511"/>
                    <a:pt x="6350000" y="3175000"/>
                  </a:cubicBezTo>
                  <a:lnTo>
                    <a:pt x="4929759" y="3175000"/>
                  </a:lnTo>
                  <a:cubicBezTo>
                    <a:pt x="5785612" y="3743706"/>
                    <a:pt x="6350000" y="4716272"/>
                    <a:pt x="6350000" y="5820791"/>
                  </a:cubicBezTo>
                  <a:close/>
                </a:path>
              </a:pathLst>
            </a:custGeom>
            <a:solidFill>
              <a:srgbClr val="FFFFFF"/>
            </a:solidFill>
            <a:ln w="12700">
              <a:solidFill>
                <a:srgbClr val="000000"/>
              </a:solidFill>
            </a:ln>
          </p:spPr>
        </p:sp>
      </p:grpSp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2267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>
            <a:grpSpLocks noChangeAspect="true"/>
          </p:cNvGrpSpPr>
          <p:nvPr/>
        </p:nvGrpSpPr>
        <p:grpSpPr>
          <a:xfrm rot="0">
            <a:off x="5958022" y="3073700"/>
            <a:ext cx="6591433" cy="3954860"/>
            <a:chOff x="0" y="0"/>
            <a:chExt cx="6350000" cy="3810000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blipFill>
              <a:blip r:embed="rId2"/>
              <a:stretch>
                <a:fillRect l="0" r="-25936" t="-31769" b="-816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2267E"/>
            </a:solidFill>
          </p:spPr>
        </p:sp>
      </p:grpSp>
      <p:grpSp>
        <p:nvGrpSpPr>
          <p:cNvPr name="Group 5" id="5"/>
          <p:cNvGrpSpPr>
            <a:grpSpLocks noChangeAspect="true"/>
          </p:cNvGrpSpPr>
          <p:nvPr/>
        </p:nvGrpSpPr>
        <p:grpSpPr>
          <a:xfrm rot="0">
            <a:off x="1238250" y="3041908"/>
            <a:ext cx="4018459" cy="4018443"/>
            <a:chOff x="0" y="0"/>
            <a:chExt cx="6350000" cy="6349975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3"/>
              <a:stretch>
                <a:fillRect l="-537" r="-49461" t="0" b="0"/>
              </a:stretch>
            </a:blipFill>
          </p:spPr>
        </p:sp>
      </p:grpSp>
      <p:grpSp>
        <p:nvGrpSpPr>
          <p:cNvPr name="Group 7" id="7"/>
          <p:cNvGrpSpPr>
            <a:grpSpLocks noChangeAspect="true"/>
          </p:cNvGrpSpPr>
          <p:nvPr/>
        </p:nvGrpSpPr>
        <p:grpSpPr>
          <a:xfrm rot="0">
            <a:off x="13244780" y="2999401"/>
            <a:ext cx="4018459" cy="4018443"/>
            <a:chOff x="0" y="0"/>
            <a:chExt cx="6350000" cy="6349975"/>
          </a:xfrm>
        </p:grpSpPr>
        <p:sp>
          <p:nvSpPr>
            <p:cNvPr name="Freeform 8" id="8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4"/>
              <a:stretch>
                <a:fillRect l="-42199" r="-7800" t="0" b="0"/>
              </a:stretch>
            </a:blipFill>
          </p:spPr>
        </p:sp>
      </p:grpSp>
      <p:sp>
        <p:nvSpPr>
          <p:cNvPr name="TextBox 9" id="9"/>
          <p:cNvSpPr txBox="true"/>
          <p:nvPr/>
        </p:nvSpPr>
        <p:spPr>
          <a:xfrm rot="0">
            <a:off x="1028700" y="1038225"/>
            <a:ext cx="7063268" cy="10477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8399"/>
              </a:lnSpc>
            </a:pPr>
            <a:r>
              <a:rPr lang="en-US" sz="6999">
                <a:solidFill>
                  <a:srgbClr val="FFFFFF"/>
                </a:solidFill>
                <a:latin typeface="Secular One"/>
              </a:rPr>
              <a:t>Announcements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238250" y="7753350"/>
            <a:ext cx="4290081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900"/>
              </a:lnSpc>
            </a:pPr>
            <a:r>
              <a:rPr lang="en-US" sz="3000">
                <a:solidFill>
                  <a:srgbClr val="FFFFFF"/>
                </a:solidFill>
                <a:latin typeface="Ubuntu"/>
              </a:rPr>
              <a:t>Amazing announcement </a:t>
            </a:r>
          </a:p>
          <a:p>
            <a:pPr algn="ctr">
              <a:lnSpc>
                <a:spcPts val="3900"/>
              </a:lnSpc>
            </a:pPr>
            <a:r>
              <a:rPr lang="en-US" sz="3000">
                <a:solidFill>
                  <a:srgbClr val="FFFFFF"/>
                </a:solidFill>
                <a:latin typeface="Ubuntu"/>
              </a:rPr>
              <a:t>for an upcoming </a:t>
            </a:r>
          </a:p>
          <a:p>
            <a:pPr algn="ctr">
              <a:lnSpc>
                <a:spcPts val="3900"/>
              </a:lnSpc>
            </a:pPr>
            <a:r>
              <a:rPr lang="en-US" sz="3000">
                <a:solidFill>
                  <a:srgbClr val="FFFFFF"/>
                </a:solidFill>
                <a:latin typeface="Ubuntu"/>
              </a:rPr>
              <a:t>event?</a:t>
            </a:r>
          </a:p>
        </p:txBody>
      </p:sp>
      <p:grpSp>
        <p:nvGrpSpPr>
          <p:cNvPr name="Group 11" id="11"/>
          <p:cNvGrpSpPr/>
          <p:nvPr/>
        </p:nvGrpSpPr>
        <p:grpSpPr>
          <a:xfrm rot="0">
            <a:off x="2648539" y="6378347"/>
            <a:ext cx="1197881" cy="1197876"/>
            <a:chOff x="0" y="0"/>
            <a:chExt cx="1597174" cy="1597168"/>
          </a:xfrm>
        </p:grpSpPr>
        <p:grpSp>
          <p:nvGrpSpPr>
            <p:cNvPr name="Group 12" id="12"/>
            <p:cNvGrpSpPr>
              <a:grpSpLocks noChangeAspect="true"/>
            </p:cNvGrpSpPr>
            <p:nvPr/>
          </p:nvGrpSpPr>
          <p:grpSpPr>
            <a:xfrm rot="0">
              <a:off x="0" y="0"/>
              <a:ext cx="1597174" cy="1597168"/>
              <a:chOff x="0" y="0"/>
              <a:chExt cx="6350000" cy="6349975"/>
            </a:xfrm>
          </p:grpSpPr>
          <p:sp>
            <p:nvSpPr>
              <p:cNvPr name="Freeform 13" id="13"/>
              <p:cNvSpPr/>
              <p:nvPr/>
            </p:nvSpPr>
            <p:spPr>
              <a:xfrm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solidFill>
                <a:srgbClr val="0145E8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14" id="14"/>
            <p:cNvSpPr txBox="true"/>
            <p:nvPr/>
          </p:nvSpPr>
          <p:spPr>
            <a:xfrm rot="0">
              <a:off x="400604" y="349929"/>
              <a:ext cx="897567" cy="93244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708"/>
                </a:lnSpc>
              </a:pPr>
              <a:r>
                <a:rPr lang="en-US" sz="4391">
                  <a:solidFill>
                    <a:srgbClr val="FFFFFF"/>
                  </a:solidFill>
                  <a:latin typeface="Secular One"/>
                </a:rPr>
                <a:t>01</a:t>
              </a: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8760822" y="6378347"/>
            <a:ext cx="1197881" cy="1197876"/>
            <a:chOff x="0" y="0"/>
            <a:chExt cx="1597174" cy="1597168"/>
          </a:xfrm>
        </p:grpSpPr>
        <p:grpSp>
          <p:nvGrpSpPr>
            <p:cNvPr name="Group 16" id="16"/>
            <p:cNvGrpSpPr>
              <a:grpSpLocks noChangeAspect="true"/>
            </p:cNvGrpSpPr>
            <p:nvPr/>
          </p:nvGrpSpPr>
          <p:grpSpPr>
            <a:xfrm rot="0">
              <a:off x="0" y="0"/>
              <a:ext cx="1597174" cy="1597168"/>
              <a:chOff x="0" y="0"/>
              <a:chExt cx="6350000" cy="6349975"/>
            </a:xfrm>
          </p:grpSpPr>
          <p:sp>
            <p:nvSpPr>
              <p:cNvPr name="Freeform 17" id="17"/>
              <p:cNvSpPr/>
              <p:nvPr/>
            </p:nvSpPr>
            <p:spPr>
              <a:xfrm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solidFill>
                <a:srgbClr val="0145E8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18" id="18"/>
            <p:cNvSpPr txBox="true"/>
            <p:nvPr/>
          </p:nvSpPr>
          <p:spPr>
            <a:xfrm rot="0">
              <a:off x="400604" y="349929"/>
              <a:ext cx="897567" cy="93244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708"/>
                </a:lnSpc>
              </a:pPr>
              <a:r>
                <a:rPr lang="en-US" sz="4391">
                  <a:solidFill>
                    <a:srgbClr val="FFFFFF"/>
                  </a:solidFill>
                  <a:latin typeface="Secular One"/>
                </a:rPr>
                <a:t>02</a:t>
              </a:r>
            </a:p>
          </p:txBody>
        </p:sp>
      </p:grpSp>
      <p:grpSp>
        <p:nvGrpSpPr>
          <p:cNvPr name="Group 19" id="19"/>
          <p:cNvGrpSpPr/>
          <p:nvPr/>
        </p:nvGrpSpPr>
        <p:grpSpPr>
          <a:xfrm rot="0">
            <a:off x="14863579" y="6378347"/>
            <a:ext cx="1197881" cy="1197876"/>
            <a:chOff x="0" y="0"/>
            <a:chExt cx="1597174" cy="1597168"/>
          </a:xfrm>
        </p:grpSpPr>
        <p:grpSp>
          <p:nvGrpSpPr>
            <p:cNvPr name="Group 20" id="20"/>
            <p:cNvGrpSpPr>
              <a:grpSpLocks noChangeAspect="true"/>
            </p:cNvGrpSpPr>
            <p:nvPr/>
          </p:nvGrpSpPr>
          <p:grpSpPr>
            <a:xfrm rot="0">
              <a:off x="0" y="0"/>
              <a:ext cx="1597174" cy="1597168"/>
              <a:chOff x="0" y="0"/>
              <a:chExt cx="6350000" cy="6349975"/>
            </a:xfrm>
          </p:grpSpPr>
          <p:sp>
            <p:nvSpPr>
              <p:cNvPr name="Freeform 21" id="21"/>
              <p:cNvSpPr/>
              <p:nvPr/>
            </p:nvSpPr>
            <p:spPr>
              <a:xfrm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solidFill>
                <a:srgbClr val="0145E8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22" id="22"/>
            <p:cNvSpPr txBox="true"/>
            <p:nvPr/>
          </p:nvSpPr>
          <p:spPr>
            <a:xfrm rot="0">
              <a:off x="400604" y="349929"/>
              <a:ext cx="897567" cy="93244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708"/>
                </a:lnSpc>
              </a:pPr>
              <a:r>
                <a:rPr lang="en-US" sz="4391">
                  <a:solidFill>
                    <a:srgbClr val="FFFFFF"/>
                  </a:solidFill>
                  <a:latin typeface="Secular One"/>
                </a:rPr>
                <a:t>03</a:t>
              </a:r>
            </a:p>
          </p:txBody>
        </p:sp>
      </p:grpSp>
      <p:sp>
        <p:nvSpPr>
          <p:cNvPr name="TextBox 23" id="23"/>
          <p:cNvSpPr txBox="true"/>
          <p:nvPr/>
        </p:nvSpPr>
        <p:spPr>
          <a:xfrm rot="0">
            <a:off x="7370103" y="7753350"/>
            <a:ext cx="4290081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900"/>
              </a:lnSpc>
            </a:pPr>
            <a:r>
              <a:rPr lang="en-US" sz="3000">
                <a:solidFill>
                  <a:srgbClr val="FFFFFF"/>
                </a:solidFill>
                <a:latin typeface="Ubuntu"/>
              </a:rPr>
              <a:t>Amazing announcement </a:t>
            </a:r>
          </a:p>
          <a:p>
            <a:pPr algn="ctr">
              <a:lnSpc>
                <a:spcPts val="3900"/>
              </a:lnSpc>
            </a:pPr>
            <a:r>
              <a:rPr lang="en-US" sz="3000">
                <a:solidFill>
                  <a:srgbClr val="FFFFFF"/>
                </a:solidFill>
                <a:latin typeface="Ubuntu"/>
              </a:rPr>
              <a:t>for an upcoming </a:t>
            </a:r>
          </a:p>
          <a:p>
            <a:pPr algn="ctr">
              <a:lnSpc>
                <a:spcPts val="3900"/>
              </a:lnSpc>
            </a:pPr>
            <a:r>
              <a:rPr lang="en-US" sz="3000">
                <a:solidFill>
                  <a:srgbClr val="FFFFFF"/>
                </a:solidFill>
                <a:latin typeface="Ubuntu"/>
              </a:rPr>
              <a:t>event?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13365104" y="7753350"/>
            <a:ext cx="4290081" cy="1504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900"/>
              </a:lnSpc>
            </a:pPr>
            <a:r>
              <a:rPr lang="en-US" sz="3000">
                <a:solidFill>
                  <a:srgbClr val="FFFFFF"/>
                </a:solidFill>
                <a:latin typeface="Ubuntu"/>
              </a:rPr>
              <a:t>Amazing announcement </a:t>
            </a:r>
          </a:p>
          <a:p>
            <a:pPr algn="ctr">
              <a:lnSpc>
                <a:spcPts val="3900"/>
              </a:lnSpc>
            </a:pPr>
            <a:r>
              <a:rPr lang="en-US" sz="3000">
                <a:solidFill>
                  <a:srgbClr val="FFFFFF"/>
                </a:solidFill>
                <a:latin typeface="Ubuntu"/>
              </a:rPr>
              <a:t>for an upcoming </a:t>
            </a:r>
          </a:p>
          <a:p>
            <a:pPr algn="ctr">
              <a:lnSpc>
                <a:spcPts val="3900"/>
              </a:lnSpc>
            </a:pPr>
            <a:r>
              <a:rPr lang="en-US" sz="3000">
                <a:solidFill>
                  <a:srgbClr val="FFFFFF"/>
                </a:solidFill>
                <a:latin typeface="Ubuntu"/>
              </a:rPr>
              <a:t>event?</a:t>
            </a:r>
          </a:p>
        </p:txBody>
      </p:sp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145E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1028700" y="1038225"/>
            <a:ext cx="8434490" cy="10477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8399"/>
              </a:lnSpc>
              <a:spcBef>
                <a:spcPct val="0"/>
              </a:spcBef>
            </a:pPr>
            <a:r>
              <a:rPr lang="en-US" sz="6999">
                <a:solidFill>
                  <a:srgbClr val="FFFFFF"/>
                </a:solidFill>
                <a:latin typeface="Secular One"/>
              </a:rPr>
              <a:t>Add an Agenda Page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1028700" y="3018875"/>
            <a:ext cx="6810915" cy="714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971550" indent="-485775" lvl="1">
              <a:lnSpc>
                <a:spcPts val="5400"/>
              </a:lnSpc>
              <a:buFont typeface="Arial"/>
              <a:buChar char="•"/>
            </a:pPr>
            <a:r>
              <a:rPr lang="en-US" sz="4500">
                <a:solidFill>
                  <a:srgbClr val="FFFFFF"/>
                </a:solidFill>
                <a:latin typeface="Ubuntu"/>
              </a:rPr>
              <a:t>Write an agenda here.</a:t>
            </a:r>
          </a:p>
        </p:txBody>
      </p:sp>
      <p:grpSp>
        <p:nvGrpSpPr>
          <p:cNvPr name="Group 4" id="4"/>
          <p:cNvGrpSpPr>
            <a:grpSpLocks noChangeAspect="true"/>
          </p:cNvGrpSpPr>
          <p:nvPr/>
        </p:nvGrpSpPr>
        <p:grpSpPr>
          <a:xfrm rot="0">
            <a:off x="9172575" y="-84045"/>
            <a:ext cx="17425149" cy="10455089"/>
            <a:chOff x="0" y="0"/>
            <a:chExt cx="6350000" cy="3810000"/>
          </a:xfrm>
        </p:grpSpPr>
        <p:sp>
          <p:nvSpPr>
            <p:cNvPr name="Freeform 5" id="5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blipFill>
              <a:blip r:embed="rId2"/>
              <a:stretch>
                <a:fillRect l="-6824" r="0" t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145E8"/>
            </a:solidFill>
          </p:spPr>
        </p:sp>
      </p:grpSp>
      <p:sp>
        <p:nvSpPr>
          <p:cNvPr name="TextBox 7" id="7"/>
          <p:cNvSpPr txBox="true"/>
          <p:nvPr/>
        </p:nvSpPr>
        <p:spPr>
          <a:xfrm rot="0">
            <a:off x="1028700" y="3857350"/>
            <a:ext cx="6810915" cy="714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971550" indent="-485775" lvl="1">
              <a:lnSpc>
                <a:spcPts val="5400"/>
              </a:lnSpc>
              <a:buFont typeface="Arial"/>
              <a:buChar char="•"/>
            </a:pPr>
            <a:r>
              <a:rPr lang="en-US" sz="4500">
                <a:solidFill>
                  <a:srgbClr val="FFFFFF"/>
                </a:solidFill>
                <a:latin typeface="Ubuntu"/>
              </a:rPr>
              <a:t>Write an agenda here.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28700" y="4695825"/>
            <a:ext cx="6810915" cy="714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971550" indent="-485775" lvl="1">
              <a:lnSpc>
                <a:spcPts val="5400"/>
              </a:lnSpc>
              <a:buFont typeface="Arial"/>
              <a:buChar char="•"/>
            </a:pPr>
            <a:r>
              <a:rPr lang="en-US" sz="4500">
                <a:solidFill>
                  <a:srgbClr val="FFFFFF"/>
                </a:solidFill>
                <a:latin typeface="Ubuntu"/>
              </a:rPr>
              <a:t>Write an agenda here.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028700" y="5534300"/>
            <a:ext cx="6810915" cy="714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971550" indent="-485775" lvl="1">
              <a:lnSpc>
                <a:spcPts val="5400"/>
              </a:lnSpc>
              <a:buFont typeface="Arial"/>
              <a:buChar char="•"/>
            </a:pPr>
            <a:r>
              <a:rPr lang="en-US" sz="4500">
                <a:solidFill>
                  <a:srgbClr val="FFFFFF"/>
                </a:solidFill>
                <a:latin typeface="Ubuntu"/>
              </a:rPr>
              <a:t>Write an agenda here.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028700" y="6372775"/>
            <a:ext cx="6810915" cy="714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971550" indent="-485775" lvl="1">
              <a:lnSpc>
                <a:spcPts val="5400"/>
              </a:lnSpc>
              <a:buFont typeface="Arial"/>
              <a:buChar char="•"/>
            </a:pPr>
            <a:r>
              <a:rPr lang="en-US" sz="4500">
                <a:solidFill>
                  <a:srgbClr val="FFFFFF"/>
                </a:solidFill>
                <a:latin typeface="Ubuntu"/>
              </a:rPr>
              <a:t>Write an agenda here.</a:t>
            </a:r>
          </a:p>
        </p:txBody>
      </p:sp>
      <p:grpSp>
        <p:nvGrpSpPr>
          <p:cNvPr name="Group 11" id="11"/>
          <p:cNvGrpSpPr/>
          <p:nvPr/>
        </p:nvGrpSpPr>
        <p:grpSpPr>
          <a:xfrm rot="-10800000">
            <a:off x="2145839" y="8308770"/>
            <a:ext cx="1144160" cy="1144160"/>
            <a:chOff x="0" y="0"/>
            <a:chExt cx="812800" cy="812800"/>
          </a:xfrm>
        </p:grpSpPr>
        <p:sp>
          <p:nvSpPr>
            <p:cNvPr name="Freeform 12" id="12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2267E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4" id="14"/>
          <p:cNvGrpSpPr>
            <a:grpSpLocks noChangeAspect="true"/>
          </p:cNvGrpSpPr>
          <p:nvPr/>
        </p:nvGrpSpPr>
        <p:grpSpPr>
          <a:xfrm rot="-10800000">
            <a:off x="3289998" y="8308770"/>
            <a:ext cx="1144160" cy="1144160"/>
            <a:chOff x="0" y="0"/>
            <a:chExt cx="6350000" cy="6350000"/>
          </a:xfrm>
        </p:grpSpPr>
        <p:sp>
          <p:nvSpPr>
            <p:cNvPr name="Freeform 15" id="15"/>
            <p:cNvSpPr/>
            <p:nvPr/>
          </p:nvSpPr>
          <p:spPr>
            <a:xfrm>
              <a:off x="11684" y="11684"/>
              <a:ext cx="6326632" cy="6326632"/>
            </a:xfrm>
            <a:custGeom>
              <a:avLst/>
              <a:gdLst/>
              <a:ahLst/>
              <a:cxnLst/>
              <a:rect r="r" b="b" t="t" l="l"/>
              <a:pathLst>
                <a:path h="6326632" w="6326632">
                  <a:moveTo>
                    <a:pt x="3163316" y="0"/>
                  </a:moveTo>
                  <a:cubicBezTo>
                    <a:pt x="1416304" y="0"/>
                    <a:pt x="0" y="1416304"/>
                    <a:pt x="0" y="3163316"/>
                  </a:cubicBezTo>
                  <a:cubicBezTo>
                    <a:pt x="0" y="4910328"/>
                    <a:pt x="1416304" y="6326632"/>
                    <a:pt x="3163316" y="6326632"/>
                  </a:cubicBezTo>
                  <a:cubicBezTo>
                    <a:pt x="4910328" y="6326632"/>
                    <a:pt x="6326632" y="4910328"/>
                    <a:pt x="6326632" y="3163316"/>
                  </a:cubicBezTo>
                  <a:cubicBezTo>
                    <a:pt x="6326632" y="1416304"/>
                    <a:pt x="4910328" y="0"/>
                    <a:pt x="3163316" y="0"/>
                  </a:cubicBezTo>
                  <a:close/>
                  <a:moveTo>
                    <a:pt x="3163316" y="4190746"/>
                  </a:moveTo>
                  <a:cubicBezTo>
                    <a:pt x="2595880" y="4190746"/>
                    <a:pt x="2135886" y="3730752"/>
                    <a:pt x="2135886" y="3163316"/>
                  </a:cubicBezTo>
                  <a:cubicBezTo>
                    <a:pt x="2135886" y="2595880"/>
                    <a:pt x="2595880" y="2135886"/>
                    <a:pt x="3163316" y="2135886"/>
                  </a:cubicBezTo>
                  <a:cubicBezTo>
                    <a:pt x="3730752" y="2135886"/>
                    <a:pt x="4190746" y="2595880"/>
                    <a:pt x="4190746" y="3163316"/>
                  </a:cubicBezTo>
                  <a:cubicBezTo>
                    <a:pt x="4190746" y="3730752"/>
                    <a:pt x="3730752" y="4190746"/>
                    <a:pt x="3163316" y="4190746"/>
                  </a:cubicBezTo>
                  <a:close/>
                </a:path>
              </a:pathLst>
            </a:custGeom>
            <a:solidFill>
              <a:srgbClr val="02267E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6" id="16"/>
          <p:cNvGrpSpPr>
            <a:grpSpLocks noChangeAspect="true"/>
          </p:cNvGrpSpPr>
          <p:nvPr/>
        </p:nvGrpSpPr>
        <p:grpSpPr>
          <a:xfrm rot="5400000">
            <a:off x="1049356" y="8356447"/>
            <a:ext cx="1144160" cy="1048805"/>
            <a:chOff x="0" y="0"/>
            <a:chExt cx="6350000" cy="5820791"/>
          </a:xfrm>
        </p:grpSpPr>
        <p:sp>
          <p:nvSpPr>
            <p:cNvPr name="Freeform 17" id="17"/>
            <p:cNvSpPr/>
            <p:nvPr/>
          </p:nvSpPr>
          <p:spPr>
            <a:xfrm>
              <a:off x="0" y="0"/>
              <a:ext cx="6350000" cy="5820791"/>
            </a:xfrm>
            <a:custGeom>
              <a:avLst/>
              <a:gdLst/>
              <a:ahLst/>
              <a:cxnLst/>
              <a:rect r="r" b="b" t="t" l="l"/>
              <a:pathLst>
                <a:path h="5820791" w="6350000">
                  <a:moveTo>
                    <a:pt x="6350000" y="5820791"/>
                  </a:moveTo>
                  <a:lnTo>
                    <a:pt x="0" y="5820791"/>
                  </a:lnTo>
                  <a:cubicBezTo>
                    <a:pt x="0" y="4716272"/>
                    <a:pt x="564388" y="3743706"/>
                    <a:pt x="1420241" y="3175000"/>
                  </a:cubicBezTo>
                  <a:lnTo>
                    <a:pt x="0" y="3175000"/>
                  </a:lnTo>
                  <a:cubicBezTo>
                    <a:pt x="0" y="1421511"/>
                    <a:pt x="1421511" y="0"/>
                    <a:pt x="3175000" y="0"/>
                  </a:cubicBezTo>
                  <a:cubicBezTo>
                    <a:pt x="4928489" y="0"/>
                    <a:pt x="6350000" y="1421511"/>
                    <a:pt x="6350000" y="3175000"/>
                  </a:cubicBezTo>
                  <a:lnTo>
                    <a:pt x="4929759" y="3175000"/>
                  </a:lnTo>
                  <a:cubicBezTo>
                    <a:pt x="5785612" y="3743706"/>
                    <a:pt x="6350000" y="4716272"/>
                    <a:pt x="6350000" y="5820791"/>
                  </a:cubicBezTo>
                  <a:close/>
                </a:path>
              </a:pathLst>
            </a:custGeom>
            <a:solidFill>
              <a:srgbClr val="02267E"/>
            </a:solidFill>
            <a:ln w="12700">
              <a:solidFill>
                <a:srgbClr val="000000"/>
              </a:solidFill>
            </a:ln>
          </p:spPr>
        </p:sp>
      </p:grp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2267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1028700" y="828675"/>
            <a:ext cx="5962679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just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Secular One"/>
              </a:rPr>
              <a:t>Big news!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1084212" y="2403868"/>
            <a:ext cx="5438447" cy="1009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just">
              <a:lnSpc>
                <a:spcPts val="3900"/>
              </a:lnSpc>
            </a:pPr>
            <a:r>
              <a:rPr lang="en-US" sz="3000">
                <a:solidFill>
                  <a:srgbClr val="FFFFFF"/>
                </a:solidFill>
                <a:latin typeface="Ubuntu"/>
              </a:rPr>
              <a:t>Elaborate on a personal detail </a:t>
            </a:r>
          </a:p>
          <a:p>
            <a:pPr algn="just" marL="0" indent="0" lvl="0">
              <a:lnSpc>
                <a:spcPts val="3900"/>
              </a:lnSpc>
              <a:spcBef>
                <a:spcPct val="0"/>
              </a:spcBef>
            </a:pPr>
            <a:r>
              <a:rPr lang="en-US" sz="3000">
                <a:solidFill>
                  <a:srgbClr val="FFFFFF"/>
                </a:solidFill>
                <a:latin typeface="Ubuntu"/>
              </a:rPr>
              <a:t>you want to share.</a:t>
            </a:r>
          </a:p>
        </p:txBody>
      </p:sp>
      <p:grpSp>
        <p:nvGrpSpPr>
          <p:cNvPr name="Group 4" id="4"/>
          <p:cNvGrpSpPr/>
          <p:nvPr/>
        </p:nvGrpSpPr>
        <p:grpSpPr>
          <a:xfrm rot="0">
            <a:off x="1093737" y="7380835"/>
            <a:ext cx="2265058" cy="2265058"/>
            <a:chOff x="0" y="0"/>
            <a:chExt cx="812800" cy="812800"/>
          </a:xfrm>
        </p:grpSpPr>
        <p:sp>
          <p:nvSpPr>
            <p:cNvPr name="Freeform 5" id="5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7" id="7"/>
          <p:cNvGrpSpPr>
            <a:grpSpLocks noChangeAspect="true"/>
          </p:cNvGrpSpPr>
          <p:nvPr/>
        </p:nvGrpSpPr>
        <p:grpSpPr>
          <a:xfrm rot="0">
            <a:off x="3292120" y="7380835"/>
            <a:ext cx="2265058" cy="2265058"/>
            <a:chOff x="0" y="0"/>
            <a:chExt cx="6350000" cy="6350000"/>
          </a:xfrm>
        </p:grpSpPr>
        <p:sp>
          <p:nvSpPr>
            <p:cNvPr name="Freeform 8" id="8"/>
            <p:cNvSpPr/>
            <p:nvPr/>
          </p:nvSpPr>
          <p:spPr>
            <a:xfrm>
              <a:off x="-156812" y="-5088"/>
              <a:ext cx="6663624" cy="6360176"/>
            </a:xfrm>
            <a:custGeom>
              <a:avLst/>
              <a:gdLst/>
              <a:ahLst/>
              <a:cxnLst/>
              <a:rect r="r" b="b" t="t" l="l"/>
              <a:pathLst>
                <a:path h="6360176" w="6663624">
                  <a:moveTo>
                    <a:pt x="3331812" y="5088"/>
                  </a:moveTo>
                  <a:lnTo>
                    <a:pt x="3331812" y="5088"/>
                  </a:lnTo>
                  <a:cubicBezTo>
                    <a:pt x="2194111" y="0"/>
                    <a:pt x="1140649" y="604036"/>
                    <a:pt x="570324" y="1588475"/>
                  </a:cubicBezTo>
                  <a:cubicBezTo>
                    <a:pt x="0" y="2572913"/>
                    <a:pt x="0" y="3787263"/>
                    <a:pt x="570324" y="4771701"/>
                  </a:cubicBezTo>
                  <a:cubicBezTo>
                    <a:pt x="1140649" y="5756140"/>
                    <a:pt x="2194111" y="6360176"/>
                    <a:pt x="3331812" y="6355088"/>
                  </a:cubicBezTo>
                  <a:cubicBezTo>
                    <a:pt x="4469513" y="6360176"/>
                    <a:pt x="5522976" y="5756140"/>
                    <a:pt x="6093300" y="4771701"/>
                  </a:cubicBezTo>
                  <a:cubicBezTo>
                    <a:pt x="6663624" y="3787263"/>
                    <a:pt x="6663624" y="2572913"/>
                    <a:pt x="6093300" y="1588475"/>
                  </a:cubicBezTo>
                  <a:cubicBezTo>
                    <a:pt x="5522976" y="604036"/>
                    <a:pt x="4469513" y="0"/>
                    <a:pt x="3331812" y="5088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9" id="9"/>
            <p:cNvSpPr/>
            <p:nvPr/>
          </p:nvSpPr>
          <p:spPr>
            <a:xfrm>
              <a:off x="3175000" y="0"/>
              <a:ext cx="3175000" cy="6350000"/>
            </a:xfrm>
            <a:custGeom>
              <a:avLst/>
              <a:gdLst/>
              <a:ahLst/>
              <a:cxnLst/>
              <a:rect r="r" b="b" t="t" l="l"/>
              <a:pathLst>
                <a:path h="6350000" w="3175000">
                  <a:moveTo>
                    <a:pt x="3175000" y="3175000"/>
                  </a:moveTo>
                  <a:cubicBezTo>
                    <a:pt x="3175000" y="1421130"/>
                    <a:pt x="1753870" y="0"/>
                    <a:pt x="0" y="0"/>
                  </a:cubicBezTo>
                  <a:lnTo>
                    <a:pt x="0" y="6350000"/>
                  </a:lnTo>
                  <a:cubicBezTo>
                    <a:pt x="1753870" y="6350000"/>
                    <a:pt x="3175000" y="4928870"/>
                    <a:pt x="3175000" y="3175000"/>
                  </a:cubicBezTo>
                  <a:close/>
                </a:path>
              </a:pathLst>
            </a:custGeom>
            <a:solidFill>
              <a:srgbClr val="02267E"/>
            </a:solidFill>
          </p:spPr>
        </p:sp>
      </p:grpSp>
      <p:grpSp>
        <p:nvGrpSpPr>
          <p:cNvPr name="Group 10" id="10"/>
          <p:cNvGrpSpPr>
            <a:grpSpLocks noChangeAspect="true"/>
          </p:cNvGrpSpPr>
          <p:nvPr/>
        </p:nvGrpSpPr>
        <p:grpSpPr>
          <a:xfrm rot="0">
            <a:off x="4424649" y="7380835"/>
            <a:ext cx="2246906" cy="2246906"/>
            <a:chOff x="0" y="0"/>
            <a:chExt cx="6350000" cy="6350000"/>
          </a:xfrm>
        </p:grpSpPr>
        <p:sp>
          <p:nvSpPr>
            <p:cNvPr name="Freeform 11" id="11"/>
            <p:cNvSpPr/>
            <p:nvPr/>
          </p:nvSpPr>
          <p:spPr>
            <a:xfrm>
              <a:off x="11684" y="11684"/>
              <a:ext cx="6326632" cy="6326632"/>
            </a:xfrm>
            <a:custGeom>
              <a:avLst/>
              <a:gdLst/>
              <a:ahLst/>
              <a:cxnLst/>
              <a:rect r="r" b="b" t="t" l="l"/>
              <a:pathLst>
                <a:path h="6326632" w="6326632">
                  <a:moveTo>
                    <a:pt x="3163316" y="0"/>
                  </a:moveTo>
                  <a:cubicBezTo>
                    <a:pt x="1416304" y="0"/>
                    <a:pt x="0" y="1416304"/>
                    <a:pt x="0" y="3163316"/>
                  </a:cubicBezTo>
                  <a:cubicBezTo>
                    <a:pt x="0" y="4910328"/>
                    <a:pt x="1416304" y="6326632"/>
                    <a:pt x="3163316" y="6326632"/>
                  </a:cubicBezTo>
                  <a:cubicBezTo>
                    <a:pt x="4910328" y="6326632"/>
                    <a:pt x="6326632" y="4910328"/>
                    <a:pt x="6326632" y="3163316"/>
                  </a:cubicBezTo>
                  <a:cubicBezTo>
                    <a:pt x="6326632" y="1416304"/>
                    <a:pt x="4910328" y="0"/>
                    <a:pt x="3163316" y="0"/>
                  </a:cubicBezTo>
                  <a:close/>
                  <a:moveTo>
                    <a:pt x="3163316" y="4190746"/>
                  </a:moveTo>
                  <a:cubicBezTo>
                    <a:pt x="2595880" y="4190746"/>
                    <a:pt x="2135886" y="3730752"/>
                    <a:pt x="2135886" y="3163316"/>
                  </a:cubicBezTo>
                  <a:cubicBezTo>
                    <a:pt x="2135886" y="2595880"/>
                    <a:pt x="2595880" y="2135886"/>
                    <a:pt x="3163316" y="2135886"/>
                  </a:cubicBezTo>
                  <a:cubicBezTo>
                    <a:pt x="3730752" y="2135886"/>
                    <a:pt x="4190746" y="2595880"/>
                    <a:pt x="4190746" y="3163316"/>
                  </a:cubicBezTo>
                  <a:cubicBezTo>
                    <a:pt x="4190746" y="3730752"/>
                    <a:pt x="3730752" y="4190746"/>
                    <a:pt x="3163316" y="4190746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2" id="12"/>
          <p:cNvGrpSpPr>
            <a:grpSpLocks noChangeAspect="true"/>
          </p:cNvGrpSpPr>
          <p:nvPr/>
        </p:nvGrpSpPr>
        <p:grpSpPr>
          <a:xfrm rot="0">
            <a:off x="7365805" y="786771"/>
            <a:ext cx="10200494" cy="20379809"/>
            <a:chOff x="0" y="0"/>
            <a:chExt cx="3058160" cy="6109970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3058160" cy="6109970"/>
            </a:xfrm>
            <a:custGeom>
              <a:avLst/>
              <a:gdLst/>
              <a:ahLst/>
              <a:cxnLst/>
              <a:rect r="r" b="b" t="t" l="l"/>
              <a:pathLst>
                <a:path h="6109970" w="3058160">
                  <a:moveTo>
                    <a:pt x="3058160" y="6109970"/>
                  </a:moveTo>
                  <a:lnTo>
                    <a:pt x="0" y="6109970"/>
                  </a:lnTo>
                  <a:lnTo>
                    <a:pt x="0" y="1527810"/>
                  </a:lnTo>
                  <a:cubicBezTo>
                    <a:pt x="0" y="684530"/>
                    <a:pt x="684530" y="0"/>
                    <a:pt x="1529080" y="0"/>
                  </a:cubicBezTo>
                  <a:lnTo>
                    <a:pt x="1529080" y="0"/>
                  </a:lnTo>
                  <a:cubicBezTo>
                    <a:pt x="2373630" y="0"/>
                    <a:pt x="3058160" y="684530"/>
                    <a:pt x="3058160" y="1529080"/>
                  </a:cubicBezTo>
                  <a:lnTo>
                    <a:pt x="3058160" y="6109970"/>
                  </a:lnTo>
                  <a:close/>
                </a:path>
              </a:pathLst>
            </a:custGeom>
            <a:blipFill>
              <a:blip r:embed="rId2"/>
              <a:stretch>
                <a:fillRect l="-33194" r="0" t="0" b="0"/>
              </a:stretch>
            </a:blipFill>
          </p:spPr>
        </p:sp>
      </p:grp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2267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321955" y="2920977"/>
            <a:ext cx="1279432" cy="1279432"/>
            <a:chOff x="0" y="0"/>
            <a:chExt cx="812800" cy="812800"/>
          </a:xfrm>
        </p:grpSpPr>
        <p:sp>
          <p:nvSpPr>
            <p:cNvPr name="Freeform 3" id="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>
            <a:grpSpLocks noChangeAspect="true"/>
          </p:cNvGrpSpPr>
          <p:nvPr/>
        </p:nvGrpSpPr>
        <p:grpSpPr>
          <a:xfrm rot="0">
            <a:off x="7926438" y="2920977"/>
            <a:ext cx="2242975" cy="1345785"/>
            <a:chOff x="0" y="0"/>
            <a:chExt cx="6350000" cy="3810000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7" id="7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145E8"/>
            </a:solidFill>
          </p:spPr>
        </p:sp>
      </p:grpSp>
      <p:grpSp>
        <p:nvGrpSpPr>
          <p:cNvPr name="Group 8" id="8"/>
          <p:cNvGrpSpPr/>
          <p:nvPr/>
        </p:nvGrpSpPr>
        <p:grpSpPr>
          <a:xfrm rot="0">
            <a:off x="13494462" y="2987330"/>
            <a:ext cx="1279432" cy="1279432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1" id="11"/>
          <p:cNvGrpSpPr>
            <a:grpSpLocks noChangeAspect="true"/>
          </p:cNvGrpSpPr>
          <p:nvPr/>
        </p:nvGrpSpPr>
        <p:grpSpPr>
          <a:xfrm rot="0">
            <a:off x="3032334" y="6115259"/>
            <a:ext cx="2242975" cy="1345785"/>
            <a:chOff x="0" y="0"/>
            <a:chExt cx="6350000" cy="3810000"/>
          </a:xfrm>
        </p:grpSpPr>
        <p:sp>
          <p:nvSpPr>
            <p:cNvPr name="Freeform 12" id="12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13" id="13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145E8"/>
            </a:solidFill>
          </p:spPr>
        </p:sp>
      </p:grpSp>
      <p:grpSp>
        <p:nvGrpSpPr>
          <p:cNvPr name="Group 14" id="14"/>
          <p:cNvGrpSpPr/>
          <p:nvPr/>
        </p:nvGrpSpPr>
        <p:grpSpPr>
          <a:xfrm rot="0">
            <a:off x="8504284" y="6148436"/>
            <a:ext cx="1279432" cy="1279432"/>
            <a:chOff x="0" y="0"/>
            <a:chExt cx="812800" cy="812800"/>
          </a:xfrm>
        </p:grpSpPr>
        <p:sp>
          <p:nvSpPr>
            <p:cNvPr name="Freeform 15" id="15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7" id="17"/>
          <p:cNvGrpSpPr>
            <a:grpSpLocks noChangeAspect="true"/>
          </p:cNvGrpSpPr>
          <p:nvPr/>
        </p:nvGrpSpPr>
        <p:grpSpPr>
          <a:xfrm rot="0">
            <a:off x="13012691" y="6115259"/>
            <a:ext cx="2242975" cy="1345785"/>
            <a:chOff x="0" y="0"/>
            <a:chExt cx="6350000" cy="3810000"/>
          </a:xfrm>
        </p:grpSpPr>
        <p:sp>
          <p:nvSpPr>
            <p:cNvPr name="Freeform 18" id="18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19" id="19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145E8"/>
            </a:solidFill>
          </p:spPr>
        </p:sp>
      </p:grpSp>
      <p:pic>
        <p:nvPicPr>
          <p:cNvPr name="Picture 20" id="20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3346222" y="6429375"/>
            <a:ext cx="1544761" cy="1174019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3574497" y="5886976"/>
            <a:ext cx="1201493" cy="1716418"/>
          </a:xfrm>
          <a:prstGeom prst="rect">
            <a:avLst/>
          </a:prstGeom>
        </p:spPr>
      </p:pic>
      <p:sp>
        <p:nvSpPr>
          <p:cNvPr name="TextBox 22" id="22"/>
          <p:cNvSpPr txBox="true"/>
          <p:nvPr/>
        </p:nvSpPr>
        <p:spPr>
          <a:xfrm rot="0">
            <a:off x="1028700" y="1019175"/>
            <a:ext cx="5972892" cy="1152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Secular One"/>
              </a:rPr>
              <a:t>Key features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2143119" y="4581525"/>
            <a:ext cx="3744053" cy="1095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00"/>
              </a:lnSpc>
              <a:spcBef>
                <a:spcPct val="0"/>
              </a:spcBef>
            </a:pPr>
            <a:r>
              <a:rPr lang="en-US" sz="3000">
                <a:solidFill>
                  <a:srgbClr val="FFFFFF"/>
                </a:solidFill>
                <a:latin typeface="Ubuntu"/>
              </a:rPr>
              <a:t>Add a main point</a:t>
            </a:r>
          </a:p>
          <a:p>
            <a:pPr algn="ctr">
              <a:lnSpc>
                <a:spcPts val="240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Ubuntu"/>
              </a:rPr>
              <a:t>What do you do during your </a:t>
            </a:r>
          </a:p>
          <a:p>
            <a:pPr algn="ctr">
              <a:lnSpc>
                <a:spcPts val="240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Ubuntu"/>
              </a:rPr>
              <a:t>free time? Write them here!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7202635" y="4581525"/>
            <a:ext cx="3744053" cy="1095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00"/>
              </a:lnSpc>
              <a:spcBef>
                <a:spcPct val="0"/>
              </a:spcBef>
            </a:pPr>
            <a:r>
              <a:rPr lang="en-US" sz="3000">
                <a:solidFill>
                  <a:srgbClr val="FFFFFF"/>
                </a:solidFill>
                <a:latin typeface="Ubuntu"/>
              </a:rPr>
              <a:t>Add a main point</a:t>
            </a:r>
          </a:p>
          <a:p>
            <a:pPr algn="ctr">
              <a:lnSpc>
                <a:spcPts val="240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Ubuntu"/>
              </a:rPr>
              <a:t>What do you do during your </a:t>
            </a:r>
          </a:p>
          <a:p>
            <a:pPr algn="ctr">
              <a:lnSpc>
                <a:spcPts val="240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Ubuntu"/>
              </a:rPr>
              <a:t>free time? Write them here!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2262152" y="4581525"/>
            <a:ext cx="3744053" cy="1095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00"/>
              </a:lnSpc>
              <a:spcBef>
                <a:spcPct val="0"/>
              </a:spcBef>
            </a:pPr>
            <a:r>
              <a:rPr lang="en-US" sz="3000">
                <a:solidFill>
                  <a:srgbClr val="FFFFFF"/>
                </a:solidFill>
                <a:latin typeface="Ubuntu"/>
              </a:rPr>
              <a:t>Add a main point</a:t>
            </a:r>
          </a:p>
          <a:p>
            <a:pPr algn="ctr">
              <a:lnSpc>
                <a:spcPts val="240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Ubuntu"/>
              </a:rPr>
              <a:t>What do you do during your </a:t>
            </a:r>
          </a:p>
          <a:p>
            <a:pPr algn="ctr">
              <a:lnSpc>
                <a:spcPts val="240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Ubuntu"/>
              </a:rPr>
              <a:t>free time? Write them here!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2143119" y="7842044"/>
            <a:ext cx="3744053" cy="1095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00"/>
              </a:lnSpc>
              <a:spcBef>
                <a:spcPct val="0"/>
              </a:spcBef>
            </a:pPr>
            <a:r>
              <a:rPr lang="en-US" sz="3000">
                <a:solidFill>
                  <a:srgbClr val="FFFFFF"/>
                </a:solidFill>
                <a:latin typeface="Ubuntu"/>
              </a:rPr>
              <a:t>Add a main point</a:t>
            </a:r>
          </a:p>
          <a:p>
            <a:pPr algn="ctr">
              <a:lnSpc>
                <a:spcPts val="240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Ubuntu"/>
              </a:rPr>
              <a:t>What do you do during your </a:t>
            </a:r>
          </a:p>
          <a:p>
            <a:pPr algn="ctr">
              <a:lnSpc>
                <a:spcPts val="240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Ubuntu"/>
              </a:rPr>
              <a:t>free time? Write them here!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7202635" y="7842044"/>
            <a:ext cx="3744053" cy="1095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00"/>
              </a:lnSpc>
              <a:spcBef>
                <a:spcPct val="0"/>
              </a:spcBef>
            </a:pPr>
            <a:r>
              <a:rPr lang="en-US" sz="3000">
                <a:solidFill>
                  <a:srgbClr val="FFFFFF"/>
                </a:solidFill>
                <a:latin typeface="Ubuntu"/>
              </a:rPr>
              <a:t>Add a main point</a:t>
            </a:r>
          </a:p>
          <a:p>
            <a:pPr algn="ctr">
              <a:lnSpc>
                <a:spcPts val="240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Ubuntu"/>
              </a:rPr>
              <a:t>What do you do during your </a:t>
            </a:r>
          </a:p>
          <a:p>
            <a:pPr algn="ctr">
              <a:lnSpc>
                <a:spcPts val="240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Ubuntu"/>
              </a:rPr>
              <a:t>free time? Write them here!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2262152" y="7842044"/>
            <a:ext cx="3744053" cy="1095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00"/>
              </a:lnSpc>
              <a:spcBef>
                <a:spcPct val="0"/>
              </a:spcBef>
            </a:pPr>
            <a:r>
              <a:rPr lang="en-US" sz="3000">
                <a:solidFill>
                  <a:srgbClr val="FFFFFF"/>
                </a:solidFill>
                <a:latin typeface="Ubuntu"/>
              </a:rPr>
              <a:t>Add a main point</a:t>
            </a:r>
          </a:p>
          <a:p>
            <a:pPr algn="ctr">
              <a:lnSpc>
                <a:spcPts val="240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Ubuntu"/>
              </a:rPr>
              <a:t>What do you do during your </a:t>
            </a:r>
          </a:p>
          <a:p>
            <a:pPr algn="ctr">
              <a:lnSpc>
                <a:spcPts val="240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Ubuntu"/>
              </a:rPr>
              <a:t>free time? Write them here!</a:t>
            </a:r>
          </a:p>
        </p:txBody>
      </p:sp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145E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>
            <a:grpSpLocks noChangeAspect="true"/>
          </p:cNvGrpSpPr>
          <p:nvPr/>
        </p:nvGrpSpPr>
        <p:grpSpPr>
          <a:xfrm rot="0">
            <a:off x="0" y="0"/>
            <a:ext cx="17425149" cy="10455089"/>
            <a:chOff x="0" y="0"/>
            <a:chExt cx="6350000" cy="3810000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solidFill>
              <a:srgbClr val="02267E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4" id="4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2267E"/>
            </a:solidFill>
          </p:spPr>
        </p:sp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17432" r="0" b="4234"/>
          <a:stretch>
            <a:fillRect/>
          </a:stretch>
        </p:blipFill>
        <p:spPr>
          <a:xfrm flipH="false" flipV="false" rot="0">
            <a:off x="10729815" y="1974"/>
            <a:ext cx="7558185" cy="8880845"/>
          </a:xfrm>
          <a:prstGeom prst="rect">
            <a:avLst/>
          </a:prstGeom>
        </p:spPr>
      </p:pic>
      <p:grpSp>
        <p:nvGrpSpPr>
          <p:cNvPr name="Group 6" id="6"/>
          <p:cNvGrpSpPr/>
          <p:nvPr/>
        </p:nvGrpSpPr>
        <p:grpSpPr>
          <a:xfrm rot="0">
            <a:off x="10729815" y="8021942"/>
            <a:ext cx="7558185" cy="2265058"/>
            <a:chOff x="0" y="0"/>
            <a:chExt cx="1990633" cy="596559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1990633" cy="596559"/>
            </a:xfrm>
            <a:custGeom>
              <a:avLst/>
              <a:gdLst/>
              <a:ahLst/>
              <a:cxnLst/>
              <a:rect r="r" b="b" t="t" l="l"/>
              <a:pathLst>
                <a:path h="596559" w="1990633">
                  <a:moveTo>
                    <a:pt x="0" y="0"/>
                  </a:moveTo>
                  <a:lnTo>
                    <a:pt x="1990633" y="0"/>
                  </a:lnTo>
                  <a:lnTo>
                    <a:pt x="1990633" y="596559"/>
                  </a:lnTo>
                  <a:lnTo>
                    <a:pt x="0" y="596559"/>
                  </a:ln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10720290" y="8021942"/>
            <a:ext cx="2265058" cy="2265058"/>
            <a:chOff x="0" y="0"/>
            <a:chExt cx="812800" cy="812800"/>
          </a:xfrm>
        </p:grpSpPr>
        <p:sp>
          <p:nvSpPr>
            <p:cNvPr name="Freeform 10" id="10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2267E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2" id="12"/>
          <p:cNvGrpSpPr>
            <a:grpSpLocks noChangeAspect="true"/>
          </p:cNvGrpSpPr>
          <p:nvPr/>
        </p:nvGrpSpPr>
        <p:grpSpPr>
          <a:xfrm rot="0">
            <a:off x="12918674" y="8021942"/>
            <a:ext cx="2265058" cy="2265058"/>
            <a:chOff x="0" y="0"/>
            <a:chExt cx="6350000" cy="6350000"/>
          </a:xfrm>
        </p:grpSpPr>
        <p:sp>
          <p:nvSpPr>
            <p:cNvPr name="Freeform 13" id="13"/>
            <p:cNvSpPr/>
            <p:nvPr/>
          </p:nvSpPr>
          <p:spPr>
            <a:xfrm>
              <a:off x="-156812" y="-5088"/>
              <a:ext cx="6663624" cy="6360176"/>
            </a:xfrm>
            <a:custGeom>
              <a:avLst/>
              <a:gdLst/>
              <a:ahLst/>
              <a:cxnLst/>
              <a:rect r="r" b="b" t="t" l="l"/>
              <a:pathLst>
                <a:path h="6360176" w="6663624">
                  <a:moveTo>
                    <a:pt x="3331812" y="5088"/>
                  </a:moveTo>
                  <a:lnTo>
                    <a:pt x="3331812" y="5088"/>
                  </a:lnTo>
                  <a:cubicBezTo>
                    <a:pt x="2194111" y="0"/>
                    <a:pt x="1140649" y="604036"/>
                    <a:pt x="570324" y="1588475"/>
                  </a:cubicBezTo>
                  <a:cubicBezTo>
                    <a:pt x="0" y="2572913"/>
                    <a:pt x="0" y="3787263"/>
                    <a:pt x="570324" y="4771701"/>
                  </a:cubicBezTo>
                  <a:cubicBezTo>
                    <a:pt x="1140649" y="5756140"/>
                    <a:pt x="2194111" y="6360176"/>
                    <a:pt x="3331812" y="6355088"/>
                  </a:cubicBezTo>
                  <a:cubicBezTo>
                    <a:pt x="4469513" y="6360176"/>
                    <a:pt x="5522976" y="5756140"/>
                    <a:pt x="6093300" y="4771701"/>
                  </a:cubicBezTo>
                  <a:cubicBezTo>
                    <a:pt x="6663624" y="3787263"/>
                    <a:pt x="6663624" y="2572913"/>
                    <a:pt x="6093300" y="1588475"/>
                  </a:cubicBezTo>
                  <a:cubicBezTo>
                    <a:pt x="5522976" y="604036"/>
                    <a:pt x="4469513" y="0"/>
                    <a:pt x="3331812" y="5088"/>
                  </a:cubicBezTo>
                  <a:close/>
                </a:path>
              </a:pathLst>
            </a:custGeom>
            <a:solidFill>
              <a:srgbClr val="02267E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14" id="14"/>
            <p:cNvSpPr/>
            <p:nvPr/>
          </p:nvSpPr>
          <p:spPr>
            <a:xfrm>
              <a:off x="3175000" y="0"/>
              <a:ext cx="3175000" cy="6350000"/>
            </a:xfrm>
            <a:custGeom>
              <a:avLst/>
              <a:gdLst/>
              <a:ahLst/>
              <a:cxnLst/>
              <a:rect r="r" b="b" t="t" l="l"/>
              <a:pathLst>
                <a:path h="6350000" w="3175000">
                  <a:moveTo>
                    <a:pt x="3175000" y="3175000"/>
                  </a:moveTo>
                  <a:cubicBezTo>
                    <a:pt x="3175000" y="1421130"/>
                    <a:pt x="1753870" y="0"/>
                    <a:pt x="0" y="0"/>
                  </a:cubicBezTo>
                  <a:lnTo>
                    <a:pt x="0" y="6350000"/>
                  </a:lnTo>
                  <a:cubicBezTo>
                    <a:pt x="1753870" y="6350000"/>
                    <a:pt x="3175000" y="4928870"/>
                    <a:pt x="3175000" y="317500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</p:grpSp>
      <p:grpSp>
        <p:nvGrpSpPr>
          <p:cNvPr name="Group 15" id="15"/>
          <p:cNvGrpSpPr>
            <a:grpSpLocks noChangeAspect="true"/>
          </p:cNvGrpSpPr>
          <p:nvPr/>
        </p:nvGrpSpPr>
        <p:grpSpPr>
          <a:xfrm rot="0">
            <a:off x="14022628" y="8021942"/>
            <a:ext cx="2265058" cy="2265058"/>
            <a:chOff x="0" y="0"/>
            <a:chExt cx="6350000" cy="6350000"/>
          </a:xfrm>
        </p:grpSpPr>
        <p:sp>
          <p:nvSpPr>
            <p:cNvPr name="Freeform 16" id="16"/>
            <p:cNvSpPr/>
            <p:nvPr/>
          </p:nvSpPr>
          <p:spPr>
            <a:xfrm>
              <a:off x="-156812" y="-5088"/>
              <a:ext cx="6663624" cy="6360176"/>
            </a:xfrm>
            <a:custGeom>
              <a:avLst/>
              <a:gdLst/>
              <a:ahLst/>
              <a:cxnLst/>
              <a:rect r="r" b="b" t="t" l="l"/>
              <a:pathLst>
                <a:path h="6360176" w="6663624">
                  <a:moveTo>
                    <a:pt x="3331812" y="5088"/>
                  </a:moveTo>
                  <a:lnTo>
                    <a:pt x="3331812" y="5088"/>
                  </a:lnTo>
                  <a:cubicBezTo>
                    <a:pt x="2194111" y="0"/>
                    <a:pt x="1140649" y="604036"/>
                    <a:pt x="570324" y="1588475"/>
                  </a:cubicBezTo>
                  <a:cubicBezTo>
                    <a:pt x="0" y="2572913"/>
                    <a:pt x="0" y="3787263"/>
                    <a:pt x="570324" y="4771701"/>
                  </a:cubicBezTo>
                  <a:cubicBezTo>
                    <a:pt x="1140649" y="5756140"/>
                    <a:pt x="2194111" y="6360176"/>
                    <a:pt x="3331812" y="6355088"/>
                  </a:cubicBezTo>
                  <a:cubicBezTo>
                    <a:pt x="4469513" y="6360176"/>
                    <a:pt x="5522976" y="5756140"/>
                    <a:pt x="6093300" y="4771701"/>
                  </a:cubicBezTo>
                  <a:cubicBezTo>
                    <a:pt x="6663624" y="3787263"/>
                    <a:pt x="6663624" y="2572913"/>
                    <a:pt x="6093300" y="1588475"/>
                  </a:cubicBezTo>
                  <a:cubicBezTo>
                    <a:pt x="5522976" y="604036"/>
                    <a:pt x="4469513" y="0"/>
                    <a:pt x="3331812" y="5088"/>
                  </a:cubicBezTo>
                  <a:close/>
                </a:path>
              </a:pathLst>
            </a:custGeom>
            <a:solidFill>
              <a:srgbClr val="02267E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17" id="17"/>
            <p:cNvSpPr/>
            <p:nvPr/>
          </p:nvSpPr>
          <p:spPr>
            <a:xfrm>
              <a:off x="3175000" y="0"/>
              <a:ext cx="3175000" cy="6350000"/>
            </a:xfrm>
            <a:custGeom>
              <a:avLst/>
              <a:gdLst/>
              <a:ahLst/>
              <a:cxnLst/>
              <a:rect r="r" b="b" t="t" l="l"/>
              <a:pathLst>
                <a:path h="6350000" w="3175000">
                  <a:moveTo>
                    <a:pt x="3175000" y="3175000"/>
                  </a:moveTo>
                  <a:cubicBezTo>
                    <a:pt x="3175000" y="1421130"/>
                    <a:pt x="1753870" y="0"/>
                    <a:pt x="0" y="0"/>
                  </a:cubicBezTo>
                  <a:lnTo>
                    <a:pt x="0" y="6350000"/>
                  </a:lnTo>
                  <a:cubicBezTo>
                    <a:pt x="1753870" y="6350000"/>
                    <a:pt x="3175000" y="4928870"/>
                    <a:pt x="3175000" y="317500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</p:grpSp>
      <p:grpSp>
        <p:nvGrpSpPr>
          <p:cNvPr name="Group 18" id="18"/>
          <p:cNvGrpSpPr>
            <a:grpSpLocks noChangeAspect="true"/>
          </p:cNvGrpSpPr>
          <p:nvPr/>
        </p:nvGrpSpPr>
        <p:grpSpPr>
          <a:xfrm rot="0">
            <a:off x="15092518" y="8021942"/>
            <a:ext cx="2246906" cy="2246906"/>
            <a:chOff x="0" y="0"/>
            <a:chExt cx="6350000" cy="6350000"/>
          </a:xfrm>
        </p:grpSpPr>
        <p:sp>
          <p:nvSpPr>
            <p:cNvPr name="Freeform 19" id="19"/>
            <p:cNvSpPr/>
            <p:nvPr/>
          </p:nvSpPr>
          <p:spPr>
            <a:xfrm>
              <a:off x="11684" y="11684"/>
              <a:ext cx="6326632" cy="6326632"/>
            </a:xfrm>
            <a:custGeom>
              <a:avLst/>
              <a:gdLst/>
              <a:ahLst/>
              <a:cxnLst/>
              <a:rect r="r" b="b" t="t" l="l"/>
              <a:pathLst>
                <a:path h="6326632" w="6326632">
                  <a:moveTo>
                    <a:pt x="3163316" y="0"/>
                  </a:moveTo>
                  <a:cubicBezTo>
                    <a:pt x="1416304" y="0"/>
                    <a:pt x="0" y="1416304"/>
                    <a:pt x="0" y="3163316"/>
                  </a:cubicBezTo>
                  <a:cubicBezTo>
                    <a:pt x="0" y="4910328"/>
                    <a:pt x="1416304" y="6326632"/>
                    <a:pt x="3163316" y="6326632"/>
                  </a:cubicBezTo>
                  <a:cubicBezTo>
                    <a:pt x="4910328" y="6326632"/>
                    <a:pt x="6326632" y="4910328"/>
                    <a:pt x="6326632" y="3163316"/>
                  </a:cubicBezTo>
                  <a:cubicBezTo>
                    <a:pt x="6326632" y="1416304"/>
                    <a:pt x="4910328" y="0"/>
                    <a:pt x="3163316" y="0"/>
                  </a:cubicBezTo>
                  <a:close/>
                  <a:moveTo>
                    <a:pt x="3163316" y="4190746"/>
                  </a:moveTo>
                  <a:cubicBezTo>
                    <a:pt x="2595880" y="4190746"/>
                    <a:pt x="2135886" y="3730752"/>
                    <a:pt x="2135886" y="3163316"/>
                  </a:cubicBezTo>
                  <a:cubicBezTo>
                    <a:pt x="2135886" y="2595880"/>
                    <a:pt x="2595880" y="2135886"/>
                    <a:pt x="3163316" y="2135886"/>
                  </a:cubicBezTo>
                  <a:cubicBezTo>
                    <a:pt x="3730752" y="2135886"/>
                    <a:pt x="4190746" y="2595880"/>
                    <a:pt x="4190746" y="3163316"/>
                  </a:cubicBezTo>
                  <a:cubicBezTo>
                    <a:pt x="4190746" y="3730752"/>
                    <a:pt x="3730752" y="4190746"/>
                    <a:pt x="3163316" y="4190746"/>
                  </a:cubicBezTo>
                  <a:close/>
                </a:path>
              </a:pathLst>
            </a:custGeom>
            <a:solidFill>
              <a:srgbClr val="02267E"/>
            </a:solidFill>
            <a:ln w="12700">
              <a:solidFill>
                <a:srgbClr val="000000"/>
              </a:solidFill>
            </a:ln>
          </p:spPr>
        </p:sp>
      </p:grpSp>
      <p:sp>
        <p:nvSpPr>
          <p:cNvPr name="TextBox 20" id="20"/>
          <p:cNvSpPr txBox="true"/>
          <p:nvPr/>
        </p:nvSpPr>
        <p:spPr>
          <a:xfrm rot="0">
            <a:off x="2034725" y="3061271"/>
            <a:ext cx="7886959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Secular One"/>
              </a:rPr>
              <a:t>Big launches </a:t>
            </a:r>
          </a:p>
        </p:txBody>
      </p:sp>
      <p:grpSp>
        <p:nvGrpSpPr>
          <p:cNvPr name="Group 21" id="21"/>
          <p:cNvGrpSpPr>
            <a:grpSpLocks noChangeAspect="true"/>
          </p:cNvGrpSpPr>
          <p:nvPr/>
        </p:nvGrpSpPr>
        <p:grpSpPr>
          <a:xfrm rot="0">
            <a:off x="17164996" y="8021942"/>
            <a:ext cx="2265058" cy="2265058"/>
            <a:chOff x="0" y="0"/>
            <a:chExt cx="6350000" cy="6350000"/>
          </a:xfrm>
        </p:grpSpPr>
        <p:sp>
          <p:nvSpPr>
            <p:cNvPr name="Freeform 22" id="22"/>
            <p:cNvSpPr/>
            <p:nvPr/>
          </p:nvSpPr>
          <p:spPr>
            <a:xfrm>
              <a:off x="-156812" y="-5088"/>
              <a:ext cx="6663624" cy="6360176"/>
            </a:xfrm>
            <a:custGeom>
              <a:avLst/>
              <a:gdLst/>
              <a:ahLst/>
              <a:cxnLst/>
              <a:rect r="r" b="b" t="t" l="l"/>
              <a:pathLst>
                <a:path h="6360176" w="6663624">
                  <a:moveTo>
                    <a:pt x="3331812" y="5088"/>
                  </a:moveTo>
                  <a:lnTo>
                    <a:pt x="3331812" y="5088"/>
                  </a:lnTo>
                  <a:cubicBezTo>
                    <a:pt x="2194111" y="0"/>
                    <a:pt x="1140649" y="604036"/>
                    <a:pt x="570324" y="1588475"/>
                  </a:cubicBezTo>
                  <a:cubicBezTo>
                    <a:pt x="0" y="2572913"/>
                    <a:pt x="0" y="3787263"/>
                    <a:pt x="570324" y="4771701"/>
                  </a:cubicBezTo>
                  <a:cubicBezTo>
                    <a:pt x="1140649" y="5756140"/>
                    <a:pt x="2194111" y="6360176"/>
                    <a:pt x="3331812" y="6355088"/>
                  </a:cubicBezTo>
                  <a:cubicBezTo>
                    <a:pt x="4469513" y="6360176"/>
                    <a:pt x="5522976" y="5756140"/>
                    <a:pt x="6093300" y="4771701"/>
                  </a:cubicBezTo>
                  <a:cubicBezTo>
                    <a:pt x="6663624" y="3787263"/>
                    <a:pt x="6663624" y="2572913"/>
                    <a:pt x="6093300" y="1588475"/>
                  </a:cubicBezTo>
                  <a:cubicBezTo>
                    <a:pt x="5522976" y="604036"/>
                    <a:pt x="4469513" y="0"/>
                    <a:pt x="3331812" y="5088"/>
                  </a:cubicBezTo>
                  <a:close/>
                </a:path>
              </a:pathLst>
            </a:custGeom>
            <a:solidFill>
              <a:srgbClr val="02267E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23" id="23"/>
            <p:cNvSpPr/>
            <p:nvPr/>
          </p:nvSpPr>
          <p:spPr>
            <a:xfrm>
              <a:off x="3175000" y="0"/>
              <a:ext cx="3175000" cy="6350000"/>
            </a:xfrm>
            <a:custGeom>
              <a:avLst/>
              <a:gdLst/>
              <a:ahLst/>
              <a:cxnLst/>
              <a:rect r="r" b="b" t="t" l="l"/>
              <a:pathLst>
                <a:path h="6350000" w="3175000">
                  <a:moveTo>
                    <a:pt x="3175000" y="3175000"/>
                  </a:moveTo>
                  <a:cubicBezTo>
                    <a:pt x="3175000" y="1421130"/>
                    <a:pt x="1753870" y="0"/>
                    <a:pt x="0" y="0"/>
                  </a:cubicBezTo>
                  <a:lnTo>
                    <a:pt x="0" y="6350000"/>
                  </a:lnTo>
                  <a:cubicBezTo>
                    <a:pt x="1753870" y="6350000"/>
                    <a:pt x="3175000" y="4928870"/>
                    <a:pt x="3175000" y="317500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</p:grpSp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6431" t="1127" r="14578" b="1913"/>
          <a:stretch>
            <a:fillRect/>
          </a:stretch>
        </p:blipFill>
        <p:spPr>
          <a:xfrm flipH="false" flipV="false" rot="0">
            <a:off x="5904997" y="-84045"/>
            <a:ext cx="12673618" cy="10371045"/>
          </a:xfrm>
          <a:prstGeom prst="rect">
            <a:avLst/>
          </a:prstGeom>
        </p:spPr>
      </p:pic>
      <p:grpSp>
        <p:nvGrpSpPr>
          <p:cNvPr name="Group 3" id="3"/>
          <p:cNvGrpSpPr>
            <a:grpSpLocks noChangeAspect="true"/>
          </p:cNvGrpSpPr>
          <p:nvPr/>
        </p:nvGrpSpPr>
        <p:grpSpPr>
          <a:xfrm rot="-10800000">
            <a:off x="-6936158" y="-5311589"/>
            <a:ext cx="17425149" cy="10455089"/>
            <a:chOff x="0" y="0"/>
            <a:chExt cx="6350000" cy="3810000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5" id="5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145E8"/>
            </a:solidFill>
          </p:spPr>
        </p:sp>
      </p:grpSp>
      <p:grpSp>
        <p:nvGrpSpPr>
          <p:cNvPr name="Group 6" id="6"/>
          <p:cNvGrpSpPr>
            <a:grpSpLocks noChangeAspect="true"/>
          </p:cNvGrpSpPr>
          <p:nvPr/>
        </p:nvGrpSpPr>
        <p:grpSpPr>
          <a:xfrm rot="-10800000">
            <a:off x="-6936158" y="5133975"/>
            <a:ext cx="17425149" cy="10455089"/>
            <a:chOff x="0" y="0"/>
            <a:chExt cx="6350000" cy="3810000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8" id="8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145E8"/>
            </a:solidFill>
          </p:spPr>
        </p:sp>
      </p:grpSp>
      <p:sp>
        <p:nvSpPr>
          <p:cNvPr name="TextBox 9" id="9"/>
          <p:cNvSpPr txBox="true"/>
          <p:nvPr/>
        </p:nvSpPr>
        <p:spPr>
          <a:xfrm rot="0">
            <a:off x="1028700" y="3529080"/>
            <a:ext cx="5562600" cy="157239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160"/>
              </a:lnSpc>
            </a:pPr>
            <a:r>
              <a:rPr lang="en-US" sz="3200">
                <a:solidFill>
                  <a:srgbClr val="FFFFFF"/>
                </a:solidFill>
                <a:latin typeface="Ubuntu"/>
              </a:rPr>
              <a:t>What can you say </a:t>
            </a:r>
          </a:p>
          <a:p>
            <a:pPr>
              <a:lnSpc>
                <a:spcPts val="4160"/>
              </a:lnSpc>
            </a:pPr>
            <a:r>
              <a:rPr lang="en-US" sz="3200">
                <a:solidFill>
                  <a:srgbClr val="FFFFFF"/>
                </a:solidFill>
                <a:latin typeface="Ubuntu"/>
              </a:rPr>
              <a:t>about these new </a:t>
            </a:r>
          </a:p>
          <a:p>
            <a:pPr>
              <a:lnSpc>
                <a:spcPts val="4160"/>
              </a:lnSpc>
            </a:pPr>
            <a:r>
              <a:rPr lang="en-US" sz="3200">
                <a:solidFill>
                  <a:srgbClr val="FFFFFF"/>
                </a:solidFill>
                <a:latin typeface="Ubuntu"/>
              </a:rPr>
              <a:t>changes? Share it here!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028700" y="1019175"/>
            <a:ext cx="5416750" cy="2295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Secular One"/>
              </a:rPr>
              <a:t>Awesome launch</a:t>
            </a:r>
          </a:p>
        </p:txBody>
      </p:sp>
      <p:grpSp>
        <p:nvGrpSpPr>
          <p:cNvPr name="Group 11" id="11"/>
          <p:cNvGrpSpPr/>
          <p:nvPr/>
        </p:nvGrpSpPr>
        <p:grpSpPr>
          <a:xfrm rot="-10800000">
            <a:off x="2077505" y="8248101"/>
            <a:ext cx="1144160" cy="1144160"/>
            <a:chOff x="0" y="0"/>
            <a:chExt cx="812800" cy="812800"/>
          </a:xfrm>
        </p:grpSpPr>
        <p:sp>
          <p:nvSpPr>
            <p:cNvPr name="Freeform 12" id="12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4" id="14"/>
          <p:cNvGrpSpPr>
            <a:grpSpLocks noChangeAspect="true"/>
          </p:cNvGrpSpPr>
          <p:nvPr/>
        </p:nvGrpSpPr>
        <p:grpSpPr>
          <a:xfrm rot="-10800000">
            <a:off x="3221665" y="8248101"/>
            <a:ext cx="1144160" cy="1144160"/>
            <a:chOff x="0" y="0"/>
            <a:chExt cx="6350000" cy="6350000"/>
          </a:xfrm>
        </p:grpSpPr>
        <p:sp>
          <p:nvSpPr>
            <p:cNvPr name="Freeform 15" id="15"/>
            <p:cNvSpPr/>
            <p:nvPr/>
          </p:nvSpPr>
          <p:spPr>
            <a:xfrm>
              <a:off x="11684" y="11684"/>
              <a:ext cx="6326632" cy="6326632"/>
            </a:xfrm>
            <a:custGeom>
              <a:avLst/>
              <a:gdLst/>
              <a:ahLst/>
              <a:cxnLst/>
              <a:rect r="r" b="b" t="t" l="l"/>
              <a:pathLst>
                <a:path h="6326632" w="6326632">
                  <a:moveTo>
                    <a:pt x="3163316" y="0"/>
                  </a:moveTo>
                  <a:cubicBezTo>
                    <a:pt x="1416304" y="0"/>
                    <a:pt x="0" y="1416304"/>
                    <a:pt x="0" y="3163316"/>
                  </a:cubicBezTo>
                  <a:cubicBezTo>
                    <a:pt x="0" y="4910328"/>
                    <a:pt x="1416304" y="6326632"/>
                    <a:pt x="3163316" y="6326632"/>
                  </a:cubicBezTo>
                  <a:cubicBezTo>
                    <a:pt x="4910328" y="6326632"/>
                    <a:pt x="6326632" y="4910328"/>
                    <a:pt x="6326632" y="3163316"/>
                  </a:cubicBezTo>
                  <a:cubicBezTo>
                    <a:pt x="6326632" y="1416304"/>
                    <a:pt x="4910328" y="0"/>
                    <a:pt x="3163316" y="0"/>
                  </a:cubicBezTo>
                  <a:close/>
                  <a:moveTo>
                    <a:pt x="3163316" y="4190746"/>
                  </a:moveTo>
                  <a:cubicBezTo>
                    <a:pt x="2595880" y="4190746"/>
                    <a:pt x="2135886" y="3730752"/>
                    <a:pt x="2135886" y="3163316"/>
                  </a:cubicBezTo>
                  <a:cubicBezTo>
                    <a:pt x="2135886" y="2595880"/>
                    <a:pt x="2595880" y="2135886"/>
                    <a:pt x="3163316" y="2135886"/>
                  </a:cubicBezTo>
                  <a:cubicBezTo>
                    <a:pt x="3730752" y="2135886"/>
                    <a:pt x="4190746" y="2595880"/>
                    <a:pt x="4190746" y="3163316"/>
                  </a:cubicBezTo>
                  <a:cubicBezTo>
                    <a:pt x="4190746" y="3730752"/>
                    <a:pt x="3730752" y="4190746"/>
                    <a:pt x="3163316" y="4190746"/>
                  </a:cubicBezTo>
                  <a:close/>
                </a:path>
              </a:pathLst>
            </a:custGeom>
            <a:solidFill>
              <a:srgbClr val="FFFFFF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6" id="16"/>
          <p:cNvGrpSpPr>
            <a:grpSpLocks noChangeAspect="true"/>
          </p:cNvGrpSpPr>
          <p:nvPr/>
        </p:nvGrpSpPr>
        <p:grpSpPr>
          <a:xfrm rot="5400000">
            <a:off x="981023" y="8295778"/>
            <a:ext cx="1144160" cy="1048805"/>
            <a:chOff x="0" y="0"/>
            <a:chExt cx="6350000" cy="5820791"/>
          </a:xfrm>
        </p:grpSpPr>
        <p:sp>
          <p:nvSpPr>
            <p:cNvPr name="Freeform 17" id="17"/>
            <p:cNvSpPr/>
            <p:nvPr/>
          </p:nvSpPr>
          <p:spPr>
            <a:xfrm>
              <a:off x="0" y="0"/>
              <a:ext cx="6350000" cy="5820791"/>
            </a:xfrm>
            <a:custGeom>
              <a:avLst/>
              <a:gdLst/>
              <a:ahLst/>
              <a:cxnLst/>
              <a:rect r="r" b="b" t="t" l="l"/>
              <a:pathLst>
                <a:path h="5820791" w="6350000">
                  <a:moveTo>
                    <a:pt x="6350000" y="5820791"/>
                  </a:moveTo>
                  <a:lnTo>
                    <a:pt x="0" y="5820791"/>
                  </a:lnTo>
                  <a:cubicBezTo>
                    <a:pt x="0" y="4716272"/>
                    <a:pt x="564388" y="3743706"/>
                    <a:pt x="1420241" y="3175000"/>
                  </a:cubicBezTo>
                  <a:lnTo>
                    <a:pt x="0" y="3175000"/>
                  </a:lnTo>
                  <a:cubicBezTo>
                    <a:pt x="0" y="1421511"/>
                    <a:pt x="1421511" y="0"/>
                    <a:pt x="3175000" y="0"/>
                  </a:cubicBezTo>
                  <a:cubicBezTo>
                    <a:pt x="4928489" y="0"/>
                    <a:pt x="6350000" y="1421511"/>
                    <a:pt x="6350000" y="3175000"/>
                  </a:cubicBezTo>
                  <a:lnTo>
                    <a:pt x="4929759" y="3175000"/>
                  </a:lnTo>
                  <a:cubicBezTo>
                    <a:pt x="5785612" y="3743706"/>
                    <a:pt x="6350000" y="4716272"/>
                    <a:pt x="6350000" y="5820791"/>
                  </a:cubicBezTo>
                  <a:close/>
                </a:path>
              </a:pathLst>
            </a:custGeom>
            <a:solidFill>
              <a:srgbClr val="FFFFFF"/>
            </a:solidFill>
            <a:ln w="12700">
              <a:solidFill>
                <a:srgbClr val="000000"/>
              </a:solidFill>
            </a:ln>
          </p:spPr>
        </p:sp>
      </p:grpSp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>
            <a:grpSpLocks noChangeAspect="true"/>
          </p:cNvGrpSpPr>
          <p:nvPr/>
        </p:nvGrpSpPr>
        <p:grpSpPr>
          <a:xfrm rot="0">
            <a:off x="1594365" y="3431458"/>
            <a:ext cx="4018459" cy="4018443"/>
            <a:chOff x="0" y="0"/>
            <a:chExt cx="6350000" cy="6349975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2"/>
              <a:stretch>
                <a:fillRect l="-20286" r="-29713" t="0" b="0"/>
              </a:stretch>
            </a:blipFill>
          </p:spPr>
        </p:sp>
      </p:grpSp>
      <p:grpSp>
        <p:nvGrpSpPr>
          <p:cNvPr name="Group 4" id="4"/>
          <p:cNvGrpSpPr>
            <a:grpSpLocks noChangeAspect="true"/>
          </p:cNvGrpSpPr>
          <p:nvPr/>
        </p:nvGrpSpPr>
        <p:grpSpPr>
          <a:xfrm rot="0">
            <a:off x="7146365" y="3431458"/>
            <a:ext cx="4018459" cy="4018443"/>
            <a:chOff x="0" y="0"/>
            <a:chExt cx="6350000" cy="6349975"/>
          </a:xfrm>
        </p:grpSpPr>
        <p:sp>
          <p:nvSpPr>
            <p:cNvPr name="Freeform 5" id="5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3"/>
              <a:stretch>
                <a:fillRect l="-22093" r="-27858" t="0" b="0"/>
              </a:stretch>
            </a:blipFill>
          </p:spPr>
        </p:sp>
      </p:grpSp>
      <p:grpSp>
        <p:nvGrpSpPr>
          <p:cNvPr name="Group 6" id="6"/>
          <p:cNvGrpSpPr>
            <a:grpSpLocks noChangeAspect="true"/>
          </p:cNvGrpSpPr>
          <p:nvPr/>
        </p:nvGrpSpPr>
        <p:grpSpPr>
          <a:xfrm rot="0">
            <a:off x="12233230" y="3431458"/>
            <a:ext cx="4018459" cy="4018443"/>
            <a:chOff x="0" y="0"/>
            <a:chExt cx="6350000" cy="6349975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4"/>
              <a:stretch>
                <a:fillRect l="-15867" r="-34131" t="0" b="0"/>
              </a:stretch>
            </a:blipFill>
          </p:spPr>
        </p:sp>
      </p:grpSp>
      <p:grpSp>
        <p:nvGrpSpPr>
          <p:cNvPr name="Group 8" id="8"/>
          <p:cNvGrpSpPr/>
          <p:nvPr/>
        </p:nvGrpSpPr>
        <p:grpSpPr>
          <a:xfrm rot="0">
            <a:off x="10391549" y="3431458"/>
            <a:ext cx="1201582" cy="1201582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1" id="11"/>
          <p:cNvGrpSpPr>
            <a:grpSpLocks noChangeAspect="true"/>
          </p:cNvGrpSpPr>
          <p:nvPr/>
        </p:nvGrpSpPr>
        <p:grpSpPr>
          <a:xfrm rot="0">
            <a:off x="15489113" y="3431458"/>
            <a:ext cx="1201582" cy="1201582"/>
            <a:chOff x="0" y="0"/>
            <a:chExt cx="6350000" cy="6350000"/>
          </a:xfrm>
        </p:grpSpPr>
        <p:sp>
          <p:nvSpPr>
            <p:cNvPr name="Freeform 12" id="12"/>
            <p:cNvSpPr/>
            <p:nvPr/>
          </p:nvSpPr>
          <p:spPr>
            <a:xfrm>
              <a:off x="11684" y="11684"/>
              <a:ext cx="6326632" cy="6326632"/>
            </a:xfrm>
            <a:custGeom>
              <a:avLst/>
              <a:gdLst/>
              <a:ahLst/>
              <a:cxnLst/>
              <a:rect r="r" b="b" t="t" l="l"/>
              <a:pathLst>
                <a:path h="6326632" w="6326632">
                  <a:moveTo>
                    <a:pt x="3163316" y="0"/>
                  </a:moveTo>
                  <a:cubicBezTo>
                    <a:pt x="1416304" y="0"/>
                    <a:pt x="0" y="1416304"/>
                    <a:pt x="0" y="3163316"/>
                  </a:cubicBezTo>
                  <a:cubicBezTo>
                    <a:pt x="0" y="4910328"/>
                    <a:pt x="1416304" y="6326632"/>
                    <a:pt x="3163316" y="6326632"/>
                  </a:cubicBezTo>
                  <a:cubicBezTo>
                    <a:pt x="4910328" y="6326632"/>
                    <a:pt x="6326632" y="4910328"/>
                    <a:pt x="6326632" y="3163316"/>
                  </a:cubicBezTo>
                  <a:cubicBezTo>
                    <a:pt x="6326632" y="1416304"/>
                    <a:pt x="4910328" y="0"/>
                    <a:pt x="3163316" y="0"/>
                  </a:cubicBezTo>
                  <a:close/>
                  <a:moveTo>
                    <a:pt x="3163316" y="4190746"/>
                  </a:moveTo>
                  <a:cubicBezTo>
                    <a:pt x="2595880" y="4190746"/>
                    <a:pt x="2135886" y="3730752"/>
                    <a:pt x="2135886" y="3163316"/>
                  </a:cubicBezTo>
                  <a:cubicBezTo>
                    <a:pt x="2135886" y="2595880"/>
                    <a:pt x="2595880" y="2135886"/>
                    <a:pt x="3163316" y="2135886"/>
                  </a:cubicBezTo>
                  <a:cubicBezTo>
                    <a:pt x="3730752" y="2135886"/>
                    <a:pt x="4190746" y="2595880"/>
                    <a:pt x="4190746" y="3163316"/>
                  </a:cubicBezTo>
                  <a:cubicBezTo>
                    <a:pt x="4190746" y="3730752"/>
                    <a:pt x="3730752" y="4190746"/>
                    <a:pt x="3163316" y="4190746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3" id="13"/>
          <p:cNvGrpSpPr>
            <a:grpSpLocks noChangeAspect="true"/>
          </p:cNvGrpSpPr>
          <p:nvPr/>
        </p:nvGrpSpPr>
        <p:grpSpPr>
          <a:xfrm rot="-5400000">
            <a:off x="4711127" y="3481528"/>
            <a:ext cx="1201582" cy="1101443"/>
            <a:chOff x="0" y="0"/>
            <a:chExt cx="6350000" cy="5820791"/>
          </a:xfrm>
        </p:grpSpPr>
        <p:sp>
          <p:nvSpPr>
            <p:cNvPr name="Freeform 14" id="14"/>
            <p:cNvSpPr/>
            <p:nvPr/>
          </p:nvSpPr>
          <p:spPr>
            <a:xfrm>
              <a:off x="0" y="0"/>
              <a:ext cx="6350000" cy="5820791"/>
            </a:xfrm>
            <a:custGeom>
              <a:avLst/>
              <a:gdLst/>
              <a:ahLst/>
              <a:cxnLst/>
              <a:rect r="r" b="b" t="t" l="l"/>
              <a:pathLst>
                <a:path h="5820791" w="6350000">
                  <a:moveTo>
                    <a:pt x="6350000" y="5820791"/>
                  </a:moveTo>
                  <a:lnTo>
                    <a:pt x="0" y="5820791"/>
                  </a:lnTo>
                  <a:cubicBezTo>
                    <a:pt x="0" y="4716272"/>
                    <a:pt x="564388" y="3743706"/>
                    <a:pt x="1420241" y="3175000"/>
                  </a:cubicBezTo>
                  <a:lnTo>
                    <a:pt x="0" y="3175000"/>
                  </a:lnTo>
                  <a:cubicBezTo>
                    <a:pt x="0" y="1421511"/>
                    <a:pt x="1421511" y="0"/>
                    <a:pt x="3175000" y="0"/>
                  </a:cubicBezTo>
                  <a:cubicBezTo>
                    <a:pt x="4928489" y="0"/>
                    <a:pt x="6350000" y="1421511"/>
                    <a:pt x="6350000" y="3175000"/>
                  </a:cubicBezTo>
                  <a:lnTo>
                    <a:pt x="4929759" y="3175000"/>
                  </a:lnTo>
                  <a:cubicBezTo>
                    <a:pt x="5785612" y="3743706"/>
                    <a:pt x="6350000" y="4716272"/>
                    <a:pt x="6350000" y="5820791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</p:grpSp>
      <p:sp>
        <p:nvSpPr>
          <p:cNvPr name="TextBox 15" id="15"/>
          <p:cNvSpPr txBox="true"/>
          <p:nvPr/>
        </p:nvSpPr>
        <p:spPr>
          <a:xfrm rot="0">
            <a:off x="1028700" y="1019175"/>
            <a:ext cx="11204530" cy="1152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9000"/>
              </a:lnSpc>
              <a:spcBef>
                <a:spcPct val="0"/>
              </a:spcBef>
            </a:pPr>
            <a:r>
              <a:rPr lang="en-US" sz="7500" u="none">
                <a:solidFill>
                  <a:srgbClr val="02267E"/>
                </a:solidFill>
                <a:latin typeface="Secular One"/>
              </a:rPr>
              <a:t>Write your topic or idea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594365" y="7771011"/>
            <a:ext cx="4584125" cy="5048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Ubuntu"/>
              </a:rPr>
              <a:t>Add a main point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594365" y="8423910"/>
            <a:ext cx="4584125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Ubuntu"/>
              </a:rPr>
              <a:t>Briefly elaborate on what you want to discuss. 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7146365" y="7771011"/>
            <a:ext cx="4584125" cy="5048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Ubuntu"/>
              </a:rPr>
              <a:t>Add a main point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7146365" y="8423910"/>
            <a:ext cx="4584125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Ubuntu"/>
              </a:rPr>
              <a:t>Briefly elaborate on what you want to discuss. 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2233230" y="7771011"/>
            <a:ext cx="4584125" cy="5048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Ubuntu"/>
              </a:rPr>
              <a:t>Add a main point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2233230" y="8423910"/>
            <a:ext cx="4584125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Ubuntu"/>
              </a:rPr>
              <a:t>Briefly elaborate on what you want to discuss. </a:t>
            </a:r>
          </a:p>
        </p:txBody>
      </p:sp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2267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>
            <a:grpSpLocks noChangeAspect="true"/>
          </p:cNvGrpSpPr>
          <p:nvPr/>
        </p:nvGrpSpPr>
        <p:grpSpPr>
          <a:xfrm rot="0">
            <a:off x="-9220955" y="-110939"/>
            <a:ext cx="17425149" cy="10455089"/>
            <a:chOff x="0" y="0"/>
            <a:chExt cx="6350000" cy="3810000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blipFill>
              <a:blip r:embed="rId2"/>
              <a:stretch>
                <a:fillRect l="-40769" r="-32079" t="-45034" b="-47019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2267E"/>
            </a:solidFill>
          </p:spPr>
        </p:sp>
      </p:grpSp>
      <p:grpSp>
        <p:nvGrpSpPr>
          <p:cNvPr name="Group 5" id="5"/>
          <p:cNvGrpSpPr/>
          <p:nvPr/>
        </p:nvGrpSpPr>
        <p:grpSpPr>
          <a:xfrm rot="0">
            <a:off x="14357952" y="4937755"/>
            <a:ext cx="1279432" cy="1279432"/>
            <a:chOff x="0" y="0"/>
            <a:chExt cx="812800" cy="812800"/>
          </a:xfrm>
        </p:grpSpPr>
        <p:sp>
          <p:nvSpPr>
            <p:cNvPr name="Freeform 6" id="6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5932243" y="4937755"/>
            <a:ext cx="1279432" cy="1279432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1" id="11"/>
          <p:cNvSpPr txBox="true"/>
          <p:nvPr/>
        </p:nvSpPr>
        <p:spPr>
          <a:xfrm rot="0">
            <a:off x="8270869" y="1985005"/>
            <a:ext cx="8988431" cy="29718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7800"/>
              </a:lnSpc>
            </a:pPr>
            <a:r>
              <a:rPr lang="en-US" sz="6500">
                <a:solidFill>
                  <a:srgbClr val="FFFFFF"/>
                </a:solidFill>
                <a:latin typeface="Secular One"/>
              </a:rPr>
              <a:t>Write an original statement or inspiring quote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9144000" y="7649539"/>
            <a:ext cx="7681814" cy="1244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900"/>
              </a:lnSpc>
            </a:pPr>
            <a:r>
              <a:rPr lang="en-US" sz="3500">
                <a:solidFill>
                  <a:srgbClr val="FFFFFF"/>
                </a:solidFill>
                <a:latin typeface="Ubuntu"/>
              </a:rPr>
              <a:t>— Include a credit, citation, </a:t>
            </a:r>
          </a:p>
          <a:p>
            <a:pPr algn="ctr" marL="0" indent="0" lvl="0">
              <a:lnSpc>
                <a:spcPts val="490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Ubuntu"/>
              </a:rPr>
              <a:t>or supporting message</a:t>
            </a:r>
          </a:p>
        </p:txBody>
      </p:sp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3413254" y="0"/>
            <a:ext cx="4874746" cy="10287000"/>
            <a:chOff x="0" y="0"/>
            <a:chExt cx="1283884" cy="2709333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1283884" cy="2709333"/>
            </a:xfrm>
            <a:custGeom>
              <a:avLst/>
              <a:gdLst/>
              <a:ahLst/>
              <a:cxnLst/>
              <a:rect r="r" b="b" t="t" l="l"/>
              <a:pathLst>
                <a:path h="2709333" w="1283884">
                  <a:moveTo>
                    <a:pt x="0" y="0"/>
                  </a:moveTo>
                  <a:lnTo>
                    <a:pt x="1283884" y="0"/>
                  </a:lnTo>
                  <a:lnTo>
                    <a:pt x="1283884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13413254" y="5143500"/>
            <a:ext cx="4874746" cy="5143500"/>
            <a:chOff x="0" y="0"/>
            <a:chExt cx="1283884" cy="1354667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1283884" cy="1354667"/>
            </a:xfrm>
            <a:custGeom>
              <a:avLst/>
              <a:gdLst/>
              <a:ahLst/>
              <a:cxnLst/>
              <a:rect r="r" b="b" t="t" l="l"/>
              <a:pathLst>
                <a:path h="1354667" w="1283884">
                  <a:moveTo>
                    <a:pt x="0" y="0"/>
                  </a:moveTo>
                  <a:lnTo>
                    <a:pt x="1283884" y="0"/>
                  </a:lnTo>
                  <a:lnTo>
                    <a:pt x="1283884" y="1354667"/>
                  </a:lnTo>
                  <a:lnTo>
                    <a:pt x="0" y="1354667"/>
                  </a:lnTo>
                  <a:close/>
                </a:path>
              </a:pathLst>
            </a:custGeom>
            <a:solidFill>
              <a:srgbClr val="02267E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8" id="8"/>
          <p:cNvGrpSpPr>
            <a:grpSpLocks noChangeAspect="true"/>
          </p:cNvGrpSpPr>
          <p:nvPr/>
        </p:nvGrpSpPr>
        <p:grpSpPr>
          <a:xfrm rot="0">
            <a:off x="8000959" y="0"/>
            <a:ext cx="10287041" cy="10287000"/>
            <a:chOff x="0" y="0"/>
            <a:chExt cx="6350000" cy="6349975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2"/>
              <a:stretch>
                <a:fillRect l="-24999" r="-24999" t="0" b="0"/>
              </a:stretch>
            </a:blipFill>
          </p:spPr>
        </p:sp>
      </p:grpSp>
      <p:sp>
        <p:nvSpPr>
          <p:cNvPr name="TextBox 10" id="10"/>
          <p:cNvSpPr txBox="true"/>
          <p:nvPr/>
        </p:nvSpPr>
        <p:spPr>
          <a:xfrm rot="0">
            <a:off x="1028700" y="3990975"/>
            <a:ext cx="6163600" cy="2295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02267E"/>
                </a:solidFill>
                <a:latin typeface="Secular One"/>
              </a:rPr>
              <a:t>Add a Section Header</a:t>
            </a:r>
          </a:p>
        </p:txBody>
      </p:sp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2267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>
            <a:grpSpLocks noChangeAspect="true"/>
          </p:cNvGrpSpPr>
          <p:nvPr/>
        </p:nvGrpSpPr>
        <p:grpSpPr>
          <a:xfrm rot="0">
            <a:off x="5984167" y="3636107"/>
            <a:ext cx="9815762" cy="5889457"/>
            <a:chOff x="0" y="0"/>
            <a:chExt cx="6350000" cy="3810000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blipFill>
              <a:blip r:embed="rId2"/>
              <a:stretch>
                <a:fillRect l="0" r="0" t="-5625" b="-5625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2267E"/>
            </a:solidFill>
          </p:spPr>
        </p:sp>
      </p:grpSp>
      <p:grpSp>
        <p:nvGrpSpPr>
          <p:cNvPr name="Group 5" id="5"/>
          <p:cNvGrpSpPr/>
          <p:nvPr/>
        </p:nvGrpSpPr>
        <p:grpSpPr>
          <a:xfrm rot="0">
            <a:off x="15799929" y="3730793"/>
            <a:ext cx="5794771" cy="5794771"/>
            <a:chOff x="0" y="0"/>
            <a:chExt cx="812800" cy="812800"/>
          </a:xfrm>
        </p:grpSpPr>
        <p:sp>
          <p:nvSpPr>
            <p:cNvPr name="Freeform 6" id="6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8" id="8"/>
          <p:cNvGrpSpPr>
            <a:grpSpLocks noChangeAspect="true"/>
          </p:cNvGrpSpPr>
          <p:nvPr/>
        </p:nvGrpSpPr>
        <p:grpSpPr>
          <a:xfrm rot="0">
            <a:off x="0" y="3541420"/>
            <a:ext cx="5984167" cy="5984143"/>
            <a:chOff x="0" y="0"/>
            <a:chExt cx="6350000" cy="6349975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3"/>
              <a:stretch>
                <a:fillRect l="-30340" r="-19658" t="0" b="0"/>
              </a:stretch>
            </a:blipFill>
          </p:spPr>
        </p:sp>
      </p:grpSp>
      <p:sp>
        <p:nvSpPr>
          <p:cNvPr name="TextBox 10" id="10"/>
          <p:cNvSpPr txBox="true"/>
          <p:nvPr/>
        </p:nvSpPr>
        <p:spPr>
          <a:xfrm rot="0">
            <a:off x="1338233" y="2143125"/>
            <a:ext cx="10074312" cy="714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5400"/>
              </a:lnSpc>
            </a:pPr>
            <a:r>
              <a:rPr lang="en-US" sz="4500">
                <a:solidFill>
                  <a:srgbClr val="FFFFFF"/>
                </a:solidFill>
                <a:latin typeface="Ubuntu"/>
              </a:rPr>
              <a:t>Elaborate on what you want to discuss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192925" y="1019175"/>
            <a:ext cx="12689849" cy="1152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Secular One"/>
              </a:rPr>
              <a:t>Write Your Big Topic or Idea</a:t>
            </a:r>
          </a:p>
        </p:txBody>
      </p:sp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>
            <a:grpSpLocks noChangeAspect="true"/>
          </p:cNvGrpSpPr>
          <p:nvPr/>
        </p:nvGrpSpPr>
        <p:grpSpPr>
          <a:xfrm rot="5400000">
            <a:off x="11797075" y="-801202"/>
            <a:ext cx="3663016" cy="5246370"/>
            <a:chOff x="0" y="0"/>
            <a:chExt cx="4433570" cy="6350000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4433570" cy="6350000"/>
            </a:xfrm>
            <a:custGeom>
              <a:avLst/>
              <a:gdLst/>
              <a:ahLst/>
              <a:cxnLst/>
              <a:rect r="r" b="b" t="t" l="l"/>
              <a:pathLst>
                <a:path h="6350000" w="4433570">
                  <a:moveTo>
                    <a:pt x="4433570" y="0"/>
                  </a:moveTo>
                  <a:lnTo>
                    <a:pt x="4433570" y="0"/>
                  </a:lnTo>
                  <a:lnTo>
                    <a:pt x="4433570" y="0"/>
                  </a:lnTo>
                  <a:lnTo>
                    <a:pt x="4433570" y="6350000"/>
                  </a:lnTo>
                  <a:lnTo>
                    <a:pt x="4433570" y="6350000"/>
                  </a:lnTo>
                  <a:lnTo>
                    <a:pt x="0" y="6350000"/>
                  </a:lnTo>
                  <a:lnTo>
                    <a:pt x="0" y="6350000"/>
                  </a:lnTo>
                  <a:lnTo>
                    <a:pt x="0" y="4433570"/>
                  </a:lnTo>
                  <a:cubicBezTo>
                    <a:pt x="0" y="1985010"/>
                    <a:pt x="1985010" y="0"/>
                    <a:pt x="4433570" y="0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4" id="4"/>
          <p:cNvGrpSpPr/>
          <p:nvPr/>
        </p:nvGrpSpPr>
        <p:grpSpPr>
          <a:xfrm rot="0">
            <a:off x="-319018" y="0"/>
            <a:ext cx="11628070" cy="3653491"/>
            <a:chOff x="0" y="0"/>
            <a:chExt cx="3062537" cy="962236"/>
          </a:xfrm>
        </p:grpSpPr>
        <p:sp>
          <p:nvSpPr>
            <p:cNvPr name="Freeform 5" id="5"/>
            <p:cNvSpPr/>
            <p:nvPr/>
          </p:nvSpPr>
          <p:spPr>
            <a:xfrm>
              <a:off x="0" y="0"/>
              <a:ext cx="3062537" cy="962236"/>
            </a:xfrm>
            <a:custGeom>
              <a:avLst/>
              <a:gdLst/>
              <a:ahLst/>
              <a:cxnLst/>
              <a:rect r="r" b="b" t="t" l="l"/>
              <a:pathLst>
                <a:path h="962236" w="3062537">
                  <a:moveTo>
                    <a:pt x="0" y="0"/>
                  </a:moveTo>
                  <a:lnTo>
                    <a:pt x="3062537" y="0"/>
                  </a:lnTo>
                  <a:lnTo>
                    <a:pt x="3062537" y="962236"/>
                  </a:lnTo>
                  <a:lnTo>
                    <a:pt x="0" y="962236"/>
                  </a:ln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7" id="7"/>
          <p:cNvSpPr txBox="true"/>
          <p:nvPr/>
        </p:nvSpPr>
        <p:spPr>
          <a:xfrm rot="0">
            <a:off x="1028700" y="1181100"/>
            <a:ext cx="12802930" cy="1228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FFFFFF"/>
                </a:solidFill>
                <a:latin typeface="Secular One"/>
              </a:rPr>
              <a:t>Add a Team Members Page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28700" y="2438407"/>
            <a:ext cx="8115300" cy="584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Ubuntu"/>
              </a:rPr>
              <a:t>Elaborate on what you want to discuss. </a:t>
            </a:r>
          </a:p>
        </p:txBody>
      </p:sp>
      <p:grpSp>
        <p:nvGrpSpPr>
          <p:cNvPr name="Group 9" id="9"/>
          <p:cNvGrpSpPr/>
          <p:nvPr/>
        </p:nvGrpSpPr>
        <p:grpSpPr>
          <a:xfrm rot="0">
            <a:off x="2447080" y="7912655"/>
            <a:ext cx="3047937" cy="914400"/>
            <a:chOff x="0" y="0"/>
            <a:chExt cx="4063916" cy="1219200"/>
          </a:xfrm>
        </p:grpSpPr>
        <p:sp>
          <p:nvSpPr>
            <p:cNvPr name="TextBox 10" id="10"/>
            <p:cNvSpPr txBox="true"/>
            <p:nvPr/>
          </p:nvSpPr>
          <p:spPr>
            <a:xfrm rot="0">
              <a:off x="279390" y="-28575"/>
              <a:ext cx="3239636" cy="6381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 spc="150">
                  <a:solidFill>
                    <a:srgbClr val="000000"/>
                  </a:solidFill>
                  <a:latin typeface="Ubuntu Bold"/>
                </a:rPr>
                <a:t> Name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0" y="714375"/>
              <a:ext cx="4063916" cy="5048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99"/>
                </a:lnSpc>
              </a:pPr>
              <a:r>
                <a:rPr lang="en-US" sz="2499" spc="124">
                  <a:solidFill>
                    <a:srgbClr val="000000"/>
                  </a:solidFill>
                  <a:latin typeface="Ubuntu"/>
                </a:rPr>
                <a:t>Title or Position</a:t>
              </a:r>
            </a:p>
          </p:txBody>
        </p:sp>
      </p:grpSp>
      <p:grpSp>
        <p:nvGrpSpPr>
          <p:cNvPr name="Group 12" id="12"/>
          <p:cNvGrpSpPr>
            <a:grpSpLocks noChangeAspect="true"/>
          </p:cNvGrpSpPr>
          <p:nvPr/>
        </p:nvGrpSpPr>
        <p:grpSpPr>
          <a:xfrm rot="0">
            <a:off x="2447080" y="4432952"/>
            <a:ext cx="3142127" cy="3142114"/>
            <a:chOff x="0" y="0"/>
            <a:chExt cx="6350000" cy="6349975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2"/>
              <a:stretch>
                <a:fillRect l="0" r="0" t="-25000" b="-25000"/>
              </a:stretch>
            </a:blipFill>
          </p:spPr>
        </p:sp>
      </p:grpSp>
      <p:grpSp>
        <p:nvGrpSpPr>
          <p:cNvPr name="Group 14" id="14"/>
          <p:cNvGrpSpPr>
            <a:grpSpLocks noChangeAspect="true"/>
          </p:cNvGrpSpPr>
          <p:nvPr/>
        </p:nvGrpSpPr>
        <p:grpSpPr>
          <a:xfrm rot="0">
            <a:off x="6879818" y="4432952"/>
            <a:ext cx="3142127" cy="3142114"/>
            <a:chOff x="0" y="0"/>
            <a:chExt cx="6350000" cy="6349975"/>
          </a:xfrm>
        </p:grpSpPr>
        <p:sp>
          <p:nvSpPr>
            <p:cNvPr name="Freeform 15" id="15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3"/>
              <a:stretch>
                <a:fillRect l="-118179" r="-56855" t="-26961" b="-56624"/>
              </a:stretch>
            </a:blipFill>
          </p:spPr>
        </p:sp>
      </p:grpSp>
      <p:grpSp>
        <p:nvGrpSpPr>
          <p:cNvPr name="Group 16" id="16"/>
          <p:cNvGrpSpPr>
            <a:grpSpLocks noChangeAspect="true"/>
          </p:cNvGrpSpPr>
          <p:nvPr/>
        </p:nvGrpSpPr>
        <p:grpSpPr>
          <a:xfrm rot="0">
            <a:off x="11460219" y="4432952"/>
            <a:ext cx="3142127" cy="3142114"/>
            <a:chOff x="0" y="0"/>
            <a:chExt cx="6350000" cy="6349975"/>
          </a:xfrm>
        </p:grpSpPr>
        <p:sp>
          <p:nvSpPr>
            <p:cNvPr name="Freeform 17" id="17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4"/>
              <a:stretch>
                <a:fillRect l="-38441" r="-29495" t="0" b="-11958"/>
              </a:stretch>
            </a:blipFill>
          </p:spPr>
        </p:sp>
      </p:grpSp>
      <p:grpSp>
        <p:nvGrpSpPr>
          <p:cNvPr name="Group 18" id="18"/>
          <p:cNvGrpSpPr/>
          <p:nvPr/>
        </p:nvGrpSpPr>
        <p:grpSpPr>
          <a:xfrm rot="0">
            <a:off x="6926912" y="7912655"/>
            <a:ext cx="3047937" cy="914400"/>
            <a:chOff x="0" y="0"/>
            <a:chExt cx="4063916" cy="1219200"/>
          </a:xfrm>
        </p:grpSpPr>
        <p:sp>
          <p:nvSpPr>
            <p:cNvPr name="TextBox 19" id="19"/>
            <p:cNvSpPr txBox="true"/>
            <p:nvPr/>
          </p:nvSpPr>
          <p:spPr>
            <a:xfrm rot="0">
              <a:off x="279390" y="-28575"/>
              <a:ext cx="3239636" cy="6381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 spc="150">
                  <a:solidFill>
                    <a:srgbClr val="000000"/>
                  </a:solidFill>
                  <a:latin typeface="Ubuntu Bold"/>
                </a:rPr>
                <a:t> Name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0" y="714375"/>
              <a:ext cx="4063916" cy="5048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99"/>
                </a:lnSpc>
              </a:pPr>
              <a:r>
                <a:rPr lang="en-US" sz="2499" spc="124">
                  <a:solidFill>
                    <a:srgbClr val="000000"/>
                  </a:solidFill>
                  <a:latin typeface="Ubuntu"/>
                </a:rPr>
                <a:t>Title or Position</a:t>
              </a: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11750233" y="7912655"/>
            <a:ext cx="3047937" cy="914400"/>
            <a:chOff x="0" y="0"/>
            <a:chExt cx="4063916" cy="1219200"/>
          </a:xfrm>
        </p:grpSpPr>
        <p:sp>
          <p:nvSpPr>
            <p:cNvPr name="TextBox 22" id="22"/>
            <p:cNvSpPr txBox="true"/>
            <p:nvPr/>
          </p:nvSpPr>
          <p:spPr>
            <a:xfrm rot="0">
              <a:off x="279390" y="-28575"/>
              <a:ext cx="3239636" cy="6381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 spc="150">
                  <a:solidFill>
                    <a:srgbClr val="000000"/>
                  </a:solidFill>
                  <a:latin typeface="Ubuntu Bold"/>
                </a:rPr>
                <a:t> Name</a:t>
              </a:r>
            </a:p>
          </p:txBody>
        </p:sp>
        <p:sp>
          <p:nvSpPr>
            <p:cNvPr name="TextBox 23" id="23"/>
            <p:cNvSpPr txBox="true"/>
            <p:nvPr/>
          </p:nvSpPr>
          <p:spPr>
            <a:xfrm rot="0">
              <a:off x="0" y="714375"/>
              <a:ext cx="4063916" cy="5048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99"/>
                </a:lnSpc>
              </a:pPr>
              <a:r>
                <a:rPr lang="en-US" sz="2499" spc="124">
                  <a:solidFill>
                    <a:srgbClr val="000000"/>
                  </a:solidFill>
                  <a:latin typeface="Ubuntu"/>
                </a:rPr>
                <a:t>Title or Position</a:t>
              </a: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9498317" y="6474600"/>
            <a:ext cx="953065" cy="953065"/>
            <a:chOff x="0" y="0"/>
            <a:chExt cx="812800" cy="812800"/>
          </a:xfrm>
        </p:grpSpPr>
        <p:sp>
          <p:nvSpPr>
            <p:cNvPr name="Freeform 25" id="25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2267E"/>
            </a:solidFill>
          </p:spPr>
        </p:sp>
        <p:sp>
          <p:nvSpPr>
            <p:cNvPr name="TextBox 26" id="26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7" id="27"/>
          <p:cNvGrpSpPr>
            <a:grpSpLocks noChangeAspect="true"/>
          </p:cNvGrpSpPr>
          <p:nvPr/>
        </p:nvGrpSpPr>
        <p:grpSpPr>
          <a:xfrm rot="0">
            <a:off x="5018485" y="6474600"/>
            <a:ext cx="953065" cy="953065"/>
            <a:chOff x="0" y="0"/>
            <a:chExt cx="6350000" cy="6350000"/>
          </a:xfrm>
        </p:grpSpPr>
        <p:sp>
          <p:nvSpPr>
            <p:cNvPr name="Freeform 28" id="28"/>
            <p:cNvSpPr/>
            <p:nvPr/>
          </p:nvSpPr>
          <p:spPr>
            <a:xfrm>
              <a:off x="11684" y="11684"/>
              <a:ext cx="6326632" cy="6326632"/>
            </a:xfrm>
            <a:custGeom>
              <a:avLst/>
              <a:gdLst/>
              <a:ahLst/>
              <a:cxnLst/>
              <a:rect r="r" b="b" t="t" l="l"/>
              <a:pathLst>
                <a:path h="6326632" w="6326632">
                  <a:moveTo>
                    <a:pt x="3163316" y="0"/>
                  </a:moveTo>
                  <a:cubicBezTo>
                    <a:pt x="1416304" y="0"/>
                    <a:pt x="0" y="1416304"/>
                    <a:pt x="0" y="3163316"/>
                  </a:cubicBezTo>
                  <a:cubicBezTo>
                    <a:pt x="0" y="4910328"/>
                    <a:pt x="1416304" y="6326632"/>
                    <a:pt x="3163316" y="6326632"/>
                  </a:cubicBezTo>
                  <a:cubicBezTo>
                    <a:pt x="4910328" y="6326632"/>
                    <a:pt x="6326632" y="4910328"/>
                    <a:pt x="6326632" y="3163316"/>
                  </a:cubicBezTo>
                  <a:cubicBezTo>
                    <a:pt x="6326632" y="1416304"/>
                    <a:pt x="4910328" y="0"/>
                    <a:pt x="3163316" y="0"/>
                  </a:cubicBezTo>
                  <a:close/>
                  <a:moveTo>
                    <a:pt x="3163316" y="4190746"/>
                  </a:moveTo>
                  <a:cubicBezTo>
                    <a:pt x="2595880" y="4190746"/>
                    <a:pt x="2135886" y="3730752"/>
                    <a:pt x="2135886" y="3163316"/>
                  </a:cubicBezTo>
                  <a:cubicBezTo>
                    <a:pt x="2135886" y="2595880"/>
                    <a:pt x="2595880" y="2135886"/>
                    <a:pt x="3163316" y="2135886"/>
                  </a:cubicBezTo>
                  <a:cubicBezTo>
                    <a:pt x="3730752" y="2135886"/>
                    <a:pt x="4190746" y="2595880"/>
                    <a:pt x="4190746" y="3163316"/>
                  </a:cubicBezTo>
                  <a:cubicBezTo>
                    <a:pt x="4190746" y="3730752"/>
                    <a:pt x="3730752" y="4190746"/>
                    <a:pt x="3163316" y="4190746"/>
                  </a:cubicBezTo>
                  <a:close/>
                </a:path>
              </a:pathLst>
            </a:custGeom>
            <a:solidFill>
              <a:srgbClr val="02267E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29" id="29"/>
          <p:cNvGrpSpPr>
            <a:grpSpLocks noChangeAspect="true"/>
          </p:cNvGrpSpPr>
          <p:nvPr/>
        </p:nvGrpSpPr>
        <p:grpSpPr>
          <a:xfrm rot="-5400000">
            <a:off x="13884819" y="6514314"/>
            <a:ext cx="953065" cy="873637"/>
            <a:chOff x="0" y="0"/>
            <a:chExt cx="6350000" cy="5820791"/>
          </a:xfrm>
        </p:grpSpPr>
        <p:sp>
          <p:nvSpPr>
            <p:cNvPr name="Freeform 30" id="30"/>
            <p:cNvSpPr/>
            <p:nvPr/>
          </p:nvSpPr>
          <p:spPr>
            <a:xfrm>
              <a:off x="0" y="0"/>
              <a:ext cx="6350000" cy="5820791"/>
            </a:xfrm>
            <a:custGeom>
              <a:avLst/>
              <a:gdLst/>
              <a:ahLst/>
              <a:cxnLst/>
              <a:rect r="r" b="b" t="t" l="l"/>
              <a:pathLst>
                <a:path h="5820791" w="6350000">
                  <a:moveTo>
                    <a:pt x="6350000" y="5820791"/>
                  </a:moveTo>
                  <a:lnTo>
                    <a:pt x="0" y="5820791"/>
                  </a:lnTo>
                  <a:cubicBezTo>
                    <a:pt x="0" y="4716272"/>
                    <a:pt x="564388" y="3743706"/>
                    <a:pt x="1420241" y="3175000"/>
                  </a:cubicBezTo>
                  <a:lnTo>
                    <a:pt x="0" y="3175000"/>
                  </a:lnTo>
                  <a:cubicBezTo>
                    <a:pt x="0" y="1421511"/>
                    <a:pt x="1421511" y="0"/>
                    <a:pt x="3175000" y="0"/>
                  </a:cubicBezTo>
                  <a:cubicBezTo>
                    <a:pt x="4928489" y="0"/>
                    <a:pt x="6350000" y="1421511"/>
                    <a:pt x="6350000" y="3175000"/>
                  </a:cubicBezTo>
                  <a:lnTo>
                    <a:pt x="4929759" y="3175000"/>
                  </a:lnTo>
                  <a:cubicBezTo>
                    <a:pt x="5785612" y="3743706"/>
                    <a:pt x="6350000" y="4716272"/>
                    <a:pt x="6350000" y="5820791"/>
                  </a:cubicBezTo>
                  <a:close/>
                </a:path>
              </a:pathLst>
            </a:custGeom>
            <a:solidFill>
              <a:srgbClr val="02267E"/>
            </a:solidFill>
            <a:ln w="12700">
              <a:solidFill>
                <a:srgbClr val="000000"/>
              </a:solidFill>
            </a:ln>
          </p:spPr>
        </p:sp>
      </p:grpSp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2267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7981950" y="19050"/>
            <a:ext cx="10287000" cy="10287000"/>
            <a:chOff x="0" y="0"/>
            <a:chExt cx="812800" cy="812800"/>
          </a:xfrm>
        </p:grpSpPr>
        <p:sp>
          <p:nvSpPr>
            <p:cNvPr name="Freeform 3" id="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>
            <a:grpSpLocks noChangeAspect="true"/>
          </p:cNvGrpSpPr>
          <p:nvPr/>
        </p:nvGrpSpPr>
        <p:grpSpPr>
          <a:xfrm rot="0">
            <a:off x="-9424149" y="-110939"/>
            <a:ext cx="17425149" cy="10455089"/>
            <a:chOff x="0" y="0"/>
            <a:chExt cx="6350000" cy="3810000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blipFill>
              <a:blip r:embed="rId2"/>
              <a:stretch>
                <a:fillRect l="0" r="0" t="-75000" b="-7500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2267E"/>
            </a:solidFill>
          </p:spPr>
        </p:sp>
      </p:grpSp>
      <p:grpSp>
        <p:nvGrpSpPr>
          <p:cNvPr name="Group 8" id="8"/>
          <p:cNvGrpSpPr/>
          <p:nvPr/>
        </p:nvGrpSpPr>
        <p:grpSpPr>
          <a:xfrm rot="0">
            <a:off x="12667325" y="7708216"/>
            <a:ext cx="656142" cy="656142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1" id="11"/>
          <p:cNvGrpSpPr>
            <a:grpSpLocks noChangeAspect="true"/>
          </p:cNvGrpSpPr>
          <p:nvPr/>
        </p:nvGrpSpPr>
        <p:grpSpPr>
          <a:xfrm rot="0">
            <a:off x="12011183" y="7708216"/>
            <a:ext cx="656142" cy="656142"/>
            <a:chOff x="0" y="0"/>
            <a:chExt cx="6350000" cy="6350000"/>
          </a:xfrm>
        </p:grpSpPr>
        <p:sp>
          <p:nvSpPr>
            <p:cNvPr name="Freeform 12" id="12"/>
            <p:cNvSpPr/>
            <p:nvPr/>
          </p:nvSpPr>
          <p:spPr>
            <a:xfrm>
              <a:off x="11684" y="11684"/>
              <a:ext cx="6326632" cy="6326632"/>
            </a:xfrm>
            <a:custGeom>
              <a:avLst/>
              <a:gdLst/>
              <a:ahLst/>
              <a:cxnLst/>
              <a:rect r="r" b="b" t="t" l="l"/>
              <a:pathLst>
                <a:path h="6326632" w="6326632">
                  <a:moveTo>
                    <a:pt x="3163316" y="0"/>
                  </a:moveTo>
                  <a:cubicBezTo>
                    <a:pt x="1416304" y="0"/>
                    <a:pt x="0" y="1416304"/>
                    <a:pt x="0" y="3163316"/>
                  </a:cubicBezTo>
                  <a:cubicBezTo>
                    <a:pt x="0" y="4910328"/>
                    <a:pt x="1416304" y="6326632"/>
                    <a:pt x="3163316" y="6326632"/>
                  </a:cubicBezTo>
                  <a:cubicBezTo>
                    <a:pt x="4910328" y="6326632"/>
                    <a:pt x="6326632" y="4910328"/>
                    <a:pt x="6326632" y="3163316"/>
                  </a:cubicBezTo>
                  <a:cubicBezTo>
                    <a:pt x="6326632" y="1416304"/>
                    <a:pt x="4910328" y="0"/>
                    <a:pt x="3163316" y="0"/>
                  </a:cubicBezTo>
                  <a:close/>
                  <a:moveTo>
                    <a:pt x="3163316" y="4190746"/>
                  </a:moveTo>
                  <a:cubicBezTo>
                    <a:pt x="2595880" y="4190746"/>
                    <a:pt x="2135886" y="3730752"/>
                    <a:pt x="2135886" y="3163316"/>
                  </a:cubicBezTo>
                  <a:cubicBezTo>
                    <a:pt x="2135886" y="2595880"/>
                    <a:pt x="2595880" y="2135886"/>
                    <a:pt x="3163316" y="2135886"/>
                  </a:cubicBezTo>
                  <a:cubicBezTo>
                    <a:pt x="3730752" y="2135886"/>
                    <a:pt x="4190746" y="2595880"/>
                    <a:pt x="4190746" y="3163316"/>
                  </a:cubicBezTo>
                  <a:cubicBezTo>
                    <a:pt x="4190746" y="3730752"/>
                    <a:pt x="3730752" y="4190746"/>
                    <a:pt x="3163316" y="4190746"/>
                  </a:cubicBezTo>
                  <a:close/>
                </a:path>
              </a:pathLst>
            </a:custGeom>
            <a:solidFill>
              <a:srgbClr val="FFFFFF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3" id="13"/>
          <p:cNvGrpSpPr>
            <a:grpSpLocks noChangeAspect="true"/>
          </p:cNvGrpSpPr>
          <p:nvPr/>
        </p:nvGrpSpPr>
        <p:grpSpPr>
          <a:xfrm rot="-5400000">
            <a:off x="13296126" y="7735558"/>
            <a:ext cx="656142" cy="601459"/>
            <a:chOff x="0" y="0"/>
            <a:chExt cx="6350000" cy="5820791"/>
          </a:xfrm>
        </p:grpSpPr>
        <p:sp>
          <p:nvSpPr>
            <p:cNvPr name="Freeform 14" id="14"/>
            <p:cNvSpPr/>
            <p:nvPr/>
          </p:nvSpPr>
          <p:spPr>
            <a:xfrm>
              <a:off x="0" y="0"/>
              <a:ext cx="6350000" cy="5820791"/>
            </a:xfrm>
            <a:custGeom>
              <a:avLst/>
              <a:gdLst/>
              <a:ahLst/>
              <a:cxnLst/>
              <a:rect r="r" b="b" t="t" l="l"/>
              <a:pathLst>
                <a:path h="5820791" w="6350000">
                  <a:moveTo>
                    <a:pt x="6350000" y="5820791"/>
                  </a:moveTo>
                  <a:lnTo>
                    <a:pt x="0" y="5820791"/>
                  </a:lnTo>
                  <a:cubicBezTo>
                    <a:pt x="0" y="4716272"/>
                    <a:pt x="564388" y="3743706"/>
                    <a:pt x="1420241" y="3175000"/>
                  </a:cubicBezTo>
                  <a:lnTo>
                    <a:pt x="0" y="3175000"/>
                  </a:lnTo>
                  <a:cubicBezTo>
                    <a:pt x="0" y="1421511"/>
                    <a:pt x="1421511" y="0"/>
                    <a:pt x="3175000" y="0"/>
                  </a:cubicBezTo>
                  <a:cubicBezTo>
                    <a:pt x="4928489" y="0"/>
                    <a:pt x="6350000" y="1421511"/>
                    <a:pt x="6350000" y="3175000"/>
                  </a:cubicBezTo>
                  <a:lnTo>
                    <a:pt x="4929759" y="3175000"/>
                  </a:lnTo>
                  <a:cubicBezTo>
                    <a:pt x="5785612" y="3743706"/>
                    <a:pt x="6350000" y="4716272"/>
                    <a:pt x="6350000" y="5820791"/>
                  </a:cubicBezTo>
                  <a:close/>
                </a:path>
              </a:pathLst>
            </a:custGeom>
            <a:solidFill>
              <a:srgbClr val="FFFFFF"/>
            </a:solidFill>
            <a:ln w="12700">
              <a:solidFill>
                <a:srgbClr val="000000"/>
              </a:solidFill>
            </a:ln>
          </p:spPr>
        </p:sp>
      </p:grpSp>
      <p:sp>
        <p:nvSpPr>
          <p:cNvPr name="TextBox 15" id="15"/>
          <p:cNvSpPr txBox="true"/>
          <p:nvPr/>
        </p:nvSpPr>
        <p:spPr>
          <a:xfrm rot="0">
            <a:off x="9583668" y="3619415"/>
            <a:ext cx="7242287" cy="2752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FFFFFF"/>
                </a:solidFill>
                <a:latin typeface="Secular One"/>
              </a:rPr>
              <a:t>Write Your </a:t>
            </a:r>
          </a:p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FFFFFF"/>
                </a:solidFill>
                <a:latin typeface="Secular One"/>
              </a:rPr>
              <a:t>Topic or Idea</a:t>
            </a:r>
          </a:p>
        </p:txBody>
      </p:sp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>
  <p:cSld>
    <p:bg>
      <p:bgPr>
        <a:solidFill>
          <a:srgbClr val="02267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9514898" y="840766"/>
            <a:ext cx="6215314" cy="2272665"/>
            <a:chOff x="0" y="0"/>
            <a:chExt cx="1636955" cy="598562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1636955" cy="598562"/>
            </a:xfrm>
            <a:custGeom>
              <a:avLst/>
              <a:gdLst/>
              <a:ahLst/>
              <a:cxnLst/>
              <a:rect r="r" b="b" t="t" l="l"/>
              <a:pathLst>
                <a:path h="598562" w="1636955">
                  <a:moveTo>
                    <a:pt x="0" y="0"/>
                  </a:moveTo>
                  <a:lnTo>
                    <a:pt x="1636955" y="0"/>
                  </a:lnTo>
                  <a:lnTo>
                    <a:pt x="1636955" y="598562"/>
                  </a:lnTo>
                  <a:lnTo>
                    <a:pt x="0" y="59856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266700"/>
              <a:ext cx="812800" cy="107950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3500"/>
                </a:lnSpc>
              </a:pPr>
              <a:r>
                <a:rPr lang="en-US" sz="9000">
                  <a:solidFill>
                    <a:srgbClr val="FFFFFF"/>
                  </a:solidFill>
                  <a:latin typeface="Secular One"/>
                </a:rPr>
                <a:t>2 out of 5</a:t>
              </a: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9729046" y="3888581"/>
            <a:ext cx="6215314" cy="2272665"/>
            <a:chOff x="0" y="0"/>
            <a:chExt cx="1636955" cy="598562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1636955" cy="598562"/>
            </a:xfrm>
            <a:custGeom>
              <a:avLst/>
              <a:gdLst/>
              <a:ahLst/>
              <a:cxnLst/>
              <a:rect r="r" b="b" t="t" l="l"/>
              <a:pathLst>
                <a:path h="598562" w="1636955">
                  <a:moveTo>
                    <a:pt x="0" y="0"/>
                  </a:moveTo>
                  <a:lnTo>
                    <a:pt x="1636955" y="0"/>
                  </a:lnTo>
                  <a:lnTo>
                    <a:pt x="1636955" y="598562"/>
                  </a:lnTo>
                  <a:lnTo>
                    <a:pt x="0" y="59856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266700"/>
              <a:ext cx="812800" cy="107950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3500"/>
                </a:lnSpc>
              </a:pPr>
              <a:r>
                <a:rPr lang="en-US" sz="9000">
                  <a:solidFill>
                    <a:srgbClr val="FFFFFF"/>
                  </a:solidFill>
                  <a:latin typeface="Secular One"/>
                </a:rPr>
                <a:t>95%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9814771" y="6788144"/>
            <a:ext cx="6215314" cy="2272665"/>
            <a:chOff x="0" y="0"/>
            <a:chExt cx="1636955" cy="598562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1636955" cy="598562"/>
            </a:xfrm>
            <a:custGeom>
              <a:avLst/>
              <a:gdLst/>
              <a:ahLst/>
              <a:cxnLst/>
              <a:rect r="r" b="b" t="t" l="l"/>
              <a:pathLst>
                <a:path h="598562" w="1636955">
                  <a:moveTo>
                    <a:pt x="0" y="0"/>
                  </a:moveTo>
                  <a:lnTo>
                    <a:pt x="1636955" y="0"/>
                  </a:lnTo>
                  <a:lnTo>
                    <a:pt x="1636955" y="598562"/>
                  </a:lnTo>
                  <a:lnTo>
                    <a:pt x="0" y="59856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-266700"/>
              <a:ext cx="812800" cy="107950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3500"/>
                </a:lnSpc>
              </a:pPr>
              <a:r>
                <a:rPr lang="en-US" sz="9000">
                  <a:solidFill>
                    <a:srgbClr val="FFFFFF"/>
                  </a:solidFill>
                  <a:latin typeface="Secular One"/>
                </a:rPr>
                <a:t>12 million</a:t>
              </a: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0" y="0"/>
            <a:ext cx="7691726" cy="10287000"/>
            <a:chOff x="0" y="0"/>
            <a:chExt cx="2025804" cy="2709333"/>
          </a:xfrm>
        </p:grpSpPr>
        <p:sp>
          <p:nvSpPr>
            <p:cNvPr name="Freeform 12" id="12"/>
            <p:cNvSpPr/>
            <p:nvPr/>
          </p:nvSpPr>
          <p:spPr>
            <a:xfrm>
              <a:off x="0" y="0"/>
              <a:ext cx="2025804" cy="2709333"/>
            </a:xfrm>
            <a:custGeom>
              <a:avLst/>
              <a:gdLst/>
              <a:ahLst/>
              <a:cxnLst/>
              <a:rect r="r" b="b" t="t" l="l"/>
              <a:pathLst>
                <a:path h="2709333" w="2025804">
                  <a:moveTo>
                    <a:pt x="0" y="0"/>
                  </a:moveTo>
                  <a:lnTo>
                    <a:pt x="2025804" y="0"/>
                  </a:lnTo>
                  <a:lnTo>
                    <a:pt x="2025804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4" id="14"/>
          <p:cNvSpPr txBox="true"/>
          <p:nvPr/>
        </p:nvSpPr>
        <p:spPr>
          <a:xfrm rot="0">
            <a:off x="9120351" y="2560981"/>
            <a:ext cx="7136308" cy="5524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00"/>
              </a:lnSpc>
            </a:pPr>
            <a:r>
              <a:rPr lang="en-US" sz="3500">
                <a:solidFill>
                  <a:srgbClr val="FFFFFF"/>
                </a:solidFill>
                <a:latin typeface="Ubuntu"/>
              </a:rPr>
              <a:t>Elaborate on the featured statistic.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9120351" y="5485771"/>
            <a:ext cx="7177825" cy="5524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00"/>
              </a:lnSpc>
            </a:pPr>
            <a:r>
              <a:rPr lang="en-US" sz="3500">
                <a:solidFill>
                  <a:srgbClr val="FFFFFF"/>
                </a:solidFill>
                <a:latin typeface="Ubuntu"/>
              </a:rPr>
              <a:t>Elaborate on the featured statistic.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9120351" y="8441531"/>
            <a:ext cx="7385407" cy="5524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00"/>
              </a:lnSpc>
            </a:pPr>
            <a:r>
              <a:rPr lang="en-US" sz="3500">
                <a:solidFill>
                  <a:srgbClr val="FFFFFF"/>
                </a:solidFill>
                <a:latin typeface="Ubuntu"/>
              </a:rPr>
              <a:t>Elaborate on the featured statistic.</a:t>
            </a:r>
          </a:p>
        </p:txBody>
      </p:sp>
      <p:grpSp>
        <p:nvGrpSpPr>
          <p:cNvPr name="Group 17" id="17"/>
          <p:cNvGrpSpPr/>
          <p:nvPr/>
        </p:nvGrpSpPr>
        <p:grpSpPr>
          <a:xfrm rot="0">
            <a:off x="0" y="9525"/>
            <a:ext cx="7691726" cy="2566988"/>
            <a:chOff x="0" y="0"/>
            <a:chExt cx="10255634" cy="3422650"/>
          </a:xfrm>
        </p:grpSpPr>
        <p:grpSp>
          <p:nvGrpSpPr>
            <p:cNvPr name="Group 18" id="18"/>
            <p:cNvGrpSpPr/>
            <p:nvPr/>
          </p:nvGrpSpPr>
          <p:grpSpPr>
            <a:xfrm rot="0">
              <a:off x="0" y="0"/>
              <a:ext cx="3422650" cy="3422650"/>
              <a:chOff x="0" y="0"/>
              <a:chExt cx="812800" cy="812800"/>
            </a:xfrm>
          </p:grpSpPr>
          <p:sp>
            <p:nvSpPr>
              <p:cNvPr name="Freeform 19" id="19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20" id="20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662"/>
                  </a:lnSpc>
                </a:pPr>
              </a:p>
            </p:txBody>
          </p:sp>
        </p:grpSp>
        <p:grpSp>
          <p:nvGrpSpPr>
            <p:cNvPr name="Group 21" id="21"/>
            <p:cNvGrpSpPr/>
            <p:nvPr/>
          </p:nvGrpSpPr>
          <p:grpSpPr>
            <a:xfrm rot="0">
              <a:off x="3416492" y="0"/>
              <a:ext cx="3422650" cy="3422650"/>
              <a:chOff x="0" y="0"/>
              <a:chExt cx="812800" cy="812800"/>
            </a:xfrm>
          </p:grpSpPr>
          <p:sp>
            <p:nvSpPr>
              <p:cNvPr name="Freeform 22" id="22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23" id="23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662"/>
                  </a:lnSpc>
                </a:pPr>
              </a:p>
            </p:txBody>
          </p:sp>
        </p:grpSp>
        <p:grpSp>
          <p:nvGrpSpPr>
            <p:cNvPr name="Group 24" id="24"/>
            <p:cNvGrpSpPr/>
            <p:nvPr/>
          </p:nvGrpSpPr>
          <p:grpSpPr>
            <a:xfrm rot="0">
              <a:off x="6832984" y="0"/>
              <a:ext cx="3422650" cy="3422650"/>
              <a:chOff x="0" y="0"/>
              <a:chExt cx="812800" cy="812800"/>
            </a:xfrm>
          </p:grpSpPr>
          <p:sp>
            <p:nvSpPr>
              <p:cNvPr name="Freeform 25" id="25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26" id="26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662"/>
                  </a:lnSpc>
                </a:pPr>
              </a:p>
            </p:txBody>
          </p:sp>
        </p:grpSp>
      </p:grpSp>
      <p:grpSp>
        <p:nvGrpSpPr>
          <p:cNvPr name="Group 27" id="27"/>
          <p:cNvGrpSpPr/>
          <p:nvPr/>
        </p:nvGrpSpPr>
        <p:grpSpPr>
          <a:xfrm rot="0">
            <a:off x="0" y="2576512"/>
            <a:ext cx="7691726" cy="2566988"/>
            <a:chOff x="0" y="0"/>
            <a:chExt cx="10255634" cy="3422650"/>
          </a:xfrm>
        </p:grpSpPr>
        <p:grpSp>
          <p:nvGrpSpPr>
            <p:cNvPr name="Group 28" id="28"/>
            <p:cNvGrpSpPr/>
            <p:nvPr/>
          </p:nvGrpSpPr>
          <p:grpSpPr>
            <a:xfrm rot="0">
              <a:off x="0" y="0"/>
              <a:ext cx="3422650" cy="3422650"/>
              <a:chOff x="0" y="0"/>
              <a:chExt cx="812800" cy="812800"/>
            </a:xfrm>
          </p:grpSpPr>
          <p:sp>
            <p:nvSpPr>
              <p:cNvPr name="Freeform 29" id="29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30" id="30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662"/>
                  </a:lnSpc>
                </a:pPr>
              </a:p>
            </p:txBody>
          </p:sp>
        </p:grpSp>
        <p:grpSp>
          <p:nvGrpSpPr>
            <p:cNvPr name="Group 31" id="31"/>
            <p:cNvGrpSpPr/>
            <p:nvPr/>
          </p:nvGrpSpPr>
          <p:grpSpPr>
            <a:xfrm rot="0">
              <a:off x="3416492" y="0"/>
              <a:ext cx="3422650" cy="3422650"/>
              <a:chOff x="0" y="0"/>
              <a:chExt cx="812800" cy="812800"/>
            </a:xfrm>
          </p:grpSpPr>
          <p:sp>
            <p:nvSpPr>
              <p:cNvPr name="Freeform 32" id="32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33" id="33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662"/>
                  </a:lnSpc>
                </a:pPr>
              </a:p>
            </p:txBody>
          </p:sp>
        </p:grpSp>
        <p:grpSp>
          <p:nvGrpSpPr>
            <p:cNvPr name="Group 34" id="34"/>
            <p:cNvGrpSpPr/>
            <p:nvPr/>
          </p:nvGrpSpPr>
          <p:grpSpPr>
            <a:xfrm rot="0">
              <a:off x="6832984" y="0"/>
              <a:ext cx="3422650" cy="3422650"/>
              <a:chOff x="0" y="0"/>
              <a:chExt cx="812800" cy="812800"/>
            </a:xfrm>
          </p:grpSpPr>
          <p:sp>
            <p:nvSpPr>
              <p:cNvPr name="Freeform 35" id="35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36" id="36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662"/>
                  </a:lnSpc>
                </a:pPr>
              </a:p>
            </p:txBody>
          </p:sp>
        </p:grpSp>
      </p:grpSp>
      <p:grpSp>
        <p:nvGrpSpPr>
          <p:cNvPr name="Group 37" id="37"/>
          <p:cNvGrpSpPr/>
          <p:nvPr/>
        </p:nvGrpSpPr>
        <p:grpSpPr>
          <a:xfrm rot="0">
            <a:off x="0" y="5143500"/>
            <a:ext cx="7691726" cy="2566988"/>
            <a:chOff x="0" y="0"/>
            <a:chExt cx="10255634" cy="3422650"/>
          </a:xfrm>
        </p:grpSpPr>
        <p:grpSp>
          <p:nvGrpSpPr>
            <p:cNvPr name="Group 38" id="38"/>
            <p:cNvGrpSpPr/>
            <p:nvPr/>
          </p:nvGrpSpPr>
          <p:grpSpPr>
            <a:xfrm rot="0">
              <a:off x="0" y="0"/>
              <a:ext cx="3422650" cy="3422650"/>
              <a:chOff x="0" y="0"/>
              <a:chExt cx="812800" cy="812800"/>
            </a:xfrm>
          </p:grpSpPr>
          <p:sp>
            <p:nvSpPr>
              <p:cNvPr name="Freeform 39" id="39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40" id="40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662"/>
                  </a:lnSpc>
                </a:pPr>
              </a:p>
            </p:txBody>
          </p:sp>
        </p:grpSp>
        <p:grpSp>
          <p:nvGrpSpPr>
            <p:cNvPr name="Group 41" id="41"/>
            <p:cNvGrpSpPr/>
            <p:nvPr/>
          </p:nvGrpSpPr>
          <p:grpSpPr>
            <a:xfrm rot="0">
              <a:off x="3416492" y="0"/>
              <a:ext cx="3422650" cy="3422650"/>
              <a:chOff x="0" y="0"/>
              <a:chExt cx="812800" cy="812800"/>
            </a:xfrm>
          </p:grpSpPr>
          <p:sp>
            <p:nvSpPr>
              <p:cNvPr name="Freeform 42" id="42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43" id="43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662"/>
                  </a:lnSpc>
                </a:pPr>
              </a:p>
            </p:txBody>
          </p:sp>
        </p:grpSp>
        <p:grpSp>
          <p:nvGrpSpPr>
            <p:cNvPr name="Group 44" id="44"/>
            <p:cNvGrpSpPr/>
            <p:nvPr/>
          </p:nvGrpSpPr>
          <p:grpSpPr>
            <a:xfrm rot="0">
              <a:off x="6832984" y="0"/>
              <a:ext cx="3422650" cy="3422650"/>
              <a:chOff x="0" y="0"/>
              <a:chExt cx="812800" cy="812800"/>
            </a:xfrm>
          </p:grpSpPr>
          <p:sp>
            <p:nvSpPr>
              <p:cNvPr name="Freeform 45" id="45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46" id="46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662"/>
                  </a:lnSpc>
                </a:pPr>
              </a:p>
            </p:txBody>
          </p:sp>
        </p:grpSp>
      </p:grpSp>
      <p:grpSp>
        <p:nvGrpSpPr>
          <p:cNvPr name="Group 47" id="47"/>
          <p:cNvGrpSpPr/>
          <p:nvPr/>
        </p:nvGrpSpPr>
        <p:grpSpPr>
          <a:xfrm rot="0">
            <a:off x="0" y="7710488"/>
            <a:ext cx="7691726" cy="2566988"/>
            <a:chOff x="0" y="0"/>
            <a:chExt cx="10255634" cy="3422650"/>
          </a:xfrm>
        </p:grpSpPr>
        <p:grpSp>
          <p:nvGrpSpPr>
            <p:cNvPr name="Group 48" id="48"/>
            <p:cNvGrpSpPr/>
            <p:nvPr/>
          </p:nvGrpSpPr>
          <p:grpSpPr>
            <a:xfrm rot="0">
              <a:off x="0" y="0"/>
              <a:ext cx="3422650" cy="3422650"/>
              <a:chOff x="0" y="0"/>
              <a:chExt cx="812800" cy="812800"/>
            </a:xfrm>
          </p:grpSpPr>
          <p:sp>
            <p:nvSpPr>
              <p:cNvPr name="Freeform 49" id="49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50" id="50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662"/>
                  </a:lnSpc>
                </a:pPr>
              </a:p>
            </p:txBody>
          </p:sp>
        </p:grpSp>
        <p:grpSp>
          <p:nvGrpSpPr>
            <p:cNvPr name="Group 51" id="51"/>
            <p:cNvGrpSpPr/>
            <p:nvPr/>
          </p:nvGrpSpPr>
          <p:grpSpPr>
            <a:xfrm rot="0">
              <a:off x="3416492" y="0"/>
              <a:ext cx="3422650" cy="3422650"/>
              <a:chOff x="0" y="0"/>
              <a:chExt cx="812800" cy="812800"/>
            </a:xfrm>
          </p:grpSpPr>
          <p:sp>
            <p:nvSpPr>
              <p:cNvPr name="Freeform 52" id="52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53" id="53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662"/>
                  </a:lnSpc>
                </a:pPr>
              </a:p>
            </p:txBody>
          </p:sp>
        </p:grpSp>
        <p:grpSp>
          <p:nvGrpSpPr>
            <p:cNvPr name="Group 54" id="54"/>
            <p:cNvGrpSpPr/>
            <p:nvPr/>
          </p:nvGrpSpPr>
          <p:grpSpPr>
            <a:xfrm rot="0">
              <a:off x="6832984" y="0"/>
              <a:ext cx="3422650" cy="3422650"/>
              <a:chOff x="0" y="0"/>
              <a:chExt cx="812800" cy="812800"/>
            </a:xfrm>
          </p:grpSpPr>
          <p:sp>
            <p:nvSpPr>
              <p:cNvPr name="Freeform 55" id="55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TextBox 56" id="56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662"/>
                  </a:lnSpc>
                </a:pPr>
              </a:p>
            </p:txBody>
          </p:sp>
        </p:grpSp>
      </p:grpSp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2267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990975" y="0"/>
            <a:ext cx="10287000" cy="10287000"/>
            <a:chOff x="0" y="0"/>
            <a:chExt cx="812800" cy="812800"/>
          </a:xfrm>
        </p:grpSpPr>
        <p:sp>
          <p:nvSpPr>
            <p:cNvPr name="Freeform 3" id="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>
            <a:grpSpLocks noChangeAspect="true"/>
          </p:cNvGrpSpPr>
          <p:nvPr/>
        </p:nvGrpSpPr>
        <p:grpSpPr>
          <a:xfrm rot="0">
            <a:off x="-13415124" y="0"/>
            <a:ext cx="17425149" cy="10455089"/>
            <a:chOff x="0" y="0"/>
            <a:chExt cx="6350000" cy="3810000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blipFill>
              <a:blip r:embed="rId2"/>
              <a:stretch>
                <a:fillRect l="0" r="0" t="-2500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2267E"/>
            </a:solidFill>
          </p:spPr>
        </p:sp>
      </p:grpSp>
      <p:sp>
        <p:nvSpPr>
          <p:cNvPr name="TextBox 8" id="8"/>
          <p:cNvSpPr txBox="true"/>
          <p:nvPr/>
        </p:nvSpPr>
        <p:spPr>
          <a:xfrm rot="0">
            <a:off x="4489808" y="3414477"/>
            <a:ext cx="9308384" cy="2295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Secular One"/>
              </a:rPr>
              <a:t>It's so lovely to </a:t>
            </a:r>
          </a:p>
          <a:p>
            <a:pPr algn="ctr"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Secular One"/>
              </a:rPr>
              <a:t>meet all of you!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4411853" y="6079934"/>
            <a:ext cx="9464294" cy="584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549"/>
              </a:lnSpc>
            </a:pPr>
            <a:r>
              <a:rPr lang="en-US" sz="3499">
                <a:solidFill>
                  <a:srgbClr val="FFFFFF"/>
                </a:solidFill>
                <a:latin typeface="Ubuntu"/>
              </a:rPr>
              <a:t>Thank you for listening.</a:t>
            </a:r>
          </a:p>
        </p:txBody>
      </p:sp>
      <p:grpSp>
        <p:nvGrpSpPr>
          <p:cNvPr name="Group 10" id="10"/>
          <p:cNvGrpSpPr>
            <a:grpSpLocks noChangeAspect="true"/>
          </p:cNvGrpSpPr>
          <p:nvPr/>
        </p:nvGrpSpPr>
        <p:grpSpPr>
          <a:xfrm rot="0">
            <a:off x="14277975" y="0"/>
            <a:ext cx="17425149" cy="10455089"/>
            <a:chOff x="0" y="0"/>
            <a:chExt cx="6350000" cy="3810000"/>
          </a:xfrm>
        </p:grpSpPr>
        <p:sp>
          <p:nvSpPr>
            <p:cNvPr name="Freeform 11" id="11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blipFill>
              <a:blip r:embed="rId2"/>
              <a:stretch>
                <a:fillRect l="0" r="0" t="-12500" b="-1250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2267E"/>
            </a:solidFill>
          </p:spPr>
        </p:sp>
      </p:grpSp>
      <p:grpSp>
        <p:nvGrpSpPr>
          <p:cNvPr name="Group 13" id="13"/>
          <p:cNvGrpSpPr/>
          <p:nvPr/>
        </p:nvGrpSpPr>
        <p:grpSpPr>
          <a:xfrm rot="0">
            <a:off x="8843270" y="8153127"/>
            <a:ext cx="656142" cy="656142"/>
            <a:chOff x="0" y="0"/>
            <a:chExt cx="812800" cy="812800"/>
          </a:xfrm>
        </p:grpSpPr>
        <p:sp>
          <p:nvSpPr>
            <p:cNvPr name="Freeform 14" id="1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15" id="15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6" id="16"/>
          <p:cNvGrpSpPr>
            <a:grpSpLocks noChangeAspect="true"/>
          </p:cNvGrpSpPr>
          <p:nvPr/>
        </p:nvGrpSpPr>
        <p:grpSpPr>
          <a:xfrm rot="0">
            <a:off x="8187128" y="8153127"/>
            <a:ext cx="656142" cy="656142"/>
            <a:chOff x="0" y="0"/>
            <a:chExt cx="6350000" cy="6350000"/>
          </a:xfrm>
        </p:grpSpPr>
        <p:sp>
          <p:nvSpPr>
            <p:cNvPr name="Freeform 17" id="17"/>
            <p:cNvSpPr/>
            <p:nvPr/>
          </p:nvSpPr>
          <p:spPr>
            <a:xfrm>
              <a:off x="11684" y="11684"/>
              <a:ext cx="6326632" cy="6326632"/>
            </a:xfrm>
            <a:custGeom>
              <a:avLst/>
              <a:gdLst/>
              <a:ahLst/>
              <a:cxnLst/>
              <a:rect r="r" b="b" t="t" l="l"/>
              <a:pathLst>
                <a:path h="6326632" w="6326632">
                  <a:moveTo>
                    <a:pt x="3163316" y="0"/>
                  </a:moveTo>
                  <a:cubicBezTo>
                    <a:pt x="1416304" y="0"/>
                    <a:pt x="0" y="1416304"/>
                    <a:pt x="0" y="3163316"/>
                  </a:cubicBezTo>
                  <a:cubicBezTo>
                    <a:pt x="0" y="4910328"/>
                    <a:pt x="1416304" y="6326632"/>
                    <a:pt x="3163316" y="6326632"/>
                  </a:cubicBezTo>
                  <a:cubicBezTo>
                    <a:pt x="4910328" y="6326632"/>
                    <a:pt x="6326632" y="4910328"/>
                    <a:pt x="6326632" y="3163316"/>
                  </a:cubicBezTo>
                  <a:cubicBezTo>
                    <a:pt x="6326632" y="1416304"/>
                    <a:pt x="4910328" y="0"/>
                    <a:pt x="3163316" y="0"/>
                  </a:cubicBezTo>
                  <a:close/>
                  <a:moveTo>
                    <a:pt x="3163316" y="4190746"/>
                  </a:moveTo>
                  <a:cubicBezTo>
                    <a:pt x="2595880" y="4190746"/>
                    <a:pt x="2135886" y="3730752"/>
                    <a:pt x="2135886" y="3163316"/>
                  </a:cubicBezTo>
                  <a:cubicBezTo>
                    <a:pt x="2135886" y="2595880"/>
                    <a:pt x="2595880" y="2135886"/>
                    <a:pt x="3163316" y="2135886"/>
                  </a:cubicBezTo>
                  <a:cubicBezTo>
                    <a:pt x="3730752" y="2135886"/>
                    <a:pt x="4190746" y="2595880"/>
                    <a:pt x="4190746" y="3163316"/>
                  </a:cubicBezTo>
                  <a:cubicBezTo>
                    <a:pt x="4190746" y="3730752"/>
                    <a:pt x="3730752" y="4190746"/>
                    <a:pt x="3163316" y="4190746"/>
                  </a:cubicBezTo>
                  <a:close/>
                </a:path>
              </a:pathLst>
            </a:custGeom>
            <a:solidFill>
              <a:srgbClr val="FFFFFF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8" id="18"/>
          <p:cNvGrpSpPr>
            <a:grpSpLocks noChangeAspect="true"/>
          </p:cNvGrpSpPr>
          <p:nvPr/>
        </p:nvGrpSpPr>
        <p:grpSpPr>
          <a:xfrm rot="-5400000">
            <a:off x="9472071" y="8180469"/>
            <a:ext cx="656142" cy="601459"/>
            <a:chOff x="0" y="0"/>
            <a:chExt cx="6350000" cy="5820791"/>
          </a:xfrm>
        </p:grpSpPr>
        <p:sp>
          <p:nvSpPr>
            <p:cNvPr name="Freeform 19" id="19"/>
            <p:cNvSpPr/>
            <p:nvPr/>
          </p:nvSpPr>
          <p:spPr>
            <a:xfrm>
              <a:off x="0" y="0"/>
              <a:ext cx="6350000" cy="5820791"/>
            </a:xfrm>
            <a:custGeom>
              <a:avLst/>
              <a:gdLst/>
              <a:ahLst/>
              <a:cxnLst/>
              <a:rect r="r" b="b" t="t" l="l"/>
              <a:pathLst>
                <a:path h="5820791" w="6350000">
                  <a:moveTo>
                    <a:pt x="6350000" y="5820791"/>
                  </a:moveTo>
                  <a:lnTo>
                    <a:pt x="0" y="5820791"/>
                  </a:lnTo>
                  <a:cubicBezTo>
                    <a:pt x="0" y="4716272"/>
                    <a:pt x="564388" y="3743706"/>
                    <a:pt x="1420241" y="3175000"/>
                  </a:cubicBezTo>
                  <a:lnTo>
                    <a:pt x="0" y="3175000"/>
                  </a:lnTo>
                  <a:cubicBezTo>
                    <a:pt x="0" y="1421511"/>
                    <a:pt x="1421511" y="0"/>
                    <a:pt x="3175000" y="0"/>
                  </a:cubicBezTo>
                  <a:cubicBezTo>
                    <a:pt x="4928489" y="0"/>
                    <a:pt x="6350000" y="1421511"/>
                    <a:pt x="6350000" y="3175000"/>
                  </a:cubicBezTo>
                  <a:lnTo>
                    <a:pt x="4929759" y="3175000"/>
                  </a:lnTo>
                  <a:cubicBezTo>
                    <a:pt x="5785612" y="3743706"/>
                    <a:pt x="6350000" y="4716272"/>
                    <a:pt x="6350000" y="5820791"/>
                  </a:cubicBezTo>
                  <a:close/>
                </a:path>
              </a:pathLst>
            </a:custGeom>
            <a:solidFill>
              <a:srgbClr val="FFFFFF"/>
            </a:solidFill>
            <a:ln w="12700">
              <a:solidFill>
                <a:srgbClr val="000000"/>
              </a:solidFill>
            </a:ln>
          </p:spPr>
        </p:sp>
      </p:grpSp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2267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2970742" y="792385"/>
            <a:ext cx="1806130" cy="1806130"/>
            <a:chOff x="0" y="0"/>
            <a:chExt cx="812800" cy="812800"/>
          </a:xfrm>
        </p:grpSpPr>
        <p:sp>
          <p:nvSpPr>
            <p:cNvPr name="Freeform 3" id="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>
            <a:grpSpLocks noChangeAspect="true"/>
          </p:cNvGrpSpPr>
          <p:nvPr/>
        </p:nvGrpSpPr>
        <p:grpSpPr>
          <a:xfrm rot="0">
            <a:off x="14723706" y="792385"/>
            <a:ext cx="1806130" cy="1806130"/>
            <a:chOff x="0" y="0"/>
            <a:chExt cx="6350000" cy="6350000"/>
          </a:xfrm>
        </p:grpSpPr>
        <p:sp>
          <p:nvSpPr>
            <p:cNvPr name="Freeform 6" id="6"/>
            <p:cNvSpPr/>
            <p:nvPr/>
          </p:nvSpPr>
          <p:spPr>
            <a:xfrm>
              <a:off x="-156812" y="-5088"/>
              <a:ext cx="6663624" cy="6360176"/>
            </a:xfrm>
            <a:custGeom>
              <a:avLst/>
              <a:gdLst/>
              <a:ahLst/>
              <a:cxnLst/>
              <a:rect r="r" b="b" t="t" l="l"/>
              <a:pathLst>
                <a:path h="6360176" w="6663624">
                  <a:moveTo>
                    <a:pt x="3331812" y="5088"/>
                  </a:moveTo>
                  <a:lnTo>
                    <a:pt x="3331812" y="5088"/>
                  </a:lnTo>
                  <a:cubicBezTo>
                    <a:pt x="2194111" y="0"/>
                    <a:pt x="1140649" y="604036"/>
                    <a:pt x="570324" y="1588475"/>
                  </a:cubicBezTo>
                  <a:cubicBezTo>
                    <a:pt x="0" y="2572913"/>
                    <a:pt x="0" y="3787263"/>
                    <a:pt x="570324" y="4771701"/>
                  </a:cubicBezTo>
                  <a:cubicBezTo>
                    <a:pt x="1140649" y="5756140"/>
                    <a:pt x="2194111" y="6360176"/>
                    <a:pt x="3331812" y="6355088"/>
                  </a:cubicBezTo>
                  <a:cubicBezTo>
                    <a:pt x="4469513" y="6360176"/>
                    <a:pt x="5522976" y="5756140"/>
                    <a:pt x="6093300" y="4771701"/>
                  </a:cubicBezTo>
                  <a:cubicBezTo>
                    <a:pt x="6663624" y="3787263"/>
                    <a:pt x="6663624" y="2572913"/>
                    <a:pt x="6093300" y="1588475"/>
                  </a:cubicBezTo>
                  <a:cubicBezTo>
                    <a:pt x="5522976" y="604036"/>
                    <a:pt x="4469513" y="0"/>
                    <a:pt x="3331812" y="5088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7" id="7"/>
            <p:cNvSpPr/>
            <p:nvPr/>
          </p:nvSpPr>
          <p:spPr>
            <a:xfrm>
              <a:off x="3175000" y="0"/>
              <a:ext cx="3175000" cy="6350000"/>
            </a:xfrm>
            <a:custGeom>
              <a:avLst/>
              <a:gdLst/>
              <a:ahLst/>
              <a:cxnLst/>
              <a:rect r="r" b="b" t="t" l="l"/>
              <a:pathLst>
                <a:path h="6350000" w="3175000">
                  <a:moveTo>
                    <a:pt x="3175000" y="3175000"/>
                  </a:moveTo>
                  <a:cubicBezTo>
                    <a:pt x="3175000" y="1421130"/>
                    <a:pt x="1753870" y="0"/>
                    <a:pt x="0" y="0"/>
                  </a:cubicBezTo>
                  <a:lnTo>
                    <a:pt x="0" y="6350000"/>
                  </a:lnTo>
                  <a:cubicBezTo>
                    <a:pt x="1753870" y="6350000"/>
                    <a:pt x="3175000" y="4928870"/>
                    <a:pt x="3175000" y="3175000"/>
                  </a:cubicBezTo>
                  <a:close/>
                </a:path>
              </a:pathLst>
            </a:custGeom>
            <a:solidFill>
              <a:srgbClr val="02267E"/>
            </a:solidFill>
          </p:spPr>
        </p:sp>
      </p:grpSp>
      <p:grpSp>
        <p:nvGrpSpPr>
          <p:cNvPr name="Group 8" id="8"/>
          <p:cNvGrpSpPr>
            <a:grpSpLocks noChangeAspect="true"/>
          </p:cNvGrpSpPr>
          <p:nvPr/>
        </p:nvGrpSpPr>
        <p:grpSpPr>
          <a:xfrm rot="0">
            <a:off x="15626770" y="792385"/>
            <a:ext cx="1791656" cy="1791656"/>
            <a:chOff x="0" y="0"/>
            <a:chExt cx="6350000" cy="6350000"/>
          </a:xfrm>
        </p:grpSpPr>
        <p:sp>
          <p:nvSpPr>
            <p:cNvPr name="Freeform 9" id="9"/>
            <p:cNvSpPr/>
            <p:nvPr/>
          </p:nvSpPr>
          <p:spPr>
            <a:xfrm>
              <a:off x="11684" y="11684"/>
              <a:ext cx="6326632" cy="6326632"/>
            </a:xfrm>
            <a:custGeom>
              <a:avLst/>
              <a:gdLst/>
              <a:ahLst/>
              <a:cxnLst/>
              <a:rect r="r" b="b" t="t" l="l"/>
              <a:pathLst>
                <a:path h="6326632" w="6326632">
                  <a:moveTo>
                    <a:pt x="3163316" y="0"/>
                  </a:moveTo>
                  <a:cubicBezTo>
                    <a:pt x="1416304" y="0"/>
                    <a:pt x="0" y="1416304"/>
                    <a:pt x="0" y="3163316"/>
                  </a:cubicBezTo>
                  <a:cubicBezTo>
                    <a:pt x="0" y="4910328"/>
                    <a:pt x="1416304" y="6326632"/>
                    <a:pt x="3163316" y="6326632"/>
                  </a:cubicBezTo>
                  <a:cubicBezTo>
                    <a:pt x="4910328" y="6326632"/>
                    <a:pt x="6326632" y="4910328"/>
                    <a:pt x="6326632" y="3163316"/>
                  </a:cubicBezTo>
                  <a:cubicBezTo>
                    <a:pt x="6326632" y="1416304"/>
                    <a:pt x="4910328" y="0"/>
                    <a:pt x="3163316" y="0"/>
                  </a:cubicBezTo>
                  <a:close/>
                  <a:moveTo>
                    <a:pt x="3163316" y="4190746"/>
                  </a:moveTo>
                  <a:cubicBezTo>
                    <a:pt x="2595880" y="4190746"/>
                    <a:pt x="2135886" y="3730752"/>
                    <a:pt x="2135886" y="3163316"/>
                  </a:cubicBezTo>
                  <a:cubicBezTo>
                    <a:pt x="2135886" y="2595880"/>
                    <a:pt x="2595880" y="2135886"/>
                    <a:pt x="3163316" y="2135886"/>
                  </a:cubicBezTo>
                  <a:cubicBezTo>
                    <a:pt x="3730752" y="2135886"/>
                    <a:pt x="4190746" y="2595880"/>
                    <a:pt x="4190746" y="3163316"/>
                  </a:cubicBezTo>
                  <a:cubicBezTo>
                    <a:pt x="4190746" y="3730752"/>
                    <a:pt x="3730752" y="4190746"/>
                    <a:pt x="3163316" y="4190746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</p:grpSp>
      <p:sp>
        <p:nvSpPr>
          <p:cNvPr name="AutoShape 10" id="10"/>
          <p:cNvSpPr/>
          <p:nvPr/>
        </p:nvSpPr>
        <p:spPr>
          <a:xfrm rot="-17518">
            <a:off x="3061965" y="5441399"/>
            <a:ext cx="10042206" cy="0"/>
          </a:xfrm>
          <a:prstGeom prst="line">
            <a:avLst/>
          </a:prstGeom>
          <a:ln cap="flat" w="1143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11" id="11"/>
          <p:cNvGrpSpPr/>
          <p:nvPr/>
        </p:nvGrpSpPr>
        <p:grpSpPr>
          <a:xfrm rot="0">
            <a:off x="2053661" y="4294164"/>
            <a:ext cx="2345643" cy="2345643"/>
            <a:chOff x="0" y="0"/>
            <a:chExt cx="812800" cy="812800"/>
          </a:xfrm>
        </p:grpSpPr>
        <p:sp>
          <p:nvSpPr>
            <p:cNvPr name="Freeform 12" id="12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7512201" y="4294164"/>
            <a:ext cx="2345643" cy="2345643"/>
            <a:chOff x="0" y="0"/>
            <a:chExt cx="812800" cy="812800"/>
          </a:xfrm>
        </p:grpSpPr>
        <p:sp>
          <p:nvSpPr>
            <p:cNvPr name="Freeform 15" id="15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13104092" y="4294164"/>
            <a:ext cx="2345643" cy="2345643"/>
            <a:chOff x="0" y="0"/>
            <a:chExt cx="812800" cy="812800"/>
          </a:xfrm>
        </p:grpSpPr>
        <p:sp>
          <p:nvSpPr>
            <p:cNvPr name="Freeform 18" id="18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20" id="20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613846" y="4675225"/>
            <a:ext cx="1427469" cy="1583522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2528580" y="4482938"/>
            <a:ext cx="1595744" cy="1775808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7885547" y="4702980"/>
            <a:ext cx="1598951" cy="1425665"/>
          </a:xfrm>
          <a:prstGeom prst="rect">
            <a:avLst/>
          </a:prstGeom>
        </p:spPr>
      </p:pic>
      <p:sp>
        <p:nvSpPr>
          <p:cNvPr name="TextBox 23" id="23"/>
          <p:cNvSpPr txBox="true"/>
          <p:nvPr/>
        </p:nvSpPr>
        <p:spPr>
          <a:xfrm rot="0">
            <a:off x="1028700" y="1019175"/>
            <a:ext cx="9453186" cy="1152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9000"/>
              </a:lnSpc>
              <a:spcBef>
                <a:spcPct val="0"/>
              </a:spcBef>
            </a:pPr>
            <a:r>
              <a:rPr lang="en-US" sz="7500">
                <a:solidFill>
                  <a:srgbClr val="FFFFFF"/>
                </a:solidFill>
                <a:latin typeface="Secular One"/>
              </a:rPr>
              <a:t>Add a Timeline Page</a:t>
            </a:r>
          </a:p>
        </p:txBody>
      </p:sp>
      <p:grpSp>
        <p:nvGrpSpPr>
          <p:cNvPr name="Group 24" id="24"/>
          <p:cNvGrpSpPr/>
          <p:nvPr/>
        </p:nvGrpSpPr>
        <p:grpSpPr>
          <a:xfrm rot="0">
            <a:off x="1426471" y="7042818"/>
            <a:ext cx="3799961" cy="1478335"/>
            <a:chOff x="0" y="0"/>
            <a:chExt cx="5066615" cy="1971113"/>
          </a:xfrm>
        </p:grpSpPr>
        <p:sp>
          <p:nvSpPr>
            <p:cNvPr name="TextBox 25" id="25"/>
            <p:cNvSpPr txBox="true"/>
            <p:nvPr/>
          </p:nvSpPr>
          <p:spPr>
            <a:xfrm rot="0">
              <a:off x="0" y="-28575"/>
              <a:ext cx="5066615" cy="7397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200"/>
                </a:lnSpc>
                <a:spcBef>
                  <a:spcPct val="0"/>
                </a:spcBef>
              </a:pPr>
              <a:r>
                <a:rPr lang="en-US" sz="3500" u="none">
                  <a:solidFill>
                    <a:srgbClr val="FFFFFF"/>
                  </a:solidFill>
                  <a:latin typeface="Ubuntu"/>
                </a:rPr>
                <a:t>Add a main point</a:t>
              </a:r>
            </a:p>
          </p:txBody>
        </p:sp>
        <p:sp>
          <p:nvSpPr>
            <p:cNvPr name="TextBox 26" id="26"/>
            <p:cNvSpPr txBox="true"/>
            <p:nvPr/>
          </p:nvSpPr>
          <p:spPr>
            <a:xfrm rot="0">
              <a:off x="239224" y="830230"/>
              <a:ext cx="4486566" cy="11408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499"/>
                </a:lnSpc>
                <a:spcBef>
                  <a:spcPct val="0"/>
                </a:spcBef>
              </a:pPr>
              <a:r>
                <a:rPr lang="en-US" sz="2499">
                  <a:solidFill>
                    <a:srgbClr val="FFFFFF"/>
                  </a:solidFill>
                  <a:latin typeface="Ubuntu"/>
                </a:rPr>
                <a:t>E</a:t>
              </a:r>
              <a:r>
                <a:rPr lang="en-US" sz="2499" u="none">
                  <a:solidFill>
                    <a:srgbClr val="FFFFFF"/>
                  </a:solidFill>
                  <a:latin typeface="Ubuntu"/>
                </a:rPr>
                <a:t>laborate on what you want to discuss. </a:t>
              </a:r>
            </a:p>
          </p:txBody>
        </p:sp>
      </p:grpSp>
      <p:grpSp>
        <p:nvGrpSpPr>
          <p:cNvPr name="Group 27" id="27"/>
          <p:cNvGrpSpPr/>
          <p:nvPr/>
        </p:nvGrpSpPr>
        <p:grpSpPr>
          <a:xfrm rot="0">
            <a:off x="12427600" y="7042818"/>
            <a:ext cx="3799961" cy="1478335"/>
            <a:chOff x="0" y="0"/>
            <a:chExt cx="5066615" cy="1971113"/>
          </a:xfrm>
        </p:grpSpPr>
        <p:sp>
          <p:nvSpPr>
            <p:cNvPr name="TextBox 28" id="28"/>
            <p:cNvSpPr txBox="true"/>
            <p:nvPr/>
          </p:nvSpPr>
          <p:spPr>
            <a:xfrm rot="0">
              <a:off x="0" y="-28575"/>
              <a:ext cx="5066615" cy="7397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200"/>
                </a:lnSpc>
                <a:spcBef>
                  <a:spcPct val="0"/>
                </a:spcBef>
              </a:pPr>
              <a:r>
                <a:rPr lang="en-US" sz="3500" u="none">
                  <a:solidFill>
                    <a:srgbClr val="FFFFFF"/>
                  </a:solidFill>
                  <a:latin typeface="Ubuntu"/>
                </a:rPr>
                <a:t>Add a main point</a:t>
              </a:r>
            </a:p>
          </p:txBody>
        </p:sp>
        <p:sp>
          <p:nvSpPr>
            <p:cNvPr name="TextBox 29" id="29"/>
            <p:cNvSpPr txBox="true"/>
            <p:nvPr/>
          </p:nvSpPr>
          <p:spPr>
            <a:xfrm rot="0">
              <a:off x="239224" y="830230"/>
              <a:ext cx="4486566" cy="11408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499"/>
                </a:lnSpc>
                <a:spcBef>
                  <a:spcPct val="0"/>
                </a:spcBef>
              </a:pPr>
              <a:r>
                <a:rPr lang="en-US" sz="2499">
                  <a:solidFill>
                    <a:srgbClr val="FFFFFF"/>
                  </a:solidFill>
                  <a:latin typeface="Ubuntu"/>
                </a:rPr>
                <a:t>E</a:t>
              </a:r>
              <a:r>
                <a:rPr lang="en-US" sz="2499" u="none">
                  <a:solidFill>
                    <a:srgbClr val="FFFFFF"/>
                  </a:solidFill>
                  <a:latin typeface="Ubuntu"/>
                </a:rPr>
                <a:t>laborate on what you want to discuss. </a:t>
              </a:r>
            </a:p>
          </p:txBody>
        </p:sp>
      </p:grpSp>
      <p:grpSp>
        <p:nvGrpSpPr>
          <p:cNvPr name="Group 30" id="30"/>
          <p:cNvGrpSpPr/>
          <p:nvPr/>
        </p:nvGrpSpPr>
        <p:grpSpPr>
          <a:xfrm rot="0">
            <a:off x="6927035" y="7042818"/>
            <a:ext cx="3799961" cy="1478335"/>
            <a:chOff x="0" y="0"/>
            <a:chExt cx="5066615" cy="1971113"/>
          </a:xfrm>
        </p:grpSpPr>
        <p:sp>
          <p:nvSpPr>
            <p:cNvPr name="TextBox 31" id="31"/>
            <p:cNvSpPr txBox="true"/>
            <p:nvPr/>
          </p:nvSpPr>
          <p:spPr>
            <a:xfrm rot="0">
              <a:off x="0" y="-28575"/>
              <a:ext cx="5066615" cy="7397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200"/>
                </a:lnSpc>
                <a:spcBef>
                  <a:spcPct val="0"/>
                </a:spcBef>
              </a:pPr>
              <a:r>
                <a:rPr lang="en-US" sz="3500" u="none">
                  <a:solidFill>
                    <a:srgbClr val="FFFFFF"/>
                  </a:solidFill>
                  <a:latin typeface="Ubuntu"/>
                </a:rPr>
                <a:t>Add a main point</a:t>
              </a:r>
            </a:p>
          </p:txBody>
        </p:sp>
        <p:sp>
          <p:nvSpPr>
            <p:cNvPr name="TextBox 32" id="32"/>
            <p:cNvSpPr txBox="true"/>
            <p:nvPr/>
          </p:nvSpPr>
          <p:spPr>
            <a:xfrm rot="0">
              <a:off x="239224" y="830230"/>
              <a:ext cx="4486566" cy="11408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499"/>
                </a:lnSpc>
                <a:spcBef>
                  <a:spcPct val="0"/>
                </a:spcBef>
              </a:pPr>
              <a:r>
                <a:rPr lang="en-US" sz="2499">
                  <a:solidFill>
                    <a:srgbClr val="FFFFFF"/>
                  </a:solidFill>
                  <a:latin typeface="Ubuntu"/>
                </a:rPr>
                <a:t>E</a:t>
              </a:r>
              <a:r>
                <a:rPr lang="en-US" sz="2499" u="none">
                  <a:solidFill>
                    <a:srgbClr val="FFFFFF"/>
                  </a:solidFill>
                  <a:latin typeface="Ubuntu"/>
                </a:rPr>
                <a:t>laborate on what you want to discuss. </a:t>
              </a:r>
            </a:p>
          </p:txBody>
        </p:sp>
      </p:grpSp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>
  <p:cSld>
    <p:bg>
      <p:bgPr>
        <a:solidFill>
          <a:srgbClr val="0145E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name="Table 2" id="2"/>
          <p:cNvGraphicFramePr>
            <a:graphicFrameLocks noGrp="true"/>
          </p:cNvGraphicFramePr>
          <p:nvPr/>
        </p:nvGraphicFramePr>
        <p:xfrm>
          <a:off x="1028700" y="3193557"/>
          <a:ext cx="16176684" cy="6342464"/>
        </p:xfrm>
        <a:graphic>
          <a:graphicData uri="http://schemas.openxmlformats.org/drawingml/2006/table">
            <a:tbl>
              <a:tblPr/>
              <a:tblGrid>
                <a:gridCol w="1678932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</a:tblGrid>
              <a:tr h="756496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2267E"/>
                          </a:solidFill>
                          <a:latin typeface="Ubuntu Bold"/>
                        </a:rPr>
                        <a:t>YEAR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2267E"/>
                          </a:solidFill>
                          <a:latin typeface="Ubuntu Bold"/>
                        </a:rPr>
                        <a:t>JAN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2267E"/>
                          </a:solidFill>
                          <a:latin typeface="Ubuntu Bold"/>
                        </a:rPr>
                        <a:t>FEB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2267E"/>
                          </a:solidFill>
                          <a:latin typeface="Ubuntu Bold"/>
                        </a:rPr>
                        <a:t>MAR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2267E"/>
                          </a:solidFill>
                          <a:latin typeface="Ubuntu Bold"/>
                        </a:rPr>
                        <a:t>APRIL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2267E"/>
                          </a:solidFill>
                          <a:latin typeface="Ubuntu Bold"/>
                        </a:rPr>
                        <a:t>MAY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2267E"/>
                          </a:solidFill>
                          <a:latin typeface="Ubuntu Bold"/>
                        </a:rPr>
                        <a:t>JUNE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2267E"/>
                          </a:solidFill>
                          <a:latin typeface="Ubuntu Bold"/>
                        </a:rPr>
                        <a:t>JULY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2267E"/>
                          </a:solidFill>
                          <a:latin typeface="Ubuntu Bold"/>
                        </a:rPr>
                        <a:t>AUG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2267E"/>
                          </a:solidFill>
                          <a:latin typeface="Ubuntu Bold"/>
                        </a:rPr>
                        <a:t>SEPT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2267E"/>
                          </a:solidFill>
                          <a:latin typeface="Ubuntu Bold"/>
                        </a:rPr>
                        <a:t>OCT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2267E"/>
                          </a:solidFill>
                          <a:latin typeface="Ubuntu Bold"/>
                        </a:rPr>
                        <a:t>NOV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2267E"/>
                          </a:solidFill>
                          <a:latin typeface="Ubuntu Bold"/>
                        </a:rPr>
                        <a:t>DEC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1401406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2267E"/>
                          </a:solidFill>
                          <a:latin typeface="Ubuntu"/>
                        </a:rPr>
                        <a:t>Action Point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1396414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2267E"/>
                          </a:solidFill>
                          <a:latin typeface="Ubuntu"/>
                        </a:rPr>
                        <a:t>Action Point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1396414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2267E"/>
                          </a:solidFill>
                          <a:latin typeface="Ubuntu"/>
                        </a:rPr>
                        <a:t>Action Point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1391734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2267E"/>
                          </a:solidFill>
                          <a:latin typeface="Ubuntu"/>
                        </a:rPr>
                        <a:t>Action Point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  <p:sp>
        <p:nvSpPr>
          <p:cNvPr name="AutoShape 3" id="3"/>
          <p:cNvSpPr/>
          <p:nvPr/>
        </p:nvSpPr>
        <p:spPr>
          <a:xfrm rot="0">
            <a:off x="2773511" y="4627653"/>
            <a:ext cx="4679123" cy="0"/>
          </a:xfrm>
          <a:prstGeom prst="line">
            <a:avLst/>
          </a:prstGeom>
          <a:ln cap="flat" w="285750">
            <a:solidFill>
              <a:srgbClr val="02267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" id="4"/>
          <p:cNvSpPr/>
          <p:nvPr/>
        </p:nvSpPr>
        <p:spPr>
          <a:xfrm rot="0">
            <a:off x="6466863" y="5908298"/>
            <a:ext cx="4679123" cy="0"/>
          </a:xfrm>
          <a:prstGeom prst="line">
            <a:avLst/>
          </a:prstGeom>
          <a:ln cap="flat" w="285750">
            <a:solidFill>
              <a:srgbClr val="0145E8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rot="0">
            <a:off x="10073426" y="7327803"/>
            <a:ext cx="4679123" cy="0"/>
          </a:xfrm>
          <a:prstGeom prst="line">
            <a:avLst/>
          </a:prstGeom>
          <a:ln cap="flat" w="285750">
            <a:solidFill>
              <a:srgbClr val="02267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6" id="6"/>
          <p:cNvSpPr/>
          <p:nvPr/>
        </p:nvSpPr>
        <p:spPr>
          <a:xfrm rot="0">
            <a:off x="12580177" y="8751126"/>
            <a:ext cx="4171309" cy="0"/>
          </a:xfrm>
          <a:prstGeom prst="line">
            <a:avLst/>
          </a:prstGeom>
          <a:ln cap="flat" w="285750">
            <a:solidFill>
              <a:srgbClr val="0145E8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7" id="7"/>
          <p:cNvSpPr txBox="true"/>
          <p:nvPr/>
        </p:nvSpPr>
        <p:spPr>
          <a:xfrm rot="0">
            <a:off x="1102296" y="828675"/>
            <a:ext cx="10757187" cy="1152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Secular One"/>
              </a:rPr>
              <a:t>Add a Roadmap Page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102296" y="2093676"/>
            <a:ext cx="8971130" cy="584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Ubuntu"/>
              </a:rPr>
              <a:t>Elaborate on the data you want to discuss</a:t>
            </a:r>
          </a:p>
        </p:txBody>
      </p:sp>
      <p:grpSp>
        <p:nvGrpSpPr>
          <p:cNvPr name="Group 9" id="9"/>
          <p:cNvGrpSpPr/>
          <p:nvPr/>
        </p:nvGrpSpPr>
        <p:grpSpPr>
          <a:xfrm rot="0">
            <a:off x="12970742" y="792385"/>
            <a:ext cx="1806130" cy="1806130"/>
            <a:chOff x="0" y="0"/>
            <a:chExt cx="812800" cy="812800"/>
          </a:xfrm>
        </p:grpSpPr>
        <p:sp>
          <p:nvSpPr>
            <p:cNvPr name="Freeform 10" id="10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2" id="12"/>
          <p:cNvGrpSpPr>
            <a:grpSpLocks noChangeAspect="true"/>
          </p:cNvGrpSpPr>
          <p:nvPr/>
        </p:nvGrpSpPr>
        <p:grpSpPr>
          <a:xfrm rot="0">
            <a:off x="14723706" y="792385"/>
            <a:ext cx="1806130" cy="1806130"/>
            <a:chOff x="0" y="0"/>
            <a:chExt cx="6350000" cy="6350000"/>
          </a:xfrm>
        </p:grpSpPr>
        <p:sp>
          <p:nvSpPr>
            <p:cNvPr name="Freeform 13" id="13"/>
            <p:cNvSpPr/>
            <p:nvPr/>
          </p:nvSpPr>
          <p:spPr>
            <a:xfrm>
              <a:off x="-156812" y="-5088"/>
              <a:ext cx="6663624" cy="6360176"/>
            </a:xfrm>
            <a:custGeom>
              <a:avLst/>
              <a:gdLst/>
              <a:ahLst/>
              <a:cxnLst/>
              <a:rect r="r" b="b" t="t" l="l"/>
              <a:pathLst>
                <a:path h="6360176" w="6663624">
                  <a:moveTo>
                    <a:pt x="3331812" y="5088"/>
                  </a:moveTo>
                  <a:lnTo>
                    <a:pt x="3331812" y="5088"/>
                  </a:lnTo>
                  <a:cubicBezTo>
                    <a:pt x="2194111" y="0"/>
                    <a:pt x="1140649" y="604036"/>
                    <a:pt x="570324" y="1588475"/>
                  </a:cubicBezTo>
                  <a:cubicBezTo>
                    <a:pt x="0" y="2572913"/>
                    <a:pt x="0" y="3787263"/>
                    <a:pt x="570324" y="4771701"/>
                  </a:cubicBezTo>
                  <a:cubicBezTo>
                    <a:pt x="1140649" y="5756140"/>
                    <a:pt x="2194111" y="6360176"/>
                    <a:pt x="3331812" y="6355088"/>
                  </a:cubicBezTo>
                  <a:cubicBezTo>
                    <a:pt x="4469513" y="6360176"/>
                    <a:pt x="5522976" y="5756140"/>
                    <a:pt x="6093300" y="4771701"/>
                  </a:cubicBezTo>
                  <a:cubicBezTo>
                    <a:pt x="6663624" y="3787263"/>
                    <a:pt x="6663624" y="2572913"/>
                    <a:pt x="6093300" y="1588475"/>
                  </a:cubicBezTo>
                  <a:cubicBezTo>
                    <a:pt x="5522976" y="604036"/>
                    <a:pt x="4469513" y="0"/>
                    <a:pt x="3331812" y="5088"/>
                  </a:cubicBezTo>
                  <a:close/>
                </a:path>
              </a:pathLst>
            </a:custGeom>
            <a:solidFill>
              <a:srgbClr val="FFFFFF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14" id="14"/>
            <p:cNvSpPr/>
            <p:nvPr/>
          </p:nvSpPr>
          <p:spPr>
            <a:xfrm>
              <a:off x="3175000" y="0"/>
              <a:ext cx="3175000" cy="6350000"/>
            </a:xfrm>
            <a:custGeom>
              <a:avLst/>
              <a:gdLst/>
              <a:ahLst/>
              <a:cxnLst/>
              <a:rect r="r" b="b" t="t" l="l"/>
              <a:pathLst>
                <a:path h="6350000" w="3175000">
                  <a:moveTo>
                    <a:pt x="3175000" y="3175000"/>
                  </a:moveTo>
                  <a:cubicBezTo>
                    <a:pt x="3175000" y="1421130"/>
                    <a:pt x="1753870" y="0"/>
                    <a:pt x="0" y="0"/>
                  </a:cubicBezTo>
                  <a:lnTo>
                    <a:pt x="0" y="6350000"/>
                  </a:lnTo>
                  <a:cubicBezTo>
                    <a:pt x="1753870" y="6350000"/>
                    <a:pt x="3175000" y="4928870"/>
                    <a:pt x="3175000" y="317500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</p:grpSp>
      <p:grpSp>
        <p:nvGrpSpPr>
          <p:cNvPr name="Group 15" id="15"/>
          <p:cNvGrpSpPr>
            <a:grpSpLocks noChangeAspect="true"/>
          </p:cNvGrpSpPr>
          <p:nvPr/>
        </p:nvGrpSpPr>
        <p:grpSpPr>
          <a:xfrm rot="0">
            <a:off x="15626770" y="792385"/>
            <a:ext cx="1791656" cy="1791656"/>
            <a:chOff x="0" y="0"/>
            <a:chExt cx="6350000" cy="6350000"/>
          </a:xfrm>
        </p:grpSpPr>
        <p:sp>
          <p:nvSpPr>
            <p:cNvPr name="Freeform 16" id="16"/>
            <p:cNvSpPr/>
            <p:nvPr/>
          </p:nvSpPr>
          <p:spPr>
            <a:xfrm>
              <a:off x="11684" y="11684"/>
              <a:ext cx="6326632" cy="6326632"/>
            </a:xfrm>
            <a:custGeom>
              <a:avLst/>
              <a:gdLst/>
              <a:ahLst/>
              <a:cxnLst/>
              <a:rect r="r" b="b" t="t" l="l"/>
              <a:pathLst>
                <a:path h="6326632" w="6326632">
                  <a:moveTo>
                    <a:pt x="3163316" y="0"/>
                  </a:moveTo>
                  <a:cubicBezTo>
                    <a:pt x="1416304" y="0"/>
                    <a:pt x="0" y="1416304"/>
                    <a:pt x="0" y="3163316"/>
                  </a:cubicBezTo>
                  <a:cubicBezTo>
                    <a:pt x="0" y="4910328"/>
                    <a:pt x="1416304" y="6326632"/>
                    <a:pt x="3163316" y="6326632"/>
                  </a:cubicBezTo>
                  <a:cubicBezTo>
                    <a:pt x="4910328" y="6326632"/>
                    <a:pt x="6326632" y="4910328"/>
                    <a:pt x="6326632" y="3163316"/>
                  </a:cubicBezTo>
                  <a:cubicBezTo>
                    <a:pt x="6326632" y="1416304"/>
                    <a:pt x="4910328" y="0"/>
                    <a:pt x="3163316" y="0"/>
                  </a:cubicBezTo>
                  <a:close/>
                  <a:moveTo>
                    <a:pt x="3163316" y="4190746"/>
                  </a:moveTo>
                  <a:cubicBezTo>
                    <a:pt x="2595880" y="4190746"/>
                    <a:pt x="2135886" y="3730752"/>
                    <a:pt x="2135886" y="3163316"/>
                  </a:cubicBezTo>
                  <a:cubicBezTo>
                    <a:pt x="2135886" y="2595880"/>
                    <a:pt x="2595880" y="2135886"/>
                    <a:pt x="3163316" y="2135886"/>
                  </a:cubicBezTo>
                  <a:cubicBezTo>
                    <a:pt x="3730752" y="2135886"/>
                    <a:pt x="4190746" y="2595880"/>
                    <a:pt x="4190746" y="3163316"/>
                  </a:cubicBezTo>
                  <a:cubicBezTo>
                    <a:pt x="4190746" y="3730752"/>
                    <a:pt x="3730752" y="4190746"/>
                    <a:pt x="3163316" y="4190746"/>
                  </a:cubicBezTo>
                  <a:close/>
                </a:path>
              </a:pathLst>
            </a:custGeom>
            <a:solidFill>
              <a:srgbClr val="FFFFFF"/>
            </a:solidFill>
            <a:ln w="12700">
              <a:solidFill>
                <a:srgbClr val="000000"/>
              </a:solidFill>
            </a:ln>
          </p:spPr>
        </p:sp>
      </p:grpSp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>
  <p:cSld>
    <p:bg>
      <p:bgPr>
        <a:solidFill>
          <a:srgbClr val="02267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5590070" y="1973981"/>
            <a:ext cx="3007594" cy="3007594"/>
            <a:chOff x="0" y="0"/>
            <a:chExt cx="812800" cy="812800"/>
          </a:xfrm>
        </p:grpSpPr>
        <p:sp>
          <p:nvSpPr>
            <p:cNvPr name="Freeform 3" id="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8597664" y="1973981"/>
            <a:ext cx="3007594" cy="3007594"/>
            <a:chOff x="0" y="0"/>
            <a:chExt cx="812800" cy="812800"/>
          </a:xfrm>
        </p:grpSpPr>
        <p:sp>
          <p:nvSpPr>
            <p:cNvPr name="Freeform 6" id="6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5590070" y="4953000"/>
            <a:ext cx="3007594" cy="3007594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8597664" y="4953000"/>
            <a:ext cx="3007594" cy="3007594"/>
            <a:chOff x="0" y="0"/>
            <a:chExt cx="812800" cy="812800"/>
          </a:xfrm>
        </p:grpSpPr>
        <p:sp>
          <p:nvSpPr>
            <p:cNvPr name="Freeform 12" id="12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4" id="14"/>
          <p:cNvSpPr txBox="true"/>
          <p:nvPr/>
        </p:nvSpPr>
        <p:spPr>
          <a:xfrm rot="0">
            <a:off x="6645904" y="2568140"/>
            <a:ext cx="972128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4400"/>
              </a:lnSpc>
            </a:pPr>
            <a:r>
              <a:rPr lang="en-US" sz="12000">
                <a:solidFill>
                  <a:srgbClr val="FFFFFF"/>
                </a:solidFill>
                <a:latin typeface="Secular One"/>
              </a:rPr>
              <a:t>S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9356775" y="2568140"/>
            <a:ext cx="972128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4400"/>
              </a:lnSpc>
            </a:pPr>
            <a:r>
              <a:rPr lang="en-US" sz="12000">
                <a:solidFill>
                  <a:srgbClr val="FFFFFF"/>
                </a:solidFill>
                <a:latin typeface="Secular One"/>
              </a:rPr>
              <a:t>W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6550654" y="5607835"/>
            <a:ext cx="972128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4400"/>
              </a:lnSpc>
            </a:pPr>
            <a:r>
              <a:rPr lang="en-US" sz="12000">
                <a:solidFill>
                  <a:srgbClr val="FFFFFF"/>
                </a:solidFill>
                <a:latin typeface="Secular One"/>
              </a:rPr>
              <a:t>O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9663023" y="5607835"/>
            <a:ext cx="972128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4400"/>
              </a:lnSpc>
            </a:pPr>
            <a:r>
              <a:rPr lang="en-US" sz="12000">
                <a:solidFill>
                  <a:srgbClr val="FFFFFF"/>
                </a:solidFill>
                <a:latin typeface="Secular One"/>
              </a:rPr>
              <a:t>T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301923" y="2215715"/>
            <a:ext cx="2763177" cy="628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525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Secular One Bold"/>
              </a:rPr>
              <a:t>STRENGTHS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301923" y="3082490"/>
            <a:ext cx="3834407" cy="185737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FFFFFF"/>
                </a:solidFill>
                <a:latin typeface="Ubuntu"/>
              </a:rPr>
              <a:t>What are you doing well? </a:t>
            </a:r>
          </a:p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FFFFFF"/>
                </a:solidFill>
                <a:latin typeface="Ubuntu"/>
              </a:rPr>
              <a:t>What sets you apart? </a:t>
            </a:r>
          </a:p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FFFFFF"/>
                </a:solidFill>
                <a:latin typeface="Ubuntu"/>
              </a:rPr>
              <a:t>What are your </a:t>
            </a:r>
          </a:p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FFFFFF"/>
                </a:solidFill>
                <a:latin typeface="Ubuntu"/>
              </a:rPr>
              <a:t>good qualities?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301923" y="5845960"/>
            <a:ext cx="3500982" cy="628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just">
              <a:lnSpc>
                <a:spcPts val="525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Secular One Bold"/>
              </a:rPr>
              <a:t>OPPORTUNITIES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301923" y="6760360"/>
            <a:ext cx="4386813" cy="139065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</a:pPr>
            <a:r>
              <a:rPr lang="en-US" sz="2499">
                <a:solidFill>
                  <a:srgbClr val="FFFFFF"/>
                </a:solidFill>
                <a:latin typeface="Ubuntu"/>
              </a:rPr>
              <a:t>What are your goals?</a:t>
            </a:r>
            <a:r>
              <a:rPr lang="en-US" sz="2499">
                <a:solidFill>
                  <a:srgbClr val="FFFFFF"/>
                </a:solidFill>
                <a:latin typeface="Ubuntu"/>
              </a:rPr>
              <a:t> </a:t>
            </a:r>
          </a:p>
          <a:p>
            <a:pPr>
              <a:lnSpc>
                <a:spcPts val="3749"/>
              </a:lnSpc>
            </a:pPr>
            <a:r>
              <a:rPr lang="en-US" sz="2499">
                <a:solidFill>
                  <a:srgbClr val="FFFFFF"/>
                </a:solidFill>
                <a:latin typeface="Ubuntu"/>
              </a:rPr>
              <a:t>Are demands shifting? </a:t>
            </a:r>
          </a:p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FFFFFF"/>
                </a:solidFill>
                <a:latin typeface="Ubuntu"/>
              </a:rPr>
              <a:t>How can it be improved?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2243434" y="2215715"/>
            <a:ext cx="3202301" cy="628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525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Secular One Bold"/>
              </a:rPr>
              <a:t>WEAKNESSES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12243434" y="3082490"/>
            <a:ext cx="4780744" cy="185737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</a:pPr>
            <a:r>
              <a:rPr lang="en-US" sz="2499">
                <a:solidFill>
                  <a:srgbClr val="FFFFFF"/>
                </a:solidFill>
                <a:latin typeface="Ubuntu"/>
              </a:rPr>
              <a:t>Where do you need to improve?</a:t>
            </a:r>
            <a:r>
              <a:rPr lang="en-US" sz="2499">
                <a:solidFill>
                  <a:srgbClr val="FFFFFF"/>
                </a:solidFill>
                <a:latin typeface="Ubuntu"/>
              </a:rPr>
              <a:t> </a:t>
            </a:r>
          </a:p>
          <a:p>
            <a:pPr>
              <a:lnSpc>
                <a:spcPts val="3749"/>
              </a:lnSpc>
            </a:pPr>
            <a:r>
              <a:rPr lang="en-US" sz="2499">
                <a:solidFill>
                  <a:srgbClr val="FFFFFF"/>
                </a:solidFill>
                <a:latin typeface="Ubuntu"/>
              </a:rPr>
              <a:t>Are resources adequate? What do others do better than you?</a:t>
            </a:r>
          </a:p>
          <a:p>
            <a:pPr>
              <a:lnSpc>
                <a:spcPts val="3749"/>
              </a:lnSpc>
              <a:spcBef>
                <a:spcPct val="0"/>
              </a:spcBef>
            </a:pPr>
          </a:p>
        </p:txBody>
      </p:sp>
      <p:sp>
        <p:nvSpPr>
          <p:cNvPr name="TextBox 24" id="24"/>
          <p:cNvSpPr txBox="true"/>
          <p:nvPr/>
        </p:nvSpPr>
        <p:spPr>
          <a:xfrm rot="0">
            <a:off x="12243434" y="5845960"/>
            <a:ext cx="2600232" cy="628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525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Secular One Bold"/>
              </a:rPr>
              <a:t>THREATS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2243434" y="6760360"/>
            <a:ext cx="3895349" cy="185737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</a:pPr>
            <a:r>
              <a:rPr lang="en-US" sz="2499">
                <a:solidFill>
                  <a:srgbClr val="FFFFFF"/>
                </a:solidFill>
                <a:latin typeface="Ubuntu"/>
              </a:rPr>
              <a:t>What are the blockers you're facing?</a:t>
            </a:r>
            <a:r>
              <a:rPr lang="en-US" sz="2499">
                <a:solidFill>
                  <a:srgbClr val="FFFFFF"/>
                </a:solidFill>
                <a:latin typeface="Ubuntu"/>
              </a:rPr>
              <a:t> </a:t>
            </a:r>
          </a:p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FFFFFF"/>
                </a:solidFill>
                <a:latin typeface="Ubuntu"/>
              </a:rPr>
              <a:t>What are factors outside of your control?</a:t>
            </a:r>
          </a:p>
        </p:txBody>
      </p:sp>
      <p:sp>
        <p:nvSpPr>
          <p:cNvPr name="AutoShape 26" id="26"/>
          <p:cNvSpPr/>
          <p:nvPr/>
        </p:nvSpPr>
        <p:spPr>
          <a:xfrm rot="0">
            <a:off x="1301923" y="6627010"/>
            <a:ext cx="3500982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7" id="27"/>
          <p:cNvSpPr/>
          <p:nvPr/>
        </p:nvSpPr>
        <p:spPr>
          <a:xfrm rot="0">
            <a:off x="1301923" y="2949140"/>
            <a:ext cx="3500982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8" id="28"/>
          <p:cNvSpPr/>
          <p:nvPr/>
        </p:nvSpPr>
        <p:spPr>
          <a:xfrm rot="0">
            <a:off x="12243434" y="2987240"/>
            <a:ext cx="3500982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9" id="29"/>
          <p:cNvSpPr/>
          <p:nvPr/>
        </p:nvSpPr>
        <p:spPr>
          <a:xfrm rot="0">
            <a:off x="12243434" y="6646060"/>
            <a:ext cx="3500982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</p:spTree>
  </p:cSld>
  <p:clrMapOvr>
    <a:masterClrMapping/>
  </p:clrMapOvr>
</p:sld>
</file>

<file path=ppt/slides/slide24.xml><?xml version="1.0" encoding="utf-8"?>
<p:sld xmlns:p="http://schemas.openxmlformats.org/presentationml/2006/main" xmlns:a="http://schemas.openxmlformats.org/drawing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9156965" y="1093477"/>
            <a:ext cx="8281988" cy="8404860"/>
            <a:chOff x="0" y="0"/>
            <a:chExt cx="11042650" cy="11206480"/>
          </a:xfrm>
        </p:grpSpPr>
        <p:sp>
          <p:nvSpPr>
            <p:cNvPr name="TextBox 3" id="3"/>
            <p:cNvSpPr txBox="true"/>
            <p:nvPr/>
          </p:nvSpPr>
          <p:spPr>
            <a:xfrm rot="0">
              <a:off x="1094998" y="10671810"/>
              <a:ext cx="1172964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Ubuntu"/>
                </a:rPr>
                <a:t>Item 1</a:t>
              </a:r>
            </a:p>
          </p:txBody>
        </p:sp>
        <p:sp>
          <p:nvSpPr>
            <p:cNvPr name="TextBox 4" id="4"/>
            <p:cNvSpPr txBox="true"/>
            <p:nvPr/>
          </p:nvSpPr>
          <p:spPr>
            <a:xfrm rot="0">
              <a:off x="3203833" y="10671810"/>
              <a:ext cx="1172964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Ubuntu"/>
                </a:rPr>
                <a:t>Item 2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5312668" y="10671810"/>
              <a:ext cx="1172964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Ubuntu"/>
                </a:rPr>
                <a:t>Item 3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7421503" y="10671810"/>
              <a:ext cx="1172964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Ubuntu"/>
                </a:rPr>
                <a:t>Item 4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9530338" y="10671810"/>
              <a:ext cx="1172964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Ubuntu"/>
                </a:rPr>
                <a:t>Item 5</a:t>
              </a:r>
            </a:p>
          </p:txBody>
        </p:sp>
        <p:grpSp>
          <p:nvGrpSpPr>
            <p:cNvPr name="Group 8" id="8"/>
            <p:cNvGrpSpPr>
              <a:grpSpLocks noChangeAspect="true"/>
            </p:cNvGrpSpPr>
            <p:nvPr/>
          </p:nvGrpSpPr>
          <p:grpSpPr>
            <a:xfrm rot="0">
              <a:off x="755650" y="238760"/>
              <a:ext cx="10287000" cy="10287000"/>
              <a:chOff x="0" y="0"/>
              <a:chExt cx="10287000" cy="10287000"/>
            </a:xfrm>
          </p:grpSpPr>
          <p:sp>
            <p:nvSpPr>
              <p:cNvPr name="Freeform 9" id="9"/>
              <p:cNvSpPr/>
              <p:nvPr/>
            </p:nvSpPr>
            <p:spPr>
              <a:xfrm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0" id="10"/>
              <p:cNvSpPr/>
              <p:nvPr/>
            </p:nvSpPr>
            <p:spPr>
              <a:xfrm>
                <a:off x="0" y="20510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1" id="11"/>
              <p:cNvSpPr/>
              <p:nvPr/>
            </p:nvSpPr>
            <p:spPr>
              <a:xfrm>
                <a:off x="0" y="41084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2" id="12"/>
              <p:cNvSpPr/>
              <p:nvPr/>
            </p:nvSpPr>
            <p:spPr>
              <a:xfrm>
                <a:off x="0" y="61658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3" id="13"/>
              <p:cNvSpPr/>
              <p:nvPr/>
            </p:nvSpPr>
            <p:spPr>
              <a:xfrm>
                <a:off x="0" y="82232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4" id="14"/>
              <p:cNvSpPr/>
              <p:nvPr/>
            </p:nvSpPr>
            <p:spPr>
              <a:xfrm>
                <a:off x="0" y="102806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60000"/>
                </a:srgbClr>
              </a:solidFill>
            </p:spPr>
          </p:sp>
        </p:grpSp>
        <p:sp>
          <p:nvSpPr>
            <p:cNvPr name="TextBox 15" id="15"/>
            <p:cNvSpPr txBox="true"/>
            <p:nvPr/>
          </p:nvSpPr>
          <p:spPr>
            <a:xfrm rot="0">
              <a:off x="0" y="-57150"/>
              <a:ext cx="552450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Ubuntu"/>
                </a:rPr>
                <a:t>50 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0" y="2000250"/>
              <a:ext cx="552450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Ubuntu"/>
                </a:rPr>
                <a:t>40 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0" y="4057650"/>
              <a:ext cx="552450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Ubuntu"/>
                </a:rPr>
                <a:t>30 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0" y="6115050"/>
              <a:ext cx="552450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Ubuntu"/>
                </a:rPr>
                <a:t>20 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8172450"/>
              <a:ext cx="552450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Ubuntu"/>
                </a:rPr>
                <a:t>10 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229195" y="10229850"/>
              <a:ext cx="323255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Ubuntu"/>
                </a:rPr>
                <a:t>0 </a:t>
              </a:r>
            </a:p>
          </p:txBody>
        </p:sp>
        <p:grpSp>
          <p:nvGrpSpPr>
            <p:cNvPr name="Group 21" id="21"/>
            <p:cNvGrpSpPr>
              <a:grpSpLocks noChangeAspect="true"/>
            </p:cNvGrpSpPr>
            <p:nvPr/>
          </p:nvGrpSpPr>
          <p:grpSpPr>
            <a:xfrm rot="0">
              <a:off x="755514" y="232410"/>
              <a:ext cx="10287136" cy="10293350"/>
              <a:chOff x="-136" y="-6350"/>
              <a:chExt cx="10287136" cy="10293350"/>
            </a:xfrm>
          </p:grpSpPr>
          <p:sp>
            <p:nvSpPr>
              <p:cNvPr name="Freeform 22" id="22"/>
              <p:cNvSpPr/>
              <p:nvPr/>
            </p:nvSpPr>
            <p:spPr>
              <a:xfrm>
                <a:off x="-1732" y="8216863"/>
                <a:ext cx="1855125" cy="2070137"/>
              </a:xfrm>
              <a:custGeom>
                <a:avLst/>
                <a:gdLst/>
                <a:ahLst/>
                <a:cxnLst/>
                <a:rect r="r" b="b" t="t" l="l"/>
                <a:pathLst>
                  <a:path h="2070137" w="1855125">
                    <a:moveTo>
                      <a:pt x="1732" y="2070137"/>
                    </a:moveTo>
                    <a:lnTo>
                      <a:pt x="1732" y="154520"/>
                    </a:lnTo>
                    <a:cubicBezTo>
                      <a:pt x="0" y="114144"/>
                      <a:pt x="14838" y="74814"/>
                      <a:pt x="42809" y="45644"/>
                    </a:cubicBezTo>
                    <a:cubicBezTo>
                      <a:pt x="70779" y="16476"/>
                      <a:pt x="109452" y="0"/>
                      <a:pt x="149865" y="37"/>
                    </a:cubicBezTo>
                    <a:lnTo>
                      <a:pt x="1705259" y="37"/>
                    </a:lnTo>
                    <a:cubicBezTo>
                      <a:pt x="1745672" y="0"/>
                      <a:pt x="1784345" y="16476"/>
                      <a:pt x="1812315" y="45644"/>
                    </a:cubicBezTo>
                    <a:cubicBezTo>
                      <a:pt x="1840286" y="74814"/>
                      <a:pt x="1855124" y="114144"/>
                      <a:pt x="1853392" y="154520"/>
                    </a:cubicBezTo>
                    <a:lnTo>
                      <a:pt x="1853392" y="2070137"/>
                    </a:lnTo>
                    <a:close/>
                  </a:path>
                </a:pathLst>
              </a:custGeom>
              <a:solidFill>
                <a:srgbClr val="D9D9D9"/>
              </a:solidFill>
            </p:spPr>
          </p:sp>
          <p:sp>
            <p:nvSpPr>
              <p:cNvPr name="Freeform 23" id="23"/>
              <p:cNvSpPr/>
              <p:nvPr/>
            </p:nvSpPr>
            <p:spPr>
              <a:xfrm>
                <a:off x="2108835" y="6165850"/>
                <a:ext cx="1851660" cy="4121150"/>
              </a:xfrm>
              <a:custGeom>
                <a:avLst/>
                <a:gdLst/>
                <a:ahLst/>
                <a:cxnLst/>
                <a:rect r="r" b="b" t="t" l="l"/>
                <a:pathLst>
                  <a:path h="4121150" w="1851660">
                    <a:moveTo>
                      <a:pt x="0" y="41211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4" y="0"/>
                      <a:pt x="1780493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4121150"/>
                    </a:lnTo>
                    <a:close/>
                  </a:path>
                </a:pathLst>
              </a:custGeom>
              <a:solidFill>
                <a:srgbClr val="D9D9D9"/>
              </a:solidFill>
            </p:spPr>
          </p:sp>
          <p:sp>
            <p:nvSpPr>
              <p:cNvPr name="Freeform 24" id="24"/>
              <p:cNvSpPr/>
              <p:nvPr/>
            </p:nvSpPr>
            <p:spPr>
              <a:xfrm>
                <a:off x="4217670" y="4108450"/>
                <a:ext cx="1851660" cy="6178550"/>
              </a:xfrm>
              <a:custGeom>
                <a:avLst/>
                <a:gdLst/>
                <a:ahLst/>
                <a:cxnLst/>
                <a:rect r="r" b="b" t="t" l="l"/>
                <a:pathLst>
                  <a:path h="6178550" w="1851660">
                    <a:moveTo>
                      <a:pt x="0" y="61785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4" y="0"/>
                      <a:pt x="1780493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6178550"/>
                    </a:lnTo>
                    <a:close/>
                  </a:path>
                </a:pathLst>
              </a:custGeom>
              <a:solidFill>
                <a:srgbClr val="D9D9D9"/>
              </a:solidFill>
            </p:spPr>
          </p:sp>
          <p:sp>
            <p:nvSpPr>
              <p:cNvPr name="Freeform 25" id="25"/>
              <p:cNvSpPr/>
              <p:nvPr/>
            </p:nvSpPr>
            <p:spPr>
              <a:xfrm>
                <a:off x="6326505" y="2051050"/>
                <a:ext cx="1851660" cy="8235950"/>
              </a:xfrm>
              <a:custGeom>
                <a:avLst/>
                <a:gdLst/>
                <a:ahLst/>
                <a:cxnLst/>
                <a:rect r="r" b="b" t="t" l="l"/>
                <a:pathLst>
                  <a:path h="8235950" w="1851660">
                    <a:moveTo>
                      <a:pt x="0" y="8235950"/>
                    </a:moveTo>
                    <a:lnTo>
                      <a:pt x="0" y="148133"/>
                    </a:lnTo>
                    <a:cubicBezTo>
                      <a:pt x="0" y="108845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5" y="0"/>
                      <a:pt x="1780492" y="15607"/>
                      <a:pt x="1808273" y="43387"/>
                    </a:cubicBezTo>
                    <a:cubicBezTo>
                      <a:pt x="1836053" y="71167"/>
                      <a:pt x="1851660" y="108845"/>
                      <a:pt x="1851660" y="148133"/>
                    </a:cubicBezTo>
                    <a:lnTo>
                      <a:pt x="1851660" y="8235950"/>
                    </a:lnTo>
                    <a:close/>
                  </a:path>
                </a:pathLst>
              </a:custGeom>
              <a:solidFill>
                <a:srgbClr val="D9D9D9"/>
              </a:solidFill>
            </p:spPr>
          </p:sp>
          <p:sp>
            <p:nvSpPr>
              <p:cNvPr name="Freeform 26" id="26"/>
              <p:cNvSpPr/>
              <p:nvPr/>
            </p:nvSpPr>
            <p:spPr>
              <a:xfrm>
                <a:off x="8435340" y="-6350"/>
                <a:ext cx="1851660" cy="10293350"/>
              </a:xfrm>
              <a:custGeom>
                <a:avLst/>
                <a:gdLst/>
                <a:ahLst/>
                <a:cxnLst/>
                <a:rect r="r" b="b" t="t" l="l"/>
                <a:pathLst>
                  <a:path h="10293350" w="1851660">
                    <a:moveTo>
                      <a:pt x="0" y="102933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8" y="15607"/>
                      <a:pt x="108845" y="0"/>
                      <a:pt x="148133" y="0"/>
                    </a:cubicBezTo>
                    <a:lnTo>
                      <a:pt x="1703527" y="0"/>
                    </a:lnTo>
                    <a:cubicBezTo>
                      <a:pt x="1742815" y="0"/>
                      <a:pt x="1780492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10293350"/>
                    </a:lnTo>
                    <a:close/>
                  </a:path>
                </a:pathLst>
              </a:custGeom>
              <a:solidFill>
                <a:srgbClr val="D9D9D9"/>
              </a:solidFill>
            </p:spPr>
          </p:sp>
          <p:sp>
            <p:nvSpPr>
              <p:cNvPr name="Freeform 27" id="27"/>
              <p:cNvSpPr/>
              <p:nvPr/>
            </p:nvSpPr>
            <p:spPr>
              <a:xfrm>
                <a:off x="0" y="9251950"/>
                <a:ext cx="1851660" cy="1035050"/>
              </a:xfrm>
              <a:custGeom>
                <a:avLst/>
                <a:gdLst/>
                <a:ahLst/>
                <a:cxnLst/>
                <a:rect r="r" b="b" t="t" l="l"/>
                <a:pathLst>
                  <a:path h="103505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1035050"/>
                    </a:lnTo>
                    <a:lnTo>
                      <a:pt x="0" y="1035050"/>
                    </a:ln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Freeform 28" id="28"/>
              <p:cNvSpPr/>
              <p:nvPr/>
            </p:nvSpPr>
            <p:spPr>
              <a:xfrm>
                <a:off x="2108835" y="6990080"/>
                <a:ext cx="1851660" cy="3296920"/>
              </a:xfrm>
              <a:custGeom>
                <a:avLst/>
                <a:gdLst/>
                <a:ahLst/>
                <a:cxnLst/>
                <a:rect r="r" b="b" t="t" l="l"/>
                <a:pathLst>
                  <a:path h="329692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296920"/>
                    </a:lnTo>
                    <a:lnTo>
                      <a:pt x="0" y="3296920"/>
                    </a:ln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Freeform 29" id="29"/>
              <p:cNvSpPr/>
              <p:nvPr/>
            </p:nvSpPr>
            <p:spPr>
              <a:xfrm>
                <a:off x="4217670" y="5138208"/>
                <a:ext cx="1851660" cy="5148792"/>
              </a:xfrm>
              <a:custGeom>
                <a:avLst/>
                <a:gdLst/>
                <a:ahLst/>
                <a:cxnLst/>
                <a:rect r="r" b="b" t="t" l="l"/>
                <a:pathLst>
                  <a:path h="5148792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5148792"/>
                    </a:lnTo>
                    <a:lnTo>
                      <a:pt x="0" y="5148792"/>
                    </a:ln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Freeform 30" id="30"/>
              <p:cNvSpPr/>
              <p:nvPr/>
            </p:nvSpPr>
            <p:spPr>
              <a:xfrm>
                <a:off x="6326505" y="3698240"/>
                <a:ext cx="1851660" cy="6588760"/>
              </a:xfrm>
              <a:custGeom>
                <a:avLst/>
                <a:gdLst/>
                <a:ahLst/>
                <a:cxnLst/>
                <a:rect r="r" b="b" t="t" l="l"/>
                <a:pathLst>
                  <a:path h="658876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6588760"/>
                    </a:lnTo>
                    <a:lnTo>
                      <a:pt x="0" y="6588760"/>
                    </a:ln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Freeform 31" id="31"/>
              <p:cNvSpPr/>
              <p:nvPr/>
            </p:nvSpPr>
            <p:spPr>
              <a:xfrm>
                <a:off x="8435340" y="1640586"/>
                <a:ext cx="1851660" cy="8646414"/>
              </a:xfrm>
              <a:custGeom>
                <a:avLst/>
                <a:gdLst/>
                <a:ahLst/>
                <a:cxnLst/>
                <a:rect r="r" b="b" t="t" l="l"/>
                <a:pathLst>
                  <a:path h="8646414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8646414"/>
                    </a:lnTo>
                    <a:lnTo>
                      <a:pt x="0" y="8646414"/>
                    </a:ln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Freeform 32" id="32"/>
              <p:cNvSpPr/>
              <p:nvPr/>
            </p:nvSpPr>
            <p:spPr>
              <a:xfrm>
                <a:off x="0" y="10287000"/>
                <a:ext cx="1851660" cy="0"/>
              </a:xfrm>
              <a:custGeom>
                <a:avLst/>
                <a:gdLst/>
                <a:ahLst/>
                <a:cxnLst/>
                <a:rect r="r" b="b" t="t" l="l"/>
                <a:pathLst>
                  <a:path h="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Freeform 33" id="33"/>
              <p:cNvSpPr/>
              <p:nvPr/>
            </p:nvSpPr>
            <p:spPr>
              <a:xfrm>
                <a:off x="2108835" y="8638540"/>
                <a:ext cx="1851660" cy="1648460"/>
              </a:xfrm>
              <a:custGeom>
                <a:avLst/>
                <a:gdLst/>
                <a:ahLst/>
                <a:cxnLst/>
                <a:rect r="r" b="b" t="t" l="l"/>
                <a:pathLst>
                  <a:path h="164846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1648460"/>
                    </a:lnTo>
                    <a:lnTo>
                      <a:pt x="0" y="1648460"/>
                    </a:ln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Freeform 34" id="34"/>
              <p:cNvSpPr/>
              <p:nvPr/>
            </p:nvSpPr>
            <p:spPr>
              <a:xfrm>
                <a:off x="4217670" y="7197725"/>
                <a:ext cx="1851660" cy="3089275"/>
              </a:xfrm>
              <a:custGeom>
                <a:avLst/>
                <a:gdLst/>
                <a:ahLst/>
                <a:cxnLst/>
                <a:rect r="r" b="b" t="t" l="l"/>
                <a:pathLst>
                  <a:path h="3089275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089275"/>
                    </a:lnTo>
                    <a:lnTo>
                      <a:pt x="0" y="3089275"/>
                    </a:ln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Freeform 35" id="35"/>
              <p:cNvSpPr/>
              <p:nvPr/>
            </p:nvSpPr>
            <p:spPr>
              <a:xfrm>
                <a:off x="6326505" y="6580822"/>
                <a:ext cx="1851660" cy="3706178"/>
              </a:xfrm>
              <a:custGeom>
                <a:avLst/>
                <a:gdLst/>
                <a:ahLst/>
                <a:cxnLst/>
                <a:rect r="r" b="b" t="t" l="l"/>
                <a:pathLst>
                  <a:path h="3706178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706178"/>
                    </a:lnTo>
                    <a:lnTo>
                      <a:pt x="0" y="3706178"/>
                    </a:lnTo>
                    <a:close/>
                  </a:path>
                </a:pathLst>
              </a:custGeom>
              <a:solidFill>
                <a:srgbClr val="02267E"/>
              </a:solidFill>
            </p:spPr>
          </p:sp>
          <p:sp>
            <p:nvSpPr>
              <p:cNvPr name="Freeform 36" id="36"/>
              <p:cNvSpPr/>
              <p:nvPr/>
            </p:nvSpPr>
            <p:spPr>
              <a:xfrm>
                <a:off x="8435340" y="5757926"/>
                <a:ext cx="1851660" cy="4529074"/>
              </a:xfrm>
              <a:custGeom>
                <a:avLst/>
                <a:gdLst/>
                <a:ahLst/>
                <a:cxnLst/>
                <a:rect r="r" b="b" t="t" l="l"/>
                <a:pathLst>
                  <a:path h="4529074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4529074"/>
                    </a:lnTo>
                    <a:lnTo>
                      <a:pt x="0" y="4529074"/>
                    </a:lnTo>
                    <a:close/>
                  </a:path>
                </a:pathLst>
              </a:custGeom>
              <a:solidFill>
                <a:srgbClr val="02267E"/>
              </a:solidFill>
            </p:spPr>
          </p:sp>
        </p:grpSp>
      </p:grpSp>
      <p:grpSp>
        <p:nvGrpSpPr>
          <p:cNvPr name="Group 37" id="37"/>
          <p:cNvGrpSpPr>
            <a:grpSpLocks noChangeAspect="true"/>
          </p:cNvGrpSpPr>
          <p:nvPr/>
        </p:nvGrpSpPr>
        <p:grpSpPr>
          <a:xfrm rot="0">
            <a:off x="-8538562" y="40726"/>
            <a:ext cx="17077124" cy="10246274"/>
            <a:chOff x="0" y="0"/>
            <a:chExt cx="6350000" cy="3810000"/>
          </a:xfrm>
        </p:grpSpPr>
        <p:sp>
          <p:nvSpPr>
            <p:cNvPr name="Freeform 38" id="38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solidFill>
              <a:srgbClr val="02267E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39" id="39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2267E"/>
            </a:solidFill>
          </p:spPr>
        </p:sp>
      </p:grpSp>
      <p:sp>
        <p:nvSpPr>
          <p:cNvPr name="TextBox 40" id="40"/>
          <p:cNvSpPr txBox="true"/>
          <p:nvPr/>
        </p:nvSpPr>
        <p:spPr>
          <a:xfrm rot="0">
            <a:off x="1028700" y="1081835"/>
            <a:ext cx="7754183" cy="2295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Secular One"/>
              </a:rPr>
              <a:t>Write Your </a:t>
            </a:r>
          </a:p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Secular One"/>
              </a:rPr>
              <a:t>Topic or Idea</a:t>
            </a:r>
          </a:p>
        </p:txBody>
      </p:sp>
      <p:sp>
        <p:nvSpPr>
          <p:cNvPr name="TextBox 41" id="41"/>
          <p:cNvSpPr txBox="true"/>
          <p:nvPr/>
        </p:nvSpPr>
        <p:spPr>
          <a:xfrm rot="0">
            <a:off x="1028700" y="3632426"/>
            <a:ext cx="5887034" cy="11557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Ubuntu"/>
              </a:rPr>
              <a:t>Elaborate on what you </a:t>
            </a:r>
          </a:p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Ubuntu"/>
              </a:rPr>
              <a:t>want to discuss. </a:t>
            </a:r>
          </a:p>
        </p:txBody>
      </p:sp>
      <p:grpSp>
        <p:nvGrpSpPr>
          <p:cNvPr name="Group 42" id="42"/>
          <p:cNvGrpSpPr/>
          <p:nvPr/>
        </p:nvGrpSpPr>
        <p:grpSpPr>
          <a:xfrm rot="0">
            <a:off x="1684842" y="8602158"/>
            <a:ext cx="656142" cy="656142"/>
            <a:chOff x="0" y="0"/>
            <a:chExt cx="812800" cy="812800"/>
          </a:xfrm>
        </p:grpSpPr>
        <p:sp>
          <p:nvSpPr>
            <p:cNvPr name="Freeform 43" id="4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44" id="44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45" id="45"/>
          <p:cNvGrpSpPr>
            <a:grpSpLocks noChangeAspect="true"/>
          </p:cNvGrpSpPr>
          <p:nvPr/>
        </p:nvGrpSpPr>
        <p:grpSpPr>
          <a:xfrm rot="0">
            <a:off x="1028700" y="8602158"/>
            <a:ext cx="656142" cy="656142"/>
            <a:chOff x="0" y="0"/>
            <a:chExt cx="6350000" cy="6350000"/>
          </a:xfrm>
        </p:grpSpPr>
        <p:sp>
          <p:nvSpPr>
            <p:cNvPr name="Freeform 46" id="46"/>
            <p:cNvSpPr/>
            <p:nvPr/>
          </p:nvSpPr>
          <p:spPr>
            <a:xfrm>
              <a:off x="11684" y="11684"/>
              <a:ext cx="6326632" cy="6326632"/>
            </a:xfrm>
            <a:custGeom>
              <a:avLst/>
              <a:gdLst/>
              <a:ahLst/>
              <a:cxnLst/>
              <a:rect r="r" b="b" t="t" l="l"/>
              <a:pathLst>
                <a:path h="6326632" w="6326632">
                  <a:moveTo>
                    <a:pt x="3163316" y="0"/>
                  </a:moveTo>
                  <a:cubicBezTo>
                    <a:pt x="1416304" y="0"/>
                    <a:pt x="0" y="1416304"/>
                    <a:pt x="0" y="3163316"/>
                  </a:cubicBezTo>
                  <a:cubicBezTo>
                    <a:pt x="0" y="4910328"/>
                    <a:pt x="1416304" y="6326632"/>
                    <a:pt x="3163316" y="6326632"/>
                  </a:cubicBezTo>
                  <a:cubicBezTo>
                    <a:pt x="4910328" y="6326632"/>
                    <a:pt x="6326632" y="4910328"/>
                    <a:pt x="6326632" y="3163316"/>
                  </a:cubicBezTo>
                  <a:cubicBezTo>
                    <a:pt x="6326632" y="1416304"/>
                    <a:pt x="4910328" y="0"/>
                    <a:pt x="3163316" y="0"/>
                  </a:cubicBezTo>
                  <a:close/>
                  <a:moveTo>
                    <a:pt x="3163316" y="4190746"/>
                  </a:moveTo>
                  <a:cubicBezTo>
                    <a:pt x="2595880" y="4190746"/>
                    <a:pt x="2135886" y="3730752"/>
                    <a:pt x="2135886" y="3163316"/>
                  </a:cubicBezTo>
                  <a:cubicBezTo>
                    <a:pt x="2135886" y="2595880"/>
                    <a:pt x="2595880" y="2135886"/>
                    <a:pt x="3163316" y="2135886"/>
                  </a:cubicBezTo>
                  <a:cubicBezTo>
                    <a:pt x="3730752" y="2135886"/>
                    <a:pt x="4190746" y="2595880"/>
                    <a:pt x="4190746" y="3163316"/>
                  </a:cubicBezTo>
                  <a:cubicBezTo>
                    <a:pt x="4190746" y="3730752"/>
                    <a:pt x="3730752" y="4190746"/>
                    <a:pt x="3163316" y="4190746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47" id="47"/>
          <p:cNvGrpSpPr>
            <a:grpSpLocks noChangeAspect="true"/>
          </p:cNvGrpSpPr>
          <p:nvPr/>
        </p:nvGrpSpPr>
        <p:grpSpPr>
          <a:xfrm rot="-5400000">
            <a:off x="2313643" y="8629499"/>
            <a:ext cx="656142" cy="601459"/>
            <a:chOff x="0" y="0"/>
            <a:chExt cx="6350000" cy="5820791"/>
          </a:xfrm>
        </p:grpSpPr>
        <p:sp>
          <p:nvSpPr>
            <p:cNvPr name="Freeform 48" id="48"/>
            <p:cNvSpPr/>
            <p:nvPr/>
          </p:nvSpPr>
          <p:spPr>
            <a:xfrm>
              <a:off x="0" y="0"/>
              <a:ext cx="6350000" cy="5820791"/>
            </a:xfrm>
            <a:custGeom>
              <a:avLst/>
              <a:gdLst/>
              <a:ahLst/>
              <a:cxnLst/>
              <a:rect r="r" b="b" t="t" l="l"/>
              <a:pathLst>
                <a:path h="5820791" w="6350000">
                  <a:moveTo>
                    <a:pt x="6350000" y="5820791"/>
                  </a:moveTo>
                  <a:lnTo>
                    <a:pt x="0" y="5820791"/>
                  </a:lnTo>
                  <a:cubicBezTo>
                    <a:pt x="0" y="4716272"/>
                    <a:pt x="564388" y="3743706"/>
                    <a:pt x="1420241" y="3175000"/>
                  </a:cubicBezTo>
                  <a:lnTo>
                    <a:pt x="0" y="3175000"/>
                  </a:lnTo>
                  <a:cubicBezTo>
                    <a:pt x="0" y="1421511"/>
                    <a:pt x="1421511" y="0"/>
                    <a:pt x="3175000" y="0"/>
                  </a:cubicBezTo>
                  <a:cubicBezTo>
                    <a:pt x="4928489" y="0"/>
                    <a:pt x="6350000" y="1421511"/>
                    <a:pt x="6350000" y="3175000"/>
                  </a:cubicBezTo>
                  <a:lnTo>
                    <a:pt x="4929759" y="3175000"/>
                  </a:lnTo>
                  <a:cubicBezTo>
                    <a:pt x="5785612" y="3743706"/>
                    <a:pt x="6350000" y="4716272"/>
                    <a:pt x="6350000" y="5820791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</p:grpSp>
    </p:spTree>
  </p:cSld>
  <p:clrMapOvr>
    <a:masterClrMapping/>
  </p:clrMapOvr>
</p:sld>
</file>

<file path=ppt/slides/slide2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2267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-10800000">
            <a:off x="4762675" y="4952674"/>
            <a:ext cx="7404435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" id="3"/>
          <p:cNvSpPr/>
          <p:nvPr/>
        </p:nvSpPr>
        <p:spPr>
          <a:xfrm rot="-5365389">
            <a:off x="8421507" y="4697722"/>
            <a:ext cx="490879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" id="4"/>
          <p:cNvSpPr/>
          <p:nvPr/>
        </p:nvSpPr>
        <p:spPr>
          <a:xfrm rot="-5468555">
            <a:off x="4599106" y="5138468"/>
            <a:ext cx="353229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rot="-5400000">
            <a:off x="4585717" y="7018832"/>
            <a:ext cx="387051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6" id="6"/>
          <p:cNvSpPr/>
          <p:nvPr/>
        </p:nvSpPr>
        <p:spPr>
          <a:xfrm rot="-5400000">
            <a:off x="11943798" y="7017174"/>
            <a:ext cx="383735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7" id="7"/>
          <p:cNvGrpSpPr>
            <a:grpSpLocks noChangeAspect="true"/>
          </p:cNvGrpSpPr>
          <p:nvPr/>
        </p:nvGrpSpPr>
        <p:grpSpPr>
          <a:xfrm rot="0">
            <a:off x="7809588" y="2785244"/>
            <a:ext cx="1681202" cy="1681195"/>
            <a:chOff x="0" y="0"/>
            <a:chExt cx="6350000" cy="6349975"/>
          </a:xfrm>
        </p:grpSpPr>
        <p:sp>
          <p:nvSpPr>
            <p:cNvPr name="Freeform 8" id="8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2"/>
              <a:stretch>
                <a:fillRect l="0" r="0" t="-8181" b="-41771"/>
              </a:stretch>
            </a:blipFill>
          </p:spPr>
        </p:sp>
      </p:grpSp>
      <p:grpSp>
        <p:nvGrpSpPr>
          <p:cNvPr name="Group 9" id="9"/>
          <p:cNvGrpSpPr>
            <a:grpSpLocks noChangeAspect="true"/>
          </p:cNvGrpSpPr>
          <p:nvPr/>
        </p:nvGrpSpPr>
        <p:grpSpPr>
          <a:xfrm rot="0">
            <a:off x="3935119" y="5234599"/>
            <a:ext cx="1681202" cy="1681195"/>
            <a:chOff x="0" y="0"/>
            <a:chExt cx="6350000" cy="6349975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3"/>
              <a:stretch>
                <a:fillRect l="-158706" r="-49539" t="-7245" b="-98510"/>
              </a:stretch>
            </a:blipFill>
          </p:spPr>
        </p:sp>
      </p:grpSp>
      <p:sp>
        <p:nvSpPr>
          <p:cNvPr name="AutoShape 11" id="11"/>
          <p:cNvSpPr/>
          <p:nvPr/>
        </p:nvSpPr>
        <p:spPr>
          <a:xfrm rot="-10800000">
            <a:off x="10445132" y="7199516"/>
            <a:ext cx="3380721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2" id="12"/>
          <p:cNvSpPr/>
          <p:nvPr/>
        </p:nvSpPr>
        <p:spPr>
          <a:xfrm rot="-5400000">
            <a:off x="10303385" y="7346026"/>
            <a:ext cx="312069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3" id="13"/>
          <p:cNvSpPr/>
          <p:nvPr/>
        </p:nvSpPr>
        <p:spPr>
          <a:xfrm rot="-5400000">
            <a:off x="13669818" y="7341264"/>
            <a:ext cx="312069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4" id="14"/>
          <p:cNvSpPr/>
          <p:nvPr/>
        </p:nvSpPr>
        <p:spPr>
          <a:xfrm rot="-5468555">
            <a:off x="11983828" y="5129538"/>
            <a:ext cx="353229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5" id="15"/>
          <p:cNvSpPr/>
          <p:nvPr/>
        </p:nvSpPr>
        <p:spPr>
          <a:xfrm rot="-10800000">
            <a:off x="3207295" y="7223329"/>
            <a:ext cx="3380721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6" id="16"/>
          <p:cNvSpPr/>
          <p:nvPr/>
        </p:nvSpPr>
        <p:spPr>
          <a:xfrm rot="-5400000">
            <a:off x="3065548" y="7369839"/>
            <a:ext cx="312069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7" id="17"/>
          <p:cNvSpPr/>
          <p:nvPr/>
        </p:nvSpPr>
        <p:spPr>
          <a:xfrm rot="-5400000">
            <a:off x="6431981" y="7365076"/>
            <a:ext cx="312069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18" id="18"/>
          <p:cNvGrpSpPr>
            <a:grpSpLocks noChangeAspect="true"/>
          </p:cNvGrpSpPr>
          <p:nvPr/>
        </p:nvGrpSpPr>
        <p:grpSpPr>
          <a:xfrm rot="0">
            <a:off x="9671619" y="7481160"/>
            <a:ext cx="1681202" cy="1681195"/>
            <a:chOff x="0" y="0"/>
            <a:chExt cx="6350000" cy="6349975"/>
          </a:xfrm>
        </p:grpSpPr>
        <p:sp>
          <p:nvSpPr>
            <p:cNvPr name="Freeform 19" id="19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4"/>
              <a:stretch>
                <a:fillRect l="0" r="0" t="-25000" b="-25000"/>
              </a:stretch>
            </a:blipFill>
          </p:spPr>
        </p:sp>
      </p:grpSp>
      <p:grpSp>
        <p:nvGrpSpPr>
          <p:cNvPr name="Group 20" id="20"/>
          <p:cNvGrpSpPr>
            <a:grpSpLocks noChangeAspect="true"/>
          </p:cNvGrpSpPr>
          <p:nvPr/>
        </p:nvGrpSpPr>
        <p:grpSpPr>
          <a:xfrm rot="0">
            <a:off x="2366694" y="7481160"/>
            <a:ext cx="1681202" cy="1681195"/>
            <a:chOff x="0" y="0"/>
            <a:chExt cx="6350000" cy="6349975"/>
          </a:xfrm>
        </p:grpSpPr>
        <p:sp>
          <p:nvSpPr>
            <p:cNvPr name="Freeform 21" id="21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5"/>
              <a:stretch>
                <a:fillRect l="0" r="0" t="-24976" b="-24976"/>
              </a:stretch>
            </a:blipFill>
          </p:spPr>
        </p:sp>
      </p:grpSp>
      <p:grpSp>
        <p:nvGrpSpPr>
          <p:cNvPr name="Group 22" id="22"/>
          <p:cNvGrpSpPr>
            <a:grpSpLocks noChangeAspect="true"/>
          </p:cNvGrpSpPr>
          <p:nvPr/>
        </p:nvGrpSpPr>
        <p:grpSpPr>
          <a:xfrm rot="0">
            <a:off x="5761702" y="7481160"/>
            <a:ext cx="1681202" cy="1681195"/>
            <a:chOff x="0" y="0"/>
            <a:chExt cx="6350000" cy="6349975"/>
          </a:xfrm>
        </p:grpSpPr>
        <p:sp>
          <p:nvSpPr>
            <p:cNvPr name="Freeform 23" id="23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6"/>
              <a:stretch>
                <a:fillRect l="0" r="0" t="-10790" b="-10790"/>
              </a:stretch>
            </a:blipFill>
          </p:spPr>
        </p:sp>
      </p:grpSp>
      <p:grpSp>
        <p:nvGrpSpPr>
          <p:cNvPr name="Group 24" id="24"/>
          <p:cNvGrpSpPr>
            <a:grpSpLocks noChangeAspect="true"/>
          </p:cNvGrpSpPr>
          <p:nvPr/>
        </p:nvGrpSpPr>
        <p:grpSpPr>
          <a:xfrm rot="0">
            <a:off x="12990553" y="7481160"/>
            <a:ext cx="1681202" cy="1681195"/>
            <a:chOff x="0" y="0"/>
            <a:chExt cx="6350000" cy="6349975"/>
          </a:xfrm>
        </p:grpSpPr>
        <p:sp>
          <p:nvSpPr>
            <p:cNvPr name="Freeform 25" id="25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7"/>
              <a:stretch>
                <a:fillRect l="-20008" r="-20505" t="-28349" b="-82422"/>
              </a:stretch>
            </a:blipFill>
          </p:spPr>
        </p:sp>
      </p:grpSp>
      <p:grpSp>
        <p:nvGrpSpPr>
          <p:cNvPr name="Group 26" id="26"/>
          <p:cNvGrpSpPr>
            <a:grpSpLocks noChangeAspect="true"/>
          </p:cNvGrpSpPr>
          <p:nvPr/>
        </p:nvGrpSpPr>
        <p:grpSpPr>
          <a:xfrm rot="0">
            <a:off x="11280776" y="5234599"/>
            <a:ext cx="1681202" cy="1681195"/>
            <a:chOff x="0" y="0"/>
            <a:chExt cx="6350000" cy="6349975"/>
          </a:xfrm>
        </p:grpSpPr>
        <p:sp>
          <p:nvSpPr>
            <p:cNvPr name="Freeform 27" id="27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8"/>
              <a:stretch>
                <a:fillRect l="-38441" r="-29495" t="0" b="-11958"/>
              </a:stretch>
            </a:blipFill>
          </p:spPr>
        </p:sp>
      </p:grpSp>
      <p:grpSp>
        <p:nvGrpSpPr>
          <p:cNvPr name="Group 28" id="28"/>
          <p:cNvGrpSpPr/>
          <p:nvPr/>
        </p:nvGrpSpPr>
        <p:grpSpPr>
          <a:xfrm rot="0">
            <a:off x="3799725" y="7910819"/>
            <a:ext cx="1916377" cy="753839"/>
            <a:chOff x="0" y="0"/>
            <a:chExt cx="2555170" cy="1005118"/>
          </a:xfrm>
        </p:grpSpPr>
        <p:grpSp>
          <p:nvGrpSpPr>
            <p:cNvPr name="Group 29" id="29"/>
            <p:cNvGrpSpPr/>
            <p:nvPr/>
          </p:nvGrpSpPr>
          <p:grpSpPr>
            <a:xfrm rot="0">
              <a:off x="0" y="0"/>
              <a:ext cx="547919" cy="547919"/>
              <a:chOff x="0" y="0"/>
              <a:chExt cx="812800" cy="812800"/>
            </a:xfrm>
          </p:grpSpPr>
          <p:sp>
            <p:nvSpPr>
              <p:cNvPr name="Freeform 30" id="30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31" id="31"/>
              <p:cNvSpPr txBox="true"/>
              <p:nvPr/>
            </p:nvSpPr>
            <p:spPr>
              <a:xfrm>
                <a:off x="76200" y="9525"/>
                <a:ext cx="660400" cy="7270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150"/>
                  </a:lnSpc>
                </a:pPr>
              </a:p>
            </p:txBody>
          </p:sp>
        </p:grpSp>
        <p:sp>
          <p:nvSpPr>
            <p:cNvPr name="TextBox 32" id="32"/>
            <p:cNvSpPr txBox="true"/>
            <p:nvPr/>
          </p:nvSpPr>
          <p:spPr>
            <a:xfrm rot="0">
              <a:off x="713019" y="14519"/>
              <a:ext cx="1842151" cy="9906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300"/>
                </a:lnSpc>
                <a:spcBef>
                  <a:spcPct val="0"/>
                </a:spcBef>
              </a:pPr>
              <a:r>
                <a:rPr lang="en-US" sz="2200">
                  <a:solidFill>
                    <a:srgbClr val="FFFFFF"/>
                  </a:solidFill>
                  <a:latin typeface="Ubuntu Bold"/>
                </a:rPr>
                <a:t>Name</a:t>
              </a:r>
            </a:p>
            <a:p>
              <a:pPr>
                <a:lnSpc>
                  <a:spcPts val="2700"/>
                </a:lnSpc>
                <a:spcBef>
                  <a:spcPct val="0"/>
                </a:spcBef>
              </a:pPr>
              <a:r>
                <a:rPr lang="en-US" sz="1800">
                  <a:solidFill>
                    <a:srgbClr val="FFFFFF"/>
                  </a:solidFill>
                  <a:latin typeface="Ubuntu"/>
                </a:rPr>
                <a:t>Job Title</a:t>
              </a:r>
            </a:p>
          </p:txBody>
        </p:sp>
      </p:grpSp>
      <p:sp>
        <p:nvSpPr>
          <p:cNvPr name="TextBox 33" id="33"/>
          <p:cNvSpPr txBox="true"/>
          <p:nvPr/>
        </p:nvSpPr>
        <p:spPr>
          <a:xfrm rot="0">
            <a:off x="4528464" y="1261244"/>
            <a:ext cx="8462090" cy="1152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Secular One"/>
              </a:rPr>
              <a:t>Add a Chart Page</a:t>
            </a:r>
          </a:p>
        </p:txBody>
      </p:sp>
      <p:grpSp>
        <p:nvGrpSpPr>
          <p:cNvPr name="Group 34" id="34"/>
          <p:cNvGrpSpPr/>
          <p:nvPr/>
        </p:nvGrpSpPr>
        <p:grpSpPr>
          <a:xfrm rot="0">
            <a:off x="7227623" y="7910819"/>
            <a:ext cx="1916377" cy="753839"/>
            <a:chOff x="0" y="0"/>
            <a:chExt cx="2555170" cy="1005118"/>
          </a:xfrm>
        </p:grpSpPr>
        <p:grpSp>
          <p:nvGrpSpPr>
            <p:cNvPr name="Group 35" id="35"/>
            <p:cNvGrpSpPr/>
            <p:nvPr/>
          </p:nvGrpSpPr>
          <p:grpSpPr>
            <a:xfrm rot="0">
              <a:off x="0" y="0"/>
              <a:ext cx="547919" cy="547919"/>
              <a:chOff x="0" y="0"/>
              <a:chExt cx="812800" cy="812800"/>
            </a:xfrm>
          </p:grpSpPr>
          <p:sp>
            <p:nvSpPr>
              <p:cNvPr name="Freeform 36" id="3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37" id="37"/>
              <p:cNvSpPr txBox="true"/>
              <p:nvPr/>
            </p:nvSpPr>
            <p:spPr>
              <a:xfrm>
                <a:off x="76200" y="9525"/>
                <a:ext cx="660400" cy="7270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150"/>
                  </a:lnSpc>
                </a:pPr>
              </a:p>
            </p:txBody>
          </p:sp>
        </p:grpSp>
        <p:sp>
          <p:nvSpPr>
            <p:cNvPr name="TextBox 38" id="38"/>
            <p:cNvSpPr txBox="true"/>
            <p:nvPr/>
          </p:nvSpPr>
          <p:spPr>
            <a:xfrm rot="0">
              <a:off x="713019" y="14519"/>
              <a:ext cx="1842151" cy="9906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300"/>
                </a:lnSpc>
                <a:spcBef>
                  <a:spcPct val="0"/>
                </a:spcBef>
              </a:pPr>
              <a:r>
                <a:rPr lang="en-US" sz="2200">
                  <a:solidFill>
                    <a:srgbClr val="FFFFFF"/>
                  </a:solidFill>
                  <a:latin typeface="Ubuntu Bold"/>
                </a:rPr>
                <a:t>Name</a:t>
              </a:r>
            </a:p>
            <a:p>
              <a:pPr>
                <a:lnSpc>
                  <a:spcPts val="2700"/>
                </a:lnSpc>
                <a:spcBef>
                  <a:spcPct val="0"/>
                </a:spcBef>
              </a:pPr>
              <a:r>
                <a:rPr lang="en-US" sz="1800">
                  <a:solidFill>
                    <a:srgbClr val="FFFFFF"/>
                  </a:solidFill>
                  <a:latin typeface="Ubuntu"/>
                </a:rPr>
                <a:t>Job Title</a:t>
              </a:r>
            </a:p>
          </p:txBody>
        </p:sp>
      </p:grpSp>
      <p:grpSp>
        <p:nvGrpSpPr>
          <p:cNvPr name="Group 39" id="39"/>
          <p:cNvGrpSpPr/>
          <p:nvPr/>
        </p:nvGrpSpPr>
        <p:grpSpPr>
          <a:xfrm rot="0">
            <a:off x="5421752" y="5812265"/>
            <a:ext cx="1916377" cy="753839"/>
            <a:chOff x="0" y="0"/>
            <a:chExt cx="2555170" cy="1005118"/>
          </a:xfrm>
        </p:grpSpPr>
        <p:grpSp>
          <p:nvGrpSpPr>
            <p:cNvPr name="Group 40" id="40"/>
            <p:cNvGrpSpPr/>
            <p:nvPr/>
          </p:nvGrpSpPr>
          <p:grpSpPr>
            <a:xfrm rot="0">
              <a:off x="0" y="0"/>
              <a:ext cx="547919" cy="547919"/>
              <a:chOff x="0" y="0"/>
              <a:chExt cx="812800" cy="812800"/>
            </a:xfrm>
          </p:grpSpPr>
          <p:sp>
            <p:nvSpPr>
              <p:cNvPr name="Freeform 41" id="4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42" id="42"/>
              <p:cNvSpPr txBox="true"/>
              <p:nvPr/>
            </p:nvSpPr>
            <p:spPr>
              <a:xfrm>
                <a:off x="76200" y="9525"/>
                <a:ext cx="660400" cy="7270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150"/>
                  </a:lnSpc>
                </a:pPr>
              </a:p>
            </p:txBody>
          </p:sp>
        </p:grpSp>
        <p:sp>
          <p:nvSpPr>
            <p:cNvPr name="TextBox 43" id="43"/>
            <p:cNvSpPr txBox="true"/>
            <p:nvPr/>
          </p:nvSpPr>
          <p:spPr>
            <a:xfrm rot="0">
              <a:off x="713019" y="14519"/>
              <a:ext cx="1842151" cy="9906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300"/>
                </a:lnSpc>
                <a:spcBef>
                  <a:spcPct val="0"/>
                </a:spcBef>
              </a:pPr>
              <a:r>
                <a:rPr lang="en-US" sz="2200">
                  <a:solidFill>
                    <a:srgbClr val="FFFFFF"/>
                  </a:solidFill>
                  <a:latin typeface="Ubuntu Bold"/>
                </a:rPr>
                <a:t>Name</a:t>
              </a:r>
            </a:p>
            <a:p>
              <a:pPr>
                <a:lnSpc>
                  <a:spcPts val="2700"/>
                </a:lnSpc>
                <a:spcBef>
                  <a:spcPct val="0"/>
                </a:spcBef>
              </a:pPr>
              <a:r>
                <a:rPr lang="en-US" sz="1800">
                  <a:solidFill>
                    <a:srgbClr val="FFFFFF"/>
                  </a:solidFill>
                  <a:latin typeface="Ubuntu"/>
                </a:rPr>
                <a:t>Job Title</a:t>
              </a:r>
            </a:p>
          </p:txBody>
        </p:sp>
      </p:grpSp>
      <p:grpSp>
        <p:nvGrpSpPr>
          <p:cNvPr name="Group 44" id="44"/>
          <p:cNvGrpSpPr/>
          <p:nvPr/>
        </p:nvGrpSpPr>
        <p:grpSpPr>
          <a:xfrm rot="0">
            <a:off x="12872966" y="5812265"/>
            <a:ext cx="1916377" cy="753839"/>
            <a:chOff x="0" y="0"/>
            <a:chExt cx="2555170" cy="1005118"/>
          </a:xfrm>
        </p:grpSpPr>
        <p:grpSp>
          <p:nvGrpSpPr>
            <p:cNvPr name="Group 45" id="45"/>
            <p:cNvGrpSpPr/>
            <p:nvPr/>
          </p:nvGrpSpPr>
          <p:grpSpPr>
            <a:xfrm rot="0">
              <a:off x="0" y="0"/>
              <a:ext cx="547919" cy="547919"/>
              <a:chOff x="0" y="0"/>
              <a:chExt cx="812800" cy="812800"/>
            </a:xfrm>
          </p:grpSpPr>
          <p:sp>
            <p:nvSpPr>
              <p:cNvPr name="Freeform 46" id="4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47" id="47"/>
              <p:cNvSpPr txBox="true"/>
              <p:nvPr/>
            </p:nvSpPr>
            <p:spPr>
              <a:xfrm>
                <a:off x="76200" y="9525"/>
                <a:ext cx="660400" cy="7270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150"/>
                  </a:lnSpc>
                </a:pPr>
              </a:p>
            </p:txBody>
          </p:sp>
        </p:grpSp>
        <p:sp>
          <p:nvSpPr>
            <p:cNvPr name="TextBox 48" id="48"/>
            <p:cNvSpPr txBox="true"/>
            <p:nvPr/>
          </p:nvSpPr>
          <p:spPr>
            <a:xfrm rot="0">
              <a:off x="713019" y="14519"/>
              <a:ext cx="1842151" cy="9906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300"/>
                </a:lnSpc>
                <a:spcBef>
                  <a:spcPct val="0"/>
                </a:spcBef>
              </a:pPr>
              <a:r>
                <a:rPr lang="en-US" sz="2200">
                  <a:solidFill>
                    <a:srgbClr val="FFFFFF"/>
                  </a:solidFill>
                  <a:latin typeface="Ubuntu Bold"/>
                </a:rPr>
                <a:t>Name</a:t>
              </a:r>
            </a:p>
            <a:p>
              <a:pPr>
                <a:lnSpc>
                  <a:spcPts val="2700"/>
                </a:lnSpc>
                <a:spcBef>
                  <a:spcPct val="0"/>
                </a:spcBef>
              </a:pPr>
              <a:r>
                <a:rPr lang="en-US" sz="1800">
                  <a:solidFill>
                    <a:srgbClr val="FFFFFF"/>
                  </a:solidFill>
                  <a:latin typeface="Ubuntu"/>
                </a:rPr>
                <a:t>Job Title</a:t>
              </a:r>
            </a:p>
          </p:txBody>
        </p:sp>
      </p:grpSp>
      <p:grpSp>
        <p:nvGrpSpPr>
          <p:cNvPr name="Group 49" id="49"/>
          <p:cNvGrpSpPr/>
          <p:nvPr/>
        </p:nvGrpSpPr>
        <p:grpSpPr>
          <a:xfrm rot="0">
            <a:off x="14534172" y="7910819"/>
            <a:ext cx="1916377" cy="753839"/>
            <a:chOff x="0" y="0"/>
            <a:chExt cx="2555170" cy="1005118"/>
          </a:xfrm>
        </p:grpSpPr>
        <p:grpSp>
          <p:nvGrpSpPr>
            <p:cNvPr name="Group 50" id="50"/>
            <p:cNvGrpSpPr/>
            <p:nvPr/>
          </p:nvGrpSpPr>
          <p:grpSpPr>
            <a:xfrm rot="0">
              <a:off x="0" y="0"/>
              <a:ext cx="547919" cy="547919"/>
              <a:chOff x="0" y="0"/>
              <a:chExt cx="812800" cy="812800"/>
            </a:xfrm>
          </p:grpSpPr>
          <p:sp>
            <p:nvSpPr>
              <p:cNvPr name="Freeform 51" id="5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52" id="52"/>
              <p:cNvSpPr txBox="true"/>
              <p:nvPr/>
            </p:nvSpPr>
            <p:spPr>
              <a:xfrm>
                <a:off x="76200" y="9525"/>
                <a:ext cx="660400" cy="7270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150"/>
                  </a:lnSpc>
                </a:pPr>
              </a:p>
            </p:txBody>
          </p:sp>
        </p:grpSp>
        <p:sp>
          <p:nvSpPr>
            <p:cNvPr name="TextBox 53" id="53"/>
            <p:cNvSpPr txBox="true"/>
            <p:nvPr/>
          </p:nvSpPr>
          <p:spPr>
            <a:xfrm rot="0">
              <a:off x="713019" y="14519"/>
              <a:ext cx="1842151" cy="9906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300"/>
                </a:lnSpc>
                <a:spcBef>
                  <a:spcPct val="0"/>
                </a:spcBef>
              </a:pPr>
              <a:r>
                <a:rPr lang="en-US" sz="2200">
                  <a:solidFill>
                    <a:srgbClr val="FFFFFF"/>
                  </a:solidFill>
                  <a:latin typeface="Ubuntu Bold"/>
                </a:rPr>
                <a:t>Name</a:t>
              </a:r>
            </a:p>
            <a:p>
              <a:pPr>
                <a:lnSpc>
                  <a:spcPts val="2700"/>
                </a:lnSpc>
                <a:spcBef>
                  <a:spcPct val="0"/>
                </a:spcBef>
              </a:pPr>
              <a:r>
                <a:rPr lang="en-US" sz="1800">
                  <a:solidFill>
                    <a:srgbClr val="FFFFFF"/>
                  </a:solidFill>
                  <a:latin typeface="Ubuntu"/>
                </a:rPr>
                <a:t>Job Title</a:t>
              </a:r>
            </a:p>
          </p:txBody>
        </p:sp>
      </p:grpSp>
      <p:grpSp>
        <p:nvGrpSpPr>
          <p:cNvPr name="Group 54" id="54"/>
          <p:cNvGrpSpPr/>
          <p:nvPr/>
        </p:nvGrpSpPr>
        <p:grpSpPr>
          <a:xfrm rot="0">
            <a:off x="11177476" y="7910819"/>
            <a:ext cx="1916377" cy="753839"/>
            <a:chOff x="0" y="0"/>
            <a:chExt cx="2555170" cy="1005118"/>
          </a:xfrm>
        </p:grpSpPr>
        <p:grpSp>
          <p:nvGrpSpPr>
            <p:cNvPr name="Group 55" id="55"/>
            <p:cNvGrpSpPr/>
            <p:nvPr/>
          </p:nvGrpSpPr>
          <p:grpSpPr>
            <a:xfrm rot="0">
              <a:off x="0" y="0"/>
              <a:ext cx="547919" cy="547919"/>
              <a:chOff x="0" y="0"/>
              <a:chExt cx="812800" cy="812800"/>
            </a:xfrm>
          </p:grpSpPr>
          <p:sp>
            <p:nvSpPr>
              <p:cNvPr name="Freeform 56" id="5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57" id="57"/>
              <p:cNvSpPr txBox="true"/>
              <p:nvPr/>
            </p:nvSpPr>
            <p:spPr>
              <a:xfrm>
                <a:off x="76200" y="9525"/>
                <a:ext cx="660400" cy="7270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150"/>
                  </a:lnSpc>
                </a:pPr>
              </a:p>
            </p:txBody>
          </p:sp>
        </p:grpSp>
        <p:sp>
          <p:nvSpPr>
            <p:cNvPr name="TextBox 58" id="58"/>
            <p:cNvSpPr txBox="true"/>
            <p:nvPr/>
          </p:nvSpPr>
          <p:spPr>
            <a:xfrm rot="0">
              <a:off x="713019" y="14519"/>
              <a:ext cx="1842151" cy="9906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300"/>
                </a:lnSpc>
                <a:spcBef>
                  <a:spcPct val="0"/>
                </a:spcBef>
              </a:pPr>
              <a:r>
                <a:rPr lang="en-US" sz="2200">
                  <a:solidFill>
                    <a:srgbClr val="FFFFFF"/>
                  </a:solidFill>
                  <a:latin typeface="Ubuntu Bold"/>
                </a:rPr>
                <a:t>Name</a:t>
              </a:r>
            </a:p>
            <a:p>
              <a:pPr>
                <a:lnSpc>
                  <a:spcPts val="2700"/>
                </a:lnSpc>
                <a:spcBef>
                  <a:spcPct val="0"/>
                </a:spcBef>
              </a:pPr>
              <a:r>
                <a:rPr lang="en-US" sz="1800">
                  <a:solidFill>
                    <a:srgbClr val="FFFFFF"/>
                  </a:solidFill>
                  <a:latin typeface="Ubuntu"/>
                </a:rPr>
                <a:t>Job Title</a:t>
              </a:r>
            </a:p>
          </p:txBody>
        </p:sp>
      </p:grpSp>
      <p:grpSp>
        <p:nvGrpSpPr>
          <p:cNvPr name="Group 59" id="59"/>
          <p:cNvGrpSpPr/>
          <p:nvPr/>
        </p:nvGrpSpPr>
        <p:grpSpPr>
          <a:xfrm rot="0">
            <a:off x="9364399" y="3306302"/>
            <a:ext cx="1916377" cy="753839"/>
            <a:chOff x="0" y="0"/>
            <a:chExt cx="2555170" cy="1005118"/>
          </a:xfrm>
        </p:grpSpPr>
        <p:grpSp>
          <p:nvGrpSpPr>
            <p:cNvPr name="Group 60" id="60"/>
            <p:cNvGrpSpPr/>
            <p:nvPr/>
          </p:nvGrpSpPr>
          <p:grpSpPr>
            <a:xfrm rot="0">
              <a:off x="0" y="0"/>
              <a:ext cx="547919" cy="547919"/>
              <a:chOff x="0" y="0"/>
              <a:chExt cx="812800" cy="812800"/>
            </a:xfrm>
          </p:grpSpPr>
          <p:sp>
            <p:nvSpPr>
              <p:cNvPr name="Freeform 61" id="6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145E8"/>
              </a:solidFill>
            </p:spPr>
          </p:sp>
          <p:sp>
            <p:nvSpPr>
              <p:cNvPr name="TextBox 62" id="62"/>
              <p:cNvSpPr txBox="true"/>
              <p:nvPr/>
            </p:nvSpPr>
            <p:spPr>
              <a:xfrm>
                <a:off x="76200" y="9525"/>
                <a:ext cx="660400" cy="7270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150"/>
                  </a:lnSpc>
                </a:pPr>
              </a:p>
            </p:txBody>
          </p:sp>
        </p:grpSp>
        <p:sp>
          <p:nvSpPr>
            <p:cNvPr name="TextBox 63" id="63"/>
            <p:cNvSpPr txBox="true"/>
            <p:nvPr/>
          </p:nvSpPr>
          <p:spPr>
            <a:xfrm rot="0">
              <a:off x="713019" y="14519"/>
              <a:ext cx="1842151" cy="9906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300"/>
                </a:lnSpc>
                <a:spcBef>
                  <a:spcPct val="0"/>
                </a:spcBef>
              </a:pPr>
              <a:r>
                <a:rPr lang="en-US" sz="2200">
                  <a:solidFill>
                    <a:srgbClr val="FFFFFF"/>
                  </a:solidFill>
                  <a:latin typeface="Ubuntu Bold"/>
                </a:rPr>
                <a:t>Name</a:t>
              </a:r>
            </a:p>
            <a:p>
              <a:pPr>
                <a:lnSpc>
                  <a:spcPts val="2700"/>
                </a:lnSpc>
                <a:spcBef>
                  <a:spcPct val="0"/>
                </a:spcBef>
              </a:pPr>
              <a:r>
                <a:rPr lang="en-US" sz="1800">
                  <a:solidFill>
                    <a:srgbClr val="FFFFFF"/>
                  </a:solidFill>
                  <a:latin typeface="Ubuntu"/>
                </a:rPr>
                <a:t>Job Title</a:t>
              </a:r>
            </a:p>
          </p:txBody>
        </p:sp>
      </p:grpSp>
    </p:spTree>
  </p:cSld>
  <p:clrMapOvr>
    <a:masterClrMapping/>
  </p:clrMapOvr>
</p:sld>
</file>

<file path=ppt/slides/slide26.xml><?xml version="1.0" encoding="utf-8"?>
<p:sld xmlns:p="http://schemas.openxmlformats.org/presentationml/2006/main" xmlns:a="http://schemas.openxmlformats.org/drawingml/2006/main">
  <p:cSld>
    <p:bg>
      <p:bgPr>
        <a:solidFill>
          <a:srgbClr val="0145E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1028700" y="1136650"/>
            <a:ext cx="4449205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Secular One"/>
              </a:rPr>
              <a:t>Credits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1028700" y="2936875"/>
            <a:ext cx="5708053" cy="1727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Ubuntu"/>
              </a:rPr>
              <a:t>This presentation template </a:t>
            </a:r>
          </a:p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Ubuntu"/>
              </a:rPr>
              <a:t>is free for everyone to use </a:t>
            </a:r>
          </a:p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Ubuntu"/>
              </a:rPr>
              <a:t>thanks to the following: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1028700" y="5479784"/>
            <a:ext cx="5028633" cy="1609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647700" indent="-323850" lvl="1">
              <a:lnSpc>
                <a:spcPts val="4200"/>
              </a:lnSpc>
              <a:buFont typeface="Arial"/>
              <a:buChar char="•"/>
            </a:pPr>
            <a:r>
              <a:rPr lang="en-US" sz="3000">
                <a:solidFill>
                  <a:srgbClr val="FFFFFF"/>
                </a:solidFill>
                <a:latin typeface="Ubuntu"/>
              </a:rPr>
              <a:t>SlidesCarnival for the presentation template</a:t>
            </a:r>
          </a:p>
          <a:p>
            <a:pPr marL="647700" indent="-323850" lvl="1">
              <a:lnSpc>
                <a:spcPts val="4200"/>
              </a:lnSpc>
              <a:buFont typeface="Arial"/>
              <a:buChar char="•"/>
            </a:pPr>
            <a:r>
              <a:rPr lang="en-US" sz="3000">
                <a:solidFill>
                  <a:srgbClr val="FFFFFF"/>
                </a:solidFill>
                <a:latin typeface="Ubuntu"/>
              </a:rPr>
              <a:t>Pexels for the photos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1028700" y="7933794"/>
            <a:ext cx="3711730" cy="584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Ubuntu"/>
              </a:rPr>
              <a:t>Happy designing! </a:t>
            </a:r>
          </a:p>
        </p:txBody>
      </p:sp>
      <p:grpSp>
        <p:nvGrpSpPr>
          <p:cNvPr name="Group 6" id="6"/>
          <p:cNvGrpSpPr>
            <a:grpSpLocks noChangeAspect="true"/>
          </p:cNvGrpSpPr>
          <p:nvPr/>
        </p:nvGrpSpPr>
        <p:grpSpPr>
          <a:xfrm rot="5400000">
            <a:off x="13123716" y="9378"/>
            <a:ext cx="5164284" cy="5164284"/>
            <a:chOff x="0" y="0"/>
            <a:chExt cx="6350000" cy="6350000"/>
          </a:xfrm>
        </p:grpSpPr>
        <p:sp>
          <p:nvSpPr>
            <p:cNvPr name="Freeform 7" id="7"/>
            <p:cNvSpPr/>
            <p:nvPr/>
          </p:nvSpPr>
          <p:spPr>
            <a:xfrm>
              <a:off x="-156812" y="-5088"/>
              <a:ext cx="6663624" cy="6360176"/>
            </a:xfrm>
            <a:custGeom>
              <a:avLst/>
              <a:gdLst/>
              <a:ahLst/>
              <a:cxnLst/>
              <a:rect r="r" b="b" t="t" l="l"/>
              <a:pathLst>
                <a:path h="6360176" w="6663624">
                  <a:moveTo>
                    <a:pt x="3331812" y="5088"/>
                  </a:moveTo>
                  <a:lnTo>
                    <a:pt x="3331812" y="5088"/>
                  </a:lnTo>
                  <a:cubicBezTo>
                    <a:pt x="2194111" y="0"/>
                    <a:pt x="1140649" y="604036"/>
                    <a:pt x="570324" y="1588475"/>
                  </a:cubicBezTo>
                  <a:cubicBezTo>
                    <a:pt x="0" y="2572913"/>
                    <a:pt x="0" y="3787263"/>
                    <a:pt x="570324" y="4771701"/>
                  </a:cubicBezTo>
                  <a:cubicBezTo>
                    <a:pt x="1140649" y="5756140"/>
                    <a:pt x="2194111" y="6360176"/>
                    <a:pt x="3331812" y="6355088"/>
                  </a:cubicBezTo>
                  <a:cubicBezTo>
                    <a:pt x="4469513" y="6360176"/>
                    <a:pt x="5522976" y="5756140"/>
                    <a:pt x="6093300" y="4771701"/>
                  </a:cubicBezTo>
                  <a:cubicBezTo>
                    <a:pt x="6663624" y="3787263"/>
                    <a:pt x="6663624" y="2572913"/>
                    <a:pt x="6093300" y="1588475"/>
                  </a:cubicBezTo>
                  <a:cubicBezTo>
                    <a:pt x="5522976" y="604036"/>
                    <a:pt x="4469513" y="0"/>
                    <a:pt x="3331812" y="5088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8" id="8"/>
            <p:cNvSpPr/>
            <p:nvPr/>
          </p:nvSpPr>
          <p:spPr>
            <a:xfrm>
              <a:off x="3175000" y="0"/>
              <a:ext cx="3175000" cy="6350000"/>
            </a:xfrm>
            <a:custGeom>
              <a:avLst/>
              <a:gdLst/>
              <a:ahLst/>
              <a:cxnLst/>
              <a:rect r="r" b="b" t="t" l="l"/>
              <a:pathLst>
                <a:path h="6350000" w="3175000">
                  <a:moveTo>
                    <a:pt x="3175000" y="3175000"/>
                  </a:moveTo>
                  <a:cubicBezTo>
                    <a:pt x="3175000" y="1421130"/>
                    <a:pt x="1753870" y="0"/>
                    <a:pt x="0" y="0"/>
                  </a:cubicBezTo>
                  <a:lnTo>
                    <a:pt x="0" y="6350000"/>
                  </a:lnTo>
                  <a:cubicBezTo>
                    <a:pt x="1753870" y="6350000"/>
                    <a:pt x="3175000" y="4928870"/>
                    <a:pt x="3175000" y="3175000"/>
                  </a:cubicBezTo>
                  <a:close/>
                </a:path>
              </a:pathLst>
            </a:custGeom>
            <a:solidFill>
              <a:srgbClr val="02267E"/>
            </a:solidFill>
          </p:spPr>
        </p:sp>
      </p:grpSp>
      <p:grpSp>
        <p:nvGrpSpPr>
          <p:cNvPr name="Group 9" id="9"/>
          <p:cNvGrpSpPr>
            <a:grpSpLocks noChangeAspect="true"/>
          </p:cNvGrpSpPr>
          <p:nvPr/>
        </p:nvGrpSpPr>
        <p:grpSpPr>
          <a:xfrm rot="5400000">
            <a:off x="13123716" y="5203881"/>
            <a:ext cx="5122897" cy="5122897"/>
            <a:chOff x="0" y="0"/>
            <a:chExt cx="6350000" cy="6350000"/>
          </a:xfrm>
        </p:grpSpPr>
        <p:sp>
          <p:nvSpPr>
            <p:cNvPr name="Freeform 10" id="10"/>
            <p:cNvSpPr/>
            <p:nvPr/>
          </p:nvSpPr>
          <p:spPr>
            <a:xfrm>
              <a:off x="11684" y="11684"/>
              <a:ext cx="6326632" cy="6326632"/>
            </a:xfrm>
            <a:custGeom>
              <a:avLst/>
              <a:gdLst/>
              <a:ahLst/>
              <a:cxnLst/>
              <a:rect r="r" b="b" t="t" l="l"/>
              <a:pathLst>
                <a:path h="6326632" w="6326632">
                  <a:moveTo>
                    <a:pt x="3163316" y="0"/>
                  </a:moveTo>
                  <a:cubicBezTo>
                    <a:pt x="1416304" y="0"/>
                    <a:pt x="0" y="1416304"/>
                    <a:pt x="0" y="3163316"/>
                  </a:cubicBezTo>
                  <a:cubicBezTo>
                    <a:pt x="0" y="4910328"/>
                    <a:pt x="1416304" y="6326632"/>
                    <a:pt x="3163316" y="6326632"/>
                  </a:cubicBezTo>
                  <a:cubicBezTo>
                    <a:pt x="4910328" y="6326632"/>
                    <a:pt x="6326632" y="4910328"/>
                    <a:pt x="6326632" y="3163316"/>
                  </a:cubicBezTo>
                  <a:cubicBezTo>
                    <a:pt x="6326632" y="1416304"/>
                    <a:pt x="4910328" y="0"/>
                    <a:pt x="3163316" y="0"/>
                  </a:cubicBezTo>
                  <a:close/>
                  <a:moveTo>
                    <a:pt x="3163316" y="4190746"/>
                  </a:moveTo>
                  <a:cubicBezTo>
                    <a:pt x="2595880" y="4190746"/>
                    <a:pt x="2135886" y="3730752"/>
                    <a:pt x="2135886" y="3163316"/>
                  </a:cubicBezTo>
                  <a:cubicBezTo>
                    <a:pt x="2135886" y="2595880"/>
                    <a:pt x="2595880" y="2135886"/>
                    <a:pt x="3163316" y="2135886"/>
                  </a:cubicBezTo>
                  <a:cubicBezTo>
                    <a:pt x="3730752" y="2135886"/>
                    <a:pt x="4190746" y="2595880"/>
                    <a:pt x="4190746" y="3163316"/>
                  </a:cubicBezTo>
                  <a:cubicBezTo>
                    <a:pt x="4190746" y="3730752"/>
                    <a:pt x="3730752" y="4190746"/>
                    <a:pt x="3163316" y="4190746"/>
                  </a:cubicBezTo>
                  <a:close/>
                </a:path>
              </a:pathLst>
            </a:custGeom>
            <a:solidFill>
              <a:srgbClr val="02267E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1" id="11"/>
          <p:cNvGrpSpPr>
            <a:grpSpLocks noChangeAspect="true"/>
          </p:cNvGrpSpPr>
          <p:nvPr/>
        </p:nvGrpSpPr>
        <p:grpSpPr>
          <a:xfrm rot="5400000">
            <a:off x="13082329" y="-2572764"/>
            <a:ext cx="5164284" cy="5164284"/>
            <a:chOff x="0" y="0"/>
            <a:chExt cx="6350000" cy="6350000"/>
          </a:xfrm>
        </p:grpSpPr>
        <p:sp>
          <p:nvSpPr>
            <p:cNvPr name="Freeform 12" id="12"/>
            <p:cNvSpPr/>
            <p:nvPr/>
          </p:nvSpPr>
          <p:spPr>
            <a:xfrm>
              <a:off x="-156812" y="-5088"/>
              <a:ext cx="6663624" cy="6360176"/>
            </a:xfrm>
            <a:custGeom>
              <a:avLst/>
              <a:gdLst/>
              <a:ahLst/>
              <a:cxnLst/>
              <a:rect r="r" b="b" t="t" l="l"/>
              <a:pathLst>
                <a:path h="6360176" w="6663624">
                  <a:moveTo>
                    <a:pt x="3331812" y="5088"/>
                  </a:moveTo>
                  <a:lnTo>
                    <a:pt x="3331812" y="5088"/>
                  </a:lnTo>
                  <a:cubicBezTo>
                    <a:pt x="2194111" y="0"/>
                    <a:pt x="1140649" y="604036"/>
                    <a:pt x="570324" y="1588475"/>
                  </a:cubicBezTo>
                  <a:cubicBezTo>
                    <a:pt x="0" y="2572913"/>
                    <a:pt x="0" y="3787263"/>
                    <a:pt x="570324" y="4771701"/>
                  </a:cubicBezTo>
                  <a:cubicBezTo>
                    <a:pt x="1140649" y="5756140"/>
                    <a:pt x="2194111" y="6360176"/>
                    <a:pt x="3331812" y="6355088"/>
                  </a:cubicBezTo>
                  <a:cubicBezTo>
                    <a:pt x="4469513" y="6360176"/>
                    <a:pt x="5522976" y="5756140"/>
                    <a:pt x="6093300" y="4771701"/>
                  </a:cubicBezTo>
                  <a:cubicBezTo>
                    <a:pt x="6663624" y="3787263"/>
                    <a:pt x="6663624" y="2572913"/>
                    <a:pt x="6093300" y="1588475"/>
                  </a:cubicBezTo>
                  <a:cubicBezTo>
                    <a:pt x="5522976" y="604036"/>
                    <a:pt x="4469513" y="0"/>
                    <a:pt x="3331812" y="5088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13" id="13"/>
            <p:cNvSpPr/>
            <p:nvPr/>
          </p:nvSpPr>
          <p:spPr>
            <a:xfrm>
              <a:off x="3175000" y="0"/>
              <a:ext cx="3175000" cy="6350000"/>
            </a:xfrm>
            <a:custGeom>
              <a:avLst/>
              <a:gdLst/>
              <a:ahLst/>
              <a:cxnLst/>
              <a:rect r="r" b="b" t="t" l="l"/>
              <a:pathLst>
                <a:path h="6350000" w="3175000">
                  <a:moveTo>
                    <a:pt x="3175000" y="3175000"/>
                  </a:moveTo>
                  <a:cubicBezTo>
                    <a:pt x="3175000" y="1421130"/>
                    <a:pt x="1753870" y="0"/>
                    <a:pt x="0" y="0"/>
                  </a:cubicBezTo>
                  <a:lnTo>
                    <a:pt x="0" y="6350000"/>
                  </a:lnTo>
                  <a:cubicBezTo>
                    <a:pt x="1753870" y="6350000"/>
                    <a:pt x="3175000" y="4928870"/>
                    <a:pt x="3175000" y="3175000"/>
                  </a:cubicBezTo>
                  <a:close/>
                </a:path>
              </a:pathLst>
            </a:custGeom>
            <a:solidFill>
              <a:srgbClr val="02267E"/>
            </a:solidFill>
          </p:spPr>
        </p:sp>
      </p:grpSp>
      <p:grpSp>
        <p:nvGrpSpPr>
          <p:cNvPr name="Group 14" id="14"/>
          <p:cNvGrpSpPr>
            <a:grpSpLocks noChangeAspect="true"/>
          </p:cNvGrpSpPr>
          <p:nvPr/>
        </p:nvGrpSpPr>
        <p:grpSpPr>
          <a:xfrm rot="5400000">
            <a:off x="7874294" y="2435799"/>
            <a:ext cx="5164284" cy="5164284"/>
            <a:chOff x="0" y="0"/>
            <a:chExt cx="6350000" cy="6350000"/>
          </a:xfrm>
        </p:grpSpPr>
        <p:sp>
          <p:nvSpPr>
            <p:cNvPr name="Freeform 15" id="15"/>
            <p:cNvSpPr/>
            <p:nvPr/>
          </p:nvSpPr>
          <p:spPr>
            <a:xfrm>
              <a:off x="-156812" y="-5088"/>
              <a:ext cx="6663624" cy="6360176"/>
            </a:xfrm>
            <a:custGeom>
              <a:avLst/>
              <a:gdLst/>
              <a:ahLst/>
              <a:cxnLst/>
              <a:rect r="r" b="b" t="t" l="l"/>
              <a:pathLst>
                <a:path h="6360176" w="6663624">
                  <a:moveTo>
                    <a:pt x="3331812" y="5088"/>
                  </a:moveTo>
                  <a:lnTo>
                    <a:pt x="3331812" y="5088"/>
                  </a:lnTo>
                  <a:cubicBezTo>
                    <a:pt x="2194111" y="0"/>
                    <a:pt x="1140649" y="604036"/>
                    <a:pt x="570324" y="1588475"/>
                  </a:cubicBezTo>
                  <a:cubicBezTo>
                    <a:pt x="0" y="2572913"/>
                    <a:pt x="0" y="3787263"/>
                    <a:pt x="570324" y="4771701"/>
                  </a:cubicBezTo>
                  <a:cubicBezTo>
                    <a:pt x="1140649" y="5756140"/>
                    <a:pt x="2194111" y="6360176"/>
                    <a:pt x="3331812" y="6355088"/>
                  </a:cubicBezTo>
                  <a:cubicBezTo>
                    <a:pt x="4469513" y="6360176"/>
                    <a:pt x="5522976" y="5756140"/>
                    <a:pt x="6093300" y="4771701"/>
                  </a:cubicBezTo>
                  <a:cubicBezTo>
                    <a:pt x="6663624" y="3787263"/>
                    <a:pt x="6663624" y="2572913"/>
                    <a:pt x="6093300" y="1588475"/>
                  </a:cubicBezTo>
                  <a:cubicBezTo>
                    <a:pt x="5522976" y="604036"/>
                    <a:pt x="4469513" y="0"/>
                    <a:pt x="3331812" y="5088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16" id="16"/>
            <p:cNvSpPr/>
            <p:nvPr/>
          </p:nvSpPr>
          <p:spPr>
            <a:xfrm>
              <a:off x="3175000" y="0"/>
              <a:ext cx="3175000" cy="6350000"/>
            </a:xfrm>
            <a:custGeom>
              <a:avLst/>
              <a:gdLst/>
              <a:ahLst/>
              <a:cxnLst/>
              <a:rect r="r" b="b" t="t" l="l"/>
              <a:pathLst>
                <a:path h="6350000" w="3175000">
                  <a:moveTo>
                    <a:pt x="3175000" y="3175000"/>
                  </a:moveTo>
                  <a:cubicBezTo>
                    <a:pt x="3175000" y="1421130"/>
                    <a:pt x="1753870" y="0"/>
                    <a:pt x="0" y="0"/>
                  </a:cubicBezTo>
                  <a:lnTo>
                    <a:pt x="0" y="6350000"/>
                  </a:lnTo>
                  <a:cubicBezTo>
                    <a:pt x="1753870" y="6350000"/>
                    <a:pt x="3175000" y="4928870"/>
                    <a:pt x="3175000" y="3175000"/>
                  </a:cubicBezTo>
                  <a:close/>
                </a:path>
              </a:pathLst>
            </a:custGeom>
            <a:solidFill>
              <a:srgbClr val="02267E"/>
            </a:solidFill>
          </p:spPr>
        </p:sp>
      </p:grpSp>
      <p:grpSp>
        <p:nvGrpSpPr>
          <p:cNvPr name="Group 17" id="17"/>
          <p:cNvGrpSpPr/>
          <p:nvPr/>
        </p:nvGrpSpPr>
        <p:grpSpPr>
          <a:xfrm rot="0">
            <a:off x="7950662" y="54018"/>
            <a:ext cx="4973448" cy="4973448"/>
            <a:chOff x="0" y="0"/>
            <a:chExt cx="812800" cy="812800"/>
          </a:xfrm>
        </p:grpSpPr>
        <p:sp>
          <p:nvSpPr>
            <p:cNvPr name="Freeform 18" id="18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2267E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0" id="20"/>
          <p:cNvGrpSpPr>
            <a:grpSpLocks noChangeAspect="true"/>
          </p:cNvGrpSpPr>
          <p:nvPr/>
        </p:nvGrpSpPr>
        <p:grpSpPr>
          <a:xfrm rot="-5400000">
            <a:off x="8008868" y="7536393"/>
            <a:ext cx="5164284" cy="5164284"/>
            <a:chOff x="0" y="0"/>
            <a:chExt cx="6350000" cy="6350000"/>
          </a:xfrm>
        </p:grpSpPr>
        <p:sp>
          <p:nvSpPr>
            <p:cNvPr name="Freeform 21" id="21"/>
            <p:cNvSpPr/>
            <p:nvPr/>
          </p:nvSpPr>
          <p:spPr>
            <a:xfrm>
              <a:off x="-156812" y="-5088"/>
              <a:ext cx="6663624" cy="6360176"/>
            </a:xfrm>
            <a:custGeom>
              <a:avLst/>
              <a:gdLst/>
              <a:ahLst/>
              <a:cxnLst/>
              <a:rect r="r" b="b" t="t" l="l"/>
              <a:pathLst>
                <a:path h="6360176" w="6663624">
                  <a:moveTo>
                    <a:pt x="3331812" y="5088"/>
                  </a:moveTo>
                  <a:lnTo>
                    <a:pt x="3331812" y="5088"/>
                  </a:lnTo>
                  <a:cubicBezTo>
                    <a:pt x="2194111" y="0"/>
                    <a:pt x="1140649" y="604036"/>
                    <a:pt x="570324" y="1588475"/>
                  </a:cubicBezTo>
                  <a:cubicBezTo>
                    <a:pt x="0" y="2572913"/>
                    <a:pt x="0" y="3787263"/>
                    <a:pt x="570324" y="4771701"/>
                  </a:cubicBezTo>
                  <a:cubicBezTo>
                    <a:pt x="1140649" y="5756140"/>
                    <a:pt x="2194111" y="6360176"/>
                    <a:pt x="3331812" y="6355088"/>
                  </a:cubicBezTo>
                  <a:cubicBezTo>
                    <a:pt x="4469513" y="6360176"/>
                    <a:pt x="5522976" y="5756140"/>
                    <a:pt x="6093300" y="4771701"/>
                  </a:cubicBezTo>
                  <a:cubicBezTo>
                    <a:pt x="6663624" y="3787263"/>
                    <a:pt x="6663624" y="2572913"/>
                    <a:pt x="6093300" y="1588475"/>
                  </a:cubicBezTo>
                  <a:cubicBezTo>
                    <a:pt x="5522976" y="604036"/>
                    <a:pt x="4469513" y="0"/>
                    <a:pt x="3331812" y="5088"/>
                  </a:cubicBezTo>
                  <a:close/>
                </a:path>
              </a:pathLst>
            </a:custGeom>
            <a:solidFill>
              <a:srgbClr val="02267E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22" id="22"/>
            <p:cNvSpPr/>
            <p:nvPr/>
          </p:nvSpPr>
          <p:spPr>
            <a:xfrm>
              <a:off x="3175000" y="0"/>
              <a:ext cx="3175000" cy="6350000"/>
            </a:xfrm>
            <a:custGeom>
              <a:avLst/>
              <a:gdLst/>
              <a:ahLst/>
              <a:cxnLst/>
              <a:rect r="r" b="b" t="t" l="l"/>
              <a:pathLst>
                <a:path h="6350000" w="3175000">
                  <a:moveTo>
                    <a:pt x="3175000" y="3175000"/>
                  </a:moveTo>
                  <a:cubicBezTo>
                    <a:pt x="3175000" y="1421130"/>
                    <a:pt x="1753870" y="0"/>
                    <a:pt x="0" y="0"/>
                  </a:cubicBezTo>
                  <a:lnTo>
                    <a:pt x="0" y="6350000"/>
                  </a:lnTo>
                  <a:cubicBezTo>
                    <a:pt x="1753870" y="6350000"/>
                    <a:pt x="3175000" y="4928870"/>
                    <a:pt x="3175000" y="3175000"/>
                  </a:cubicBezTo>
                  <a:close/>
                </a:path>
              </a:pathLst>
            </a:custGeom>
            <a:solidFill>
              <a:srgbClr val="02267E"/>
            </a:solidFill>
          </p:spPr>
        </p:sp>
      </p:grpSp>
    </p:spTree>
  </p:cSld>
  <p:clrMapOvr>
    <a:masterClrMapping/>
  </p:clrMapOvr>
</p:sld>
</file>

<file path=ppt/slides/slide2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145E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>
            <a:grpSpLocks noChangeAspect="true"/>
          </p:cNvGrpSpPr>
          <p:nvPr/>
        </p:nvGrpSpPr>
        <p:grpSpPr>
          <a:xfrm rot="0">
            <a:off x="-7933124" y="20363"/>
            <a:ext cx="17077124" cy="10246274"/>
            <a:chOff x="0" y="0"/>
            <a:chExt cx="6350000" cy="3810000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solidFill>
              <a:srgbClr val="02267E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4" id="4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2267E"/>
            </a:solidFill>
          </p:spPr>
        </p:sp>
      </p:grpSp>
      <p:sp>
        <p:nvSpPr>
          <p:cNvPr name="TextBox 5" id="5"/>
          <p:cNvSpPr txBox="true"/>
          <p:nvPr/>
        </p:nvSpPr>
        <p:spPr>
          <a:xfrm rot="0">
            <a:off x="1028700" y="1162013"/>
            <a:ext cx="7959658" cy="2295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9000"/>
              </a:lnSpc>
              <a:spcBef>
                <a:spcPct val="0"/>
              </a:spcBef>
            </a:pPr>
            <a:r>
              <a:rPr lang="en-US" sz="7500">
                <a:solidFill>
                  <a:srgbClr val="FFFFFF"/>
                </a:solidFill>
                <a:latin typeface="Secular One"/>
              </a:rPr>
              <a:t>Fonts In this Presentation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028700" y="4352888"/>
            <a:ext cx="7215317" cy="11557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Ubuntu"/>
              </a:rPr>
              <a:t>This presentation template uses </a:t>
            </a:r>
          </a:p>
          <a:p>
            <a:pPr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Ubuntu"/>
              </a:rPr>
              <a:t>the following free fonts: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028700" y="6088988"/>
            <a:ext cx="4390682" cy="13081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FFFFFF"/>
                </a:solidFill>
                <a:latin typeface="Ubuntu"/>
              </a:rPr>
              <a:t>Titles: Secular </a:t>
            </a:r>
          </a:p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FFFFFF"/>
                </a:solidFill>
                <a:latin typeface="Ubuntu"/>
              </a:rPr>
              <a:t>Headers: </a:t>
            </a:r>
            <a:r>
              <a:rPr lang="en-US" sz="2499">
                <a:solidFill>
                  <a:srgbClr val="FFFFFF"/>
                </a:solidFill>
                <a:latin typeface="Ubuntu"/>
              </a:rPr>
              <a:t>Ubuntu</a:t>
            </a:r>
          </a:p>
          <a:p>
            <a:pPr marL="539750" indent="-269875" lvl="1">
              <a:lnSpc>
                <a:spcPts val="3500"/>
              </a:lnSpc>
              <a:buFont typeface="Arial"/>
              <a:buChar char="•"/>
            </a:pPr>
            <a:r>
              <a:rPr lang="en-US" sz="2500">
                <a:solidFill>
                  <a:srgbClr val="FFFFFF"/>
                </a:solidFill>
                <a:latin typeface="Ubuntu"/>
              </a:rPr>
              <a:t>Body Copy:</a:t>
            </a:r>
            <a:r>
              <a:rPr lang="en-US" sz="2500">
                <a:solidFill>
                  <a:srgbClr val="FFFFFF"/>
                </a:solidFill>
                <a:latin typeface="Ubuntu Italics"/>
              </a:rPr>
              <a:t> </a:t>
            </a:r>
            <a:r>
              <a:rPr lang="en-US" sz="2500">
                <a:solidFill>
                  <a:srgbClr val="FFFFFF"/>
                </a:solidFill>
                <a:latin typeface="Ubuntu"/>
              </a:rPr>
              <a:t>Ubuntu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28700" y="7987638"/>
            <a:ext cx="6918208" cy="11557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Ubuntu"/>
              </a:rPr>
              <a:t>You can find these fonts online </a:t>
            </a:r>
          </a:p>
          <a:p>
            <a:pPr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Ubuntu"/>
              </a:rPr>
              <a:t>too. Happy designing! </a:t>
            </a:r>
          </a:p>
        </p:txBody>
      </p:sp>
      <p:grpSp>
        <p:nvGrpSpPr>
          <p:cNvPr name="Group 9" id="9"/>
          <p:cNvGrpSpPr>
            <a:grpSpLocks noChangeAspect="true"/>
          </p:cNvGrpSpPr>
          <p:nvPr/>
        </p:nvGrpSpPr>
        <p:grpSpPr>
          <a:xfrm rot="0">
            <a:off x="9124950" y="-47625"/>
            <a:ext cx="17232766" cy="10339659"/>
            <a:chOff x="0" y="0"/>
            <a:chExt cx="6350000" cy="3810000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blipFill>
              <a:blip r:embed="rId2"/>
              <a:stretch>
                <a:fillRect l="0" r="0" t="-5555" b="-5555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145E8"/>
            </a:solidFill>
          </p:spPr>
        </p:sp>
      </p:grpSp>
    </p:spTree>
  </p:cSld>
  <p:clrMapOvr>
    <a:masterClrMapping/>
  </p:clrMapOvr>
</p:sld>
</file>

<file path=ppt/slides/slide2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2267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>
            <a:grpSpLocks noChangeAspect="true"/>
          </p:cNvGrpSpPr>
          <p:nvPr/>
        </p:nvGrpSpPr>
        <p:grpSpPr>
          <a:xfrm rot="-10800000">
            <a:off x="-9385629" y="-5302064"/>
            <a:ext cx="17425149" cy="10455089"/>
            <a:chOff x="0" y="0"/>
            <a:chExt cx="6350000" cy="3810000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4" id="4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145E8"/>
            </a:solidFill>
          </p:spPr>
        </p:sp>
      </p:grpSp>
      <p:grpSp>
        <p:nvGrpSpPr>
          <p:cNvPr name="Group 5" id="5"/>
          <p:cNvGrpSpPr>
            <a:grpSpLocks noChangeAspect="true"/>
          </p:cNvGrpSpPr>
          <p:nvPr/>
        </p:nvGrpSpPr>
        <p:grpSpPr>
          <a:xfrm rot="-10800000">
            <a:off x="-9385629" y="5143500"/>
            <a:ext cx="17425149" cy="10455089"/>
            <a:chOff x="0" y="0"/>
            <a:chExt cx="6350000" cy="3810000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7" id="7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145E8"/>
            </a:solidFill>
          </p:spPr>
        </p:sp>
      </p:grpSp>
      <p:sp>
        <p:nvSpPr>
          <p:cNvPr name="TextBox 8" id="8"/>
          <p:cNvSpPr txBox="true"/>
          <p:nvPr/>
        </p:nvSpPr>
        <p:spPr>
          <a:xfrm rot="0">
            <a:off x="1028700" y="1019175"/>
            <a:ext cx="5059131" cy="2295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Secular One"/>
              </a:rPr>
              <a:t>Resource </a:t>
            </a:r>
          </a:p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Secular One"/>
              </a:rPr>
              <a:t>Page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028700" y="6907530"/>
            <a:ext cx="5059131" cy="235077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120"/>
              </a:lnSpc>
            </a:pPr>
            <a:r>
              <a:rPr lang="en-US" sz="2400">
                <a:solidFill>
                  <a:srgbClr val="FFFFFF"/>
                </a:solidFill>
                <a:latin typeface="Ubuntu"/>
              </a:rPr>
              <a:t>Use these design resources in your Canva Presentation. Happy designing!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FFFFFF"/>
                </a:solidFill>
                <a:latin typeface="Ubuntu"/>
              </a:rPr>
              <a:t>Don't forget to delete this page before presenting.</a:t>
            </a:r>
            <a:r>
              <a:rPr lang="en-US" sz="2400">
                <a:solidFill>
                  <a:srgbClr val="FFFFFF"/>
                </a:solidFill>
                <a:latin typeface="Ubuntu"/>
              </a:rPr>
              <a:t> </a:t>
            </a:r>
          </a:p>
        </p:txBody>
      </p:sp>
      <p:pic>
        <p:nvPicPr>
          <p:cNvPr name="Picture 10" id="10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2649677" y="4207160"/>
            <a:ext cx="1544761" cy="1174019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5299338" y="3744496"/>
            <a:ext cx="1201493" cy="1716418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5590647" y="6342734"/>
            <a:ext cx="1167115" cy="1294706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0186890" y="6264126"/>
            <a:ext cx="1304699" cy="1451922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12768397" y="6276528"/>
            <a:ext cx="1307321" cy="1165641"/>
          </a:xfrm>
          <a:prstGeom prst="rect">
            <a:avLst/>
          </a:prstGeom>
        </p:spPr>
      </p:pic>
      <p:grpSp>
        <p:nvGrpSpPr>
          <p:cNvPr name="Group 15" id="15"/>
          <p:cNvGrpSpPr/>
          <p:nvPr/>
        </p:nvGrpSpPr>
        <p:grpSpPr>
          <a:xfrm rot="-10800000">
            <a:off x="11000243" y="8469929"/>
            <a:ext cx="1144160" cy="1144160"/>
            <a:chOff x="0" y="0"/>
            <a:chExt cx="812800" cy="812800"/>
          </a:xfrm>
        </p:grpSpPr>
        <p:sp>
          <p:nvSpPr>
            <p:cNvPr name="Freeform 16" id="16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17" id="17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8" id="18"/>
          <p:cNvGrpSpPr>
            <a:grpSpLocks noChangeAspect="true"/>
          </p:cNvGrpSpPr>
          <p:nvPr/>
        </p:nvGrpSpPr>
        <p:grpSpPr>
          <a:xfrm rot="-10800000">
            <a:off x="12144403" y="8469929"/>
            <a:ext cx="1144160" cy="1144160"/>
            <a:chOff x="0" y="0"/>
            <a:chExt cx="6350000" cy="6350000"/>
          </a:xfrm>
        </p:grpSpPr>
        <p:sp>
          <p:nvSpPr>
            <p:cNvPr name="Freeform 19" id="19"/>
            <p:cNvSpPr/>
            <p:nvPr/>
          </p:nvSpPr>
          <p:spPr>
            <a:xfrm>
              <a:off x="11684" y="11684"/>
              <a:ext cx="6326632" cy="6326632"/>
            </a:xfrm>
            <a:custGeom>
              <a:avLst/>
              <a:gdLst/>
              <a:ahLst/>
              <a:cxnLst/>
              <a:rect r="r" b="b" t="t" l="l"/>
              <a:pathLst>
                <a:path h="6326632" w="6326632">
                  <a:moveTo>
                    <a:pt x="3163316" y="0"/>
                  </a:moveTo>
                  <a:cubicBezTo>
                    <a:pt x="1416304" y="0"/>
                    <a:pt x="0" y="1416304"/>
                    <a:pt x="0" y="3163316"/>
                  </a:cubicBezTo>
                  <a:cubicBezTo>
                    <a:pt x="0" y="4910328"/>
                    <a:pt x="1416304" y="6326632"/>
                    <a:pt x="3163316" y="6326632"/>
                  </a:cubicBezTo>
                  <a:cubicBezTo>
                    <a:pt x="4910328" y="6326632"/>
                    <a:pt x="6326632" y="4910328"/>
                    <a:pt x="6326632" y="3163316"/>
                  </a:cubicBezTo>
                  <a:cubicBezTo>
                    <a:pt x="6326632" y="1416304"/>
                    <a:pt x="4910328" y="0"/>
                    <a:pt x="3163316" y="0"/>
                  </a:cubicBezTo>
                  <a:close/>
                  <a:moveTo>
                    <a:pt x="3163316" y="4190746"/>
                  </a:moveTo>
                  <a:cubicBezTo>
                    <a:pt x="2595880" y="4190746"/>
                    <a:pt x="2135886" y="3730752"/>
                    <a:pt x="2135886" y="3163316"/>
                  </a:cubicBezTo>
                  <a:cubicBezTo>
                    <a:pt x="2135886" y="2595880"/>
                    <a:pt x="2595880" y="2135886"/>
                    <a:pt x="3163316" y="2135886"/>
                  </a:cubicBezTo>
                  <a:cubicBezTo>
                    <a:pt x="3730752" y="2135886"/>
                    <a:pt x="4190746" y="2595880"/>
                    <a:pt x="4190746" y="3163316"/>
                  </a:cubicBezTo>
                  <a:cubicBezTo>
                    <a:pt x="4190746" y="3730752"/>
                    <a:pt x="3730752" y="4190746"/>
                    <a:pt x="3163316" y="4190746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20" id="20"/>
          <p:cNvGrpSpPr>
            <a:grpSpLocks noChangeAspect="true"/>
          </p:cNvGrpSpPr>
          <p:nvPr/>
        </p:nvGrpSpPr>
        <p:grpSpPr>
          <a:xfrm rot="5400000">
            <a:off x="9903761" y="8517607"/>
            <a:ext cx="1144160" cy="1048805"/>
            <a:chOff x="0" y="0"/>
            <a:chExt cx="6350000" cy="5820791"/>
          </a:xfrm>
        </p:grpSpPr>
        <p:sp>
          <p:nvSpPr>
            <p:cNvPr name="Freeform 21" id="21"/>
            <p:cNvSpPr/>
            <p:nvPr/>
          </p:nvSpPr>
          <p:spPr>
            <a:xfrm>
              <a:off x="0" y="0"/>
              <a:ext cx="6350000" cy="5820791"/>
            </a:xfrm>
            <a:custGeom>
              <a:avLst/>
              <a:gdLst/>
              <a:ahLst/>
              <a:cxnLst/>
              <a:rect r="r" b="b" t="t" l="l"/>
              <a:pathLst>
                <a:path h="5820791" w="6350000">
                  <a:moveTo>
                    <a:pt x="6350000" y="5820791"/>
                  </a:moveTo>
                  <a:lnTo>
                    <a:pt x="0" y="5820791"/>
                  </a:lnTo>
                  <a:cubicBezTo>
                    <a:pt x="0" y="4716272"/>
                    <a:pt x="564388" y="3743706"/>
                    <a:pt x="1420241" y="3175000"/>
                  </a:cubicBezTo>
                  <a:lnTo>
                    <a:pt x="0" y="3175000"/>
                  </a:lnTo>
                  <a:cubicBezTo>
                    <a:pt x="0" y="1421511"/>
                    <a:pt x="1421511" y="0"/>
                    <a:pt x="3175000" y="0"/>
                  </a:cubicBezTo>
                  <a:cubicBezTo>
                    <a:pt x="4928489" y="0"/>
                    <a:pt x="6350000" y="1421511"/>
                    <a:pt x="6350000" y="3175000"/>
                  </a:cubicBezTo>
                  <a:lnTo>
                    <a:pt x="4929759" y="3175000"/>
                  </a:lnTo>
                  <a:cubicBezTo>
                    <a:pt x="5785612" y="3743706"/>
                    <a:pt x="6350000" y="4716272"/>
                    <a:pt x="6350000" y="5820791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22" id="22"/>
          <p:cNvGrpSpPr/>
          <p:nvPr/>
        </p:nvGrpSpPr>
        <p:grpSpPr>
          <a:xfrm rot="0">
            <a:off x="13521583" y="8517554"/>
            <a:ext cx="3767445" cy="979410"/>
            <a:chOff x="0" y="0"/>
            <a:chExt cx="1563278" cy="406400"/>
          </a:xfrm>
        </p:grpSpPr>
        <p:sp>
          <p:nvSpPr>
            <p:cNvPr name="Freeform 23" id="23"/>
            <p:cNvSpPr/>
            <p:nvPr/>
          </p:nvSpPr>
          <p:spPr>
            <a:xfrm>
              <a:off x="203200" y="-326"/>
              <a:ext cx="1156878" cy="407051"/>
            </a:xfrm>
            <a:custGeom>
              <a:avLst/>
              <a:gdLst/>
              <a:ahLst/>
              <a:cxnLst/>
              <a:rect r="r" b="b" t="t" l="l"/>
              <a:pathLst>
                <a:path h="407051" w="1156878">
                  <a:moveTo>
                    <a:pt x="1156878" y="326"/>
                  </a:moveTo>
                  <a:cubicBezTo>
                    <a:pt x="1084065" y="0"/>
                    <a:pt x="1016643" y="38659"/>
                    <a:pt x="980142" y="101663"/>
                  </a:cubicBezTo>
                  <a:cubicBezTo>
                    <a:pt x="943642" y="164667"/>
                    <a:pt x="943642" y="242385"/>
                    <a:pt x="980142" y="305389"/>
                  </a:cubicBezTo>
                  <a:cubicBezTo>
                    <a:pt x="1016643" y="368393"/>
                    <a:pt x="1084065" y="407052"/>
                    <a:pt x="1156878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24" id="24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</p:spTree>
  </p:cSld>
  <p:clrMapOvr>
    <a:masterClrMapping/>
  </p:clrMapOvr>
</p:sld>
</file>

<file path=ppt/slides/slide2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>
            <a:grpSpLocks noChangeAspect="true"/>
          </p:cNvGrpSpPr>
          <p:nvPr/>
        </p:nvGrpSpPr>
        <p:grpSpPr>
          <a:xfrm rot="-10800000">
            <a:off x="-9385629" y="-5302064"/>
            <a:ext cx="17425149" cy="10455089"/>
            <a:chOff x="0" y="0"/>
            <a:chExt cx="6350000" cy="3810000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4" id="4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145E8"/>
            </a:solidFill>
          </p:spPr>
        </p:sp>
      </p:grpSp>
      <p:grpSp>
        <p:nvGrpSpPr>
          <p:cNvPr name="Group 5" id="5"/>
          <p:cNvGrpSpPr>
            <a:grpSpLocks noChangeAspect="true"/>
          </p:cNvGrpSpPr>
          <p:nvPr/>
        </p:nvGrpSpPr>
        <p:grpSpPr>
          <a:xfrm rot="-10800000">
            <a:off x="-9385629" y="5143500"/>
            <a:ext cx="17425149" cy="10455089"/>
            <a:chOff x="0" y="0"/>
            <a:chExt cx="6350000" cy="3810000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7" id="7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145E8"/>
            </a:solidFill>
          </p:spPr>
        </p:sp>
      </p:grpSp>
      <p:sp>
        <p:nvSpPr>
          <p:cNvPr name="TextBox 8" id="8"/>
          <p:cNvSpPr txBox="true"/>
          <p:nvPr/>
        </p:nvSpPr>
        <p:spPr>
          <a:xfrm rot="0">
            <a:off x="1028700" y="1019175"/>
            <a:ext cx="5059131" cy="2295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Secular One"/>
              </a:rPr>
              <a:t>Resource </a:t>
            </a:r>
          </a:p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Secular One"/>
              </a:rPr>
              <a:t>Page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028700" y="6907530"/>
            <a:ext cx="5059131" cy="235077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120"/>
              </a:lnSpc>
            </a:pPr>
            <a:r>
              <a:rPr lang="en-US" sz="2400">
                <a:solidFill>
                  <a:srgbClr val="FFFFFF"/>
                </a:solidFill>
                <a:latin typeface="Ubuntu"/>
              </a:rPr>
              <a:t>Use these design resources in your Canva Presentation. Happy designing!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FFFFFF"/>
                </a:solidFill>
                <a:latin typeface="Ubuntu"/>
              </a:rPr>
              <a:t>Don't forget to delete this page before presenting.</a:t>
            </a:r>
            <a:r>
              <a:rPr lang="en-US" sz="2400">
                <a:solidFill>
                  <a:srgbClr val="FFFFFF"/>
                </a:solidFill>
                <a:latin typeface="Ubuntu"/>
              </a:rPr>
              <a:t> </a:t>
            </a:r>
          </a:p>
        </p:txBody>
      </p:sp>
      <p:pic>
        <p:nvPicPr>
          <p:cNvPr name="Picture 10" id="10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890719" y="1649160"/>
            <a:ext cx="847097" cy="728504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513526" y="1597411"/>
            <a:ext cx="579376" cy="832001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209671" y="1597411"/>
            <a:ext cx="832001" cy="832001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564756" y="1700909"/>
            <a:ext cx="1017021" cy="625006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053630" y="1641732"/>
            <a:ext cx="743360" cy="743360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268845" y="1641732"/>
            <a:ext cx="822632" cy="743360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563331" y="1641732"/>
            <a:ext cx="496024" cy="743360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1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069676" y="3171656"/>
            <a:ext cx="743360" cy="743360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10038" y="3171656"/>
            <a:ext cx="743360" cy="743360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2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531209" y="1597411"/>
            <a:ext cx="602067" cy="832001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2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004888" y="3127335"/>
            <a:ext cx="827463" cy="832001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2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70062" y="3127335"/>
            <a:ext cx="871621" cy="832001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2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471543" y="3127335"/>
            <a:ext cx="682241" cy="832001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2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229315" y="3127335"/>
            <a:ext cx="825951" cy="832001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3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857961" y="3127335"/>
            <a:ext cx="730649" cy="832001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3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248629" y="3242891"/>
            <a:ext cx="1010671" cy="600890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3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417536" y="4697288"/>
            <a:ext cx="832001" cy="832001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3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10038" y="4697288"/>
            <a:ext cx="967444" cy="832001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3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854737" y="6216043"/>
            <a:ext cx="931977" cy="832001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4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789592" y="4697288"/>
            <a:ext cx="832001" cy="832001"/>
          </a:xfrm>
          <a:prstGeom prst="rect">
            <a:avLst/>
          </a:prstGeom>
        </p:spPr>
      </p:pic>
      <p:pic>
        <p:nvPicPr>
          <p:cNvPr name="Picture 30" id="30"/>
          <p:cNvPicPr>
            <a:picLocks noChangeAspect="true"/>
          </p:cNvPicPr>
          <p:nvPr/>
        </p:nvPicPr>
        <p:blipFill>
          <a:blip r:embed="rId4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161648" y="4697288"/>
            <a:ext cx="830489" cy="832001"/>
          </a:xfrm>
          <a:prstGeom prst="rect">
            <a:avLst/>
          </a:prstGeom>
        </p:spPr>
      </p:pic>
      <p:pic>
        <p:nvPicPr>
          <p:cNvPr name="Picture 31" id="31"/>
          <p:cNvPicPr>
            <a:picLocks noChangeAspect="true"/>
          </p:cNvPicPr>
          <p:nvPr/>
        </p:nvPicPr>
        <p:blipFill>
          <a:blip r:embed="rId4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532191" y="4697288"/>
            <a:ext cx="904349" cy="832001"/>
          </a:xfrm>
          <a:prstGeom prst="rect">
            <a:avLst/>
          </a:prstGeom>
        </p:spPr>
      </p:pic>
      <p:pic>
        <p:nvPicPr>
          <p:cNvPr name="Picture 32" id="32"/>
          <p:cNvPicPr>
            <a:picLocks noChangeAspect="true"/>
          </p:cNvPicPr>
          <p:nvPr/>
        </p:nvPicPr>
        <p:blipFill>
          <a:blip r:embed="rId4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976595" y="4700894"/>
            <a:ext cx="665830" cy="824789"/>
          </a:xfrm>
          <a:prstGeom prst="rect">
            <a:avLst/>
          </a:prstGeom>
        </p:spPr>
      </p:pic>
      <p:pic>
        <p:nvPicPr>
          <p:cNvPr name="Picture 33" id="33"/>
          <p:cNvPicPr>
            <a:picLocks noChangeAspect="true"/>
          </p:cNvPicPr>
          <p:nvPr/>
        </p:nvPicPr>
        <p:blipFill>
          <a:blip r:embed="rId4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248629" y="4840151"/>
            <a:ext cx="950796" cy="546276"/>
          </a:xfrm>
          <a:prstGeom prst="rect">
            <a:avLst/>
          </a:prstGeom>
        </p:spPr>
      </p:pic>
      <p:pic>
        <p:nvPicPr>
          <p:cNvPr name="Picture 34" id="34"/>
          <p:cNvPicPr>
            <a:picLocks noChangeAspect="true"/>
          </p:cNvPicPr>
          <p:nvPr/>
        </p:nvPicPr>
        <p:blipFill>
          <a:blip r:embed="rId5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245092" y="6210124"/>
            <a:ext cx="601346" cy="824789"/>
          </a:xfrm>
          <a:prstGeom prst="rect">
            <a:avLst/>
          </a:prstGeom>
        </p:spPr>
      </p:pic>
      <p:pic>
        <p:nvPicPr>
          <p:cNvPr name="Picture 35" id="35"/>
          <p:cNvPicPr>
            <a:picLocks noChangeAspect="true"/>
          </p:cNvPicPr>
          <p:nvPr/>
        </p:nvPicPr>
        <p:blipFill>
          <a:blip r:embed="rId5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304816" y="6219649"/>
            <a:ext cx="773802" cy="824789"/>
          </a:xfrm>
          <a:prstGeom prst="rect">
            <a:avLst/>
          </a:prstGeom>
        </p:spPr>
      </p:pic>
      <p:pic>
        <p:nvPicPr>
          <p:cNvPr name="Picture 36" id="36"/>
          <p:cNvPicPr>
            <a:picLocks noChangeAspect="true"/>
          </p:cNvPicPr>
          <p:nvPr/>
        </p:nvPicPr>
        <p:blipFill>
          <a:blip r:embed="rId5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536996" y="6272285"/>
            <a:ext cx="525902" cy="719517"/>
          </a:xfrm>
          <a:prstGeom prst="rect">
            <a:avLst/>
          </a:prstGeom>
        </p:spPr>
      </p:pic>
      <p:pic>
        <p:nvPicPr>
          <p:cNvPr name="Picture 37" id="37"/>
          <p:cNvPicPr>
            <a:picLocks noChangeAspect="true"/>
          </p:cNvPicPr>
          <p:nvPr/>
        </p:nvPicPr>
        <p:blipFill>
          <a:blip r:embed="rId5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21275" y="6349073"/>
            <a:ext cx="940385" cy="565941"/>
          </a:xfrm>
          <a:prstGeom prst="rect">
            <a:avLst/>
          </a:prstGeom>
        </p:spPr>
      </p:pic>
      <p:pic>
        <p:nvPicPr>
          <p:cNvPr name="Picture 38" id="38"/>
          <p:cNvPicPr>
            <a:picLocks noChangeAspect="true"/>
          </p:cNvPicPr>
          <p:nvPr/>
        </p:nvPicPr>
        <p:blipFill>
          <a:blip r:embed="rId5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920038" y="6272285"/>
            <a:ext cx="911831" cy="719517"/>
          </a:xfrm>
          <a:prstGeom prst="rect">
            <a:avLst/>
          </a:prstGeom>
        </p:spPr>
      </p:pic>
      <p:pic>
        <p:nvPicPr>
          <p:cNvPr name="Picture 39" id="39"/>
          <p:cNvPicPr>
            <a:picLocks noChangeAspect="true"/>
          </p:cNvPicPr>
          <p:nvPr/>
        </p:nvPicPr>
        <p:blipFill>
          <a:blip r:embed="rId6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290247" y="6272285"/>
            <a:ext cx="719517" cy="719517"/>
          </a:xfrm>
          <a:prstGeom prst="rect">
            <a:avLst/>
          </a:prstGeom>
        </p:spPr>
      </p:pic>
      <p:pic>
        <p:nvPicPr>
          <p:cNvPr name="Picture 40" id="40"/>
          <p:cNvPicPr>
            <a:picLocks noChangeAspect="true"/>
          </p:cNvPicPr>
          <p:nvPr/>
        </p:nvPicPr>
        <p:blipFill>
          <a:blip r:embed="rId6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364717" y="7801963"/>
            <a:ext cx="703404" cy="814467"/>
          </a:xfrm>
          <a:prstGeom prst="rect">
            <a:avLst/>
          </a:prstGeom>
        </p:spPr>
      </p:pic>
      <p:pic>
        <p:nvPicPr>
          <p:cNvPr name="Picture 41" id="41"/>
          <p:cNvPicPr>
            <a:picLocks noChangeAspect="true"/>
          </p:cNvPicPr>
          <p:nvPr/>
        </p:nvPicPr>
        <p:blipFill>
          <a:blip r:embed="rId6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066589" y="7728803"/>
            <a:ext cx="744172" cy="960786"/>
          </a:xfrm>
          <a:prstGeom prst="rect">
            <a:avLst/>
          </a:prstGeom>
        </p:spPr>
      </p:pic>
      <p:pic>
        <p:nvPicPr>
          <p:cNvPr name="Picture 42" id="42"/>
          <p:cNvPicPr>
            <a:picLocks noChangeAspect="true"/>
          </p:cNvPicPr>
          <p:nvPr/>
        </p:nvPicPr>
        <p:blipFill>
          <a:blip r:embed="rId6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468142" y="6272285"/>
            <a:ext cx="719517" cy="719517"/>
          </a:xfrm>
          <a:prstGeom prst="rect">
            <a:avLst/>
          </a:prstGeom>
        </p:spPr>
      </p:pic>
      <p:pic>
        <p:nvPicPr>
          <p:cNvPr name="Picture 43" id="43"/>
          <p:cNvPicPr>
            <a:picLocks noChangeAspect="true"/>
          </p:cNvPicPr>
          <p:nvPr/>
        </p:nvPicPr>
        <p:blipFill>
          <a:blip r:embed="rId6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95556" y="7728803"/>
            <a:ext cx="517077" cy="960786"/>
          </a:xfrm>
          <a:prstGeom prst="rect">
            <a:avLst/>
          </a:prstGeom>
        </p:spPr>
      </p:pic>
      <p:pic>
        <p:nvPicPr>
          <p:cNvPr name="Picture 44" id="44"/>
          <p:cNvPicPr>
            <a:picLocks noChangeAspect="true"/>
          </p:cNvPicPr>
          <p:nvPr/>
        </p:nvPicPr>
        <p:blipFill>
          <a:blip r:embed="rId7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622076" y="7801963"/>
            <a:ext cx="410195" cy="814467"/>
          </a:xfrm>
          <a:prstGeom prst="rect">
            <a:avLst/>
          </a:prstGeom>
        </p:spPr>
      </p:pic>
      <p:pic>
        <p:nvPicPr>
          <p:cNvPr name="Picture 45" id="45"/>
          <p:cNvPicPr>
            <a:picLocks noChangeAspect="true"/>
          </p:cNvPicPr>
          <p:nvPr/>
        </p:nvPicPr>
        <p:blipFill>
          <a:blip r:embed="rId7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86227" y="7909057"/>
            <a:ext cx="600279" cy="600279"/>
          </a:xfrm>
          <a:prstGeom prst="rect">
            <a:avLst/>
          </a:prstGeom>
        </p:spPr>
      </p:pic>
      <p:pic>
        <p:nvPicPr>
          <p:cNvPr name="Picture 46" id="46"/>
          <p:cNvPicPr>
            <a:picLocks noChangeAspect="true"/>
          </p:cNvPicPr>
          <p:nvPr/>
        </p:nvPicPr>
        <p:blipFill>
          <a:blip r:embed="rId7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740462" y="7909057"/>
            <a:ext cx="733674" cy="600279"/>
          </a:xfrm>
          <a:prstGeom prst="rect">
            <a:avLst/>
          </a:prstGeom>
        </p:spPr>
      </p:pic>
      <p:pic>
        <p:nvPicPr>
          <p:cNvPr name="Picture 47" id="47"/>
          <p:cNvPicPr>
            <a:picLocks noChangeAspect="true"/>
          </p:cNvPicPr>
          <p:nvPr/>
        </p:nvPicPr>
        <p:blipFill>
          <a:blip r:embed="rId7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028092" y="7909057"/>
            <a:ext cx="857541" cy="600279"/>
          </a:xfrm>
          <a:prstGeom prst="rect">
            <a:avLst/>
          </a:prstGeom>
        </p:spPr>
      </p:pic>
      <p:pic>
        <p:nvPicPr>
          <p:cNvPr name="Picture 48" id="48"/>
          <p:cNvPicPr>
            <a:picLocks noChangeAspect="true"/>
          </p:cNvPicPr>
          <p:nvPr/>
        </p:nvPicPr>
        <p:blipFill>
          <a:blip r:embed="rId7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439589" y="7801963"/>
            <a:ext cx="712289" cy="814467"/>
          </a:xfrm>
          <a:prstGeom prst="rect">
            <a:avLst/>
          </a:prstGeom>
        </p:spPr>
      </p:pic>
    </p:spTree>
  </p:cSld>
  <p:clrMapOvr>
    <a:masterClrMapping/>
  </p:clrMapOvr>
</p:sld>
</file>

<file path=ppt/slides/slide3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2267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4261368" y="4557738"/>
            <a:ext cx="10393573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200"/>
              </a:lnSpc>
              <a:spcBef>
                <a:spcPct val="0"/>
              </a:spcBef>
            </a:pPr>
            <a:r>
              <a:rPr lang="en-US" sz="6000">
                <a:solidFill>
                  <a:srgbClr val="FFFFFF"/>
                </a:solidFill>
                <a:latin typeface="Secular One"/>
              </a:rPr>
              <a:t>Free templates for all your presentation needs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1028700" y="7981950"/>
            <a:ext cx="3839042" cy="13620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99"/>
              </a:lnSpc>
            </a:pPr>
            <a:r>
              <a:rPr lang="en-US" sz="2999">
                <a:solidFill>
                  <a:srgbClr val="FFFFFF"/>
                </a:solidFill>
                <a:latin typeface="Ubuntu"/>
              </a:rPr>
              <a:t>For PowerPoint, Google Slides, and Canva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5243427" y="7981950"/>
            <a:ext cx="3839042" cy="13620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99"/>
              </a:lnSpc>
            </a:pPr>
            <a:r>
              <a:rPr lang="en-US" sz="2999">
                <a:solidFill>
                  <a:srgbClr val="FFFFFF"/>
                </a:solidFill>
                <a:latin typeface="Ubuntu"/>
              </a:rPr>
              <a:t>100% free for personal or commercial use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9458154" y="7981950"/>
            <a:ext cx="3839042" cy="13620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99"/>
              </a:lnSpc>
            </a:pPr>
            <a:r>
              <a:rPr lang="en-US" sz="2999">
                <a:solidFill>
                  <a:srgbClr val="FFFFFF"/>
                </a:solidFill>
                <a:latin typeface="Ubuntu"/>
              </a:rPr>
              <a:t>Ready to use, professional, and customizable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3672881" y="7981950"/>
            <a:ext cx="3417788" cy="13620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99"/>
              </a:lnSpc>
            </a:pPr>
            <a:r>
              <a:rPr lang="en-US" sz="2999">
                <a:solidFill>
                  <a:srgbClr val="FFFFFF"/>
                </a:solidFill>
                <a:latin typeface="Ubuntu"/>
              </a:rPr>
              <a:t>Blow your audience away with attractive visuals</a:t>
            </a:r>
          </a:p>
        </p:txBody>
      </p:sp>
      <p:grpSp>
        <p:nvGrpSpPr>
          <p:cNvPr name="Group 7" id="7"/>
          <p:cNvGrpSpPr>
            <a:grpSpLocks noChangeAspect="true"/>
          </p:cNvGrpSpPr>
          <p:nvPr/>
        </p:nvGrpSpPr>
        <p:grpSpPr>
          <a:xfrm rot="-10800000">
            <a:off x="-728960" y="-7741286"/>
            <a:ext cx="19726870" cy="11836122"/>
            <a:chOff x="0" y="0"/>
            <a:chExt cx="6350000" cy="3810000"/>
          </a:xfrm>
        </p:grpSpPr>
        <p:sp>
          <p:nvSpPr>
            <p:cNvPr name="Freeform 8" id="8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0" y="1905000"/>
                  </a:moveTo>
                  <a:lnTo>
                    <a:pt x="0" y="1905000"/>
                  </a:lnTo>
                  <a:cubicBezTo>
                    <a:pt x="0" y="853440"/>
                    <a:pt x="853440" y="0"/>
                    <a:pt x="1905000" y="0"/>
                  </a:cubicBezTo>
                  <a:lnTo>
                    <a:pt x="4445000" y="0"/>
                  </a:lnTo>
                  <a:cubicBezTo>
                    <a:pt x="5496560" y="0"/>
                    <a:pt x="6350000" y="853440"/>
                    <a:pt x="6350000" y="1905000"/>
                  </a:cubicBezTo>
                  <a:lnTo>
                    <a:pt x="6350000" y="1905000"/>
                  </a:lnTo>
                  <a:cubicBezTo>
                    <a:pt x="6350000" y="2956560"/>
                    <a:pt x="5496560" y="3810000"/>
                    <a:pt x="4445000" y="3810000"/>
                  </a:cubicBezTo>
                  <a:lnTo>
                    <a:pt x="1905000" y="3810000"/>
                  </a:lnTo>
                  <a:cubicBezTo>
                    <a:pt x="853440" y="3810000"/>
                    <a:pt x="0" y="2956560"/>
                    <a:pt x="0" y="1905000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  <p:sp>
          <p:nvSpPr>
            <p:cNvPr name="Freeform 9" id="9"/>
            <p:cNvSpPr/>
            <p:nvPr/>
          </p:nvSpPr>
          <p:spPr>
            <a:xfrm>
              <a:off x="0" y="0"/>
              <a:ext cx="6350000" cy="3810000"/>
            </a:xfrm>
            <a:custGeom>
              <a:avLst/>
              <a:gdLst/>
              <a:ahLst/>
              <a:cxnLst/>
              <a:rect r="r" b="b" t="t" l="l"/>
              <a:pathLst>
                <a:path h="3810000" w="6350000">
                  <a:moveTo>
                    <a:pt x="4445000" y="19050"/>
                  </a:moveTo>
                  <a:cubicBezTo>
                    <a:pt x="5485130" y="19050"/>
                    <a:pt x="6330950" y="864870"/>
                    <a:pt x="6330950" y="1905000"/>
                  </a:cubicBezTo>
                  <a:cubicBezTo>
                    <a:pt x="6330950" y="2945130"/>
                    <a:pt x="5485130" y="3790950"/>
                    <a:pt x="4445000" y="3790950"/>
                  </a:cubicBezTo>
                  <a:lnTo>
                    <a:pt x="1905000" y="3790950"/>
                  </a:lnTo>
                  <a:cubicBezTo>
                    <a:pt x="864870" y="3790950"/>
                    <a:pt x="19050" y="2945130"/>
                    <a:pt x="19050" y="1905000"/>
                  </a:cubicBezTo>
                  <a:cubicBezTo>
                    <a:pt x="19050" y="864870"/>
                    <a:pt x="864870" y="19050"/>
                    <a:pt x="1905000" y="19050"/>
                  </a:cubicBezTo>
                  <a:lnTo>
                    <a:pt x="4445000" y="19050"/>
                  </a:lnTo>
                  <a:moveTo>
                    <a:pt x="4445000" y="0"/>
                  </a:moveTo>
                  <a:lnTo>
                    <a:pt x="1905000" y="0"/>
                  </a:lnTo>
                  <a:cubicBezTo>
                    <a:pt x="853440" y="0"/>
                    <a:pt x="0" y="853440"/>
                    <a:pt x="0" y="1905000"/>
                  </a:cubicBezTo>
                  <a:cubicBezTo>
                    <a:pt x="0" y="2956560"/>
                    <a:pt x="853440" y="3810000"/>
                    <a:pt x="1905000" y="3810000"/>
                  </a:cubicBezTo>
                  <a:lnTo>
                    <a:pt x="4445000" y="3810000"/>
                  </a:lnTo>
                  <a:cubicBezTo>
                    <a:pt x="5496560" y="3810000"/>
                    <a:pt x="6350000" y="2956560"/>
                    <a:pt x="6350000" y="1905000"/>
                  </a:cubicBezTo>
                  <a:cubicBezTo>
                    <a:pt x="6350000" y="853440"/>
                    <a:pt x="5496560" y="0"/>
                    <a:pt x="4445000" y="0"/>
                  </a:cubicBezTo>
                  <a:lnTo>
                    <a:pt x="4445000" y="0"/>
                  </a:lnTo>
                  <a:close/>
                </a:path>
              </a:pathLst>
            </a:custGeom>
            <a:solidFill>
              <a:srgbClr val="0145E8"/>
            </a:solidFill>
          </p:spPr>
        </p:sp>
      </p:grpSp>
      <p:pic>
        <p:nvPicPr>
          <p:cNvPr name="Picture 10" id="10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5712240" y="1713153"/>
            <a:ext cx="6219506" cy="1476225"/>
          </a:xfrm>
          <a:prstGeom prst="rect">
            <a:avLst/>
          </a:prstGeom>
        </p:spPr>
      </p:pic>
      <p:grpSp>
        <p:nvGrpSpPr>
          <p:cNvPr name="Group 11" id="11"/>
          <p:cNvGrpSpPr/>
          <p:nvPr/>
        </p:nvGrpSpPr>
        <p:grpSpPr>
          <a:xfrm rot="0">
            <a:off x="2617908" y="6921275"/>
            <a:ext cx="660625" cy="660625"/>
            <a:chOff x="0" y="0"/>
            <a:chExt cx="812800" cy="812800"/>
          </a:xfrm>
        </p:grpSpPr>
        <p:sp>
          <p:nvSpPr>
            <p:cNvPr name="Freeform 12" id="12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0145E8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4" id="14"/>
          <p:cNvGrpSpPr>
            <a:grpSpLocks noChangeAspect="true"/>
          </p:cNvGrpSpPr>
          <p:nvPr/>
        </p:nvGrpSpPr>
        <p:grpSpPr>
          <a:xfrm rot="0">
            <a:off x="10571757" y="6940325"/>
            <a:ext cx="756672" cy="756672"/>
            <a:chOff x="0" y="0"/>
            <a:chExt cx="6350000" cy="6350000"/>
          </a:xfrm>
        </p:grpSpPr>
        <p:sp>
          <p:nvSpPr>
            <p:cNvPr name="Freeform 15" id="15"/>
            <p:cNvSpPr/>
            <p:nvPr/>
          </p:nvSpPr>
          <p:spPr>
            <a:xfrm>
              <a:off x="11684" y="11684"/>
              <a:ext cx="6326632" cy="6326632"/>
            </a:xfrm>
            <a:custGeom>
              <a:avLst/>
              <a:gdLst/>
              <a:ahLst/>
              <a:cxnLst/>
              <a:rect r="r" b="b" t="t" l="l"/>
              <a:pathLst>
                <a:path h="6326632" w="6326632">
                  <a:moveTo>
                    <a:pt x="3163316" y="0"/>
                  </a:moveTo>
                  <a:cubicBezTo>
                    <a:pt x="1416304" y="0"/>
                    <a:pt x="0" y="1416304"/>
                    <a:pt x="0" y="3163316"/>
                  </a:cubicBezTo>
                  <a:cubicBezTo>
                    <a:pt x="0" y="4910328"/>
                    <a:pt x="1416304" y="6326632"/>
                    <a:pt x="3163316" y="6326632"/>
                  </a:cubicBezTo>
                  <a:cubicBezTo>
                    <a:pt x="4910328" y="6326632"/>
                    <a:pt x="6326632" y="4910328"/>
                    <a:pt x="6326632" y="3163316"/>
                  </a:cubicBezTo>
                  <a:cubicBezTo>
                    <a:pt x="6326632" y="1416304"/>
                    <a:pt x="4910328" y="0"/>
                    <a:pt x="3163316" y="0"/>
                  </a:cubicBezTo>
                  <a:close/>
                  <a:moveTo>
                    <a:pt x="3163316" y="4190746"/>
                  </a:moveTo>
                  <a:cubicBezTo>
                    <a:pt x="2595880" y="4190746"/>
                    <a:pt x="2135886" y="3730752"/>
                    <a:pt x="2135886" y="3163316"/>
                  </a:cubicBezTo>
                  <a:cubicBezTo>
                    <a:pt x="2135886" y="2595880"/>
                    <a:pt x="2595880" y="2135886"/>
                    <a:pt x="3163316" y="2135886"/>
                  </a:cubicBezTo>
                  <a:cubicBezTo>
                    <a:pt x="3730752" y="2135886"/>
                    <a:pt x="4190746" y="2595880"/>
                    <a:pt x="4190746" y="3163316"/>
                  </a:cubicBezTo>
                  <a:cubicBezTo>
                    <a:pt x="4190746" y="3730752"/>
                    <a:pt x="3730752" y="4190746"/>
                    <a:pt x="3163316" y="4190746"/>
                  </a:cubicBezTo>
                  <a:close/>
                </a:path>
              </a:pathLst>
            </a:custGeom>
            <a:solidFill>
              <a:srgbClr val="0145E8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6" id="16"/>
          <p:cNvGrpSpPr/>
          <p:nvPr/>
        </p:nvGrpSpPr>
        <p:grpSpPr>
          <a:xfrm rot="0">
            <a:off x="15046700" y="6705262"/>
            <a:ext cx="670150" cy="962363"/>
            <a:chOff x="0" y="0"/>
            <a:chExt cx="893533" cy="1283150"/>
          </a:xfrm>
        </p:grpSpPr>
        <p:grpSp>
          <p:nvGrpSpPr>
            <p:cNvPr name="Group 17" id="17"/>
            <p:cNvGrpSpPr>
              <a:grpSpLocks noChangeAspect="true"/>
            </p:cNvGrpSpPr>
            <p:nvPr/>
          </p:nvGrpSpPr>
          <p:grpSpPr>
            <a:xfrm rot="-5400000">
              <a:off x="12700" y="402317"/>
              <a:ext cx="880833" cy="880833"/>
              <a:chOff x="0" y="0"/>
              <a:chExt cx="6350000" cy="6350000"/>
            </a:xfrm>
          </p:grpSpPr>
          <p:sp>
            <p:nvSpPr>
              <p:cNvPr name="Freeform 18" id="18"/>
              <p:cNvSpPr/>
              <p:nvPr/>
            </p:nvSpPr>
            <p:spPr>
              <a:xfrm>
                <a:off x="-156812" y="-5088"/>
                <a:ext cx="6663624" cy="6360176"/>
              </a:xfrm>
              <a:custGeom>
                <a:avLst/>
                <a:gdLst/>
                <a:ahLst/>
                <a:cxnLst/>
                <a:rect r="r" b="b" t="t" l="l"/>
                <a:pathLst>
                  <a:path h="6360176" w="6663624">
                    <a:moveTo>
                      <a:pt x="3331812" y="5088"/>
                    </a:moveTo>
                    <a:lnTo>
                      <a:pt x="3331812" y="5088"/>
                    </a:lnTo>
                    <a:cubicBezTo>
                      <a:pt x="2194111" y="0"/>
                      <a:pt x="1140649" y="604036"/>
                      <a:pt x="570324" y="1588475"/>
                    </a:cubicBezTo>
                    <a:cubicBezTo>
                      <a:pt x="0" y="2572913"/>
                      <a:pt x="0" y="3787263"/>
                      <a:pt x="570324" y="4771701"/>
                    </a:cubicBezTo>
                    <a:cubicBezTo>
                      <a:pt x="1140649" y="5756140"/>
                      <a:pt x="2194111" y="6360176"/>
                      <a:pt x="3331812" y="6355088"/>
                    </a:cubicBezTo>
                    <a:cubicBezTo>
                      <a:pt x="4469513" y="6360176"/>
                      <a:pt x="5522976" y="5756140"/>
                      <a:pt x="6093300" y="4771701"/>
                    </a:cubicBezTo>
                    <a:cubicBezTo>
                      <a:pt x="6663624" y="3787263"/>
                      <a:pt x="6663624" y="2572913"/>
                      <a:pt x="6093300" y="1588475"/>
                    </a:cubicBezTo>
                    <a:cubicBezTo>
                      <a:pt x="5522976" y="604036"/>
                      <a:pt x="4469513" y="0"/>
                      <a:pt x="3331812" y="5088"/>
                    </a:cubicBezTo>
                    <a:close/>
                  </a:path>
                </a:pathLst>
              </a:custGeom>
              <a:solidFill>
                <a:srgbClr val="0145E8"/>
              </a:solidFill>
              <a:ln w="12700">
                <a:solidFill>
                  <a:srgbClr val="000000"/>
                </a:solidFill>
              </a:ln>
            </p:spPr>
          </p:sp>
          <p:sp>
            <p:nvSpPr>
              <p:cNvPr name="Freeform 19" id="19"/>
              <p:cNvSpPr/>
              <p:nvPr/>
            </p:nvSpPr>
            <p:spPr>
              <a:xfrm>
                <a:off x="3175000" y="0"/>
                <a:ext cx="3175000" cy="6350000"/>
              </a:xfrm>
              <a:custGeom>
                <a:avLst/>
                <a:gdLst/>
                <a:ahLst/>
                <a:cxnLst/>
                <a:rect r="r" b="b" t="t" l="l"/>
                <a:pathLst>
                  <a:path h="6350000" w="3175000">
                    <a:moveTo>
                      <a:pt x="3175000" y="3175000"/>
                    </a:moveTo>
                    <a:cubicBezTo>
                      <a:pt x="3175000" y="1421130"/>
                      <a:pt x="1753870" y="0"/>
                      <a:pt x="0" y="0"/>
                    </a:cubicBezTo>
                    <a:lnTo>
                      <a:pt x="0" y="6350000"/>
                    </a:lnTo>
                    <a:cubicBezTo>
                      <a:pt x="1753870" y="6350000"/>
                      <a:pt x="3175000" y="4928870"/>
                      <a:pt x="3175000" y="317500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</p:grpSp>
        <p:grpSp>
          <p:nvGrpSpPr>
            <p:cNvPr name="Group 20" id="20"/>
            <p:cNvGrpSpPr>
              <a:grpSpLocks noChangeAspect="true"/>
            </p:cNvGrpSpPr>
            <p:nvPr/>
          </p:nvGrpSpPr>
          <p:grpSpPr>
            <a:xfrm rot="-5400000">
              <a:off x="0" y="0"/>
              <a:ext cx="880833" cy="880833"/>
              <a:chOff x="0" y="0"/>
              <a:chExt cx="6350000" cy="6350000"/>
            </a:xfrm>
          </p:grpSpPr>
          <p:sp>
            <p:nvSpPr>
              <p:cNvPr name="Freeform 21" id="21"/>
              <p:cNvSpPr/>
              <p:nvPr/>
            </p:nvSpPr>
            <p:spPr>
              <a:xfrm>
                <a:off x="-156812" y="-5088"/>
                <a:ext cx="6663624" cy="6360176"/>
              </a:xfrm>
              <a:custGeom>
                <a:avLst/>
                <a:gdLst/>
                <a:ahLst/>
                <a:cxnLst/>
                <a:rect r="r" b="b" t="t" l="l"/>
                <a:pathLst>
                  <a:path h="6360176" w="6663624">
                    <a:moveTo>
                      <a:pt x="3331812" y="5088"/>
                    </a:moveTo>
                    <a:lnTo>
                      <a:pt x="3331812" y="5088"/>
                    </a:lnTo>
                    <a:cubicBezTo>
                      <a:pt x="2194111" y="0"/>
                      <a:pt x="1140649" y="604036"/>
                      <a:pt x="570324" y="1588475"/>
                    </a:cubicBezTo>
                    <a:cubicBezTo>
                      <a:pt x="0" y="2572913"/>
                      <a:pt x="0" y="3787263"/>
                      <a:pt x="570324" y="4771701"/>
                    </a:cubicBezTo>
                    <a:cubicBezTo>
                      <a:pt x="1140649" y="5756140"/>
                      <a:pt x="2194111" y="6360176"/>
                      <a:pt x="3331812" y="6355088"/>
                    </a:cubicBezTo>
                    <a:cubicBezTo>
                      <a:pt x="4469513" y="6360176"/>
                      <a:pt x="5522976" y="5756140"/>
                      <a:pt x="6093300" y="4771701"/>
                    </a:cubicBezTo>
                    <a:cubicBezTo>
                      <a:pt x="6663624" y="3787263"/>
                      <a:pt x="6663624" y="2572913"/>
                      <a:pt x="6093300" y="1588475"/>
                    </a:cubicBezTo>
                    <a:cubicBezTo>
                      <a:pt x="5522976" y="604036"/>
                      <a:pt x="4469513" y="0"/>
                      <a:pt x="3331812" y="5088"/>
                    </a:cubicBezTo>
                    <a:close/>
                  </a:path>
                </a:pathLst>
              </a:custGeom>
              <a:solidFill>
                <a:srgbClr val="0145E8"/>
              </a:solidFill>
              <a:ln w="12700">
                <a:solidFill>
                  <a:srgbClr val="000000"/>
                </a:solidFill>
              </a:ln>
            </p:spPr>
          </p:sp>
          <p:sp>
            <p:nvSpPr>
              <p:cNvPr name="Freeform 22" id="22"/>
              <p:cNvSpPr/>
              <p:nvPr/>
            </p:nvSpPr>
            <p:spPr>
              <a:xfrm>
                <a:off x="3175000" y="0"/>
                <a:ext cx="3175000" cy="6350000"/>
              </a:xfrm>
              <a:custGeom>
                <a:avLst/>
                <a:gdLst/>
                <a:ahLst/>
                <a:cxnLst/>
                <a:rect r="r" b="b" t="t" l="l"/>
                <a:pathLst>
                  <a:path h="6350000" w="3175000">
                    <a:moveTo>
                      <a:pt x="3175000" y="3175000"/>
                    </a:moveTo>
                    <a:cubicBezTo>
                      <a:pt x="3175000" y="1421130"/>
                      <a:pt x="1753870" y="0"/>
                      <a:pt x="0" y="0"/>
                    </a:cubicBezTo>
                    <a:lnTo>
                      <a:pt x="0" y="6350000"/>
                    </a:lnTo>
                    <a:cubicBezTo>
                      <a:pt x="1753870" y="6350000"/>
                      <a:pt x="3175000" y="4928870"/>
                      <a:pt x="3175000" y="317500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</p:grpSp>
      </p:grpSp>
      <p:grpSp>
        <p:nvGrpSpPr>
          <p:cNvPr name="Group 23" id="23"/>
          <p:cNvGrpSpPr/>
          <p:nvPr/>
        </p:nvGrpSpPr>
        <p:grpSpPr>
          <a:xfrm rot="5400000">
            <a:off x="6643597" y="6722383"/>
            <a:ext cx="670150" cy="962363"/>
            <a:chOff x="0" y="0"/>
            <a:chExt cx="893533" cy="1283150"/>
          </a:xfrm>
        </p:grpSpPr>
        <p:grpSp>
          <p:nvGrpSpPr>
            <p:cNvPr name="Group 24" id="24"/>
            <p:cNvGrpSpPr>
              <a:grpSpLocks noChangeAspect="true"/>
            </p:cNvGrpSpPr>
            <p:nvPr/>
          </p:nvGrpSpPr>
          <p:grpSpPr>
            <a:xfrm rot="-5400000">
              <a:off x="12700" y="402317"/>
              <a:ext cx="880833" cy="880833"/>
              <a:chOff x="0" y="0"/>
              <a:chExt cx="6350000" cy="6350000"/>
            </a:xfrm>
          </p:grpSpPr>
          <p:sp>
            <p:nvSpPr>
              <p:cNvPr name="Freeform 25" id="25"/>
              <p:cNvSpPr/>
              <p:nvPr/>
            </p:nvSpPr>
            <p:spPr>
              <a:xfrm>
                <a:off x="-156812" y="-5088"/>
                <a:ext cx="6663624" cy="6360176"/>
              </a:xfrm>
              <a:custGeom>
                <a:avLst/>
                <a:gdLst/>
                <a:ahLst/>
                <a:cxnLst/>
                <a:rect r="r" b="b" t="t" l="l"/>
                <a:pathLst>
                  <a:path h="6360176" w="6663624">
                    <a:moveTo>
                      <a:pt x="3331812" y="5088"/>
                    </a:moveTo>
                    <a:lnTo>
                      <a:pt x="3331812" y="5088"/>
                    </a:lnTo>
                    <a:cubicBezTo>
                      <a:pt x="2194111" y="0"/>
                      <a:pt x="1140649" y="604036"/>
                      <a:pt x="570324" y="1588475"/>
                    </a:cubicBezTo>
                    <a:cubicBezTo>
                      <a:pt x="0" y="2572913"/>
                      <a:pt x="0" y="3787263"/>
                      <a:pt x="570324" y="4771701"/>
                    </a:cubicBezTo>
                    <a:cubicBezTo>
                      <a:pt x="1140649" y="5756140"/>
                      <a:pt x="2194111" y="6360176"/>
                      <a:pt x="3331812" y="6355088"/>
                    </a:cubicBezTo>
                    <a:cubicBezTo>
                      <a:pt x="4469513" y="6360176"/>
                      <a:pt x="5522976" y="5756140"/>
                      <a:pt x="6093300" y="4771701"/>
                    </a:cubicBezTo>
                    <a:cubicBezTo>
                      <a:pt x="6663624" y="3787263"/>
                      <a:pt x="6663624" y="2572913"/>
                      <a:pt x="6093300" y="1588475"/>
                    </a:cubicBezTo>
                    <a:cubicBezTo>
                      <a:pt x="5522976" y="604036"/>
                      <a:pt x="4469513" y="0"/>
                      <a:pt x="3331812" y="5088"/>
                    </a:cubicBezTo>
                    <a:close/>
                  </a:path>
                </a:pathLst>
              </a:custGeom>
              <a:solidFill>
                <a:srgbClr val="0145E8"/>
              </a:solidFill>
              <a:ln w="12700">
                <a:solidFill>
                  <a:srgbClr val="000000"/>
                </a:solidFill>
              </a:ln>
            </p:spPr>
          </p:sp>
          <p:sp>
            <p:nvSpPr>
              <p:cNvPr name="Freeform 26" id="26"/>
              <p:cNvSpPr/>
              <p:nvPr/>
            </p:nvSpPr>
            <p:spPr>
              <a:xfrm>
                <a:off x="3175000" y="0"/>
                <a:ext cx="3175000" cy="6350000"/>
              </a:xfrm>
              <a:custGeom>
                <a:avLst/>
                <a:gdLst/>
                <a:ahLst/>
                <a:cxnLst/>
                <a:rect r="r" b="b" t="t" l="l"/>
                <a:pathLst>
                  <a:path h="6350000" w="3175000">
                    <a:moveTo>
                      <a:pt x="3175000" y="3175000"/>
                    </a:moveTo>
                    <a:cubicBezTo>
                      <a:pt x="3175000" y="1421130"/>
                      <a:pt x="1753870" y="0"/>
                      <a:pt x="0" y="0"/>
                    </a:cubicBezTo>
                    <a:lnTo>
                      <a:pt x="0" y="6350000"/>
                    </a:lnTo>
                    <a:cubicBezTo>
                      <a:pt x="1753870" y="6350000"/>
                      <a:pt x="3175000" y="4928870"/>
                      <a:pt x="3175000" y="317500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</p:grpSp>
        <p:grpSp>
          <p:nvGrpSpPr>
            <p:cNvPr name="Group 27" id="27"/>
            <p:cNvGrpSpPr>
              <a:grpSpLocks noChangeAspect="true"/>
            </p:cNvGrpSpPr>
            <p:nvPr/>
          </p:nvGrpSpPr>
          <p:grpSpPr>
            <a:xfrm rot="-5400000">
              <a:off x="0" y="0"/>
              <a:ext cx="880833" cy="880833"/>
              <a:chOff x="0" y="0"/>
              <a:chExt cx="6350000" cy="6350000"/>
            </a:xfrm>
          </p:grpSpPr>
          <p:sp>
            <p:nvSpPr>
              <p:cNvPr name="Freeform 28" id="28"/>
              <p:cNvSpPr/>
              <p:nvPr/>
            </p:nvSpPr>
            <p:spPr>
              <a:xfrm>
                <a:off x="-156812" y="-5088"/>
                <a:ext cx="6663624" cy="6360176"/>
              </a:xfrm>
              <a:custGeom>
                <a:avLst/>
                <a:gdLst/>
                <a:ahLst/>
                <a:cxnLst/>
                <a:rect r="r" b="b" t="t" l="l"/>
                <a:pathLst>
                  <a:path h="6360176" w="6663624">
                    <a:moveTo>
                      <a:pt x="3331812" y="5088"/>
                    </a:moveTo>
                    <a:lnTo>
                      <a:pt x="3331812" y="5088"/>
                    </a:lnTo>
                    <a:cubicBezTo>
                      <a:pt x="2194111" y="0"/>
                      <a:pt x="1140649" y="604036"/>
                      <a:pt x="570324" y="1588475"/>
                    </a:cubicBezTo>
                    <a:cubicBezTo>
                      <a:pt x="0" y="2572913"/>
                      <a:pt x="0" y="3787263"/>
                      <a:pt x="570324" y="4771701"/>
                    </a:cubicBezTo>
                    <a:cubicBezTo>
                      <a:pt x="1140649" y="5756140"/>
                      <a:pt x="2194111" y="6360176"/>
                      <a:pt x="3331812" y="6355088"/>
                    </a:cubicBezTo>
                    <a:cubicBezTo>
                      <a:pt x="4469513" y="6360176"/>
                      <a:pt x="5522976" y="5756140"/>
                      <a:pt x="6093300" y="4771701"/>
                    </a:cubicBezTo>
                    <a:cubicBezTo>
                      <a:pt x="6663624" y="3787263"/>
                      <a:pt x="6663624" y="2572913"/>
                      <a:pt x="6093300" y="1588475"/>
                    </a:cubicBezTo>
                    <a:cubicBezTo>
                      <a:pt x="5522976" y="604036"/>
                      <a:pt x="4469513" y="0"/>
                      <a:pt x="3331812" y="5088"/>
                    </a:cubicBezTo>
                    <a:close/>
                  </a:path>
                </a:pathLst>
              </a:custGeom>
              <a:solidFill>
                <a:srgbClr val="0145E8"/>
              </a:solidFill>
              <a:ln w="12700">
                <a:solidFill>
                  <a:srgbClr val="000000"/>
                </a:solidFill>
              </a:ln>
            </p:spPr>
          </p:sp>
          <p:sp>
            <p:nvSpPr>
              <p:cNvPr name="Freeform 29" id="29"/>
              <p:cNvSpPr/>
              <p:nvPr/>
            </p:nvSpPr>
            <p:spPr>
              <a:xfrm>
                <a:off x="3175000" y="0"/>
                <a:ext cx="3175000" cy="6350000"/>
              </a:xfrm>
              <a:custGeom>
                <a:avLst/>
                <a:gdLst/>
                <a:ahLst/>
                <a:cxnLst/>
                <a:rect r="r" b="b" t="t" l="l"/>
                <a:pathLst>
                  <a:path h="6350000" w="3175000">
                    <a:moveTo>
                      <a:pt x="3175000" y="3175000"/>
                    </a:moveTo>
                    <a:cubicBezTo>
                      <a:pt x="3175000" y="1421130"/>
                      <a:pt x="1753870" y="0"/>
                      <a:pt x="0" y="0"/>
                    </a:cubicBezTo>
                    <a:lnTo>
                      <a:pt x="0" y="6350000"/>
                    </a:lnTo>
                    <a:cubicBezTo>
                      <a:pt x="1753870" y="6350000"/>
                      <a:pt x="3175000" y="4928870"/>
                      <a:pt x="3175000" y="3175000"/>
                    </a:cubicBezTo>
                    <a:close/>
                  </a:path>
                </a:pathLst>
              </a:custGeom>
              <a:solidFill>
                <a:srgbClr val="02267E"/>
              </a:solidFill>
            </p:spPr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DAFW63jo1os</dc:identifier>
  <dcterms:modified xsi:type="dcterms:W3CDTF">2011-08-01T06:04:30Z</dcterms:modified>
  <cp:revision>1</cp:revision>
  <dc:title>Copia de Blue and White Professional Company Newsletter</dc:title>
</cp:coreProperties>
</file>