
<file path=[Content_Types].xml><?xml version="1.0" encoding="utf-8"?>
<Types xmlns="http://schemas.openxmlformats.org/package/2006/content-types">
  <Default Extension="jpeg" ContentType="image/jpeg"/>
  <Default Extension="jpg" ContentType="image/jpeg"/>
  <Default Extension="png" ContentType="image/pn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howSpecialPlsOnTitleSld="0" autoCompressPictures="0">
  <p:sldMasterIdLst>
    <p:sldMasterId id="2147483676" r:id="rId1"/>
    <p:sldMasterId id="2147483668" r:id="rId2"/>
  </p:sldMasterIdLst>
  <p:notesMasterIdLst>
    <p:notesMasterId r:id="rId10"/>
  </p:notesMasterIdLst>
  <p:sldIdLst>
    <p:sldId id="342" r:id="rId3"/>
    <p:sldId id="345" r:id="rId4"/>
    <p:sldId id="346" r:id="rId5"/>
    <p:sldId id="343" r:id="rId6"/>
    <p:sldId id="344" r:id="rId7"/>
    <p:sldId id="348" r:id="rId8"/>
    <p:sldId id="307" r:id="rId9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EA252A"/>
    <a:srgbClr val="CCCFD3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6583" autoAdjust="0"/>
    <p:restoredTop sz="96327" autoAdjust="0"/>
  </p:normalViewPr>
  <p:slideViewPr>
    <p:cSldViewPr snapToGrid="0">
      <p:cViewPr varScale="1">
        <p:scale>
          <a:sx n="141" d="100"/>
          <a:sy n="141" d="100"/>
        </p:scale>
        <p:origin x="192" y="282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theme" Target="theme/theme1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viewProps" Target="view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presProps" Target="presProps.xml"/><Relationship Id="rId5" Type="http://schemas.openxmlformats.org/officeDocument/2006/relationships/slide" Target="slides/slide3.xml"/><Relationship Id="rId10" Type="http://schemas.openxmlformats.org/officeDocument/2006/relationships/notesMaster" Target="notesMasters/notesMaster1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ableStyles" Target="tableStyles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6/13/2025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6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hyperlink" Target="https://www.presentationgo.com/" TargetMode="External"/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Rectangle 10">
            <a:extLst>
              <a:ext uri="{FF2B5EF4-FFF2-40B4-BE49-F238E27FC236}">
                <a16:creationId xmlns:a16="http://schemas.microsoft.com/office/drawing/2014/main" id="{F4A23E10-90CB-6CA5-3F5C-9E341797BDAB}"/>
              </a:ext>
            </a:extLst>
          </p:cNvPr>
          <p:cNvSpPr/>
          <p:nvPr userDrawn="1"/>
        </p:nvSpPr>
        <p:spPr>
          <a:xfrm>
            <a:off x="0" y="3749040"/>
            <a:ext cx="12192000" cy="3108960"/>
          </a:xfrm>
          <a:prstGeom prst="rect">
            <a:avLst/>
          </a:prstGeom>
          <a:solidFill>
            <a:schemeClr val="tx1">
              <a:lumMod val="85000"/>
              <a:lumOff val="15000"/>
            </a:schemeClr>
          </a:soli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1092200" y="3768436"/>
            <a:ext cx="10033000" cy="1654191"/>
          </a:xfrm>
        </p:spPr>
        <p:txBody>
          <a:bodyPr anchor="b"/>
          <a:lstStyle>
            <a:lvl1pPr algn="ctr">
              <a:defRPr sz="6000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1092198" y="5514702"/>
            <a:ext cx="10033002" cy="783195"/>
          </a:xfrm>
        </p:spPr>
        <p:txBody>
          <a:bodyPr>
            <a:normAutofit/>
          </a:bodyPr>
          <a:lstStyle>
            <a:lvl1pPr marL="0" indent="0" algn="ctr">
              <a:buNone/>
              <a:defRPr sz="3200">
                <a:solidFill>
                  <a:schemeClr val="accent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706071266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trengths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Picture 2" descr="A person holding a red letter&#10;&#10;Description automatically generated">
            <a:extLst>
              <a:ext uri="{FF2B5EF4-FFF2-40B4-BE49-F238E27FC236}">
                <a16:creationId xmlns:a16="http://schemas.microsoft.com/office/drawing/2014/main" id="{0E039580-133B-E42B-4BC0-E271F071C92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/>
          <a:srcRect l="44147"/>
          <a:stretch/>
        </p:blipFill>
        <p:spPr>
          <a:xfrm>
            <a:off x="-1" y="-1"/>
            <a:ext cx="6834711" cy="6858000"/>
          </a:xfrm>
          <a:prstGeom prst="rect">
            <a:avLst/>
          </a:prstGeom>
        </p:spPr>
      </p:pic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461000" y="365125"/>
            <a:ext cx="5892799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461000" y="1825624"/>
            <a:ext cx="5892799" cy="4295775"/>
          </a:xfrm>
        </p:spPr>
        <p:txBody>
          <a:bodyPr/>
          <a:lstStyle>
            <a:lvl1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4660899" y="6356350"/>
            <a:ext cx="2053741" cy="365125"/>
          </a:xfrm>
        </p:spPr>
        <p:txBody>
          <a:bodyPr/>
          <a:lstStyle/>
          <a:p>
            <a:r>
              <a:rPr lang="en-US" dirty="0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6907122" y="6356350"/>
            <a:ext cx="3548449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0688594" y="6356350"/>
            <a:ext cx="665205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05757336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Weaknesses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Picture 2" descr="A person holding a large red letter&#10;&#10;Description automatically generated">
            <a:extLst>
              <a:ext uri="{FF2B5EF4-FFF2-40B4-BE49-F238E27FC236}">
                <a16:creationId xmlns:a16="http://schemas.microsoft.com/office/drawing/2014/main" id="{F4E8BC57-AD88-D6F9-CB6B-9796FD8C646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/>
          <a:srcRect r="9043"/>
          <a:stretch/>
        </p:blipFill>
        <p:spPr>
          <a:xfrm>
            <a:off x="1102497" y="0"/>
            <a:ext cx="11130273" cy="6858000"/>
          </a:xfrm>
          <a:prstGeom prst="rect">
            <a:avLst/>
          </a:prstGeom>
        </p:spPr>
      </p:pic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5899630" cy="1325563"/>
          </a:xfrm>
        </p:spPr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825624"/>
            <a:ext cx="5899630" cy="4359275"/>
          </a:xfrm>
        </p:spPr>
        <p:txBody>
          <a:bodyPr/>
          <a:lstStyle>
            <a:lvl1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4" name="Date Placeholder 3">
            <a:extLst>
              <a:ext uri="{FF2B5EF4-FFF2-40B4-BE49-F238E27FC236}">
                <a16:creationId xmlns:a16="http://schemas.microsoft.com/office/drawing/2014/main" id="{3F5F5967-FAE5-312B-6DD7-2190C23B55C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053741" cy="365125"/>
          </a:xfrm>
        </p:spPr>
        <p:txBody>
          <a:bodyPr/>
          <a:lstStyle/>
          <a:p>
            <a:r>
              <a:rPr lang="en-US" dirty="0"/>
              <a:t>Date</a:t>
            </a:r>
          </a:p>
        </p:txBody>
      </p:sp>
      <p:sp>
        <p:nvSpPr>
          <p:cNvPr id="15" name="Footer Placeholder 4">
            <a:extLst>
              <a:ext uri="{FF2B5EF4-FFF2-40B4-BE49-F238E27FC236}">
                <a16:creationId xmlns:a16="http://schemas.microsoft.com/office/drawing/2014/main" id="{D8789DE5-BAF5-65EA-816D-148B717F8C7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3084423" y="6356350"/>
            <a:ext cx="3548449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08FA4E1A-00DA-AE84-14AA-78843FCAFED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6865895" y="6356350"/>
            <a:ext cx="665205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253473347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Opportunities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Picture 3" descr="A person holding a large red letter&#10;&#10;Description automatically generated">
            <a:extLst>
              <a:ext uri="{FF2B5EF4-FFF2-40B4-BE49-F238E27FC236}">
                <a16:creationId xmlns:a16="http://schemas.microsoft.com/office/drawing/2014/main" id="{10C79C1A-4E64-CEDA-E3CA-06ACC87A7B1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/>
          <a:srcRect l="45459"/>
          <a:stretch/>
        </p:blipFill>
        <p:spPr>
          <a:xfrm>
            <a:off x="-1" y="0"/>
            <a:ext cx="6674099" cy="6858000"/>
          </a:xfrm>
          <a:prstGeom prst="rect">
            <a:avLst/>
          </a:prstGeom>
        </p:spPr>
      </p:pic>
      <p:sp>
        <p:nvSpPr>
          <p:cNvPr id="7" name="Date Placeholder 3">
            <a:extLst>
              <a:ext uri="{FF2B5EF4-FFF2-40B4-BE49-F238E27FC236}">
                <a16:creationId xmlns:a16="http://schemas.microsoft.com/office/drawing/2014/main" id="{ADE834FF-D2BF-F4F2-A73A-2D494FB11D7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4660899" y="6356350"/>
            <a:ext cx="2053741" cy="365125"/>
          </a:xfrm>
        </p:spPr>
        <p:txBody>
          <a:bodyPr/>
          <a:lstStyle/>
          <a:p>
            <a:r>
              <a:rPr lang="en-US" dirty="0"/>
              <a:t>Date</a:t>
            </a:r>
          </a:p>
        </p:txBody>
      </p:sp>
      <p:sp>
        <p:nvSpPr>
          <p:cNvPr id="13" name="Footer Placeholder 4">
            <a:extLst>
              <a:ext uri="{FF2B5EF4-FFF2-40B4-BE49-F238E27FC236}">
                <a16:creationId xmlns:a16="http://schemas.microsoft.com/office/drawing/2014/main" id="{7742FAA0-FB00-809D-8AC5-E6919C4333B8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6907122" y="6356350"/>
            <a:ext cx="3548449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4" name="Slide Number Placeholder 5">
            <a:extLst>
              <a:ext uri="{FF2B5EF4-FFF2-40B4-BE49-F238E27FC236}">
                <a16:creationId xmlns:a16="http://schemas.microsoft.com/office/drawing/2014/main" id="{7E679C1C-24A2-824F-2BCC-F1BA6B04CA0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0688594" y="6356350"/>
            <a:ext cx="665205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15" name="Title 1">
            <a:extLst>
              <a:ext uri="{FF2B5EF4-FFF2-40B4-BE49-F238E27FC236}">
                <a16:creationId xmlns:a16="http://schemas.microsoft.com/office/drawing/2014/main" id="{665D3CC5-395F-B4BE-1FDE-114791FFF43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687769" y="365125"/>
            <a:ext cx="566603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6" name="Content Placeholder 2">
            <a:extLst>
              <a:ext uri="{FF2B5EF4-FFF2-40B4-BE49-F238E27FC236}">
                <a16:creationId xmlns:a16="http://schemas.microsoft.com/office/drawing/2014/main" id="{AC94857B-54D8-3D8C-FC9F-DF9BBF6BD98E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687769" y="1825624"/>
            <a:ext cx="5666030" cy="4295775"/>
          </a:xfrm>
        </p:spPr>
        <p:txBody>
          <a:bodyPr/>
          <a:lstStyle>
            <a:lvl1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092352325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hreats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Picture 3" descr="A person holding a large red letter&#10;&#10;Description automatically generated">
            <a:extLst>
              <a:ext uri="{FF2B5EF4-FFF2-40B4-BE49-F238E27FC236}">
                <a16:creationId xmlns:a16="http://schemas.microsoft.com/office/drawing/2014/main" id="{9EDA3A1C-1140-68D1-9901-2E937FB16A29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2"/>
          <a:srcRect r="8046"/>
          <a:stretch/>
        </p:blipFill>
        <p:spPr>
          <a:xfrm>
            <a:off x="939800" y="0"/>
            <a:ext cx="11252200" cy="6858000"/>
          </a:xfrm>
          <a:prstGeom prst="rect">
            <a:avLst/>
          </a:prstGeom>
        </p:spPr>
      </p:pic>
      <p:sp>
        <p:nvSpPr>
          <p:cNvPr id="7" name="Title 1">
            <a:extLst>
              <a:ext uri="{FF2B5EF4-FFF2-40B4-BE49-F238E27FC236}">
                <a16:creationId xmlns:a16="http://schemas.microsoft.com/office/drawing/2014/main" id="{D3FA9486-011E-CF55-9BED-799D7B6A9D52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5899630" cy="1325563"/>
          </a:xfrm>
        </p:spPr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13" name="Content Placeholder 2">
            <a:extLst>
              <a:ext uri="{FF2B5EF4-FFF2-40B4-BE49-F238E27FC236}">
                <a16:creationId xmlns:a16="http://schemas.microsoft.com/office/drawing/2014/main" id="{9E4AA39A-BC7D-CC37-D236-D8A8F2C3956C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825624"/>
            <a:ext cx="5899630" cy="4359275"/>
          </a:xfrm>
        </p:spPr>
        <p:txBody>
          <a:bodyPr/>
          <a:lstStyle>
            <a:lvl1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1pPr>
            <a:lvl2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2pPr>
            <a:lvl3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3pPr>
            <a:lvl4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4pPr>
            <a:lvl5pPr>
              <a:defRPr>
                <a:solidFill>
                  <a:schemeClr val="tx1">
                    <a:lumMod val="50000"/>
                    <a:lumOff val="50000"/>
                  </a:schemeClr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4" name="Date Placeholder 3">
            <a:extLst>
              <a:ext uri="{FF2B5EF4-FFF2-40B4-BE49-F238E27FC236}">
                <a16:creationId xmlns:a16="http://schemas.microsoft.com/office/drawing/2014/main" id="{B62283F0-7C8D-F54E-9BD5-5728D3A7BEDE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053741" cy="365125"/>
          </a:xfrm>
        </p:spPr>
        <p:txBody>
          <a:bodyPr/>
          <a:lstStyle/>
          <a:p>
            <a:r>
              <a:rPr lang="en-US" dirty="0"/>
              <a:t>Date</a:t>
            </a:r>
          </a:p>
        </p:txBody>
      </p:sp>
      <p:sp>
        <p:nvSpPr>
          <p:cNvPr id="15" name="Footer Placeholder 4">
            <a:extLst>
              <a:ext uri="{FF2B5EF4-FFF2-40B4-BE49-F238E27FC236}">
                <a16:creationId xmlns:a16="http://schemas.microsoft.com/office/drawing/2014/main" id="{02F1D918-D195-0851-2087-AAFDBE48A301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3084423" y="6356350"/>
            <a:ext cx="3548449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D5BEDCB4-8E99-6AC7-1EF1-8738CD9861BB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6865895" y="6356350"/>
            <a:ext cx="665205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1462516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Rectangle 174">
            <a:extLst>
              <a:ext uri="{FF2B5EF4-FFF2-40B4-BE49-F238E27FC236}">
                <a16:creationId xmlns:a16="http://schemas.microsoft.com/office/drawing/2014/main" id="{4460574F-0FFA-4AF4-9268-D077C9C57D58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4" name="Rectangle 173">
            <a:extLst>
              <a:ext uri="{FF2B5EF4-FFF2-40B4-BE49-F238E27FC236}">
                <a16:creationId xmlns:a16="http://schemas.microsoft.com/office/drawing/2014/main" id="{E9AEC03B-EFBC-451C-9889-555B420B787B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3" name="Rectangle 172">
            <a:extLst>
              <a:ext uri="{FF2B5EF4-FFF2-40B4-BE49-F238E27FC236}">
                <a16:creationId xmlns:a16="http://schemas.microsoft.com/office/drawing/2014/main" id="{12504A8F-A26B-43AF-BF89-2621FF0CE3CD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2" name="Rectangle 171">
            <a:extLst>
              <a:ext uri="{FF2B5EF4-FFF2-40B4-BE49-F238E27FC236}">
                <a16:creationId xmlns:a16="http://schemas.microsoft.com/office/drawing/2014/main" id="{F7726C56-B942-4400-8CE0-069969802448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1" name="Rectangle 170">
            <a:extLst>
              <a:ext uri="{FF2B5EF4-FFF2-40B4-BE49-F238E27FC236}">
                <a16:creationId xmlns:a16="http://schemas.microsoft.com/office/drawing/2014/main" id="{DAE760DB-698E-4688-BBAF-49FD684C7AFD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0" name="Rectangle 169">
            <a:extLst>
              <a:ext uri="{FF2B5EF4-FFF2-40B4-BE49-F238E27FC236}">
                <a16:creationId xmlns:a16="http://schemas.microsoft.com/office/drawing/2014/main" id="{72A9A194-717A-430D-B418-44C0B8F1A4C3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9" name="Rectangle 178">
            <a:extLst>
              <a:ext uri="{FF2B5EF4-FFF2-40B4-BE49-F238E27FC236}">
                <a16:creationId xmlns:a16="http://schemas.microsoft.com/office/drawing/2014/main" id="{E915F52A-A44F-4FB1-A1A1-1A513475EFE8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0" name="Rectangle 179">
            <a:extLst>
              <a:ext uri="{FF2B5EF4-FFF2-40B4-BE49-F238E27FC236}">
                <a16:creationId xmlns:a16="http://schemas.microsoft.com/office/drawing/2014/main" id="{6034C492-58E9-4550-B83D-E33D2B2217E6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1" name="Rectangle 180">
            <a:extLst>
              <a:ext uri="{FF2B5EF4-FFF2-40B4-BE49-F238E27FC236}">
                <a16:creationId xmlns:a16="http://schemas.microsoft.com/office/drawing/2014/main" id="{F92FB454-2844-432A-897E-609CA7D5AB13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2" name="Rectangle 181">
            <a:extLst>
              <a:ext uri="{FF2B5EF4-FFF2-40B4-BE49-F238E27FC236}">
                <a16:creationId xmlns:a16="http://schemas.microsoft.com/office/drawing/2014/main" id="{DFE585D9-1B79-4D2C-BE24-8DD53BF2D43D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3" name="Rectangle 182">
            <a:extLst>
              <a:ext uri="{FF2B5EF4-FFF2-40B4-BE49-F238E27FC236}">
                <a16:creationId xmlns:a16="http://schemas.microsoft.com/office/drawing/2014/main" id="{7CA650B9-D80A-4F55-849B-9B9229BAB7AB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4" name="Rectangle 183">
            <a:extLst>
              <a:ext uri="{FF2B5EF4-FFF2-40B4-BE49-F238E27FC236}">
                <a16:creationId xmlns:a16="http://schemas.microsoft.com/office/drawing/2014/main" id="{212A3E8F-2036-4425-950A-9DDCE99E48E2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6" name="Rectangle 185">
            <a:extLst>
              <a:ext uri="{FF2B5EF4-FFF2-40B4-BE49-F238E27FC236}">
                <a16:creationId xmlns:a16="http://schemas.microsoft.com/office/drawing/2014/main" id="{F8D77422-E1EF-442A-B883-288DFB42AC7A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7" name="Rectangle 186">
            <a:extLst>
              <a:ext uri="{FF2B5EF4-FFF2-40B4-BE49-F238E27FC236}">
                <a16:creationId xmlns:a16="http://schemas.microsoft.com/office/drawing/2014/main" id="{F5A5458A-8CAB-46ED-A597-7A9BC874E064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8" name="Rectangle 187">
            <a:extLst>
              <a:ext uri="{FF2B5EF4-FFF2-40B4-BE49-F238E27FC236}">
                <a16:creationId xmlns:a16="http://schemas.microsoft.com/office/drawing/2014/main" id="{129FB0AE-0FE9-4E47-89E1-28A56DFEFD44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9" name="Rectangle 188">
            <a:extLst>
              <a:ext uri="{FF2B5EF4-FFF2-40B4-BE49-F238E27FC236}">
                <a16:creationId xmlns:a16="http://schemas.microsoft.com/office/drawing/2014/main" id="{8DCBA888-FF6F-4E0D-AD60-DA0D78CD05D1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0" name="Rectangle 189">
            <a:extLst>
              <a:ext uri="{FF2B5EF4-FFF2-40B4-BE49-F238E27FC236}">
                <a16:creationId xmlns:a16="http://schemas.microsoft.com/office/drawing/2014/main" id="{F9271256-F951-4086-8A3B-C91C2291A176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1" name="Rectangle 190">
            <a:extLst>
              <a:ext uri="{FF2B5EF4-FFF2-40B4-BE49-F238E27FC236}">
                <a16:creationId xmlns:a16="http://schemas.microsoft.com/office/drawing/2014/main" id="{27D18AA1-C449-4778-A01C-5FEFF6D4B6F0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3" name="Rectangle 192">
            <a:extLst>
              <a:ext uri="{FF2B5EF4-FFF2-40B4-BE49-F238E27FC236}">
                <a16:creationId xmlns:a16="http://schemas.microsoft.com/office/drawing/2014/main" id="{507DEC82-2EA5-41B4-BBE2-03D513A6990F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4" name="Rectangle 193">
            <a:extLst>
              <a:ext uri="{FF2B5EF4-FFF2-40B4-BE49-F238E27FC236}">
                <a16:creationId xmlns:a16="http://schemas.microsoft.com/office/drawing/2014/main" id="{CC3C8386-1A37-4F90-9D5F-F552F6BD3D6B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5" name="Rectangle 194">
            <a:extLst>
              <a:ext uri="{FF2B5EF4-FFF2-40B4-BE49-F238E27FC236}">
                <a16:creationId xmlns:a16="http://schemas.microsoft.com/office/drawing/2014/main" id="{20C96B97-602D-4FB6-83FA-5F537C10D957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6" name="Rectangle 195">
            <a:extLst>
              <a:ext uri="{FF2B5EF4-FFF2-40B4-BE49-F238E27FC236}">
                <a16:creationId xmlns:a16="http://schemas.microsoft.com/office/drawing/2014/main" id="{C78EB1C9-B967-4BCF-BA1F-F62AD5830A83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7" name="Rectangle 196">
            <a:extLst>
              <a:ext uri="{FF2B5EF4-FFF2-40B4-BE49-F238E27FC236}">
                <a16:creationId xmlns:a16="http://schemas.microsoft.com/office/drawing/2014/main" id="{530AF99D-4A64-462C-8DC1-2AFD50700E78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8" name="Rectangle 197">
            <a:extLst>
              <a:ext uri="{FF2B5EF4-FFF2-40B4-BE49-F238E27FC236}">
                <a16:creationId xmlns:a16="http://schemas.microsoft.com/office/drawing/2014/main" id="{251EE8AC-B14F-4016-B318-3215BFA74576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0" name="Rectangle 199">
            <a:extLst>
              <a:ext uri="{FF2B5EF4-FFF2-40B4-BE49-F238E27FC236}">
                <a16:creationId xmlns:a16="http://schemas.microsoft.com/office/drawing/2014/main" id="{DB3EFE93-C789-4C06-AE63-48F21F3F0562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1" name="Rectangle 200">
            <a:extLst>
              <a:ext uri="{FF2B5EF4-FFF2-40B4-BE49-F238E27FC236}">
                <a16:creationId xmlns:a16="http://schemas.microsoft.com/office/drawing/2014/main" id="{C159A26F-3E35-43ED-9527-94575D015CF9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2" name="Rectangle 201">
            <a:extLst>
              <a:ext uri="{FF2B5EF4-FFF2-40B4-BE49-F238E27FC236}">
                <a16:creationId xmlns:a16="http://schemas.microsoft.com/office/drawing/2014/main" id="{197FEBE6-4234-4233-9AAC-C966B38A457C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3" name="Rectangle 202">
            <a:extLst>
              <a:ext uri="{FF2B5EF4-FFF2-40B4-BE49-F238E27FC236}">
                <a16:creationId xmlns:a16="http://schemas.microsoft.com/office/drawing/2014/main" id="{4A6CCAEB-B0B2-4918-BF93-14B428F71030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4" name="Rectangle 203">
            <a:extLst>
              <a:ext uri="{FF2B5EF4-FFF2-40B4-BE49-F238E27FC236}">
                <a16:creationId xmlns:a16="http://schemas.microsoft.com/office/drawing/2014/main" id="{26BAB2D9-48E2-4FD7-8266-8DA7249A311F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5" name="Rectangle 204">
            <a:extLst>
              <a:ext uri="{FF2B5EF4-FFF2-40B4-BE49-F238E27FC236}">
                <a16:creationId xmlns:a16="http://schemas.microsoft.com/office/drawing/2014/main" id="{E373E1AE-97F0-411F-ADE1-F7FA57FDB549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7" name="Rectangle 206">
            <a:extLst>
              <a:ext uri="{FF2B5EF4-FFF2-40B4-BE49-F238E27FC236}">
                <a16:creationId xmlns:a16="http://schemas.microsoft.com/office/drawing/2014/main" id="{7980EC62-1AA7-49B9-A98C-B1AE41A8BAF7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8" name="Rectangle 207">
            <a:extLst>
              <a:ext uri="{FF2B5EF4-FFF2-40B4-BE49-F238E27FC236}">
                <a16:creationId xmlns:a16="http://schemas.microsoft.com/office/drawing/2014/main" id="{1B940435-8801-4AE0-AF82-51785C14109F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9" name="Rectangle 208">
            <a:extLst>
              <a:ext uri="{FF2B5EF4-FFF2-40B4-BE49-F238E27FC236}">
                <a16:creationId xmlns:a16="http://schemas.microsoft.com/office/drawing/2014/main" id="{709FEA5B-55A5-4A85-90AE-A3E8181AD6B1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0" name="Rectangle 209">
            <a:extLst>
              <a:ext uri="{FF2B5EF4-FFF2-40B4-BE49-F238E27FC236}">
                <a16:creationId xmlns:a16="http://schemas.microsoft.com/office/drawing/2014/main" id="{AC24C165-A09C-48A0-8D30-43D9272501D0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1" name="Rectangle 210">
            <a:extLst>
              <a:ext uri="{FF2B5EF4-FFF2-40B4-BE49-F238E27FC236}">
                <a16:creationId xmlns:a16="http://schemas.microsoft.com/office/drawing/2014/main" id="{AF779B59-BF2E-434C-A692-81F3395A2DDC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2" name="Rectangle 211">
            <a:extLst>
              <a:ext uri="{FF2B5EF4-FFF2-40B4-BE49-F238E27FC236}">
                <a16:creationId xmlns:a16="http://schemas.microsoft.com/office/drawing/2014/main" id="{72D25286-DFE7-4DB6-BC2A-849B72A1D58F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4" name="Rectangle 213">
            <a:extLst>
              <a:ext uri="{FF2B5EF4-FFF2-40B4-BE49-F238E27FC236}">
                <a16:creationId xmlns:a16="http://schemas.microsoft.com/office/drawing/2014/main" id="{EFFFC619-3DCF-484B-936D-D1C6706967D7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5" name="Rectangle 214">
            <a:extLst>
              <a:ext uri="{FF2B5EF4-FFF2-40B4-BE49-F238E27FC236}">
                <a16:creationId xmlns:a16="http://schemas.microsoft.com/office/drawing/2014/main" id="{C36F1647-E3A7-42C7-94DB-E22470CD7962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6" name="Rectangle 215">
            <a:extLst>
              <a:ext uri="{FF2B5EF4-FFF2-40B4-BE49-F238E27FC236}">
                <a16:creationId xmlns:a16="http://schemas.microsoft.com/office/drawing/2014/main" id="{0812BACF-D77F-4A42-A212-538847FF9776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7" name="Rectangle 216">
            <a:extLst>
              <a:ext uri="{FF2B5EF4-FFF2-40B4-BE49-F238E27FC236}">
                <a16:creationId xmlns:a16="http://schemas.microsoft.com/office/drawing/2014/main" id="{63855A19-9DBA-4293-A411-6842A7DAA995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8" name="Rectangle 217">
            <a:extLst>
              <a:ext uri="{FF2B5EF4-FFF2-40B4-BE49-F238E27FC236}">
                <a16:creationId xmlns:a16="http://schemas.microsoft.com/office/drawing/2014/main" id="{E705E91E-E65F-4094-8904-D56C56FC5F44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9" name="Rectangle 218">
            <a:extLst>
              <a:ext uri="{FF2B5EF4-FFF2-40B4-BE49-F238E27FC236}">
                <a16:creationId xmlns:a16="http://schemas.microsoft.com/office/drawing/2014/main" id="{B6DEB2ED-B6FD-4B88-90DA-9530DA2E64C9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1" name="Rectangle 220">
            <a:extLst>
              <a:ext uri="{FF2B5EF4-FFF2-40B4-BE49-F238E27FC236}">
                <a16:creationId xmlns:a16="http://schemas.microsoft.com/office/drawing/2014/main" id="{62E667E1-7F5F-4E4F-AF63-4AB31D847AE0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2" name="Rectangle 221">
            <a:extLst>
              <a:ext uri="{FF2B5EF4-FFF2-40B4-BE49-F238E27FC236}">
                <a16:creationId xmlns:a16="http://schemas.microsoft.com/office/drawing/2014/main" id="{A9D94CA5-400D-47AE-9512-4557FBE20192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3" name="Rectangle 222">
            <a:extLst>
              <a:ext uri="{FF2B5EF4-FFF2-40B4-BE49-F238E27FC236}">
                <a16:creationId xmlns:a16="http://schemas.microsoft.com/office/drawing/2014/main" id="{1E60784B-8569-41D5-BB14-8F5DAFDCE67A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4" name="Rectangle 223">
            <a:extLst>
              <a:ext uri="{FF2B5EF4-FFF2-40B4-BE49-F238E27FC236}">
                <a16:creationId xmlns:a16="http://schemas.microsoft.com/office/drawing/2014/main" id="{FE043B0E-D351-4B21-BB22-FF8713E0E199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5" name="Rectangle 224">
            <a:extLst>
              <a:ext uri="{FF2B5EF4-FFF2-40B4-BE49-F238E27FC236}">
                <a16:creationId xmlns:a16="http://schemas.microsoft.com/office/drawing/2014/main" id="{D57AC92D-3891-4CC7-9301-A742653C394B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6" name="Rectangle 225">
            <a:extLst>
              <a:ext uri="{FF2B5EF4-FFF2-40B4-BE49-F238E27FC236}">
                <a16:creationId xmlns:a16="http://schemas.microsoft.com/office/drawing/2014/main" id="{870D976A-0EA2-4422-A1FB-EE1A159B65DC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8" name="Rectangle 227">
            <a:extLst>
              <a:ext uri="{FF2B5EF4-FFF2-40B4-BE49-F238E27FC236}">
                <a16:creationId xmlns:a16="http://schemas.microsoft.com/office/drawing/2014/main" id="{074CEC48-74FA-45A9-9E16-525EB9E974F9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9" name="Rectangle 228">
            <a:extLst>
              <a:ext uri="{FF2B5EF4-FFF2-40B4-BE49-F238E27FC236}">
                <a16:creationId xmlns:a16="http://schemas.microsoft.com/office/drawing/2014/main" id="{8CA8D9C7-FFCE-4895-B720-C9F65C686B93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0" name="Rectangle 229">
            <a:extLst>
              <a:ext uri="{FF2B5EF4-FFF2-40B4-BE49-F238E27FC236}">
                <a16:creationId xmlns:a16="http://schemas.microsoft.com/office/drawing/2014/main" id="{DF8FDE11-2636-4F16-BC4C-C0DBD965F47E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1" name="Rectangle 230">
            <a:extLst>
              <a:ext uri="{FF2B5EF4-FFF2-40B4-BE49-F238E27FC236}">
                <a16:creationId xmlns:a16="http://schemas.microsoft.com/office/drawing/2014/main" id="{EAE2FCEB-5A44-4458-99EB-B2522F731513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2" name="Rectangle 231">
            <a:extLst>
              <a:ext uri="{FF2B5EF4-FFF2-40B4-BE49-F238E27FC236}">
                <a16:creationId xmlns:a16="http://schemas.microsoft.com/office/drawing/2014/main" id="{FA982CEB-3569-4AB2-A279-56909D8DBA2B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3" name="Rectangle 232">
            <a:extLst>
              <a:ext uri="{FF2B5EF4-FFF2-40B4-BE49-F238E27FC236}">
                <a16:creationId xmlns:a16="http://schemas.microsoft.com/office/drawing/2014/main" id="{B85FDECF-7983-4160-8B97-DA92A01F2A38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5" name="Rectangle 234">
            <a:extLst>
              <a:ext uri="{FF2B5EF4-FFF2-40B4-BE49-F238E27FC236}">
                <a16:creationId xmlns:a16="http://schemas.microsoft.com/office/drawing/2014/main" id="{80F0CF47-25FB-4AB4-837F-33B5D368A8C0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6" name="Rectangle 235">
            <a:extLst>
              <a:ext uri="{FF2B5EF4-FFF2-40B4-BE49-F238E27FC236}">
                <a16:creationId xmlns:a16="http://schemas.microsoft.com/office/drawing/2014/main" id="{12C0DD63-4FB0-4217-BC06-7CEB655B79B6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7" name="Rectangle 236">
            <a:extLst>
              <a:ext uri="{FF2B5EF4-FFF2-40B4-BE49-F238E27FC236}">
                <a16:creationId xmlns:a16="http://schemas.microsoft.com/office/drawing/2014/main" id="{5841390F-E0B0-48E2-8756-2C0A532BC037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8" name="Rectangle 237">
            <a:extLst>
              <a:ext uri="{FF2B5EF4-FFF2-40B4-BE49-F238E27FC236}">
                <a16:creationId xmlns:a16="http://schemas.microsoft.com/office/drawing/2014/main" id="{E49982BC-FA05-4F1B-A8BD-AE3793F3BD02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9" name="Rectangle 238">
            <a:extLst>
              <a:ext uri="{FF2B5EF4-FFF2-40B4-BE49-F238E27FC236}">
                <a16:creationId xmlns:a16="http://schemas.microsoft.com/office/drawing/2014/main" id="{84445015-4210-46FE-958B-F3271E10284B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0" name="Rectangle 239">
            <a:extLst>
              <a:ext uri="{FF2B5EF4-FFF2-40B4-BE49-F238E27FC236}">
                <a16:creationId xmlns:a16="http://schemas.microsoft.com/office/drawing/2014/main" id="{06FD93CB-F173-4C32-9E54-DE5EDB0F83D8}"/>
              </a:ext>
            </a:extLst>
          </p:cNvPr>
          <p:cNvSpPr/>
          <p:nvPr userDrawn="1"/>
        </p:nvSpPr>
        <p:spPr>
          <a:xfrm>
            <a:off x="10459489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tx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accent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pPr lvl="0"/>
            <a:r>
              <a:rPr lang="en-US" dirty="0"/>
              <a:t>Font name</a:t>
            </a:r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59DB07F4-2F4D-4904-9DDA-6D453F791811}"/>
              </a:ext>
            </a:extLst>
          </p:cNvPr>
          <p:cNvSpPr txBox="1"/>
          <p:nvPr userDrawn="1"/>
        </p:nvSpPr>
        <p:spPr>
          <a:xfrm>
            <a:off x="766471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accent1"/>
                </a:solidFill>
                <a:latin typeface="+mj-lt"/>
              </a:rPr>
              <a:t>Aa</a:t>
            </a:r>
          </a:p>
        </p:txBody>
      </p:sp>
      <p:sp>
        <p:nvSpPr>
          <p:cNvPr id="92" name="Text Placeholder 7">
            <a:extLst>
              <a:ext uri="{FF2B5EF4-FFF2-40B4-BE49-F238E27FC236}">
                <a16:creationId xmlns:a16="http://schemas.microsoft.com/office/drawing/2014/main" id="{72303254-B5A5-44B0-8D71-FB4149C10B7E}"/>
              </a:ext>
            </a:extLst>
          </p:cNvPr>
          <p:cNvSpPr>
            <a:spLocks noGrp="1"/>
          </p:cNvSpPr>
          <p:nvPr userDrawn="1">
            <p:ph type="body" sz="quarter" idx="12" hasCustomPrompt="1"/>
          </p:nvPr>
        </p:nvSpPr>
        <p:spPr>
          <a:xfrm>
            <a:off x="768526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latin typeface="Calibri Light" panose="020F0302020204030204" pitchFamily="34" charset="0"/>
                <a:cs typeface="Calibri Light" panose="020F0302020204030204" pitchFamily="34" charset="0"/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</p:spTree>
    <p:extLst>
      <p:ext uri="{BB962C8B-B14F-4D97-AF65-F5344CB8AC3E}">
        <p14:creationId xmlns:p14="http://schemas.microsoft.com/office/powerpoint/2010/main" val="3935162689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81146524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gradFill>
          <a:gsLst>
            <a:gs pos="0">
              <a:srgbClr val="323A45"/>
            </a:gs>
            <a:gs pos="35000">
              <a:srgbClr val="323A45"/>
            </a:gs>
            <a:gs pos="100000">
              <a:srgbClr val="1C2026"/>
            </a:gs>
          </a:gsLst>
          <a:path path="circle">
            <a:fillToRect l="50000" t="-80000" r="50000" b="18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/>
          <p:cNvSpPr/>
          <p:nvPr userDrawn="1"/>
        </p:nvSpPr>
        <p:spPr>
          <a:xfrm>
            <a:off x="0" y="3152956"/>
            <a:ext cx="12192000" cy="552091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2000" b="0" i="0" u="none" strike="noStrike" kern="1200" cap="none" spc="0" normalizeH="0" baseline="0" noProof="0" dirty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www</a:t>
            </a:r>
            <a:r>
              <a:rPr kumimoji="0" lang="en-US" sz="2000" b="0" i="0" u="none" strike="noStrike" kern="1200" cap="none" spc="0" normalizeH="0" baseline="0" noProof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.</a:t>
            </a:r>
            <a:r>
              <a:rPr kumimoji="0" lang="en-US" sz="2800" b="0" i="0" u="none" strike="noStrike" kern="1200" cap="none" spc="0" normalizeH="0" baseline="0" noProof="0">
                <a:ln>
                  <a:noFill/>
                </a:ln>
                <a:solidFill>
                  <a:srgbClr val="A5CD00"/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PresentationGO</a:t>
            </a:r>
            <a:r>
              <a:rPr kumimoji="0" lang="en-US" sz="2000" b="0" i="0" u="none" strike="noStrike" kern="1200" cap="none" spc="0" normalizeH="0" baseline="0" noProof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.</a:t>
            </a:r>
            <a:r>
              <a:rPr kumimoji="0" lang="en-US" sz="2000" b="0" i="0" u="none" strike="noStrike" kern="1200" cap="none" spc="0" normalizeH="0" baseline="0" noProof="0" dirty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com</a:t>
            </a:r>
            <a:endParaRPr kumimoji="0" lang="en-US" sz="2800" b="0" i="0" u="none" strike="noStrike" kern="1200" cap="none" spc="0" normalizeH="0" baseline="0" noProof="0" dirty="0">
              <a:ln>
                <a:noFill/>
              </a:ln>
              <a:solidFill>
                <a:schemeClr val="bg1">
                  <a:lumMod val="50000"/>
                </a:schemeClr>
              </a:solidFill>
              <a:effectLst/>
              <a:uLnTx/>
              <a:uFillTx/>
              <a:latin typeface="+mn-lt"/>
              <a:ea typeface="+mn-ea"/>
              <a:cs typeface="+mn-cs"/>
            </a:endParaRPr>
          </a:p>
        </p:txBody>
      </p:sp>
      <p:sp>
        <p:nvSpPr>
          <p:cNvPr id="6" name="Rectangle 5">
            <a:hlinkClick r:id="rId2"/>
          </p:cNvPr>
          <p:cNvSpPr/>
          <p:nvPr userDrawn="1"/>
        </p:nvSpPr>
        <p:spPr>
          <a:xfrm>
            <a:off x="2731912" y="3071723"/>
            <a:ext cx="6728177" cy="714554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800"/>
          </a:p>
        </p:txBody>
      </p:sp>
      <p:sp>
        <p:nvSpPr>
          <p:cNvPr id="2" name="TextBox 1"/>
          <p:cNvSpPr txBox="1"/>
          <p:nvPr userDrawn="1"/>
        </p:nvSpPr>
        <p:spPr>
          <a:xfrm>
            <a:off x="4123473" y="5982900"/>
            <a:ext cx="3945053" cy="64633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800" dirty="0">
                <a:solidFill>
                  <a:srgbClr val="A5CD00"/>
                </a:solidFill>
              </a:rPr>
              <a:t>T</a:t>
            </a:r>
            <a:r>
              <a:rPr lang="en-US" sz="1800" baseline="0" dirty="0">
                <a:solidFill>
                  <a:srgbClr val="A5CD00"/>
                </a:solidFill>
              </a:rPr>
              <a:t>he free PowerPoint and Google Slides template library</a:t>
            </a:r>
            <a:endParaRPr lang="en-US" sz="1800" dirty="0">
              <a:solidFill>
                <a:srgbClr val="A5CD00"/>
              </a:solidFill>
            </a:endParaRPr>
          </a:p>
        </p:txBody>
      </p:sp>
      <p:grpSp>
        <p:nvGrpSpPr>
          <p:cNvPr id="8" name="Group 7"/>
          <p:cNvGrpSpPr/>
          <p:nvPr userDrawn="1"/>
        </p:nvGrpSpPr>
        <p:grpSpPr>
          <a:xfrm>
            <a:off x="4983933" y="2633133"/>
            <a:ext cx="2224135" cy="369332"/>
            <a:chOff x="3459936" y="2633133"/>
            <a:chExt cx="2224135" cy="369332"/>
          </a:xfrm>
        </p:grpSpPr>
        <p:sp>
          <p:nvSpPr>
            <p:cNvPr id="9" name="TextBox 8"/>
            <p:cNvSpPr txBox="1"/>
            <p:nvPr userDrawn="1"/>
          </p:nvSpPr>
          <p:spPr>
            <a:xfrm>
              <a:off x="3459936" y="2633133"/>
              <a:ext cx="2224135" cy="369332"/>
            </a:xfrm>
            <a:prstGeom prst="rect">
              <a:avLst/>
            </a:prstGeom>
            <a:noFill/>
          </p:spPr>
          <p:txBody>
            <a:bodyPr wrap="none" rtlCol="0" anchor="ctr">
              <a:spAutoFit/>
            </a:bodyPr>
            <a:lstStyle/>
            <a:p>
              <a:pPr algn="ctr"/>
              <a:r>
                <a:rPr lang="en-US">
                  <a:solidFill>
                    <a:schemeClr val="bg1"/>
                  </a:solidFill>
                  <a:effectLst/>
                </a:rPr>
                <a:t>Designed</a:t>
              </a:r>
              <a:r>
                <a:rPr lang="en-US" baseline="0">
                  <a:solidFill>
                    <a:schemeClr val="bg1"/>
                  </a:solidFill>
                  <a:effectLst/>
                </a:rPr>
                <a:t> with         by</a:t>
              </a:r>
              <a:endParaRPr lang="en-US" dirty="0">
                <a:solidFill>
                  <a:schemeClr val="bg1"/>
                </a:solidFill>
                <a:effectLst/>
              </a:endParaRPr>
            </a:p>
          </p:txBody>
        </p:sp>
        <p:sp>
          <p:nvSpPr>
            <p:cNvPr id="10" name="Freeform 290"/>
            <p:cNvSpPr/>
            <p:nvPr userDrawn="1"/>
          </p:nvSpPr>
          <p:spPr>
            <a:xfrm>
              <a:off x="4977441" y="2705803"/>
              <a:ext cx="261456" cy="223991"/>
            </a:xfrm>
            <a:custGeom>
              <a:avLst/>
              <a:gdLst/>
              <a:ahLst/>
              <a:cxnLst/>
              <a:rect l="l" t="t" r="r" b="b"/>
              <a:pathLst>
                <a:path w="504825" h="432707">
                  <a:moveTo>
                    <a:pt x="134658" y="0"/>
                  </a:moveTo>
                  <a:cubicBezTo>
                    <a:pt x="146301" y="0"/>
                    <a:pt x="158180" y="2019"/>
                    <a:pt x="170294" y="6057"/>
                  </a:cubicBezTo>
                  <a:cubicBezTo>
                    <a:pt x="182407" y="10095"/>
                    <a:pt x="193676" y="15541"/>
                    <a:pt x="204099" y="22396"/>
                  </a:cubicBezTo>
                  <a:cubicBezTo>
                    <a:pt x="214522" y="29251"/>
                    <a:pt x="223490" y="35683"/>
                    <a:pt x="231002" y="41693"/>
                  </a:cubicBezTo>
                  <a:cubicBezTo>
                    <a:pt x="238514" y="47703"/>
                    <a:pt x="245652" y="54088"/>
                    <a:pt x="252412" y="60849"/>
                  </a:cubicBezTo>
                  <a:cubicBezTo>
                    <a:pt x="259174" y="54088"/>
                    <a:pt x="266310" y="47703"/>
                    <a:pt x="273823" y="41693"/>
                  </a:cubicBezTo>
                  <a:cubicBezTo>
                    <a:pt x="281334" y="35683"/>
                    <a:pt x="290303" y="29251"/>
                    <a:pt x="300726" y="22396"/>
                  </a:cubicBezTo>
                  <a:cubicBezTo>
                    <a:pt x="311149" y="15541"/>
                    <a:pt x="322417" y="10095"/>
                    <a:pt x="334531" y="6057"/>
                  </a:cubicBezTo>
                  <a:cubicBezTo>
                    <a:pt x="346645" y="2019"/>
                    <a:pt x="358524" y="0"/>
                    <a:pt x="370167" y="0"/>
                  </a:cubicBezTo>
                  <a:cubicBezTo>
                    <a:pt x="412236" y="0"/>
                    <a:pt x="445197" y="11644"/>
                    <a:pt x="469048" y="34932"/>
                  </a:cubicBezTo>
                  <a:cubicBezTo>
                    <a:pt x="492899" y="58220"/>
                    <a:pt x="504825" y="90523"/>
                    <a:pt x="504825" y="131840"/>
                  </a:cubicBezTo>
                  <a:cubicBezTo>
                    <a:pt x="504825" y="173346"/>
                    <a:pt x="483321" y="215602"/>
                    <a:pt x="440313" y="258610"/>
                  </a:cubicBezTo>
                  <a:lnTo>
                    <a:pt x="264807" y="427636"/>
                  </a:lnTo>
                  <a:cubicBezTo>
                    <a:pt x="261427" y="431017"/>
                    <a:pt x="257295" y="432707"/>
                    <a:pt x="252412" y="432707"/>
                  </a:cubicBezTo>
                  <a:cubicBezTo>
                    <a:pt x="247529" y="432707"/>
                    <a:pt x="243398" y="431017"/>
                    <a:pt x="240018" y="427636"/>
                  </a:cubicBezTo>
                  <a:lnTo>
                    <a:pt x="64230" y="258047"/>
                  </a:lnTo>
                  <a:cubicBezTo>
                    <a:pt x="62351" y="256544"/>
                    <a:pt x="59770" y="254103"/>
                    <a:pt x="56482" y="250722"/>
                  </a:cubicBezTo>
                  <a:cubicBezTo>
                    <a:pt x="53196" y="247342"/>
                    <a:pt x="47984" y="241191"/>
                    <a:pt x="40848" y="232270"/>
                  </a:cubicBezTo>
                  <a:cubicBezTo>
                    <a:pt x="33712" y="223349"/>
                    <a:pt x="27326" y="214194"/>
                    <a:pt x="21692" y="204803"/>
                  </a:cubicBezTo>
                  <a:cubicBezTo>
                    <a:pt x="16057" y="195413"/>
                    <a:pt x="11035" y="184051"/>
                    <a:pt x="6620" y="170717"/>
                  </a:cubicBezTo>
                  <a:cubicBezTo>
                    <a:pt x="2207" y="157382"/>
                    <a:pt x="0" y="144423"/>
                    <a:pt x="0" y="131840"/>
                  </a:cubicBezTo>
                  <a:cubicBezTo>
                    <a:pt x="0" y="90523"/>
                    <a:pt x="11926" y="58220"/>
                    <a:pt x="35777" y="34932"/>
                  </a:cubicBezTo>
                  <a:cubicBezTo>
                    <a:pt x="59629" y="11644"/>
                    <a:pt x="92588" y="0"/>
                    <a:pt x="134658" y="0"/>
                  </a:cubicBezTo>
                  <a:close/>
                </a:path>
              </a:pathLst>
            </a:custGeom>
            <a:solidFill>
              <a:srgbClr val="D9002F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35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15391250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10" Type="http://schemas.openxmlformats.org/officeDocument/2006/relationships/image" Target="../media/image1.png"/><Relationship Id="rId4" Type="http://schemas.openxmlformats.org/officeDocument/2006/relationships/slideLayout" Target="../slideLayouts/slideLayout4.xml"/><Relationship Id="rId9" Type="http://schemas.openxmlformats.org/officeDocument/2006/relationships/hyperlink" Target="http://www.presentationgo.com/" TargetMode="Externa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9793780E-9A94-4D66-9FC2-734AC5AEF5F1}"/>
              </a:ext>
            </a:extLst>
          </p:cNvPr>
          <p:cNvSpPr/>
          <p:nvPr userDrawn="1"/>
        </p:nvSpPr>
        <p:spPr>
          <a:xfrm>
            <a:off x="-12701" y="7007226"/>
            <a:ext cx="1661032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100" b="0" i="0" dirty="0">
                <a:solidFill>
                  <a:schemeClr val="accent1">
                    <a:lumMod val="50000"/>
                  </a:schemeClr>
                </a:solidFill>
                <a:effectLst/>
                <a:latin typeface="Open Sans" panose="020B0606030504020204" pitchFamily="34" charset="0"/>
              </a:rPr>
              <a:t>© </a:t>
            </a:r>
            <a:r>
              <a:rPr lang="en-US" sz="1100" b="0" i="0" u="none" strike="noStrike" dirty="0">
                <a:solidFill>
                  <a:schemeClr val="accent1">
                    <a:lumMod val="50000"/>
                  </a:schemeClr>
                </a:solidFill>
                <a:effectLst/>
                <a:latin typeface="Open Sans" panose="020B0606030504020204" pitchFamily="34" charset="0"/>
                <a:hlinkClick r:id="rId9" tooltip="PresentationGo!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presentationgo.com</a:t>
            </a:r>
            <a:endParaRPr lang="en-US" sz="1100" dirty="0">
              <a:solidFill>
                <a:schemeClr val="accent1">
                  <a:lumMod val="50000"/>
                </a:schemeClr>
              </a:solidFill>
              <a:latin typeface="Calibri" panose="020F0502020204030204" pitchFamily="34" charset="0"/>
            </a:endParaRPr>
          </a:p>
        </p:txBody>
      </p:sp>
      <p:grpSp>
        <p:nvGrpSpPr>
          <p:cNvPr id="8" name="Group 7">
            <a:extLst>
              <a:ext uri="{FF2B5EF4-FFF2-40B4-BE49-F238E27FC236}">
                <a16:creationId xmlns:a16="http://schemas.microsoft.com/office/drawing/2014/main" id="{7432F9B4-C534-44E7-8E53-6B3CF87C8383}"/>
              </a:ext>
            </a:extLst>
          </p:cNvPr>
          <p:cNvGrpSpPr/>
          <p:nvPr userDrawn="1"/>
        </p:nvGrpSpPr>
        <p:grpSpPr>
          <a:xfrm>
            <a:off x="-1654908" y="-16654"/>
            <a:ext cx="1569183" cy="612144"/>
            <a:chOff x="-2096383" y="21447"/>
            <a:chExt cx="1569183" cy="612144"/>
          </a:xfrm>
        </p:grpSpPr>
        <p:sp>
          <p:nvSpPr>
            <p:cNvPr id="9" name="TextBox 8">
              <a:extLst>
                <a:ext uri="{FF2B5EF4-FFF2-40B4-BE49-F238E27FC236}">
                  <a16:creationId xmlns:a16="http://schemas.microsoft.com/office/drawing/2014/main" id="{86BD643E-9383-4DCE-97E0-18B6179C2E33}"/>
                </a:ext>
              </a:extLst>
            </p:cNvPr>
            <p:cNvSpPr txBox="1"/>
            <p:nvPr userDrawn="1"/>
          </p:nvSpPr>
          <p:spPr>
            <a:xfrm>
              <a:off x="-2096383" y="21447"/>
              <a:ext cx="365806" cy="24622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000" dirty="0">
                  <a:latin typeface="Open Sans" panose="020B06060305040202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By:</a:t>
              </a:r>
            </a:p>
          </p:txBody>
        </p:sp>
        <p:sp>
          <p:nvSpPr>
            <p:cNvPr id="10" name="TextBox 9">
              <a:extLst>
                <a:ext uri="{FF2B5EF4-FFF2-40B4-BE49-F238E27FC236}">
                  <a16:creationId xmlns:a16="http://schemas.microsoft.com/office/drawing/2014/main" id="{3C47BF03-421F-44AE-8D61-516BA442BCFD}"/>
                </a:ext>
              </a:extLst>
            </p:cNvPr>
            <p:cNvSpPr txBox="1"/>
            <p:nvPr userDrawn="1"/>
          </p:nvSpPr>
          <p:spPr>
            <a:xfrm>
              <a:off x="-1002010" y="387370"/>
              <a:ext cx="474810" cy="24622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000" dirty="0">
                  <a:latin typeface="Open Sans" panose="020B06060305040202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.com</a:t>
              </a:r>
            </a:p>
          </p:txBody>
        </p:sp>
        <p:pic>
          <p:nvPicPr>
            <p:cNvPr id="11" name="Picture 10">
              <a:extLst>
                <a:ext uri="{FF2B5EF4-FFF2-40B4-BE49-F238E27FC236}">
                  <a16:creationId xmlns:a16="http://schemas.microsoft.com/office/drawing/2014/main" id="{A25AF704-0297-4965-ABDA-DCACCBDEC43E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0"/>
            <a:stretch>
              <a:fillRect/>
            </a:stretch>
          </p:blipFill>
          <p:spPr>
            <a:xfrm>
              <a:off x="-2018604" y="234547"/>
              <a:ext cx="1405251" cy="185944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226302769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88" r:id="rId1"/>
    <p:sldLayoutId id="2147483689" r:id="rId2"/>
    <p:sldLayoutId id="2147483690" r:id="rId3"/>
    <p:sldLayoutId id="2147483691" r:id="rId4"/>
    <p:sldLayoutId id="2147483692" r:id="rId5"/>
    <p:sldLayoutId id="2147483694" r:id="rId6"/>
    <p:sldLayoutId id="2147483677" r:id="rId7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tx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tx1">
              <a:lumMod val="50000"/>
              <a:lumOff val="50000"/>
            </a:schemeClr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tx1">
              <a:lumMod val="50000"/>
              <a:lumOff val="50000"/>
            </a:schemeClr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tx1">
              <a:lumMod val="50000"/>
              <a:lumOff val="50000"/>
            </a:schemeClr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>
              <a:lumMod val="50000"/>
              <a:lumOff val="50000"/>
            </a:schemeClr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>
              <a:lumMod val="50000"/>
              <a:lumOff val="50000"/>
            </a:schemeClr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rgbClr val="323A4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056165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>
            <a:normAutofit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>
                <a:solidFill>
                  <a:schemeClr val="accent1"/>
                </a:solidFill>
              </a:rPr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461000" y="365125"/>
            <a:ext cx="5892799" cy="1325563"/>
          </a:xfrm>
        </p:spPr>
        <p:txBody>
          <a:bodyPr/>
          <a:lstStyle/>
          <a:p>
            <a:r>
              <a:rPr lang="en-US" dirty="0"/>
              <a:t>Strengths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461000" y="1825624"/>
            <a:ext cx="5892799" cy="4295775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 culpa qui officia deserunt mollit.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4660899" y="6356350"/>
            <a:ext cx="2053741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6907122" y="6356350"/>
            <a:ext cx="3548449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0688594" y="6356350"/>
            <a:ext cx="665205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pPr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5899630" cy="1325563"/>
          </a:xfrm>
        </p:spPr>
        <p:txBody>
          <a:bodyPr/>
          <a:lstStyle/>
          <a:p>
            <a:r>
              <a:rPr lang="en-US" dirty="0"/>
              <a:t>Weaknesses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825624"/>
            <a:ext cx="5899630" cy="4359275"/>
          </a:xfrm>
        </p:spPr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 culpa qui officia deserunt mollit.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053741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3084423" y="6356350"/>
            <a:ext cx="3548449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6865895" y="6356350"/>
            <a:ext cx="665205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pPr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4660899" y="6356350"/>
            <a:ext cx="2053741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6907122" y="6356350"/>
            <a:ext cx="3548449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10688594" y="6356350"/>
            <a:ext cx="665205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pPr/>
              <a:t>4</a:t>
            </a:fld>
            <a:endParaRPr lang="en-US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687769" y="365125"/>
            <a:ext cx="5666030" cy="1325563"/>
          </a:xfrm>
        </p:spPr>
        <p:txBody>
          <a:bodyPr/>
          <a:lstStyle/>
          <a:p>
            <a:r>
              <a:rPr lang="en-US" dirty="0"/>
              <a:t>Opportunities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688013" y="1825625"/>
            <a:ext cx="5665787" cy="4295775"/>
          </a:xfrm>
        </p:spPr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 culpa qui officia deserunt mollit.</a:t>
            </a:r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5899630" cy="1325563"/>
          </a:xfrm>
        </p:spPr>
        <p:txBody>
          <a:bodyPr/>
          <a:lstStyle/>
          <a:p>
            <a:r>
              <a:rPr lang="en-US" dirty="0"/>
              <a:t>Threats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825625"/>
            <a:ext cx="5899150" cy="4359275"/>
          </a:xfrm>
        </p:spPr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 culpa qui officia deserunt mollit.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053741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3084423" y="6356350"/>
            <a:ext cx="3548449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6865895" y="6356350"/>
            <a:ext cx="665205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pPr/>
              <a:t>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E7B7AE20-4734-48F6-9B03-936A83AA8E0C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 Light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Red Orange">
      <a:dk1>
        <a:sysClr val="windowText" lastClr="000000"/>
      </a:dk1>
      <a:lt1>
        <a:sysClr val="window" lastClr="FFFFFF"/>
      </a:lt1>
      <a:dk2>
        <a:srgbClr val="505046"/>
      </a:dk2>
      <a:lt2>
        <a:srgbClr val="EEECE1"/>
      </a:lt2>
      <a:accent1>
        <a:srgbClr val="E84C22"/>
      </a:accent1>
      <a:accent2>
        <a:srgbClr val="FFBD47"/>
      </a:accent2>
      <a:accent3>
        <a:srgbClr val="B64926"/>
      </a:accent3>
      <a:accent4>
        <a:srgbClr val="FF8427"/>
      </a:accent4>
      <a:accent5>
        <a:srgbClr val="CC9900"/>
      </a:accent5>
      <a:accent6>
        <a:srgbClr val="B22600"/>
      </a:accent6>
      <a:hlink>
        <a:srgbClr val="CC9900"/>
      </a:hlink>
      <a:folHlink>
        <a:srgbClr val="666699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34_T_PGO_SWOT-Team.pptx" id="{11AE64FE-D324-4689-A25B-2193D8D79AD8}" vid="{84A6A700-6372-47BF-990C-5883A761D65D}"/>
    </a:ext>
  </a:extLst>
</a:theme>
</file>

<file path=ppt/theme/theme2.xml><?xml version="1.0" encoding="utf-8"?>
<a:theme xmlns:a="http://schemas.openxmlformats.org/drawingml/2006/main" name="Designed by PresentationGO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34_T_PGO_SWOT-Team.pptx" id="{11AE64FE-D324-4689-A25B-2193D8D79AD8}" vid="{EC55755E-C263-4337-A4A8-B2FD1F4A6BF5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206</TotalTime>
  <Words>397</Words>
  <Application>Microsoft Office PowerPoint</Application>
  <PresentationFormat>Widescreen</PresentationFormat>
  <Paragraphs>44</Paragraphs>
  <Slides>7</Slides>
  <Notes>7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7</vt:i4>
      </vt:variant>
    </vt:vector>
  </HeadingPairs>
  <TitlesOfParts>
    <vt:vector size="13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Strengths</vt:lpstr>
      <vt:lpstr>Weaknesses</vt:lpstr>
      <vt:lpstr>Opportunities</vt:lpstr>
      <vt:lpstr>Threats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SWOT Team</dc:title>
  <dc:creator>Christophe Barroche</dc:creator>
  <dc:description>© Copyright PresentationGo.com</dc:description>
  <cp:lastModifiedBy>cloudconvert_12</cp:lastModifiedBy>
  <cp:revision>8</cp:revision>
  <dcterms:created xsi:type="dcterms:W3CDTF">2024-02-13T18:53:14Z</dcterms:created>
  <dcterms:modified xsi:type="dcterms:W3CDTF">2025-06-13T09:52:07Z</dcterms:modified>
  <cp:category>Templates</cp:category>
</cp:coreProperties>
</file>